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82" d="100"/>
          <a:sy n="82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17908-73C5-CD4B-8E99-BB1FCDF25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7F927-A970-1A48-9341-4FD4584C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8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342B-251F-5342-90F6-37B12F8E7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3BFF3-8446-304C-94AA-7B5A8B86E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16484-EB0D-174E-9AFB-E7756342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83A7-AD3E-7347-BF15-D869122C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2600-D074-E847-B94E-4EA18959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3779-36A6-F04A-8AC8-E20CCCB7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F46E7-291F-6C48-A9D1-FCD65CD2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572B-B3E8-CE48-8D60-EB8AF355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3C17-4537-D045-921D-572361A6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7066-65B0-CF4A-A22C-E60BA6F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7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E7C52-DAA0-4A41-BE08-6571BA73E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EFF68-CAA5-0748-9D39-657DF963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8204-5E04-FD4D-9E82-F240CC58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3A3D-CCA2-B44A-9ABA-E0C7B094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38EF-EBAA-D140-B6D5-FD296DD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4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3D5B-2D9B-DC4A-8177-16CB2362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E51D-DB9B-C54C-9850-2823B444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013D-FC4C-D04F-940C-A81F433F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5832-66BF-4549-9E3F-6DB006A4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D5A0-076C-9141-9685-BB26E182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4B49-0FDC-BE44-AF60-53F1B600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E3867-EFEB-AF40-B382-C77575D9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B85A-E1EA-F340-8CBC-558EFC34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F4F56-4BED-494B-8837-040C864C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7515-5FBC-8C42-9073-41D2B63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748F-55A5-3343-A3CE-0E0A1483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A981-C69B-2942-A70E-1C6C03B8E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0DA4-3900-5846-85DF-E24DE94F6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543CC-6AE1-B94F-8DDF-261A91F2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ED1B-7EC8-F847-9794-9E92B06F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56B7B-7E6A-2E47-8E6F-227D9BDE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6985-8DA3-D647-8760-A1B5542B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7CC78-9869-B34E-8FF8-733BF40A2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AB3A1-CB25-3F4E-8737-716EB4AF2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61E37-D4F5-EA4A-B3B9-CE7D1AA52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5CD38-A3EF-D340-8E4B-DFB93A8B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0202F-EFF8-F046-BBF2-E4F96D15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D30D0-951F-AF46-9248-C1DCF8A0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DAB20-C867-7F4B-9FA6-BBE0797C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C459-928D-8B4D-AA00-9179DB65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951AC-69B8-3640-9DCC-2267E89B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1EBA5-3ED6-D848-9FDB-95E94B1A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7A42B-01DF-D641-828C-2F7860FD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E14E5-50DB-E14A-AB10-5E2030C1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ADEC3-9FD3-3247-A8C4-A3FFFB9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659C6-2C76-3A4A-BB1A-9C094DD8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607E-8EB0-474B-9AE5-37A56C7C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4479-6E58-654E-8095-C2A770F7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4440-69E9-A747-ACBA-333B56F29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D3C8F-DF17-9547-8C9B-F9BCCA98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5EAAD-2A8F-A145-A6B6-98878E13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6E412-B6AE-664B-824B-7107615C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EF25-E752-CC4C-A8E3-AE031F97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03BE6-BA1A-1748-8BFD-714894C76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5131-EA8C-C44F-972D-9C468D865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14F77-50CE-B242-9F56-338D3305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ED67F-9F1B-9448-8995-3EF02D61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4074E-2DDD-BA46-A44E-CDCE3082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8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A611B-039D-0F44-BB26-CC5AC55D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F95F3-097C-374D-82A7-78118269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57E6-F621-C045-A7E9-D9E6FD6CB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16B1B-19D3-A641-80DA-AA46E9B7563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F62E-030B-4E4C-BBA7-8191BCB8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3D55-05E9-9042-9169-735FF31FC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29C1-54B1-DD4D-99DD-300A5829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image" Target="../media/image188.svg"/><Relationship Id="rId21" Type="http://schemas.openxmlformats.org/officeDocument/2006/relationships/image" Target="../media/image170.svg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image" Target="../media/image15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78.svg"/><Relationship Id="rId41" Type="http://schemas.openxmlformats.org/officeDocument/2006/relationships/image" Target="../media/image19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60.sv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image" Target="../media/image186.svg"/><Relationship Id="rId40" Type="http://schemas.openxmlformats.org/officeDocument/2006/relationships/image" Target="../media/image20.png"/><Relationship Id="rId5" Type="http://schemas.openxmlformats.org/officeDocument/2006/relationships/image" Target="../media/image154.svg"/><Relationship Id="rId15" Type="http://schemas.openxmlformats.org/officeDocument/2006/relationships/image" Target="../media/image164.svg"/><Relationship Id="rId23" Type="http://schemas.openxmlformats.org/officeDocument/2006/relationships/image" Target="../media/image172.svg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68.svg"/><Relationship Id="rId31" Type="http://schemas.openxmlformats.org/officeDocument/2006/relationships/image" Target="../media/image180.svg"/><Relationship Id="rId4" Type="http://schemas.openxmlformats.org/officeDocument/2006/relationships/image" Target="../media/image2.png"/><Relationship Id="rId9" Type="http://schemas.openxmlformats.org/officeDocument/2006/relationships/image" Target="../media/image158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76.svg"/><Relationship Id="rId30" Type="http://schemas.openxmlformats.org/officeDocument/2006/relationships/image" Target="../media/image15.png"/><Relationship Id="rId35" Type="http://schemas.openxmlformats.org/officeDocument/2006/relationships/image" Target="../media/image184.svg"/><Relationship Id="rId43" Type="http://schemas.openxmlformats.org/officeDocument/2006/relationships/image" Target="../media/image192.svg"/><Relationship Id="rId8" Type="http://schemas.openxmlformats.org/officeDocument/2006/relationships/image" Target="../media/image4.png"/><Relationship Id="rId3" Type="http://schemas.openxmlformats.org/officeDocument/2006/relationships/image" Target="../media/image152.svg"/><Relationship Id="rId12" Type="http://schemas.openxmlformats.org/officeDocument/2006/relationships/image" Target="../media/image6.png"/><Relationship Id="rId17" Type="http://schemas.openxmlformats.org/officeDocument/2006/relationships/image" Target="../media/image166.svg"/><Relationship Id="rId25" Type="http://schemas.openxmlformats.org/officeDocument/2006/relationships/image" Target="../media/image174.svg"/><Relationship Id="rId33" Type="http://schemas.openxmlformats.org/officeDocument/2006/relationships/image" Target="../media/image182.svg"/><Relationship Id="rId38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svg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image" Target="../media/image194.svg"/><Relationship Id="rId21" Type="http://schemas.openxmlformats.org/officeDocument/2006/relationships/image" Target="../media/image212.svg"/><Relationship Id="rId7" Type="http://schemas.openxmlformats.org/officeDocument/2006/relationships/image" Target="../media/image198.svg"/><Relationship Id="rId12" Type="http://schemas.openxmlformats.org/officeDocument/2006/relationships/image" Target="../media/image27.png"/><Relationship Id="rId17" Type="http://schemas.openxmlformats.org/officeDocument/2006/relationships/image" Target="../media/image208.svg"/><Relationship Id="rId25" Type="http://schemas.openxmlformats.org/officeDocument/2006/relationships/image" Target="../media/image216.svg"/><Relationship Id="rId33" Type="http://schemas.openxmlformats.org/officeDocument/2006/relationships/image" Target="../media/image224.svg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image" Target="../media/image2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02.svg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5" Type="http://schemas.openxmlformats.org/officeDocument/2006/relationships/image" Target="../media/image196.svg"/><Relationship Id="rId15" Type="http://schemas.openxmlformats.org/officeDocument/2006/relationships/image" Target="../media/image206.svg"/><Relationship Id="rId23" Type="http://schemas.openxmlformats.org/officeDocument/2006/relationships/image" Target="../media/image214.svg"/><Relationship Id="rId28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image" Target="../media/image210.svg"/><Relationship Id="rId31" Type="http://schemas.openxmlformats.org/officeDocument/2006/relationships/image" Target="../media/image222.svg"/><Relationship Id="rId4" Type="http://schemas.openxmlformats.org/officeDocument/2006/relationships/image" Target="../media/image23.png"/><Relationship Id="rId9" Type="http://schemas.openxmlformats.org/officeDocument/2006/relationships/image" Target="../media/image200.svg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image" Target="../media/image218.svg"/><Relationship Id="rId30" Type="http://schemas.openxmlformats.org/officeDocument/2006/relationships/image" Target="../media/image36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869CAE-BD8D-124F-8F41-1A6816D8A9E2}"/>
              </a:ext>
            </a:extLst>
          </p:cNvPr>
          <p:cNvSpPr/>
          <p:nvPr/>
        </p:nvSpPr>
        <p:spPr>
          <a:xfrm>
            <a:off x="486907" y="177416"/>
            <a:ext cx="2705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Icon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Vektor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Kategori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APPAREL</a:t>
            </a:r>
          </a:p>
        </p:txBody>
      </p:sp>
      <p:pic>
        <p:nvPicPr>
          <p:cNvPr id="4" name="Graphic 3" descr="Shirt">
            <a:extLst>
              <a:ext uri="{FF2B5EF4-FFF2-40B4-BE49-F238E27FC236}">
                <a16:creationId xmlns:a16="http://schemas.microsoft.com/office/drawing/2014/main" id="{49CB1CB7-2F1A-C741-AC2A-B48196A2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96238" y="1507912"/>
            <a:ext cx="914400" cy="914400"/>
          </a:xfrm>
          <a:prstGeom prst="rect">
            <a:avLst/>
          </a:prstGeom>
        </p:spPr>
      </p:pic>
      <p:pic>
        <p:nvPicPr>
          <p:cNvPr id="6" name="Graphic 5" descr="Pants">
            <a:extLst>
              <a:ext uri="{FF2B5EF4-FFF2-40B4-BE49-F238E27FC236}">
                <a16:creationId xmlns:a16="http://schemas.microsoft.com/office/drawing/2014/main" id="{B9CB0B6D-8E37-0845-9D69-903E84722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10421" y="1507912"/>
            <a:ext cx="914400" cy="914400"/>
          </a:xfrm>
          <a:prstGeom prst="rect">
            <a:avLst/>
          </a:prstGeom>
        </p:spPr>
      </p:pic>
      <p:pic>
        <p:nvPicPr>
          <p:cNvPr id="8" name="Graphic 7" descr="Long sleeve shirt">
            <a:extLst>
              <a:ext uri="{FF2B5EF4-FFF2-40B4-BE49-F238E27FC236}">
                <a16:creationId xmlns:a16="http://schemas.microsoft.com/office/drawing/2014/main" id="{CA233A86-4B20-0742-86FF-1DBBAF723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667626" y="1429312"/>
            <a:ext cx="914400" cy="914400"/>
          </a:xfrm>
          <a:prstGeom prst="rect">
            <a:avLst/>
          </a:prstGeom>
        </p:spPr>
      </p:pic>
      <p:pic>
        <p:nvPicPr>
          <p:cNvPr id="10" name="Graphic 9" descr="Skirt">
            <a:extLst>
              <a:ext uri="{FF2B5EF4-FFF2-40B4-BE49-F238E27FC236}">
                <a16:creationId xmlns:a16="http://schemas.microsoft.com/office/drawing/2014/main" id="{A0137D30-9ABF-F249-B816-14BB0F06DD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35367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Shoe">
            <a:extLst>
              <a:ext uri="{FF2B5EF4-FFF2-40B4-BE49-F238E27FC236}">
                <a16:creationId xmlns:a16="http://schemas.microsoft.com/office/drawing/2014/main" id="{83584042-0EE2-6A40-818F-390B97255C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912173" y="2986312"/>
            <a:ext cx="914400" cy="914400"/>
          </a:xfrm>
          <a:prstGeom prst="rect">
            <a:avLst/>
          </a:prstGeom>
        </p:spPr>
      </p:pic>
      <p:pic>
        <p:nvPicPr>
          <p:cNvPr id="14" name="Graphic 13" descr="Tie">
            <a:extLst>
              <a:ext uri="{FF2B5EF4-FFF2-40B4-BE49-F238E27FC236}">
                <a16:creationId xmlns:a16="http://schemas.microsoft.com/office/drawing/2014/main" id="{046F25DD-5E17-714D-8FF2-087A7B122B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145669" y="3057824"/>
            <a:ext cx="914400" cy="914400"/>
          </a:xfrm>
          <a:prstGeom prst="rect">
            <a:avLst/>
          </a:prstGeom>
        </p:spPr>
      </p:pic>
      <p:pic>
        <p:nvPicPr>
          <p:cNvPr id="16" name="Graphic 15" descr="Suit">
            <a:extLst>
              <a:ext uri="{FF2B5EF4-FFF2-40B4-BE49-F238E27FC236}">
                <a16:creationId xmlns:a16="http://schemas.microsoft.com/office/drawing/2014/main" id="{CC740B75-6096-714E-99DD-AB377D6F43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405331" y="2971800"/>
            <a:ext cx="914400" cy="914400"/>
          </a:xfrm>
          <a:prstGeom prst="rect">
            <a:avLst/>
          </a:prstGeom>
        </p:spPr>
      </p:pic>
      <p:pic>
        <p:nvPicPr>
          <p:cNvPr id="18" name="Graphic 17" descr="Dress">
            <a:extLst>
              <a:ext uri="{FF2B5EF4-FFF2-40B4-BE49-F238E27FC236}">
                <a16:creationId xmlns:a16="http://schemas.microsoft.com/office/drawing/2014/main" id="{B7D76D7E-8AAD-4841-839C-83E0DE51BC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717288" y="3079012"/>
            <a:ext cx="914400" cy="914400"/>
          </a:xfrm>
          <a:prstGeom prst="rect">
            <a:avLst/>
          </a:prstGeom>
        </p:spPr>
      </p:pic>
      <p:pic>
        <p:nvPicPr>
          <p:cNvPr id="20" name="Graphic 19" descr="High heel shoe">
            <a:extLst>
              <a:ext uri="{FF2B5EF4-FFF2-40B4-BE49-F238E27FC236}">
                <a16:creationId xmlns:a16="http://schemas.microsoft.com/office/drawing/2014/main" id="{9702D7B7-835E-C946-AFC6-9522C19AFD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896007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Boot">
            <a:extLst>
              <a:ext uri="{FF2B5EF4-FFF2-40B4-BE49-F238E27FC236}">
                <a16:creationId xmlns:a16="http://schemas.microsoft.com/office/drawing/2014/main" id="{5E72D375-81DF-0F40-A71D-F80D916C12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148302" y="2986312"/>
            <a:ext cx="914400" cy="914400"/>
          </a:xfrm>
          <a:prstGeom prst="rect">
            <a:avLst/>
          </a:prstGeom>
        </p:spPr>
      </p:pic>
      <p:pic>
        <p:nvPicPr>
          <p:cNvPr id="24" name="Graphic 23" descr="Slippers">
            <a:extLst>
              <a:ext uri="{FF2B5EF4-FFF2-40B4-BE49-F238E27FC236}">
                <a16:creationId xmlns:a16="http://schemas.microsoft.com/office/drawing/2014/main" id="{57DF517D-CC06-234F-847B-880D1CBE0D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9410421" y="3129075"/>
            <a:ext cx="914400" cy="914400"/>
          </a:xfrm>
          <a:prstGeom prst="rect">
            <a:avLst/>
          </a:prstGeom>
        </p:spPr>
      </p:pic>
      <p:pic>
        <p:nvPicPr>
          <p:cNvPr id="26" name="Graphic 25" descr="Sock">
            <a:extLst>
              <a:ext uri="{FF2B5EF4-FFF2-40B4-BE49-F238E27FC236}">
                <a16:creationId xmlns:a16="http://schemas.microsoft.com/office/drawing/2014/main" id="{E62DB2E3-8A78-8F4B-8B20-5E8522F029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667626" y="2986312"/>
            <a:ext cx="914400" cy="914400"/>
          </a:xfrm>
          <a:prstGeom prst="rect">
            <a:avLst/>
          </a:prstGeom>
        </p:spPr>
      </p:pic>
      <p:pic>
        <p:nvPicPr>
          <p:cNvPr id="28" name="Graphic 27" descr="Crown">
            <a:extLst>
              <a:ext uri="{FF2B5EF4-FFF2-40B4-BE49-F238E27FC236}">
                <a16:creationId xmlns:a16="http://schemas.microsoft.com/office/drawing/2014/main" id="{BD62F447-3FD1-A441-8DC2-901FBF9814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09974" y="4686224"/>
            <a:ext cx="914400" cy="914400"/>
          </a:xfrm>
          <a:prstGeom prst="rect">
            <a:avLst/>
          </a:prstGeom>
        </p:spPr>
      </p:pic>
      <p:pic>
        <p:nvPicPr>
          <p:cNvPr id="30" name="Graphic 29" descr="Baseball hat">
            <a:extLst>
              <a:ext uri="{FF2B5EF4-FFF2-40B4-BE49-F238E27FC236}">
                <a16:creationId xmlns:a16="http://schemas.microsoft.com/office/drawing/2014/main" id="{5AC07DF6-923E-4F46-BFA5-6E7243DA310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867180" y="4686224"/>
            <a:ext cx="914400" cy="914400"/>
          </a:xfrm>
          <a:prstGeom prst="rect">
            <a:avLst/>
          </a:prstGeom>
        </p:spPr>
      </p:pic>
      <p:pic>
        <p:nvPicPr>
          <p:cNvPr id="32" name="Graphic 31" descr="Ring">
            <a:extLst>
              <a:ext uri="{FF2B5EF4-FFF2-40B4-BE49-F238E27FC236}">
                <a16:creationId xmlns:a16="http://schemas.microsoft.com/office/drawing/2014/main" id="{1FFBE862-67BB-2D4E-B7C0-2BD8AFCBBC3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3124386" y="4686224"/>
            <a:ext cx="914400" cy="914400"/>
          </a:xfrm>
          <a:prstGeom prst="rect">
            <a:avLst/>
          </a:prstGeom>
        </p:spPr>
      </p:pic>
      <p:pic>
        <p:nvPicPr>
          <p:cNvPr id="34" name="Graphic 33" descr="Watch">
            <a:extLst>
              <a:ext uri="{FF2B5EF4-FFF2-40B4-BE49-F238E27FC236}">
                <a16:creationId xmlns:a16="http://schemas.microsoft.com/office/drawing/2014/main" id="{A7284928-89FD-3146-8D5D-B2A3104B6C7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4381593" y="4686224"/>
            <a:ext cx="914400" cy="914400"/>
          </a:xfrm>
          <a:prstGeom prst="rect">
            <a:avLst/>
          </a:prstGeom>
        </p:spPr>
      </p:pic>
      <p:pic>
        <p:nvPicPr>
          <p:cNvPr id="36" name="Graphic 35" descr="Winter hat">
            <a:extLst>
              <a:ext uri="{FF2B5EF4-FFF2-40B4-BE49-F238E27FC236}">
                <a16:creationId xmlns:a16="http://schemas.microsoft.com/office/drawing/2014/main" id="{431D4528-E32C-884F-AAC0-5A647ABC009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5638800" y="4686224"/>
            <a:ext cx="914400" cy="914400"/>
          </a:xfrm>
          <a:prstGeom prst="rect">
            <a:avLst/>
          </a:prstGeom>
        </p:spPr>
      </p:pic>
      <p:pic>
        <p:nvPicPr>
          <p:cNvPr id="38" name="Graphic 37" descr="Mittens">
            <a:extLst>
              <a:ext uri="{FF2B5EF4-FFF2-40B4-BE49-F238E27FC236}">
                <a16:creationId xmlns:a16="http://schemas.microsoft.com/office/drawing/2014/main" id="{5888113A-83F7-154C-A13D-D9F5147CBFB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6896007" y="4686224"/>
            <a:ext cx="914400" cy="914400"/>
          </a:xfrm>
          <a:prstGeom prst="rect">
            <a:avLst/>
          </a:prstGeom>
        </p:spPr>
      </p:pic>
      <p:pic>
        <p:nvPicPr>
          <p:cNvPr id="40" name="Graphic 39" descr="Glasses">
            <a:extLst>
              <a:ext uri="{FF2B5EF4-FFF2-40B4-BE49-F238E27FC236}">
                <a16:creationId xmlns:a16="http://schemas.microsoft.com/office/drawing/2014/main" id="{F9BADF0C-F936-7442-9835-CF7CF630C84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8153214" y="4686224"/>
            <a:ext cx="914400" cy="914400"/>
          </a:xfrm>
          <a:prstGeom prst="rect">
            <a:avLst/>
          </a:prstGeom>
        </p:spPr>
      </p:pic>
      <p:pic>
        <p:nvPicPr>
          <p:cNvPr id="42" name="Graphic 41" descr="Clothes hanger">
            <a:extLst>
              <a:ext uri="{FF2B5EF4-FFF2-40B4-BE49-F238E27FC236}">
                <a16:creationId xmlns:a16="http://schemas.microsoft.com/office/drawing/2014/main" id="{FA6517CC-E5D8-1B48-AA73-6B2CFA639BF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9410421" y="4686224"/>
            <a:ext cx="914400" cy="914400"/>
          </a:xfrm>
          <a:prstGeom prst="rect">
            <a:avLst/>
          </a:prstGeom>
        </p:spPr>
      </p:pic>
      <p:pic>
        <p:nvPicPr>
          <p:cNvPr id="44" name="Graphic 43" descr="Suitcase">
            <a:extLst>
              <a:ext uri="{FF2B5EF4-FFF2-40B4-BE49-F238E27FC236}">
                <a16:creationId xmlns:a16="http://schemas.microsoft.com/office/drawing/2014/main" id="{5299C9E3-51DC-F34A-8DF0-D50DF0F8BD2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10667626" y="46862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869CAE-BD8D-124F-8F41-1A6816D8A9E2}"/>
              </a:ext>
            </a:extLst>
          </p:cNvPr>
          <p:cNvSpPr/>
          <p:nvPr/>
        </p:nvSpPr>
        <p:spPr>
          <a:xfrm>
            <a:off x="486907" y="177416"/>
            <a:ext cx="26300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Icon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Vektor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Kategori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ARROW</a:t>
            </a:r>
          </a:p>
        </p:txBody>
      </p:sp>
      <p:pic>
        <p:nvPicPr>
          <p:cNvPr id="4" name="Graphic 3" descr="Arrow Slight curve">
            <a:extLst>
              <a:ext uri="{FF2B5EF4-FFF2-40B4-BE49-F238E27FC236}">
                <a16:creationId xmlns:a16="http://schemas.microsoft.com/office/drawing/2014/main" id="{36DCBCAF-AA08-CA48-8EC4-F64B2FDCC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4511" y="2214449"/>
            <a:ext cx="914400" cy="914400"/>
          </a:xfrm>
          <a:prstGeom prst="rect">
            <a:avLst/>
          </a:prstGeom>
        </p:spPr>
      </p:pic>
      <p:pic>
        <p:nvPicPr>
          <p:cNvPr id="6" name="Graphic 5" descr="Arrow Rotate right">
            <a:extLst>
              <a:ext uri="{FF2B5EF4-FFF2-40B4-BE49-F238E27FC236}">
                <a16:creationId xmlns:a16="http://schemas.microsoft.com/office/drawing/2014/main" id="{B5238F76-6CAE-354D-82C5-44C2F9ACF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36714" y="2214449"/>
            <a:ext cx="914400" cy="914400"/>
          </a:xfrm>
          <a:prstGeom prst="rect">
            <a:avLst/>
          </a:prstGeom>
        </p:spPr>
      </p:pic>
      <p:pic>
        <p:nvPicPr>
          <p:cNvPr id="8" name="Graphic 7" descr="Arrow Straight">
            <a:extLst>
              <a:ext uri="{FF2B5EF4-FFF2-40B4-BE49-F238E27FC236}">
                <a16:creationId xmlns:a16="http://schemas.microsoft.com/office/drawing/2014/main" id="{BCBBDE58-DF99-9445-935E-415434DA2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029718" y="2214449"/>
            <a:ext cx="914400" cy="914400"/>
          </a:xfrm>
          <a:prstGeom prst="rect">
            <a:avLst/>
          </a:prstGeom>
        </p:spPr>
      </p:pic>
      <p:pic>
        <p:nvPicPr>
          <p:cNvPr id="10" name="Graphic 9" descr="Arrow Clockwise curve">
            <a:extLst>
              <a:ext uri="{FF2B5EF4-FFF2-40B4-BE49-F238E27FC236}">
                <a16:creationId xmlns:a16="http://schemas.microsoft.com/office/drawing/2014/main" id="{720A088B-F819-AC40-AA88-8FDCC30B3C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38917" y="2193037"/>
            <a:ext cx="914400" cy="914400"/>
          </a:xfrm>
          <a:prstGeom prst="rect">
            <a:avLst/>
          </a:prstGeom>
        </p:spPr>
      </p:pic>
      <p:pic>
        <p:nvPicPr>
          <p:cNvPr id="12" name="Graphic 11" descr="Arrow Horizontal U turn">
            <a:extLst>
              <a:ext uri="{FF2B5EF4-FFF2-40B4-BE49-F238E27FC236}">
                <a16:creationId xmlns:a16="http://schemas.microsoft.com/office/drawing/2014/main" id="{AC512CE9-86B9-C447-A4AE-AF97554013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874590" y="2193037"/>
            <a:ext cx="914400" cy="914400"/>
          </a:xfrm>
          <a:prstGeom prst="rect">
            <a:avLst/>
          </a:prstGeom>
        </p:spPr>
      </p:pic>
      <p:pic>
        <p:nvPicPr>
          <p:cNvPr id="14" name="Graphic 13" descr="Arrow Counterclockwise curve">
            <a:extLst>
              <a:ext uri="{FF2B5EF4-FFF2-40B4-BE49-F238E27FC236}">
                <a16:creationId xmlns:a16="http://schemas.microsoft.com/office/drawing/2014/main" id="{E2548EC4-4971-E84D-B1F5-DF43148E2B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452092" y="2193075"/>
            <a:ext cx="914400" cy="914400"/>
          </a:xfrm>
          <a:prstGeom prst="rect">
            <a:avLst/>
          </a:prstGeom>
        </p:spPr>
      </p:pic>
      <p:pic>
        <p:nvPicPr>
          <p:cNvPr id="16" name="Graphic 15" descr="Arrow Rotate left">
            <a:extLst>
              <a:ext uri="{FF2B5EF4-FFF2-40B4-BE49-F238E27FC236}">
                <a16:creationId xmlns:a16="http://schemas.microsoft.com/office/drawing/2014/main" id="{FBE26B02-7E7E-BD4D-AB5E-78D5E65BA1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81586" y="2193075"/>
            <a:ext cx="914400" cy="914400"/>
          </a:xfrm>
          <a:prstGeom prst="rect">
            <a:avLst/>
          </a:prstGeom>
        </p:spPr>
      </p:pic>
      <p:pic>
        <p:nvPicPr>
          <p:cNvPr id="18" name="Graphic 17" descr="Arrow Vertical U turn">
            <a:extLst>
              <a:ext uri="{FF2B5EF4-FFF2-40B4-BE49-F238E27FC236}">
                <a16:creationId xmlns:a16="http://schemas.microsoft.com/office/drawing/2014/main" id="{EA01763C-6A3B-2E4A-8BE7-7B884EB71F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07836" y="935550"/>
            <a:ext cx="914400" cy="914400"/>
          </a:xfrm>
          <a:prstGeom prst="rect">
            <a:avLst/>
          </a:prstGeom>
        </p:spPr>
      </p:pic>
      <p:pic>
        <p:nvPicPr>
          <p:cNvPr id="20" name="Graphic 19" descr="Line arrow Slight curve">
            <a:extLst>
              <a:ext uri="{FF2B5EF4-FFF2-40B4-BE49-F238E27FC236}">
                <a16:creationId xmlns:a16="http://schemas.microsoft.com/office/drawing/2014/main" id="{C100B974-9496-8740-B904-11558DF33F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91213" y="935550"/>
            <a:ext cx="914400" cy="914400"/>
          </a:xfrm>
          <a:prstGeom prst="rect">
            <a:avLst/>
          </a:prstGeom>
        </p:spPr>
      </p:pic>
      <p:pic>
        <p:nvPicPr>
          <p:cNvPr id="22" name="Graphic 21" descr="Line arrow Rotate right">
            <a:extLst>
              <a:ext uri="{FF2B5EF4-FFF2-40B4-BE49-F238E27FC236}">
                <a16:creationId xmlns:a16="http://schemas.microsoft.com/office/drawing/2014/main" id="{D048A432-998B-DE4A-84AA-E480B1BC12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874590" y="935550"/>
            <a:ext cx="914400" cy="914400"/>
          </a:xfrm>
          <a:prstGeom prst="rect">
            <a:avLst/>
          </a:prstGeom>
        </p:spPr>
      </p:pic>
      <p:pic>
        <p:nvPicPr>
          <p:cNvPr id="24" name="Graphic 23" descr="Line arrow Straight">
            <a:extLst>
              <a:ext uri="{FF2B5EF4-FFF2-40B4-BE49-F238E27FC236}">
                <a16:creationId xmlns:a16="http://schemas.microsoft.com/office/drawing/2014/main" id="{15A4822E-9C4D-574F-BCA7-D43F830099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4157967" y="935550"/>
            <a:ext cx="914400" cy="914400"/>
          </a:xfrm>
          <a:prstGeom prst="rect">
            <a:avLst/>
          </a:prstGeom>
        </p:spPr>
      </p:pic>
      <p:pic>
        <p:nvPicPr>
          <p:cNvPr id="26" name="Graphic 25" descr="Line arrow Clockwise curve">
            <a:extLst>
              <a:ext uri="{FF2B5EF4-FFF2-40B4-BE49-F238E27FC236}">
                <a16:creationId xmlns:a16="http://schemas.microsoft.com/office/drawing/2014/main" id="{89FB3BC8-087E-E142-B4BE-5ECF350D6C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441344" y="935550"/>
            <a:ext cx="914400" cy="914400"/>
          </a:xfrm>
          <a:prstGeom prst="rect">
            <a:avLst/>
          </a:prstGeom>
        </p:spPr>
      </p:pic>
      <p:pic>
        <p:nvPicPr>
          <p:cNvPr id="28" name="Graphic 27" descr="Line arrow Horizontal U turn">
            <a:extLst>
              <a:ext uri="{FF2B5EF4-FFF2-40B4-BE49-F238E27FC236}">
                <a16:creationId xmlns:a16="http://schemas.microsoft.com/office/drawing/2014/main" id="{E7D592FA-9BD3-FF4D-8CD2-16B4AF13C3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724721" y="935550"/>
            <a:ext cx="914400" cy="914400"/>
          </a:xfrm>
          <a:prstGeom prst="rect">
            <a:avLst/>
          </a:prstGeom>
        </p:spPr>
      </p:pic>
      <p:pic>
        <p:nvPicPr>
          <p:cNvPr id="30" name="Graphic 29" descr="Line arrow Counter clockwise curve">
            <a:extLst>
              <a:ext uri="{FF2B5EF4-FFF2-40B4-BE49-F238E27FC236}">
                <a16:creationId xmlns:a16="http://schemas.microsoft.com/office/drawing/2014/main" id="{7D9EAA3B-A4DF-0E4F-89FD-4361F4A740D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8008098" y="935550"/>
            <a:ext cx="914400" cy="914400"/>
          </a:xfrm>
          <a:prstGeom prst="rect">
            <a:avLst/>
          </a:prstGeom>
        </p:spPr>
      </p:pic>
      <p:pic>
        <p:nvPicPr>
          <p:cNvPr id="32" name="Graphic 31" descr="Line arrow Rotate left">
            <a:extLst>
              <a:ext uri="{FF2B5EF4-FFF2-40B4-BE49-F238E27FC236}">
                <a16:creationId xmlns:a16="http://schemas.microsoft.com/office/drawing/2014/main" id="{D0E4D144-0D2F-F342-8BDB-4DE8C10760A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9291475" y="935550"/>
            <a:ext cx="914400" cy="914400"/>
          </a:xfrm>
          <a:prstGeom prst="rect">
            <a:avLst/>
          </a:prstGeom>
        </p:spPr>
      </p:pic>
      <p:pic>
        <p:nvPicPr>
          <p:cNvPr id="34" name="Graphic 33" descr="Line arrow Vertical U turn">
            <a:extLst>
              <a:ext uri="{FF2B5EF4-FFF2-40B4-BE49-F238E27FC236}">
                <a16:creationId xmlns:a16="http://schemas.microsoft.com/office/drawing/2014/main" id="{6BB470BC-A637-D442-8950-BA8DD19FB76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10574850" y="935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Pro Plus</dc:creator>
  <cp:lastModifiedBy>Sukma Naga</cp:lastModifiedBy>
  <cp:revision>17</cp:revision>
  <dcterms:created xsi:type="dcterms:W3CDTF">2020-01-03T11:05:09Z</dcterms:created>
  <dcterms:modified xsi:type="dcterms:W3CDTF">2020-04-09T14:10:13Z</dcterms:modified>
</cp:coreProperties>
</file>