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
      <p:font typeface="Calibri" panose="020F0502020204030204"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27" d="100"/>
          <a:sy n="27" d="100"/>
        </p:scale>
        <p:origin x="78" y="4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3387518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058035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93802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56785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4189544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205299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2860911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130221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544688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131798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6/2/2022</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xmlns=""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xmlns=""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xmlns=""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xmlns=""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xmlns="" id="{F1874E57-C775-2B41-8A91-6423DF4C28AF}"/>
              </a:ext>
            </a:extLst>
          </p:cNvPr>
          <p:cNvGrpSpPr/>
          <p:nvPr/>
        </p:nvGrpSpPr>
        <p:grpSpPr>
          <a:xfrm>
            <a:off x="11581833" y="1580430"/>
            <a:ext cx="5677467" cy="869605"/>
            <a:chOff x="0" y="-47625"/>
            <a:chExt cx="7569956" cy="1159474"/>
          </a:xfrm>
        </p:grpSpPr>
        <p:sp>
          <p:nvSpPr>
            <p:cNvPr id="31" name="TextBox 12">
              <a:extLst>
                <a:ext uri="{FF2B5EF4-FFF2-40B4-BE49-F238E27FC236}">
                  <a16:creationId xmlns:a16="http://schemas.microsoft.com/office/drawing/2014/main" xmlns="" id="{B930539D-B309-DF4F-BB41-4D61D91F7FC2}"/>
                </a:ext>
              </a:extLst>
            </p:cNvPr>
            <p:cNvSpPr txBox="1"/>
            <p:nvPr/>
          </p:nvSpPr>
          <p:spPr>
            <a:xfrm>
              <a:off x="0" y="691990"/>
              <a:ext cx="7569956" cy="419859"/>
            </a:xfrm>
            <a:prstGeom prst="rect">
              <a:avLst/>
            </a:prstGeom>
          </p:spPr>
          <p:txBody>
            <a:bodyPr lIns="0" tIns="0" rIns="0" bIns="0" rtlCol="0" anchor="t">
              <a:spAutoFit/>
            </a:bodyPr>
            <a:lstStyle/>
            <a:p>
              <a:pPr>
                <a:lnSpc>
                  <a:spcPts val="2660"/>
                </a:lnSpc>
              </a:pPr>
              <a:endParaRPr lang="en-US" sz="1900" spc="-19" dirty="0">
                <a:latin typeface="Gadugi" panose="020B0502040204020203" pitchFamily="34" charset="0"/>
                <a:ea typeface="Gadugi" panose="020B0502040204020203" pitchFamily="34" charset="0"/>
              </a:endParaRPr>
            </a:p>
          </p:txBody>
        </p:sp>
        <p:sp>
          <p:nvSpPr>
            <p:cNvPr id="32" name="TextBox 13">
              <a:extLst>
                <a:ext uri="{FF2B5EF4-FFF2-40B4-BE49-F238E27FC236}">
                  <a16:creationId xmlns:a16="http://schemas.microsoft.com/office/drawing/2014/main" xmlns=""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xmlns=""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xmlns=""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xmlns=""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xmlns=""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smtClean="0">
                <a:solidFill>
                  <a:srgbClr val="FFFFFF"/>
                </a:solidFill>
                <a:latin typeface="Gadugi" panose="020B0502040204020203" pitchFamily="34" charset="0"/>
                <a:ea typeface="Gadugi" panose="020B0502040204020203" pitchFamily="34" charset="0"/>
              </a:rPr>
              <a:t>But how to capitalize on it when there is so much?</a:t>
            </a:r>
            <a:endParaRPr lang="en-US" sz="1900" spc="-19" dirty="0">
              <a:solidFill>
                <a:srgbClr val="FFFFFF"/>
              </a:solidFill>
              <a:latin typeface="Gadugi" panose="020B0502040204020203" pitchFamily="34" charset="0"/>
              <a:ea typeface="Gadugi" panose="020B0502040204020203" pitchFamily="34" charset="0"/>
            </a:endParaRPr>
          </a:p>
        </p:txBody>
      </p:sp>
      <p:sp>
        <p:nvSpPr>
          <p:cNvPr id="23" name="TextBox 23">
            <a:extLst>
              <a:ext uri="{FF2B5EF4-FFF2-40B4-BE49-F238E27FC236}">
                <a16:creationId xmlns:a16="http://schemas.microsoft.com/office/drawing/2014/main" xmlns="" id="{4B02D2F4-84C2-4AF8-81C2-4274DB8DF454}"/>
              </a:ext>
            </a:extLst>
          </p:cNvPr>
          <p:cNvSpPr txBox="1"/>
          <p:nvPr/>
        </p:nvSpPr>
        <p:spPr>
          <a:xfrm>
            <a:off x="2962656" y="5086351"/>
            <a:ext cx="5738931" cy="577081"/>
          </a:xfrm>
          <a:prstGeom prst="rect">
            <a:avLst/>
          </a:prstGeom>
        </p:spPr>
        <p:txBody>
          <a:bodyPr wrap="square"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xmlns=""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xmlns="" id="{00ADAC7B-814A-4ED6-8AB9-8D473ED0DCD5}"/>
              </a:ext>
            </a:extLst>
          </p:cNvPr>
          <p:cNvSpPr txBox="1"/>
          <p:nvPr/>
        </p:nvSpPr>
        <p:spPr>
          <a:xfrm>
            <a:off x="2734123" y="8816322"/>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xmlns="" id="{CF12C1E1-BA1A-C344-97B2-3FC73436FD21}"/>
              </a:ext>
            </a:extLst>
          </p:cNvPr>
          <p:cNvGrpSpPr/>
          <p:nvPr/>
        </p:nvGrpSpPr>
        <p:grpSpPr>
          <a:xfrm>
            <a:off x="14510148" y="1621508"/>
            <a:ext cx="2640431" cy="1185076"/>
            <a:chOff x="0" y="-47625"/>
            <a:chExt cx="3520575" cy="1580102"/>
          </a:xfrm>
        </p:grpSpPr>
        <p:sp>
          <p:nvSpPr>
            <p:cNvPr id="33" name="TextBox 33">
              <a:extLst>
                <a:ext uri="{FF2B5EF4-FFF2-40B4-BE49-F238E27FC236}">
                  <a16:creationId xmlns:a16="http://schemas.microsoft.com/office/drawing/2014/main" xmlns="" id="{86579C22-77F7-8948-9508-05FD0414A2AA}"/>
                </a:ext>
              </a:extLst>
            </p:cNvPr>
            <p:cNvSpPr txBox="1"/>
            <p:nvPr/>
          </p:nvSpPr>
          <p:spPr>
            <a:xfrm>
              <a:off x="32512" y="609147"/>
              <a:ext cx="3488063" cy="923330"/>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Chief </a:t>
              </a:r>
              <a:r>
                <a:rPr lang="en-US" sz="1900" spc="-19" dirty="0" smtClean="0">
                  <a:latin typeface="Gadugi" panose="020B0502040204020203" pitchFamily="34" charset="0"/>
                  <a:ea typeface="Gadugi" panose="020B0502040204020203" pitchFamily="34" charset="0"/>
                </a:rPr>
                <a:t>Technology Architect</a:t>
              </a:r>
              <a:endParaRPr lang="en-US" sz="1900" spc="-19" dirty="0">
                <a:latin typeface="Gadugi" panose="020B0502040204020203" pitchFamily="34" charset="0"/>
                <a:ea typeface="Gadugi" panose="020B0502040204020203" pitchFamily="34" charset="0"/>
              </a:endParaRPr>
            </a:p>
          </p:txBody>
        </p:sp>
        <p:sp>
          <p:nvSpPr>
            <p:cNvPr id="34" name="TextBox 34">
              <a:extLst>
                <a:ext uri="{FF2B5EF4-FFF2-40B4-BE49-F238E27FC236}">
                  <a16:creationId xmlns:a16="http://schemas.microsoft.com/office/drawing/2014/main" xmlns=""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xmlns=""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xmlns=""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xmlns=""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xmlns=""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xmlns=""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xmlns=""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xmlns=""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dirty="0" smtClean="0">
                <a:solidFill>
                  <a:srgbClr val="FFFFFF"/>
                </a:solidFill>
                <a:latin typeface="Gadugi" panose="020B0502040204020203" pitchFamily="34" charset="0"/>
                <a:ea typeface="Gadugi" panose="020B0502040204020203" pitchFamily="34" charset="0"/>
              </a:rPr>
              <a:t>Data Modelling</a:t>
            </a:r>
            <a:endParaRPr lang="en-US" sz="1900" spc="-19" dirty="0">
              <a:solidFill>
                <a:srgbClr val="FFFFFF"/>
              </a:solidFill>
              <a:latin typeface="Gadugi" panose="020B0502040204020203" pitchFamily="34" charset="0"/>
              <a:ea typeface="Gadugi" panose="020B0502040204020203" pitchFamily="34" charset="0"/>
            </a:endParaRPr>
          </a:p>
        </p:txBody>
      </p:sp>
      <p:sp>
        <p:nvSpPr>
          <p:cNvPr id="40" name="TextBox 34">
            <a:extLst>
              <a:ext uri="{FF2B5EF4-FFF2-40B4-BE49-F238E27FC236}">
                <a16:creationId xmlns:a16="http://schemas.microsoft.com/office/drawing/2014/main" xmlns=""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xmlns=""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dirty="0">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xmlns=""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xmlns=""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dirty="0" smtClean="0">
                <a:solidFill>
                  <a:srgbClr val="FFFFFF"/>
                </a:solidFill>
                <a:latin typeface="Gadugi" panose="020B0502040204020203" pitchFamily="34" charset="0"/>
                <a:ea typeface="Gadugi" panose="020B0502040204020203" pitchFamily="34" charset="0"/>
              </a:rPr>
              <a:t>Uncover Insights</a:t>
            </a:r>
            <a:endParaRPr lang="en-US" sz="1900" spc="-19" dirty="0">
              <a:solidFill>
                <a:srgbClr val="FFFFFF"/>
              </a:solidFill>
              <a:latin typeface="Gadugi" panose="020B0502040204020203" pitchFamily="34" charset="0"/>
              <a:ea typeface="Gadug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xmlns=""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xmlns=""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xmlns=""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xmlns=""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xmlns=""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MONTH WITH </a:t>
            </a:r>
          </a:p>
          <a:p>
            <a:pPr algn="ctr">
              <a:lnSpc>
                <a:spcPts val="3359"/>
              </a:lnSpc>
            </a:pPr>
            <a:r>
              <a:rPr lang="en-US" sz="2400" spc="-24" dirty="0">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xmlns=""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144</TotalTime>
  <Words>1684</Words>
  <Application>Microsoft Office PowerPoint</Application>
  <PresentationFormat>Custom</PresentationFormat>
  <Paragraphs>148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Century Gothic</vt:lpstr>
      <vt:lpstr>Arial</vt:lpstr>
      <vt:lpstr>Gadugi</vt:lpstr>
      <vt:lpstr>Wingdings 3</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syakeer rahman</cp:lastModifiedBy>
  <cp:revision>16</cp:revision>
  <dcterms:created xsi:type="dcterms:W3CDTF">2006-08-16T00:00:00Z</dcterms:created>
  <dcterms:modified xsi:type="dcterms:W3CDTF">2022-06-02T16:29:54Z</dcterms:modified>
  <dc:identifier>DAEhDyfaYKE</dc:identifier>
</cp:coreProperties>
</file>