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>
        <p:scale>
          <a:sx n="75" d="100"/>
          <a:sy n="75" d="100"/>
        </p:scale>
        <p:origin x="81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28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97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94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19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8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148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62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708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35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001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545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381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48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02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023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889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28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ACC162-3C7C-4094-B2F1-35156970947F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08A4-5A93-49CA-A4C8-DB6FA47AB4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15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3CE7-19BD-388E-1F2B-129CCE3EC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4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D" dirty="0"/>
              <a:t>PERANCANGAN SISTEM MANAJEMEN KEUANGAN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9AFE6-3A6C-5AC2-B508-188ADFE3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3718242"/>
            <a:ext cx="6451600" cy="2387599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AL_CHEVROLA-3 PersonalUseOnly" panose="02000503000000000000" pitchFamily="2" charset="0"/>
              </a:rPr>
              <a:t>Ioshi</a:t>
            </a:r>
            <a:r>
              <a:rPr lang="en-US" sz="1400" dirty="0">
                <a:solidFill>
                  <a:schemeClr val="tx1"/>
                </a:solidFill>
                <a:latin typeface="AL_CHEVROLA-3 PersonalUseOnly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L_CHEVROLA-3 PersonalUseOnly" panose="02000503000000000000" pitchFamily="2" charset="0"/>
              </a:rPr>
              <a:t>Junika</a:t>
            </a:r>
            <a:r>
              <a:rPr lang="en-US" sz="1400" dirty="0">
                <a:solidFill>
                  <a:schemeClr val="tx1"/>
                </a:solidFill>
                <a:latin typeface="AL_CHEVROLA-3 PersonalUseOnly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L_CHEVROLA-3 PersonalUseOnly" panose="02000503000000000000" pitchFamily="2" charset="0"/>
              </a:rPr>
              <a:t>fandha</a:t>
            </a:r>
            <a:r>
              <a:rPr lang="en-US" sz="1400" dirty="0">
                <a:solidFill>
                  <a:schemeClr val="tx1"/>
                </a:solidFill>
                <a:latin typeface="AL_CHEVROLA-3 PersonalUseOnly" panose="02000503000000000000" pitchFamily="2" charset="0"/>
              </a:rPr>
              <a:t> (G1A021026)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AL_CHEVROLA-3 PersonalUseOnly" panose="02000503000000000000" pitchFamily="2" charset="0"/>
              </a:rPr>
              <a:t>Rizky</a:t>
            </a:r>
            <a:r>
              <a:rPr lang="en-US" sz="1400" dirty="0">
                <a:solidFill>
                  <a:schemeClr val="tx1"/>
                </a:solidFill>
                <a:latin typeface="AL_CHEVROLA-3 PersonalUseOnly" panose="02000503000000000000" pitchFamily="2" charset="0"/>
              </a:rPr>
              <a:t> Putri (G1A021044)</a:t>
            </a:r>
          </a:p>
          <a:p>
            <a:r>
              <a:rPr lang="en-US" sz="1400" dirty="0">
                <a:solidFill>
                  <a:schemeClr val="tx1"/>
                </a:solidFill>
                <a:latin typeface="AL_CHEVROLA-3 PersonalUseOnly" panose="02000503000000000000" pitchFamily="2" charset="0"/>
              </a:rPr>
              <a:t>Syakira Az Zahra (G1A021057)</a:t>
            </a:r>
          </a:p>
          <a:p>
            <a:endParaRPr lang="en-US" sz="1400" dirty="0">
              <a:solidFill>
                <a:schemeClr val="tx1"/>
              </a:solidFill>
              <a:latin typeface="AL_CHEVROLA-3 PersonalUseOnly" panose="02000503000000000000" pitchFamily="2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AL_CHEVROLA-3 PersonalUseOnly" panose="02000503000000000000" pitchFamily="2" charset="0"/>
              </a:rPr>
              <a:t>Dosen</a:t>
            </a:r>
            <a:r>
              <a:rPr lang="en-US" sz="1400" dirty="0">
                <a:solidFill>
                  <a:schemeClr val="tx1"/>
                </a:solidFill>
                <a:latin typeface="AL_CHEVROLA-3 PersonalUseOnly" panose="02000503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L_CHEVROLA-3 PersonalUseOnly" panose="02000503000000000000" pitchFamily="2" charset="0"/>
              </a:rPr>
              <a:t>pembimbing</a:t>
            </a:r>
            <a:r>
              <a:rPr lang="en-US" sz="1400" dirty="0">
                <a:solidFill>
                  <a:schemeClr val="tx1"/>
                </a:solidFill>
                <a:latin typeface="AL_CHEVROLA-3 PersonalUseOnly" panose="02000503000000000000" pitchFamily="2" charset="0"/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  <a:latin typeface="AL_CHEVROLA-3 PersonalUseOnly" panose="02000503000000000000" pitchFamily="2" charset="0"/>
              </a:rPr>
              <a:t>Agus Susanto, S. T., M. </a:t>
            </a:r>
            <a:r>
              <a:rPr lang="en-US" sz="1400" dirty="0" err="1">
                <a:solidFill>
                  <a:schemeClr val="tx1"/>
                </a:solidFill>
                <a:latin typeface="AL_CHEVROLA-3 PersonalUseOnly" panose="02000503000000000000" pitchFamily="2" charset="0"/>
              </a:rPr>
              <a:t>kom</a:t>
            </a:r>
            <a:endParaRPr lang="en-US" sz="1400" dirty="0">
              <a:solidFill>
                <a:schemeClr val="tx1"/>
              </a:solidFill>
              <a:latin typeface="AL_CHEVROLA-3 PersonalUseOnly" panose="02000503000000000000" pitchFamily="2" charset="0"/>
            </a:endParaRPr>
          </a:p>
          <a:p>
            <a:endParaRPr lang="en-ID" sz="1400" dirty="0">
              <a:solidFill>
                <a:schemeClr val="tx1"/>
              </a:solidFill>
              <a:latin typeface="AL_CHEVROLA-3 PersonalUseOnly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7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E0A1-BA6C-C6A7-7102-0B2C51CD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847"/>
            <a:ext cx="10515600" cy="617538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10CF-159C-A5E1-AB14-1224C666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385"/>
            <a:ext cx="10515600" cy="4351338"/>
          </a:xfrm>
        </p:spPr>
        <p:txBody>
          <a:bodyPr>
            <a:noAutofit/>
          </a:bodyPr>
          <a:lstStyle/>
          <a:p>
            <a:pPr marL="0" indent="0" algn="just" rtl="0">
              <a:lnSpc>
                <a:spcPct val="2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Adobe FOOD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 pada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pembelian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pemasukan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cenderung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memakan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prosesnya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tulisan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hilangnya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lembar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basah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tulis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pensil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pena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menerus</a:t>
            </a:r>
            <a:r>
              <a:rPr lang="en-ID" sz="1600" b="0" i="0" u="none" strike="noStrike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b="0" dirty="0">
              <a:effectLst/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lnSpc>
                <a:spcPct val="2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Kekeliruan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menimbulkan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kerugian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pemilik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Berangkat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diperlukannya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modern.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Diharapkannya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mengefisienkan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meminimalisir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u="none" strike="noStrike" dirty="0" err="1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kerugian</a:t>
            </a:r>
            <a:r>
              <a:rPr lang="en-ID" sz="1600" b="0" i="0" u="none" strike="noStrike" dirty="0">
                <a:effectLst/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pada Usaha.</a:t>
            </a:r>
            <a:endParaRPr lang="en-ID" sz="1600" b="0" dirty="0">
              <a:effectLst/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10000"/>
              </a:lnSpc>
              <a:buNone/>
            </a:pPr>
            <a:b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72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171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AL_CHEVROLA-3 PersonalUseOnly</vt:lpstr>
      <vt:lpstr>Arial</vt:lpstr>
      <vt:lpstr>Century Gothic</vt:lpstr>
      <vt:lpstr>Times New Roman</vt:lpstr>
      <vt:lpstr>Wingdings 3</vt:lpstr>
      <vt:lpstr>Ion</vt:lpstr>
      <vt:lpstr>PERANCANGAN SISTEM MANAJEMEN KEUANGAN </vt:lpstr>
      <vt:lpstr>Latar Belakang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MANAJEMEN KEUANGAN </dc:title>
  <dc:creator>Syakira Az Zahra</dc:creator>
  <cp:lastModifiedBy>Syakira Az Zahra</cp:lastModifiedBy>
  <cp:revision>1</cp:revision>
  <dcterms:created xsi:type="dcterms:W3CDTF">2023-09-17T12:05:19Z</dcterms:created>
  <dcterms:modified xsi:type="dcterms:W3CDTF">2023-09-17T12:13:13Z</dcterms:modified>
</cp:coreProperties>
</file>