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0"/>
  </p:notesMasterIdLst>
  <p:sldIdLst>
    <p:sldId id="256" r:id="rId2"/>
    <p:sldId id="261" r:id="rId3"/>
    <p:sldId id="312" r:id="rId4"/>
    <p:sldId id="313" r:id="rId5"/>
    <p:sldId id="314" r:id="rId6"/>
    <p:sldId id="257" r:id="rId7"/>
    <p:sldId id="259" r:id="rId8"/>
    <p:sldId id="290" r:id="rId9"/>
  </p:sldIdLst>
  <p:sldSz cx="9144000" cy="5143500" type="screen16x9"/>
  <p:notesSz cx="6858000" cy="9144000"/>
  <p:embeddedFontLst>
    <p:embeddedFont>
      <p:font typeface="Gantari" panose="020B0604020202020204" charset="0"/>
      <p:regular r:id="rId11"/>
      <p:bold r:id="rId12"/>
      <p:italic r:id="rId13"/>
      <p:boldItalic r:id="rId14"/>
    </p:embeddedFont>
    <p:embeddedFont>
      <p:font typeface="Instrument Sans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CBE400-C6B5-4FDC-A348-B47CA6886841}">
  <a:tblStyle styleId="{7FCBE400-C6B5-4FDC-A348-B47CA6886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399943-203C-46B1-A944-DEDD92D250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2125"/>
            <a:ext cx="4642200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50675"/>
            <a:ext cx="2388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43"/>
          <p:cNvGrpSpPr/>
          <p:nvPr/>
        </p:nvGrpSpPr>
        <p:grpSpPr>
          <a:xfrm rot="-3252464">
            <a:off x="82744" y="3533317"/>
            <a:ext cx="507417" cy="527413"/>
            <a:chOff x="135950" y="4225850"/>
            <a:chExt cx="550988" cy="572700"/>
          </a:xfrm>
        </p:grpSpPr>
        <p:sp>
          <p:nvSpPr>
            <p:cNvPr id="540" name="Google Shape;540;p43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8616608" y="393014"/>
            <a:ext cx="400641" cy="517626"/>
            <a:chOff x="8489040" y="1196592"/>
            <a:chExt cx="572099" cy="739149"/>
          </a:xfrm>
        </p:grpSpPr>
        <p:sp>
          <p:nvSpPr>
            <p:cNvPr id="544" name="Google Shape;544;p43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8320775" y="142849"/>
            <a:ext cx="774750" cy="996700"/>
            <a:chOff x="8320775" y="142849"/>
            <a:chExt cx="774750" cy="996700"/>
          </a:xfrm>
        </p:grpSpPr>
        <p:sp>
          <p:nvSpPr>
            <p:cNvPr id="22" name="Google Shape;22;p4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4"/>
          <p:cNvGrpSpPr/>
          <p:nvPr/>
        </p:nvGrpSpPr>
        <p:grpSpPr>
          <a:xfrm>
            <a:off x="209025" y="4131925"/>
            <a:ext cx="361583" cy="326726"/>
            <a:chOff x="209025" y="4131925"/>
            <a:chExt cx="361583" cy="326726"/>
          </a:xfrm>
        </p:grpSpPr>
        <p:sp>
          <p:nvSpPr>
            <p:cNvPr id="32" name="Google Shape;32;p4"/>
            <p:cNvSpPr/>
            <p:nvPr/>
          </p:nvSpPr>
          <p:spPr>
            <a:xfrm>
              <a:off x="209025" y="4131925"/>
              <a:ext cx="361583" cy="326726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8"/>
                  </a:cubicBezTo>
                  <a:cubicBezTo>
                    <a:pt x="3299" y="868"/>
                    <a:pt x="2993" y="1703"/>
                    <a:pt x="2782" y="2570"/>
                  </a:cubicBezTo>
                  <a:cubicBezTo>
                    <a:pt x="2769" y="2559"/>
                    <a:pt x="2752" y="2552"/>
                    <a:pt x="2732" y="2552"/>
                  </a:cubicBezTo>
                  <a:cubicBezTo>
                    <a:pt x="2731" y="2552"/>
                    <a:pt x="2730" y="2552"/>
                    <a:pt x="2728" y="2552"/>
                  </a:cubicBezTo>
                  <a:cubicBezTo>
                    <a:pt x="1867" y="2616"/>
                    <a:pt x="1010" y="2741"/>
                    <a:pt x="152" y="2845"/>
                  </a:cubicBezTo>
                  <a:cubicBezTo>
                    <a:pt x="62" y="2856"/>
                    <a:pt x="0" y="2958"/>
                    <a:pt x="74" y="3031"/>
                  </a:cubicBezTo>
                  <a:cubicBezTo>
                    <a:pt x="662" y="3612"/>
                    <a:pt x="1313" y="4105"/>
                    <a:pt x="2035" y="4506"/>
                  </a:cubicBezTo>
                  <a:cubicBezTo>
                    <a:pt x="2052" y="4515"/>
                    <a:pt x="2070" y="4519"/>
                    <a:pt x="2086" y="4519"/>
                  </a:cubicBezTo>
                  <a:cubicBezTo>
                    <a:pt x="2090" y="4519"/>
                    <a:pt x="2093" y="4519"/>
                    <a:pt x="2096" y="4519"/>
                  </a:cubicBezTo>
                  <a:cubicBezTo>
                    <a:pt x="2187" y="4514"/>
                    <a:pt x="2245" y="4376"/>
                    <a:pt x="2144" y="4319"/>
                  </a:cubicBezTo>
                  <a:cubicBezTo>
                    <a:pt x="1507" y="3956"/>
                    <a:pt x="926" y="3533"/>
                    <a:pt x="393" y="3034"/>
                  </a:cubicBezTo>
                  <a:cubicBezTo>
                    <a:pt x="1180" y="2938"/>
                    <a:pt x="1969" y="2854"/>
                    <a:pt x="2750" y="2720"/>
                  </a:cubicBezTo>
                  <a:cubicBezTo>
                    <a:pt x="2765" y="2717"/>
                    <a:pt x="2777" y="2710"/>
                    <a:pt x="2787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899" y="2704"/>
                    <a:pt x="2910" y="2668"/>
                  </a:cubicBezTo>
                  <a:cubicBezTo>
                    <a:pt x="3166" y="1863"/>
                    <a:pt x="3434" y="1069"/>
                    <a:pt x="3759" y="290"/>
                  </a:cubicBezTo>
                  <a:cubicBezTo>
                    <a:pt x="4311" y="977"/>
                    <a:pt x="4776" y="1713"/>
                    <a:pt x="5162" y="2506"/>
                  </a:cubicBezTo>
                  <a:cubicBezTo>
                    <a:pt x="5091" y="2522"/>
                    <a:pt x="5089" y="2628"/>
                    <a:pt x="5166" y="2628"/>
                  </a:cubicBezTo>
                  <a:cubicBezTo>
                    <a:pt x="5166" y="2628"/>
                    <a:pt x="5166" y="2628"/>
                    <a:pt x="5167" y="2628"/>
                  </a:cubicBezTo>
                  <a:cubicBezTo>
                    <a:pt x="5978" y="2614"/>
                    <a:pt x="6788" y="2553"/>
                    <a:pt x="7597" y="2500"/>
                  </a:cubicBezTo>
                  <a:lnTo>
                    <a:pt x="7597" y="2500"/>
                  </a:lnTo>
                  <a:cubicBezTo>
                    <a:pt x="7161" y="3030"/>
                    <a:pt x="6729" y="3565"/>
                    <a:pt x="6308" y="4108"/>
                  </a:cubicBezTo>
                  <a:cubicBezTo>
                    <a:pt x="6246" y="4187"/>
                    <a:pt x="6313" y="4292"/>
                    <a:pt x="6387" y="4292"/>
                  </a:cubicBezTo>
                  <a:cubicBezTo>
                    <a:pt x="6396" y="4292"/>
                    <a:pt x="6404" y="4290"/>
                    <a:pt x="6412" y="4288"/>
                  </a:cubicBezTo>
                  <a:cubicBezTo>
                    <a:pt x="6601" y="5080"/>
                    <a:pt x="6738" y="5857"/>
                    <a:pt x="6756" y="6670"/>
                  </a:cubicBezTo>
                  <a:cubicBezTo>
                    <a:pt x="5821" y="6372"/>
                    <a:pt x="4904" y="6028"/>
                    <a:pt x="3969" y="5730"/>
                  </a:cubicBezTo>
                  <a:cubicBezTo>
                    <a:pt x="3962" y="5729"/>
                    <a:pt x="3956" y="5728"/>
                    <a:pt x="3950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0"/>
                    <a:pt x="3905" y="5740"/>
                    <a:pt x="3902" y="5740"/>
                  </a:cubicBezTo>
                  <a:cubicBezTo>
                    <a:pt x="3878" y="5740"/>
                    <a:pt x="3853" y="5747"/>
                    <a:pt x="3830" y="5766"/>
                  </a:cubicBezTo>
                  <a:cubicBezTo>
                    <a:pt x="3147" y="6330"/>
                    <a:pt x="2396" y="6721"/>
                    <a:pt x="1541" y="6929"/>
                  </a:cubicBezTo>
                  <a:cubicBezTo>
                    <a:pt x="1659" y="6134"/>
                    <a:pt x="1891" y="5379"/>
                    <a:pt x="2182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2" y="4544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6" y="5357"/>
                    <a:pt x="1419" y="6200"/>
                    <a:pt x="1304" y="7073"/>
                  </a:cubicBezTo>
                  <a:cubicBezTo>
                    <a:pt x="1295" y="7139"/>
                    <a:pt x="1362" y="7179"/>
                    <a:pt x="1419" y="7179"/>
                  </a:cubicBezTo>
                  <a:cubicBezTo>
                    <a:pt x="1426" y="7179"/>
                    <a:pt x="1433" y="7179"/>
                    <a:pt x="1440" y="7177"/>
                  </a:cubicBezTo>
                  <a:cubicBezTo>
                    <a:pt x="2384" y="6977"/>
                    <a:pt x="3257" y="6558"/>
                    <a:pt x="3980" y="5918"/>
                  </a:cubicBezTo>
                  <a:cubicBezTo>
                    <a:pt x="3985" y="5915"/>
                    <a:pt x="3988" y="5909"/>
                    <a:pt x="3992" y="5904"/>
                  </a:cubicBezTo>
                  <a:cubicBezTo>
                    <a:pt x="4914" y="6310"/>
                    <a:pt x="5881" y="6623"/>
                    <a:pt x="6841" y="6926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6" y="6931"/>
                    <a:pt x="6977" y="6881"/>
                    <a:pt x="6977" y="6823"/>
                  </a:cubicBezTo>
                  <a:cubicBezTo>
                    <a:pt x="6975" y="5936"/>
                    <a:pt x="6878" y="5036"/>
                    <a:pt x="6596" y="4193"/>
                  </a:cubicBezTo>
                  <a:cubicBezTo>
                    <a:pt x="6589" y="4167"/>
                    <a:pt x="6572" y="4151"/>
                    <a:pt x="6555" y="4139"/>
                  </a:cubicBezTo>
                  <a:cubicBezTo>
                    <a:pt x="7011" y="3585"/>
                    <a:pt x="7458" y="3023"/>
                    <a:pt x="7897" y="2455"/>
                  </a:cubicBezTo>
                  <a:cubicBezTo>
                    <a:pt x="7945" y="2395"/>
                    <a:pt x="7925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6999" y="2344"/>
                    <a:pt x="6174" y="2392"/>
                    <a:pt x="5356" y="2486"/>
                  </a:cubicBezTo>
                  <a:cubicBezTo>
                    <a:pt x="5358" y="2467"/>
                    <a:pt x="5358" y="2447"/>
                    <a:pt x="5347" y="2424"/>
                  </a:cubicBezTo>
                  <a:cubicBezTo>
                    <a:pt x="4929" y="1563"/>
                    <a:pt x="4414" y="766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26772" y="4145258"/>
              <a:ext cx="327864" cy="302108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8" y="0"/>
                  </a:moveTo>
                  <a:cubicBezTo>
                    <a:pt x="3043" y="778"/>
                    <a:pt x="2774" y="1574"/>
                    <a:pt x="2519" y="2377"/>
                  </a:cubicBezTo>
                  <a:cubicBezTo>
                    <a:pt x="2508" y="2414"/>
                    <a:pt x="2479" y="2430"/>
                    <a:pt x="2450" y="2430"/>
                  </a:cubicBezTo>
                  <a:cubicBezTo>
                    <a:pt x="2431" y="2430"/>
                    <a:pt x="2411" y="2423"/>
                    <a:pt x="2396" y="2409"/>
                  </a:cubicBezTo>
                  <a:cubicBezTo>
                    <a:pt x="2387" y="2418"/>
                    <a:pt x="2374" y="2427"/>
                    <a:pt x="2359" y="2429"/>
                  </a:cubicBezTo>
                  <a:cubicBezTo>
                    <a:pt x="1578" y="2565"/>
                    <a:pt x="788" y="2648"/>
                    <a:pt x="1" y="2743"/>
                  </a:cubicBezTo>
                  <a:cubicBezTo>
                    <a:pt x="535" y="3242"/>
                    <a:pt x="1116" y="3668"/>
                    <a:pt x="1753" y="4029"/>
                  </a:cubicBezTo>
                  <a:cubicBezTo>
                    <a:pt x="1854" y="4084"/>
                    <a:pt x="1795" y="4222"/>
                    <a:pt x="1705" y="4228"/>
                  </a:cubicBezTo>
                  <a:lnTo>
                    <a:pt x="1707" y="4255"/>
                  </a:lnTo>
                  <a:cubicBezTo>
                    <a:pt x="1713" y="4253"/>
                    <a:pt x="1719" y="4253"/>
                    <a:pt x="1725" y="4253"/>
                  </a:cubicBezTo>
                  <a:cubicBezTo>
                    <a:pt x="1767" y="4253"/>
                    <a:pt x="1810" y="4289"/>
                    <a:pt x="1792" y="4337"/>
                  </a:cubicBezTo>
                  <a:cubicBezTo>
                    <a:pt x="1501" y="5088"/>
                    <a:pt x="1269" y="5843"/>
                    <a:pt x="1151" y="6639"/>
                  </a:cubicBezTo>
                  <a:cubicBezTo>
                    <a:pt x="2006" y="6430"/>
                    <a:pt x="2756" y="6039"/>
                    <a:pt x="3440" y="5477"/>
                  </a:cubicBezTo>
                  <a:cubicBezTo>
                    <a:pt x="3461" y="5457"/>
                    <a:pt x="3485" y="5450"/>
                    <a:pt x="3508" y="5450"/>
                  </a:cubicBezTo>
                  <a:cubicBezTo>
                    <a:pt x="3513" y="5450"/>
                    <a:pt x="3517" y="5450"/>
                    <a:pt x="3521" y="5451"/>
                  </a:cubicBezTo>
                  <a:cubicBezTo>
                    <a:pt x="3533" y="5443"/>
                    <a:pt x="3546" y="5437"/>
                    <a:pt x="3560" y="5437"/>
                  </a:cubicBezTo>
                  <a:cubicBezTo>
                    <a:pt x="3566" y="5437"/>
                    <a:pt x="3572" y="5438"/>
                    <a:pt x="3579" y="5441"/>
                  </a:cubicBezTo>
                  <a:cubicBezTo>
                    <a:pt x="4514" y="5738"/>
                    <a:pt x="5431" y="6082"/>
                    <a:pt x="6366" y="6380"/>
                  </a:cubicBezTo>
                  <a:cubicBezTo>
                    <a:pt x="6348" y="5566"/>
                    <a:pt x="6211" y="4790"/>
                    <a:pt x="6022" y="3997"/>
                  </a:cubicBezTo>
                  <a:cubicBezTo>
                    <a:pt x="6014" y="4000"/>
                    <a:pt x="6005" y="4001"/>
                    <a:pt x="5997" y="4001"/>
                  </a:cubicBezTo>
                  <a:cubicBezTo>
                    <a:pt x="5923" y="4001"/>
                    <a:pt x="5857" y="3896"/>
                    <a:pt x="5917" y="3817"/>
                  </a:cubicBezTo>
                  <a:cubicBezTo>
                    <a:pt x="6338" y="3274"/>
                    <a:pt x="6771" y="2740"/>
                    <a:pt x="7205" y="2210"/>
                  </a:cubicBezTo>
                  <a:lnTo>
                    <a:pt x="7205" y="2210"/>
                  </a:lnTo>
                  <a:cubicBezTo>
                    <a:pt x="6397" y="2263"/>
                    <a:pt x="5587" y="2325"/>
                    <a:pt x="4776" y="2337"/>
                  </a:cubicBezTo>
                  <a:cubicBezTo>
                    <a:pt x="4775" y="2337"/>
                    <a:pt x="4774" y="2337"/>
                    <a:pt x="4774" y="2337"/>
                  </a:cubicBezTo>
                  <a:cubicBezTo>
                    <a:pt x="4698" y="2337"/>
                    <a:pt x="4700" y="2231"/>
                    <a:pt x="4771" y="2216"/>
                  </a:cubicBezTo>
                  <a:cubicBezTo>
                    <a:pt x="4384" y="1424"/>
                    <a:pt x="3918" y="685"/>
                    <a:pt x="3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561375" y="1655500"/>
            <a:ext cx="45342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561375" y="2816925"/>
            <a:ext cx="4534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109900" y="4317650"/>
            <a:ext cx="550988" cy="572700"/>
            <a:chOff x="135950" y="4225850"/>
            <a:chExt cx="550988" cy="572700"/>
          </a:xfrm>
        </p:grpSpPr>
        <p:sp>
          <p:nvSpPr>
            <p:cNvPr id="199" name="Google Shape;199;p1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8554219" y="850480"/>
            <a:ext cx="502303" cy="648973"/>
            <a:chOff x="8489040" y="1196592"/>
            <a:chExt cx="572099" cy="739149"/>
          </a:xfrm>
        </p:grpSpPr>
        <p:sp>
          <p:nvSpPr>
            <p:cNvPr id="203" name="Google Shape;203;p19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36276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5" name="Google Shape;295;p24"/>
          <p:cNvSpPr txBox="1">
            <a:spLocks noGrp="1"/>
          </p:cNvSpPr>
          <p:nvPr>
            <p:ph type="subTitle" idx="4"/>
          </p:nvPr>
        </p:nvSpPr>
        <p:spPr>
          <a:xfrm>
            <a:off x="3485400" y="1973213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ubTitle" idx="5"/>
          </p:nvPr>
        </p:nvSpPr>
        <p:spPr>
          <a:xfrm>
            <a:off x="3485400" y="147618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4"/>
          <p:cNvGrpSpPr/>
          <p:nvPr/>
        </p:nvGrpSpPr>
        <p:grpSpPr>
          <a:xfrm>
            <a:off x="116975" y="4380200"/>
            <a:ext cx="543578" cy="447592"/>
            <a:chOff x="84450" y="4640550"/>
            <a:chExt cx="543578" cy="447592"/>
          </a:xfrm>
        </p:grpSpPr>
        <p:sp>
          <p:nvSpPr>
            <p:cNvPr id="302" name="Google Shape;302;p24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4"/>
          <p:cNvGrpSpPr/>
          <p:nvPr/>
        </p:nvGrpSpPr>
        <p:grpSpPr>
          <a:xfrm rot="1418412">
            <a:off x="8310947" y="1622479"/>
            <a:ext cx="878085" cy="709678"/>
            <a:chOff x="8127125" y="123700"/>
            <a:chExt cx="878068" cy="709664"/>
          </a:xfrm>
        </p:grpSpPr>
        <p:sp>
          <p:nvSpPr>
            <p:cNvPr id="306" name="Google Shape;306;p24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0_1_1_1_1_1_1_1_1_1_1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1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1"/>
          <p:cNvSpPr txBox="1">
            <a:spLocks noGrp="1"/>
          </p:cNvSpPr>
          <p:nvPr>
            <p:ph type="title"/>
          </p:nvPr>
        </p:nvSpPr>
        <p:spPr>
          <a:xfrm>
            <a:off x="713225" y="601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41"/>
          <p:cNvSpPr txBox="1">
            <a:spLocks noGrp="1"/>
          </p:cNvSpPr>
          <p:nvPr>
            <p:ph type="subTitle" idx="1"/>
          </p:nvPr>
        </p:nvSpPr>
        <p:spPr>
          <a:xfrm>
            <a:off x="713225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41"/>
          <p:cNvSpPr txBox="1"/>
          <p:nvPr/>
        </p:nvSpPr>
        <p:spPr>
          <a:xfrm>
            <a:off x="713225" y="35357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2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endParaRPr sz="1200" b="1" u="sng"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2"/>
          <p:cNvSpPr/>
          <p:nvPr/>
        </p:nvSpPr>
        <p:spPr>
          <a:xfrm rot="9666947">
            <a:off x="8572281" y="4529532"/>
            <a:ext cx="358128" cy="330041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42"/>
          <p:cNvGrpSpPr/>
          <p:nvPr/>
        </p:nvGrpSpPr>
        <p:grpSpPr>
          <a:xfrm rot="-1418412" flipH="1">
            <a:off x="105435" y="284079"/>
            <a:ext cx="878085" cy="709678"/>
            <a:chOff x="8127125" y="123700"/>
            <a:chExt cx="878068" cy="709664"/>
          </a:xfrm>
        </p:grpSpPr>
        <p:sp>
          <p:nvSpPr>
            <p:cNvPr id="531" name="Google Shape;531;p42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5" r:id="rId5"/>
    <p:sldLayoutId id="2147483670" r:id="rId6"/>
    <p:sldLayoutId id="2147483686" r:id="rId7"/>
    <p:sldLayoutId id="2147483687" r:id="rId8"/>
    <p:sldLayoutId id="2147483688" r:id="rId9"/>
    <p:sldLayoutId id="214748368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apa-itu-ci-c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>
            <a:spLocks noGrp="1"/>
          </p:cNvSpPr>
          <p:nvPr>
            <p:ph type="ctrTitle"/>
          </p:nvPr>
        </p:nvSpPr>
        <p:spPr>
          <a:xfrm>
            <a:off x="713225" y="532125"/>
            <a:ext cx="4642200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TESTING DAN QA PERANGKAT LUNAK</a:t>
            </a:r>
            <a:endParaRPr sz="4000" b="0" dirty="0"/>
          </a:p>
        </p:txBody>
      </p:sp>
      <p:sp>
        <p:nvSpPr>
          <p:cNvPr id="560" name="Google Shape;560;p47"/>
          <p:cNvSpPr txBox="1">
            <a:spLocks noGrp="1"/>
          </p:cNvSpPr>
          <p:nvPr>
            <p:ph type="subTitle" idx="1"/>
          </p:nvPr>
        </p:nvSpPr>
        <p:spPr>
          <a:xfrm>
            <a:off x="601693" y="3707050"/>
            <a:ext cx="5069686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AHMADSYAM AULIA RAMADHAN – 201011401815</a:t>
            </a:r>
            <a:br>
              <a:rPr lang="en" dirty="0"/>
            </a:br>
            <a:r>
              <a:rPr lang="en" dirty="0"/>
              <a:t>07TPLE005</a:t>
            </a:r>
            <a:endParaRPr dirty="0"/>
          </a:p>
        </p:txBody>
      </p:sp>
      <p:grpSp>
        <p:nvGrpSpPr>
          <p:cNvPr id="561" name="Google Shape;561;p47"/>
          <p:cNvGrpSpPr/>
          <p:nvPr/>
        </p:nvGrpSpPr>
        <p:grpSpPr>
          <a:xfrm>
            <a:off x="5481079" y="1146457"/>
            <a:ext cx="3403284" cy="4012369"/>
            <a:chOff x="5895125" y="1148645"/>
            <a:chExt cx="3388375" cy="3994792"/>
          </a:xfrm>
        </p:grpSpPr>
        <p:sp>
          <p:nvSpPr>
            <p:cNvPr id="562" name="Google Shape;562;p47"/>
            <p:cNvSpPr/>
            <p:nvPr/>
          </p:nvSpPr>
          <p:spPr>
            <a:xfrm flipH="1">
              <a:off x="6419205" y="2431450"/>
              <a:ext cx="2419421" cy="2711988"/>
            </a:xfrm>
            <a:custGeom>
              <a:avLst/>
              <a:gdLst/>
              <a:ahLst/>
              <a:cxnLst/>
              <a:rect l="l" t="t" r="r" b="b"/>
              <a:pathLst>
                <a:path w="46467" h="52086" extrusionOk="0">
                  <a:moveTo>
                    <a:pt x="19691" y="234"/>
                  </a:moveTo>
                  <a:cubicBezTo>
                    <a:pt x="23980" y="234"/>
                    <a:pt x="28274" y="448"/>
                    <a:pt x="32521" y="1062"/>
                  </a:cubicBezTo>
                  <a:cubicBezTo>
                    <a:pt x="32769" y="1098"/>
                    <a:pt x="33018" y="1135"/>
                    <a:pt x="33267" y="1175"/>
                  </a:cubicBezTo>
                  <a:cubicBezTo>
                    <a:pt x="34390" y="1348"/>
                    <a:pt x="35507" y="1551"/>
                    <a:pt x="36617" y="1785"/>
                  </a:cubicBezTo>
                  <a:cubicBezTo>
                    <a:pt x="37335" y="1937"/>
                    <a:pt x="38050" y="2102"/>
                    <a:pt x="38762" y="2278"/>
                  </a:cubicBezTo>
                  <a:cubicBezTo>
                    <a:pt x="39392" y="2436"/>
                    <a:pt x="40597" y="2569"/>
                    <a:pt x="40679" y="3402"/>
                  </a:cubicBezTo>
                  <a:cubicBezTo>
                    <a:pt x="40684" y="3457"/>
                    <a:pt x="40728" y="3484"/>
                    <a:pt x="40770" y="3484"/>
                  </a:cubicBezTo>
                  <a:cubicBezTo>
                    <a:pt x="40772" y="3484"/>
                    <a:pt x="40774" y="3484"/>
                    <a:pt x="40776" y="3484"/>
                  </a:cubicBezTo>
                  <a:lnTo>
                    <a:pt x="40776" y="3484"/>
                  </a:lnTo>
                  <a:cubicBezTo>
                    <a:pt x="40859" y="4312"/>
                    <a:pt x="39744" y="4536"/>
                    <a:pt x="39135" y="4699"/>
                  </a:cubicBezTo>
                  <a:cubicBezTo>
                    <a:pt x="38510" y="4868"/>
                    <a:pt x="37881" y="5019"/>
                    <a:pt x="37248" y="5152"/>
                  </a:cubicBezTo>
                  <a:cubicBezTo>
                    <a:pt x="35955" y="5427"/>
                    <a:pt x="34649" y="5635"/>
                    <a:pt x="33338" y="5785"/>
                  </a:cubicBezTo>
                  <a:cubicBezTo>
                    <a:pt x="31228" y="6026"/>
                    <a:pt x="29103" y="6122"/>
                    <a:pt x="26979" y="6122"/>
                  </a:cubicBezTo>
                  <a:cubicBezTo>
                    <a:pt x="26583" y="6122"/>
                    <a:pt x="26188" y="6118"/>
                    <a:pt x="25793" y="6112"/>
                  </a:cubicBezTo>
                  <a:cubicBezTo>
                    <a:pt x="21375" y="6042"/>
                    <a:pt x="16917" y="5715"/>
                    <a:pt x="12530" y="5090"/>
                  </a:cubicBezTo>
                  <a:cubicBezTo>
                    <a:pt x="11806" y="4987"/>
                    <a:pt x="11084" y="4877"/>
                    <a:pt x="10365" y="4757"/>
                  </a:cubicBezTo>
                  <a:cubicBezTo>
                    <a:pt x="8986" y="4529"/>
                    <a:pt x="7613" y="4261"/>
                    <a:pt x="6253" y="3946"/>
                  </a:cubicBezTo>
                  <a:cubicBezTo>
                    <a:pt x="5573" y="3788"/>
                    <a:pt x="4894" y="3618"/>
                    <a:pt x="4220" y="3435"/>
                  </a:cubicBezTo>
                  <a:cubicBezTo>
                    <a:pt x="3784" y="3317"/>
                    <a:pt x="2581" y="3152"/>
                    <a:pt x="2209" y="2659"/>
                  </a:cubicBezTo>
                  <a:cubicBezTo>
                    <a:pt x="2243" y="2524"/>
                    <a:pt x="2279" y="2388"/>
                    <a:pt x="2315" y="2253"/>
                  </a:cubicBezTo>
                  <a:cubicBezTo>
                    <a:pt x="2328" y="2206"/>
                    <a:pt x="2292" y="2177"/>
                    <a:pt x="2255" y="2177"/>
                  </a:cubicBezTo>
                  <a:cubicBezTo>
                    <a:pt x="2241" y="2177"/>
                    <a:pt x="2228" y="2181"/>
                    <a:pt x="2216" y="2190"/>
                  </a:cubicBezTo>
                  <a:cubicBezTo>
                    <a:pt x="2673" y="871"/>
                    <a:pt x="8874" y="581"/>
                    <a:pt x="9734" y="537"/>
                  </a:cubicBezTo>
                  <a:cubicBezTo>
                    <a:pt x="12247" y="401"/>
                    <a:pt x="14762" y="298"/>
                    <a:pt x="17277" y="255"/>
                  </a:cubicBezTo>
                  <a:cubicBezTo>
                    <a:pt x="18081" y="242"/>
                    <a:pt x="18886" y="234"/>
                    <a:pt x="19691" y="234"/>
                  </a:cubicBezTo>
                  <a:close/>
                  <a:moveTo>
                    <a:pt x="2143" y="2898"/>
                  </a:moveTo>
                  <a:cubicBezTo>
                    <a:pt x="2523" y="3269"/>
                    <a:pt x="3310" y="3407"/>
                    <a:pt x="3711" y="3522"/>
                  </a:cubicBezTo>
                  <a:cubicBezTo>
                    <a:pt x="5169" y="3934"/>
                    <a:pt x="6643" y="4280"/>
                    <a:pt x="8128" y="4575"/>
                  </a:cubicBezTo>
                  <a:cubicBezTo>
                    <a:pt x="10959" y="5137"/>
                    <a:pt x="13826" y="5513"/>
                    <a:pt x="16697" y="5786"/>
                  </a:cubicBezTo>
                  <a:cubicBezTo>
                    <a:pt x="20058" y="6107"/>
                    <a:pt x="23455" y="6353"/>
                    <a:pt x="26846" y="6353"/>
                  </a:cubicBezTo>
                  <a:cubicBezTo>
                    <a:pt x="29320" y="6353"/>
                    <a:pt x="31791" y="6222"/>
                    <a:pt x="34242" y="5892"/>
                  </a:cubicBezTo>
                  <a:cubicBezTo>
                    <a:pt x="35759" y="5687"/>
                    <a:pt x="37265" y="5405"/>
                    <a:pt x="38748" y="5025"/>
                  </a:cubicBezTo>
                  <a:cubicBezTo>
                    <a:pt x="39437" y="4850"/>
                    <a:pt x="40725" y="4622"/>
                    <a:pt x="40956" y="3846"/>
                  </a:cubicBezTo>
                  <a:cubicBezTo>
                    <a:pt x="41392" y="6040"/>
                    <a:pt x="41599" y="8240"/>
                    <a:pt x="41314" y="10480"/>
                  </a:cubicBezTo>
                  <a:cubicBezTo>
                    <a:pt x="41040" y="12634"/>
                    <a:pt x="40438" y="14735"/>
                    <a:pt x="41338" y="16830"/>
                  </a:cubicBezTo>
                  <a:cubicBezTo>
                    <a:pt x="42102" y="18608"/>
                    <a:pt x="43522" y="19997"/>
                    <a:pt x="44734" y="21469"/>
                  </a:cubicBezTo>
                  <a:cubicBezTo>
                    <a:pt x="45570" y="22488"/>
                    <a:pt x="46392" y="23619"/>
                    <a:pt x="45551" y="24912"/>
                  </a:cubicBezTo>
                  <a:cubicBezTo>
                    <a:pt x="44847" y="25997"/>
                    <a:pt x="43528" y="26363"/>
                    <a:pt x="42349" y="26688"/>
                  </a:cubicBezTo>
                  <a:cubicBezTo>
                    <a:pt x="42294" y="26703"/>
                    <a:pt x="42272" y="26745"/>
                    <a:pt x="42272" y="26788"/>
                  </a:cubicBezTo>
                  <a:cubicBezTo>
                    <a:pt x="42214" y="26795"/>
                    <a:pt x="42161" y="26857"/>
                    <a:pt x="42202" y="26912"/>
                  </a:cubicBezTo>
                  <a:cubicBezTo>
                    <a:pt x="42577" y="27397"/>
                    <a:pt x="43008" y="27897"/>
                    <a:pt x="43141" y="28512"/>
                  </a:cubicBezTo>
                  <a:cubicBezTo>
                    <a:pt x="43323" y="29367"/>
                    <a:pt x="42829" y="29725"/>
                    <a:pt x="42243" y="30189"/>
                  </a:cubicBezTo>
                  <a:cubicBezTo>
                    <a:pt x="41261" y="30967"/>
                    <a:pt x="42755" y="31464"/>
                    <a:pt x="42534" y="32318"/>
                  </a:cubicBezTo>
                  <a:cubicBezTo>
                    <a:pt x="42395" y="32856"/>
                    <a:pt x="41798" y="33155"/>
                    <a:pt x="41487" y="33584"/>
                  </a:cubicBezTo>
                  <a:cubicBezTo>
                    <a:pt x="41206" y="33974"/>
                    <a:pt x="41162" y="34420"/>
                    <a:pt x="41240" y="34885"/>
                  </a:cubicBezTo>
                  <a:cubicBezTo>
                    <a:pt x="41337" y="35455"/>
                    <a:pt x="41603" y="35981"/>
                    <a:pt x="41716" y="36547"/>
                  </a:cubicBezTo>
                  <a:cubicBezTo>
                    <a:pt x="41845" y="37185"/>
                    <a:pt x="41837" y="37868"/>
                    <a:pt x="41625" y="38488"/>
                  </a:cubicBezTo>
                  <a:cubicBezTo>
                    <a:pt x="41085" y="40071"/>
                    <a:pt x="39557" y="40304"/>
                    <a:pt x="37984" y="40304"/>
                  </a:cubicBezTo>
                  <a:cubicBezTo>
                    <a:pt x="37326" y="40304"/>
                    <a:pt x="36661" y="40263"/>
                    <a:pt x="36056" y="40263"/>
                  </a:cubicBezTo>
                  <a:cubicBezTo>
                    <a:pt x="35755" y="40263"/>
                    <a:pt x="35468" y="40273"/>
                    <a:pt x="35205" y="40304"/>
                  </a:cubicBezTo>
                  <a:cubicBezTo>
                    <a:pt x="33280" y="40528"/>
                    <a:pt x="31445" y="41353"/>
                    <a:pt x="30657" y="43233"/>
                  </a:cubicBezTo>
                  <a:cubicBezTo>
                    <a:pt x="30167" y="44403"/>
                    <a:pt x="30072" y="45721"/>
                    <a:pt x="29992" y="46974"/>
                  </a:cubicBezTo>
                  <a:cubicBezTo>
                    <a:pt x="29894" y="48564"/>
                    <a:pt x="29885" y="50185"/>
                    <a:pt x="30069" y="51770"/>
                  </a:cubicBezTo>
                  <a:cubicBezTo>
                    <a:pt x="30071" y="51794"/>
                    <a:pt x="30082" y="51813"/>
                    <a:pt x="30095" y="51827"/>
                  </a:cubicBezTo>
                  <a:cubicBezTo>
                    <a:pt x="26037" y="51817"/>
                    <a:pt x="21980" y="51808"/>
                    <a:pt x="17921" y="51798"/>
                  </a:cubicBezTo>
                  <a:cubicBezTo>
                    <a:pt x="15196" y="51792"/>
                    <a:pt x="12466" y="51749"/>
                    <a:pt x="9738" y="51749"/>
                  </a:cubicBezTo>
                  <a:cubicBezTo>
                    <a:pt x="8392" y="51749"/>
                    <a:pt x="7046" y="51759"/>
                    <a:pt x="5701" y="51790"/>
                  </a:cubicBezTo>
                  <a:cubicBezTo>
                    <a:pt x="6955" y="48682"/>
                    <a:pt x="7384" y="45327"/>
                    <a:pt x="7837" y="42026"/>
                  </a:cubicBezTo>
                  <a:cubicBezTo>
                    <a:pt x="8304" y="38627"/>
                    <a:pt x="8547" y="35243"/>
                    <a:pt x="7599" y="31903"/>
                  </a:cubicBezTo>
                  <a:cubicBezTo>
                    <a:pt x="6735" y="28867"/>
                    <a:pt x="5209" y="26081"/>
                    <a:pt x="3901" y="23225"/>
                  </a:cubicBezTo>
                  <a:cubicBezTo>
                    <a:pt x="2498" y="20158"/>
                    <a:pt x="1500" y="16979"/>
                    <a:pt x="1163" y="13614"/>
                  </a:cubicBezTo>
                  <a:cubicBezTo>
                    <a:pt x="798" y="9967"/>
                    <a:pt x="1237" y="6418"/>
                    <a:pt x="2143" y="2898"/>
                  </a:cubicBezTo>
                  <a:close/>
                  <a:moveTo>
                    <a:pt x="19288" y="1"/>
                  </a:moveTo>
                  <a:cubicBezTo>
                    <a:pt x="15755" y="1"/>
                    <a:pt x="12219" y="148"/>
                    <a:pt x="8704" y="386"/>
                  </a:cubicBezTo>
                  <a:cubicBezTo>
                    <a:pt x="7822" y="446"/>
                    <a:pt x="2187" y="728"/>
                    <a:pt x="2069" y="2209"/>
                  </a:cubicBezTo>
                  <a:cubicBezTo>
                    <a:pt x="2056" y="2201"/>
                    <a:pt x="2038" y="2196"/>
                    <a:pt x="2021" y="2196"/>
                  </a:cubicBezTo>
                  <a:cubicBezTo>
                    <a:pt x="1989" y="2196"/>
                    <a:pt x="1957" y="2213"/>
                    <a:pt x="1950" y="2249"/>
                  </a:cubicBezTo>
                  <a:cubicBezTo>
                    <a:pt x="1909" y="2438"/>
                    <a:pt x="1938" y="2595"/>
                    <a:pt x="2017" y="2729"/>
                  </a:cubicBezTo>
                  <a:cubicBezTo>
                    <a:pt x="1" y="8699"/>
                    <a:pt x="534" y="15597"/>
                    <a:pt x="2868" y="21378"/>
                  </a:cubicBezTo>
                  <a:cubicBezTo>
                    <a:pt x="4073" y="24361"/>
                    <a:pt x="5687" y="27165"/>
                    <a:pt x="6807" y="30184"/>
                  </a:cubicBezTo>
                  <a:cubicBezTo>
                    <a:pt x="7363" y="31689"/>
                    <a:pt x="7790" y="33243"/>
                    <a:pt x="7962" y="34838"/>
                  </a:cubicBezTo>
                  <a:cubicBezTo>
                    <a:pt x="8159" y="36665"/>
                    <a:pt x="8044" y="38506"/>
                    <a:pt x="7836" y="40326"/>
                  </a:cubicBezTo>
                  <a:cubicBezTo>
                    <a:pt x="7391" y="44224"/>
                    <a:pt x="6923" y="48309"/>
                    <a:pt x="5401" y="51956"/>
                  </a:cubicBezTo>
                  <a:cubicBezTo>
                    <a:pt x="5368" y="52035"/>
                    <a:pt x="5433" y="52086"/>
                    <a:pt x="5501" y="52086"/>
                  </a:cubicBezTo>
                  <a:cubicBezTo>
                    <a:pt x="5545" y="52086"/>
                    <a:pt x="5590" y="52064"/>
                    <a:pt x="5611" y="52014"/>
                  </a:cubicBezTo>
                  <a:cubicBezTo>
                    <a:pt x="5620" y="51995"/>
                    <a:pt x="5625" y="51976"/>
                    <a:pt x="5633" y="51959"/>
                  </a:cubicBezTo>
                  <a:cubicBezTo>
                    <a:pt x="7492" y="52012"/>
                    <a:pt x="9355" y="52026"/>
                    <a:pt x="11217" y="52026"/>
                  </a:cubicBezTo>
                  <a:cubicBezTo>
                    <a:pt x="13148" y="52026"/>
                    <a:pt x="15079" y="52011"/>
                    <a:pt x="17008" y="52011"/>
                  </a:cubicBezTo>
                  <a:cubicBezTo>
                    <a:pt x="17313" y="52011"/>
                    <a:pt x="17617" y="52011"/>
                    <a:pt x="17922" y="52012"/>
                  </a:cubicBezTo>
                  <a:cubicBezTo>
                    <a:pt x="22038" y="52025"/>
                    <a:pt x="26151" y="52033"/>
                    <a:pt x="30266" y="52043"/>
                  </a:cubicBezTo>
                  <a:cubicBezTo>
                    <a:pt x="30406" y="52043"/>
                    <a:pt x="30406" y="51825"/>
                    <a:pt x="30266" y="51825"/>
                  </a:cubicBezTo>
                  <a:lnTo>
                    <a:pt x="30251" y="51825"/>
                  </a:lnTo>
                  <a:cubicBezTo>
                    <a:pt x="30261" y="51810"/>
                    <a:pt x="30268" y="51791"/>
                    <a:pt x="30267" y="51767"/>
                  </a:cubicBezTo>
                  <a:cubicBezTo>
                    <a:pt x="30184" y="50320"/>
                    <a:pt x="30117" y="48886"/>
                    <a:pt x="30186" y="47439"/>
                  </a:cubicBezTo>
                  <a:cubicBezTo>
                    <a:pt x="30250" y="46119"/>
                    <a:pt x="30321" y="44726"/>
                    <a:pt x="30793" y="43480"/>
                  </a:cubicBezTo>
                  <a:cubicBezTo>
                    <a:pt x="31715" y="41044"/>
                    <a:pt x="34306" y="40442"/>
                    <a:pt x="36658" y="40442"/>
                  </a:cubicBezTo>
                  <a:cubicBezTo>
                    <a:pt x="36742" y="40442"/>
                    <a:pt x="36827" y="40443"/>
                    <a:pt x="36911" y="40445"/>
                  </a:cubicBezTo>
                  <a:cubicBezTo>
                    <a:pt x="37274" y="40451"/>
                    <a:pt x="37658" y="40464"/>
                    <a:pt x="38045" y="40464"/>
                  </a:cubicBezTo>
                  <a:cubicBezTo>
                    <a:pt x="39647" y="40464"/>
                    <a:pt x="41310" y="40246"/>
                    <a:pt x="41862" y="38461"/>
                  </a:cubicBezTo>
                  <a:cubicBezTo>
                    <a:pt x="42185" y="37421"/>
                    <a:pt x="41933" y="36447"/>
                    <a:pt x="41619" y="35447"/>
                  </a:cubicBezTo>
                  <a:cubicBezTo>
                    <a:pt x="41518" y="35128"/>
                    <a:pt x="41410" y="34784"/>
                    <a:pt x="41422" y="34445"/>
                  </a:cubicBezTo>
                  <a:cubicBezTo>
                    <a:pt x="41439" y="33919"/>
                    <a:pt x="41734" y="33604"/>
                    <a:pt x="42086" y="33266"/>
                  </a:cubicBezTo>
                  <a:cubicBezTo>
                    <a:pt x="42390" y="32974"/>
                    <a:pt x="42731" y="32650"/>
                    <a:pt x="42785" y="32205"/>
                  </a:cubicBezTo>
                  <a:cubicBezTo>
                    <a:pt x="42841" y="31729"/>
                    <a:pt x="42513" y="31531"/>
                    <a:pt x="42291" y="31170"/>
                  </a:cubicBezTo>
                  <a:cubicBezTo>
                    <a:pt x="41825" y="30415"/>
                    <a:pt x="42973" y="30136"/>
                    <a:pt x="43253" y="29556"/>
                  </a:cubicBezTo>
                  <a:cubicBezTo>
                    <a:pt x="43718" y="28587"/>
                    <a:pt x="43047" y="27605"/>
                    <a:pt x="42417" y="26896"/>
                  </a:cubicBezTo>
                  <a:cubicBezTo>
                    <a:pt x="43877" y="26494"/>
                    <a:pt x="45659" y="25914"/>
                    <a:pt x="46082" y="24254"/>
                  </a:cubicBezTo>
                  <a:cubicBezTo>
                    <a:pt x="46467" y="22742"/>
                    <a:pt x="44988" y="21417"/>
                    <a:pt x="44099" y="20383"/>
                  </a:cubicBezTo>
                  <a:cubicBezTo>
                    <a:pt x="42948" y="19042"/>
                    <a:pt x="41711" y="17642"/>
                    <a:pt x="41244" y="15890"/>
                  </a:cubicBezTo>
                  <a:cubicBezTo>
                    <a:pt x="40704" y="13879"/>
                    <a:pt x="41428" y="11818"/>
                    <a:pt x="41607" y="9805"/>
                  </a:cubicBezTo>
                  <a:cubicBezTo>
                    <a:pt x="41805" y="7581"/>
                    <a:pt x="41636" y="5253"/>
                    <a:pt x="40906" y="3131"/>
                  </a:cubicBezTo>
                  <a:cubicBezTo>
                    <a:pt x="40899" y="3109"/>
                    <a:pt x="40882" y="3099"/>
                    <a:pt x="40865" y="3099"/>
                  </a:cubicBezTo>
                  <a:cubicBezTo>
                    <a:pt x="40838" y="3099"/>
                    <a:pt x="40811" y="3122"/>
                    <a:pt x="40817" y="3157"/>
                  </a:cubicBezTo>
                  <a:cubicBezTo>
                    <a:pt x="40822" y="3171"/>
                    <a:pt x="40826" y="3187"/>
                    <a:pt x="40828" y="3203"/>
                  </a:cubicBezTo>
                  <a:lnTo>
                    <a:pt x="40826" y="3203"/>
                  </a:lnTo>
                  <a:cubicBezTo>
                    <a:pt x="40654" y="2441"/>
                    <a:pt x="39582" y="2264"/>
                    <a:pt x="38933" y="2098"/>
                  </a:cubicBezTo>
                  <a:cubicBezTo>
                    <a:pt x="37512" y="1736"/>
                    <a:pt x="36078" y="1435"/>
                    <a:pt x="34635" y="1181"/>
                  </a:cubicBezTo>
                  <a:cubicBezTo>
                    <a:pt x="31814" y="683"/>
                    <a:pt x="28962" y="374"/>
                    <a:pt x="26105" y="200"/>
                  </a:cubicBezTo>
                  <a:cubicBezTo>
                    <a:pt x="23838" y="62"/>
                    <a:pt x="21564" y="1"/>
                    <a:pt x="19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 flipH="1">
              <a:off x="6422953" y="2582293"/>
              <a:ext cx="2373861" cy="2547663"/>
            </a:xfrm>
            <a:custGeom>
              <a:avLst/>
              <a:gdLst/>
              <a:ahLst/>
              <a:cxnLst/>
              <a:rect l="l" t="t" r="r" b="b"/>
              <a:pathLst>
                <a:path w="45592" h="48930" extrusionOk="0">
                  <a:moveTo>
                    <a:pt x="1345" y="0"/>
                  </a:moveTo>
                  <a:cubicBezTo>
                    <a:pt x="439" y="3520"/>
                    <a:pt x="0" y="7069"/>
                    <a:pt x="365" y="10716"/>
                  </a:cubicBezTo>
                  <a:cubicBezTo>
                    <a:pt x="702" y="14081"/>
                    <a:pt x="1699" y="17260"/>
                    <a:pt x="3103" y="20327"/>
                  </a:cubicBezTo>
                  <a:cubicBezTo>
                    <a:pt x="4411" y="23183"/>
                    <a:pt x="5937" y="25969"/>
                    <a:pt x="6801" y="29005"/>
                  </a:cubicBezTo>
                  <a:cubicBezTo>
                    <a:pt x="7749" y="32345"/>
                    <a:pt x="7506" y="35729"/>
                    <a:pt x="7040" y="39128"/>
                  </a:cubicBezTo>
                  <a:cubicBezTo>
                    <a:pt x="6586" y="42429"/>
                    <a:pt x="6157" y="45783"/>
                    <a:pt x="4904" y="48892"/>
                  </a:cubicBezTo>
                  <a:cubicBezTo>
                    <a:pt x="6250" y="48861"/>
                    <a:pt x="7598" y="48851"/>
                    <a:pt x="8946" y="48851"/>
                  </a:cubicBezTo>
                  <a:cubicBezTo>
                    <a:pt x="11672" y="48851"/>
                    <a:pt x="14400" y="48894"/>
                    <a:pt x="17123" y="48899"/>
                  </a:cubicBezTo>
                  <a:cubicBezTo>
                    <a:pt x="21183" y="48910"/>
                    <a:pt x="25240" y="48919"/>
                    <a:pt x="29297" y="48929"/>
                  </a:cubicBezTo>
                  <a:cubicBezTo>
                    <a:pt x="29283" y="48914"/>
                    <a:pt x="29273" y="48896"/>
                    <a:pt x="29271" y="48871"/>
                  </a:cubicBezTo>
                  <a:cubicBezTo>
                    <a:pt x="29088" y="47288"/>
                    <a:pt x="29094" y="45667"/>
                    <a:pt x="29195" y="44076"/>
                  </a:cubicBezTo>
                  <a:cubicBezTo>
                    <a:pt x="29273" y="42823"/>
                    <a:pt x="29368" y="41505"/>
                    <a:pt x="29859" y="40335"/>
                  </a:cubicBezTo>
                  <a:cubicBezTo>
                    <a:pt x="30647" y="38455"/>
                    <a:pt x="32482" y="37628"/>
                    <a:pt x="34408" y="37406"/>
                  </a:cubicBezTo>
                  <a:cubicBezTo>
                    <a:pt x="34670" y="37375"/>
                    <a:pt x="34957" y="37365"/>
                    <a:pt x="35258" y="37365"/>
                  </a:cubicBezTo>
                  <a:cubicBezTo>
                    <a:pt x="35862" y="37365"/>
                    <a:pt x="36528" y="37406"/>
                    <a:pt x="37186" y="37406"/>
                  </a:cubicBezTo>
                  <a:cubicBezTo>
                    <a:pt x="38759" y="37406"/>
                    <a:pt x="40287" y="37173"/>
                    <a:pt x="40827" y="35590"/>
                  </a:cubicBezTo>
                  <a:cubicBezTo>
                    <a:pt x="41039" y="34969"/>
                    <a:pt x="41046" y="34288"/>
                    <a:pt x="40918" y="33648"/>
                  </a:cubicBezTo>
                  <a:cubicBezTo>
                    <a:pt x="40804" y="33084"/>
                    <a:pt x="40539" y="32557"/>
                    <a:pt x="40442" y="31987"/>
                  </a:cubicBezTo>
                  <a:cubicBezTo>
                    <a:pt x="40364" y="31522"/>
                    <a:pt x="40408" y="31076"/>
                    <a:pt x="40689" y="30686"/>
                  </a:cubicBezTo>
                  <a:cubicBezTo>
                    <a:pt x="41000" y="30258"/>
                    <a:pt x="41597" y="29959"/>
                    <a:pt x="41736" y="29420"/>
                  </a:cubicBezTo>
                  <a:cubicBezTo>
                    <a:pt x="41958" y="28566"/>
                    <a:pt x="40463" y="28069"/>
                    <a:pt x="41445" y="27291"/>
                  </a:cubicBezTo>
                  <a:cubicBezTo>
                    <a:pt x="42030" y="26826"/>
                    <a:pt x="42525" y="26469"/>
                    <a:pt x="42343" y="25614"/>
                  </a:cubicBezTo>
                  <a:cubicBezTo>
                    <a:pt x="42209" y="24999"/>
                    <a:pt x="41779" y="24499"/>
                    <a:pt x="41404" y="24014"/>
                  </a:cubicBezTo>
                  <a:cubicBezTo>
                    <a:pt x="41363" y="23959"/>
                    <a:pt x="41416" y="23897"/>
                    <a:pt x="41474" y="23890"/>
                  </a:cubicBezTo>
                  <a:cubicBezTo>
                    <a:pt x="41474" y="23847"/>
                    <a:pt x="41496" y="23804"/>
                    <a:pt x="41551" y="23790"/>
                  </a:cubicBezTo>
                  <a:cubicBezTo>
                    <a:pt x="42727" y="23466"/>
                    <a:pt x="44044" y="23100"/>
                    <a:pt x="44749" y="22015"/>
                  </a:cubicBezTo>
                  <a:cubicBezTo>
                    <a:pt x="45592" y="20721"/>
                    <a:pt x="44769" y="19592"/>
                    <a:pt x="43932" y="18573"/>
                  </a:cubicBezTo>
                  <a:cubicBezTo>
                    <a:pt x="42720" y="17099"/>
                    <a:pt x="41300" y="15711"/>
                    <a:pt x="40540" y="13932"/>
                  </a:cubicBezTo>
                  <a:cubicBezTo>
                    <a:pt x="39640" y="11838"/>
                    <a:pt x="40242" y="9736"/>
                    <a:pt x="40516" y="7582"/>
                  </a:cubicBezTo>
                  <a:cubicBezTo>
                    <a:pt x="40800" y="5341"/>
                    <a:pt x="40593" y="3142"/>
                    <a:pt x="40158" y="948"/>
                  </a:cubicBezTo>
                  <a:cubicBezTo>
                    <a:pt x="39927" y="1723"/>
                    <a:pt x="38640" y="1952"/>
                    <a:pt x="37950" y="2127"/>
                  </a:cubicBezTo>
                  <a:cubicBezTo>
                    <a:pt x="36468" y="2507"/>
                    <a:pt x="34961" y="2789"/>
                    <a:pt x="33444" y="2994"/>
                  </a:cubicBezTo>
                  <a:cubicBezTo>
                    <a:pt x="30994" y="3324"/>
                    <a:pt x="28524" y="3456"/>
                    <a:pt x="26050" y="3456"/>
                  </a:cubicBezTo>
                  <a:cubicBezTo>
                    <a:pt x="22659" y="3456"/>
                    <a:pt x="19261" y="3209"/>
                    <a:pt x="15899" y="2888"/>
                  </a:cubicBezTo>
                  <a:cubicBezTo>
                    <a:pt x="13028" y="2615"/>
                    <a:pt x="10161" y="2239"/>
                    <a:pt x="7331" y="1677"/>
                  </a:cubicBezTo>
                  <a:cubicBezTo>
                    <a:pt x="5846" y="1381"/>
                    <a:pt x="4370" y="1035"/>
                    <a:pt x="2914" y="624"/>
                  </a:cubicBezTo>
                  <a:cubicBezTo>
                    <a:pt x="2514" y="509"/>
                    <a:pt x="1726" y="371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 flipH="1">
              <a:off x="6711237" y="2492839"/>
              <a:ext cx="1474968" cy="257474"/>
            </a:xfrm>
            <a:custGeom>
              <a:avLst/>
              <a:gdLst/>
              <a:ahLst/>
              <a:cxnLst/>
              <a:rect l="l" t="t" r="r" b="b"/>
              <a:pathLst>
                <a:path w="28328" h="4945" extrusionOk="0">
                  <a:moveTo>
                    <a:pt x="20737" y="1"/>
                  </a:moveTo>
                  <a:lnTo>
                    <a:pt x="20704" y="199"/>
                  </a:lnTo>
                  <a:cubicBezTo>
                    <a:pt x="21172" y="273"/>
                    <a:pt x="21638" y="352"/>
                    <a:pt x="22103" y="434"/>
                  </a:cubicBezTo>
                  <a:cubicBezTo>
                    <a:pt x="23357" y="659"/>
                    <a:pt x="24606" y="921"/>
                    <a:pt x="25843" y="1235"/>
                  </a:cubicBezTo>
                  <a:cubicBezTo>
                    <a:pt x="26364" y="1369"/>
                    <a:pt x="27341" y="1511"/>
                    <a:pt x="27469" y="2146"/>
                  </a:cubicBezTo>
                  <a:cubicBezTo>
                    <a:pt x="27486" y="2119"/>
                    <a:pt x="27517" y="2107"/>
                    <a:pt x="27550" y="2107"/>
                  </a:cubicBezTo>
                  <a:cubicBezTo>
                    <a:pt x="27604" y="2107"/>
                    <a:pt x="27660" y="2142"/>
                    <a:pt x="27654" y="2204"/>
                  </a:cubicBezTo>
                  <a:cubicBezTo>
                    <a:pt x="27617" y="2563"/>
                    <a:pt x="27401" y="2748"/>
                    <a:pt x="27080" y="2888"/>
                  </a:cubicBezTo>
                  <a:cubicBezTo>
                    <a:pt x="26476" y="3153"/>
                    <a:pt x="25761" y="3257"/>
                    <a:pt x="25119" y="3400"/>
                  </a:cubicBezTo>
                  <a:cubicBezTo>
                    <a:pt x="23694" y="3715"/>
                    <a:pt x="22250" y="3946"/>
                    <a:pt x="20800" y="4111"/>
                  </a:cubicBezTo>
                  <a:cubicBezTo>
                    <a:pt x="18410" y="4384"/>
                    <a:pt x="15997" y="4493"/>
                    <a:pt x="13581" y="4493"/>
                  </a:cubicBezTo>
                  <a:cubicBezTo>
                    <a:pt x="10533" y="4493"/>
                    <a:pt x="7479" y="4320"/>
                    <a:pt x="4459" y="4085"/>
                  </a:cubicBezTo>
                  <a:cubicBezTo>
                    <a:pt x="2982" y="3971"/>
                    <a:pt x="1508" y="3821"/>
                    <a:pt x="41" y="3618"/>
                  </a:cubicBezTo>
                  <a:lnTo>
                    <a:pt x="0" y="3914"/>
                  </a:lnTo>
                  <a:cubicBezTo>
                    <a:pt x="4386" y="4538"/>
                    <a:pt x="8844" y="4866"/>
                    <a:pt x="13263" y="4935"/>
                  </a:cubicBezTo>
                  <a:cubicBezTo>
                    <a:pt x="13659" y="4942"/>
                    <a:pt x="14054" y="4945"/>
                    <a:pt x="14450" y="4945"/>
                  </a:cubicBezTo>
                  <a:cubicBezTo>
                    <a:pt x="16574" y="4945"/>
                    <a:pt x="18698" y="4849"/>
                    <a:pt x="20808" y="4609"/>
                  </a:cubicBezTo>
                  <a:cubicBezTo>
                    <a:pt x="22121" y="4459"/>
                    <a:pt x="23427" y="4250"/>
                    <a:pt x="24718" y="3976"/>
                  </a:cubicBezTo>
                  <a:cubicBezTo>
                    <a:pt x="25351" y="3840"/>
                    <a:pt x="25980" y="3690"/>
                    <a:pt x="26605" y="3521"/>
                  </a:cubicBezTo>
                  <a:cubicBezTo>
                    <a:pt x="27213" y="3359"/>
                    <a:pt x="28328" y="3133"/>
                    <a:pt x="28246" y="2306"/>
                  </a:cubicBezTo>
                  <a:lnTo>
                    <a:pt x="28246" y="2306"/>
                  </a:lnTo>
                  <a:cubicBezTo>
                    <a:pt x="28244" y="2306"/>
                    <a:pt x="28241" y="2306"/>
                    <a:pt x="28238" y="2306"/>
                  </a:cubicBezTo>
                  <a:cubicBezTo>
                    <a:pt x="28197" y="2306"/>
                    <a:pt x="28153" y="2278"/>
                    <a:pt x="28149" y="2228"/>
                  </a:cubicBezTo>
                  <a:cubicBezTo>
                    <a:pt x="28069" y="1395"/>
                    <a:pt x="26863" y="1261"/>
                    <a:pt x="26232" y="1104"/>
                  </a:cubicBezTo>
                  <a:cubicBezTo>
                    <a:pt x="25519" y="928"/>
                    <a:pt x="24805" y="762"/>
                    <a:pt x="24087" y="611"/>
                  </a:cubicBezTo>
                  <a:cubicBezTo>
                    <a:pt x="22976" y="377"/>
                    <a:pt x="21860" y="174"/>
                    <a:pt x="20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6745925" y="2456651"/>
              <a:ext cx="1925404" cy="270074"/>
            </a:xfrm>
            <a:custGeom>
              <a:avLst/>
              <a:gdLst/>
              <a:ahLst/>
              <a:cxnLst/>
              <a:rect l="l" t="t" r="r" b="b"/>
              <a:pathLst>
                <a:path w="36979" h="5187" extrusionOk="0">
                  <a:moveTo>
                    <a:pt x="17140" y="212"/>
                  </a:moveTo>
                  <a:cubicBezTo>
                    <a:pt x="20947" y="212"/>
                    <a:pt x="24757" y="393"/>
                    <a:pt x="28533" y="891"/>
                  </a:cubicBezTo>
                  <a:cubicBezTo>
                    <a:pt x="29939" y="1077"/>
                    <a:pt x="31340" y="1309"/>
                    <a:pt x="32731" y="1592"/>
                  </a:cubicBezTo>
                  <a:cubicBezTo>
                    <a:pt x="33374" y="1724"/>
                    <a:pt x="34016" y="1865"/>
                    <a:pt x="34656" y="2017"/>
                  </a:cubicBezTo>
                  <a:cubicBezTo>
                    <a:pt x="35193" y="2144"/>
                    <a:pt x="36641" y="2283"/>
                    <a:pt x="36629" y="3052"/>
                  </a:cubicBezTo>
                  <a:cubicBezTo>
                    <a:pt x="36627" y="3088"/>
                    <a:pt x="36644" y="3111"/>
                    <a:pt x="36668" y="3123"/>
                  </a:cubicBezTo>
                  <a:cubicBezTo>
                    <a:pt x="36370" y="3522"/>
                    <a:pt x="35564" y="3602"/>
                    <a:pt x="35161" y="3702"/>
                  </a:cubicBezTo>
                  <a:cubicBezTo>
                    <a:pt x="34567" y="3848"/>
                    <a:pt x="33969" y="3977"/>
                    <a:pt x="33369" y="4092"/>
                  </a:cubicBezTo>
                  <a:cubicBezTo>
                    <a:pt x="32144" y="4328"/>
                    <a:pt x="30904" y="4507"/>
                    <a:pt x="29662" y="4637"/>
                  </a:cubicBezTo>
                  <a:cubicBezTo>
                    <a:pt x="27504" y="4862"/>
                    <a:pt x="25333" y="4944"/>
                    <a:pt x="23162" y="4944"/>
                  </a:cubicBezTo>
                  <a:cubicBezTo>
                    <a:pt x="22918" y="4944"/>
                    <a:pt x="22675" y="4943"/>
                    <a:pt x="22431" y="4941"/>
                  </a:cubicBezTo>
                  <a:cubicBezTo>
                    <a:pt x="17622" y="4902"/>
                    <a:pt x="12742" y="4691"/>
                    <a:pt x="7990" y="3912"/>
                  </a:cubicBezTo>
                  <a:cubicBezTo>
                    <a:pt x="6664" y="3694"/>
                    <a:pt x="5344" y="3424"/>
                    <a:pt x="4041" y="3089"/>
                  </a:cubicBezTo>
                  <a:cubicBezTo>
                    <a:pt x="3426" y="2931"/>
                    <a:pt x="2816" y="2759"/>
                    <a:pt x="2211" y="2569"/>
                  </a:cubicBezTo>
                  <a:cubicBezTo>
                    <a:pt x="1785" y="2436"/>
                    <a:pt x="236" y="2129"/>
                    <a:pt x="160" y="1578"/>
                  </a:cubicBezTo>
                  <a:cubicBezTo>
                    <a:pt x="4844" y="553"/>
                    <a:pt x="9597" y="341"/>
                    <a:pt x="14382" y="241"/>
                  </a:cubicBezTo>
                  <a:cubicBezTo>
                    <a:pt x="15301" y="222"/>
                    <a:pt x="16220" y="212"/>
                    <a:pt x="17140" y="212"/>
                  </a:cubicBezTo>
                  <a:close/>
                  <a:moveTo>
                    <a:pt x="17165" y="0"/>
                  </a:moveTo>
                  <a:cubicBezTo>
                    <a:pt x="14298" y="0"/>
                    <a:pt x="11429" y="105"/>
                    <a:pt x="8569" y="265"/>
                  </a:cubicBezTo>
                  <a:cubicBezTo>
                    <a:pt x="5764" y="421"/>
                    <a:pt x="2843" y="617"/>
                    <a:pt x="144" y="1464"/>
                  </a:cubicBezTo>
                  <a:cubicBezTo>
                    <a:pt x="132" y="1452"/>
                    <a:pt x="115" y="1446"/>
                    <a:pt x="97" y="1446"/>
                  </a:cubicBezTo>
                  <a:cubicBezTo>
                    <a:pt x="64" y="1446"/>
                    <a:pt x="28" y="1468"/>
                    <a:pt x="22" y="1510"/>
                  </a:cubicBezTo>
                  <a:cubicBezTo>
                    <a:pt x="21" y="1520"/>
                    <a:pt x="22" y="1525"/>
                    <a:pt x="22" y="1533"/>
                  </a:cubicBezTo>
                  <a:cubicBezTo>
                    <a:pt x="21" y="1536"/>
                    <a:pt x="21" y="1538"/>
                    <a:pt x="21" y="1540"/>
                  </a:cubicBezTo>
                  <a:cubicBezTo>
                    <a:pt x="1" y="1818"/>
                    <a:pt x="180" y="1979"/>
                    <a:pt x="418" y="2112"/>
                  </a:cubicBezTo>
                  <a:cubicBezTo>
                    <a:pt x="908" y="2385"/>
                    <a:pt x="1528" y="2527"/>
                    <a:pt x="2058" y="2698"/>
                  </a:cubicBezTo>
                  <a:cubicBezTo>
                    <a:pt x="3337" y="3111"/>
                    <a:pt x="4640" y="3450"/>
                    <a:pt x="5955" y="3726"/>
                  </a:cubicBezTo>
                  <a:cubicBezTo>
                    <a:pt x="7082" y="3960"/>
                    <a:pt x="8218" y="4153"/>
                    <a:pt x="9359" y="4312"/>
                  </a:cubicBezTo>
                  <a:cubicBezTo>
                    <a:pt x="10826" y="4514"/>
                    <a:pt x="12301" y="4664"/>
                    <a:pt x="13777" y="4778"/>
                  </a:cubicBezTo>
                  <a:cubicBezTo>
                    <a:pt x="16798" y="5014"/>
                    <a:pt x="19853" y="5187"/>
                    <a:pt x="22902" y="5187"/>
                  </a:cubicBezTo>
                  <a:cubicBezTo>
                    <a:pt x="25317" y="5187"/>
                    <a:pt x="27729" y="5078"/>
                    <a:pt x="30118" y="4805"/>
                  </a:cubicBezTo>
                  <a:cubicBezTo>
                    <a:pt x="31569" y="4640"/>
                    <a:pt x="33012" y="4409"/>
                    <a:pt x="34437" y="4093"/>
                  </a:cubicBezTo>
                  <a:cubicBezTo>
                    <a:pt x="35079" y="3951"/>
                    <a:pt x="35793" y="3846"/>
                    <a:pt x="36398" y="3582"/>
                  </a:cubicBezTo>
                  <a:cubicBezTo>
                    <a:pt x="36719" y="3442"/>
                    <a:pt x="36935" y="3257"/>
                    <a:pt x="36972" y="2898"/>
                  </a:cubicBezTo>
                  <a:cubicBezTo>
                    <a:pt x="36978" y="2836"/>
                    <a:pt x="36922" y="2801"/>
                    <a:pt x="36867" y="2801"/>
                  </a:cubicBezTo>
                  <a:cubicBezTo>
                    <a:pt x="36835" y="2801"/>
                    <a:pt x="36804" y="2813"/>
                    <a:pt x="36787" y="2840"/>
                  </a:cubicBezTo>
                  <a:cubicBezTo>
                    <a:pt x="36659" y="2205"/>
                    <a:pt x="35681" y="2061"/>
                    <a:pt x="35163" y="1927"/>
                  </a:cubicBezTo>
                  <a:cubicBezTo>
                    <a:pt x="33927" y="1614"/>
                    <a:pt x="32678" y="1351"/>
                    <a:pt x="31424" y="1126"/>
                  </a:cubicBezTo>
                  <a:cubicBezTo>
                    <a:pt x="30958" y="1043"/>
                    <a:pt x="30493" y="965"/>
                    <a:pt x="30025" y="892"/>
                  </a:cubicBezTo>
                  <a:cubicBezTo>
                    <a:pt x="28001" y="577"/>
                    <a:pt x="25963" y="359"/>
                    <a:pt x="23918" y="219"/>
                  </a:cubicBezTo>
                  <a:cubicBezTo>
                    <a:pt x="21671" y="65"/>
                    <a:pt x="19418" y="0"/>
                    <a:pt x="17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flipH="1">
              <a:off x="6762169" y="2467585"/>
              <a:ext cx="1900932" cy="246488"/>
            </a:xfrm>
            <a:custGeom>
              <a:avLst/>
              <a:gdLst/>
              <a:ahLst/>
              <a:cxnLst/>
              <a:rect l="l" t="t" r="r" b="b"/>
              <a:pathLst>
                <a:path w="36509" h="4734" extrusionOk="0">
                  <a:moveTo>
                    <a:pt x="16980" y="1"/>
                  </a:moveTo>
                  <a:cubicBezTo>
                    <a:pt x="16060" y="1"/>
                    <a:pt x="15140" y="11"/>
                    <a:pt x="14221" y="30"/>
                  </a:cubicBezTo>
                  <a:cubicBezTo>
                    <a:pt x="9437" y="128"/>
                    <a:pt x="4684" y="340"/>
                    <a:pt x="0" y="1367"/>
                  </a:cubicBezTo>
                  <a:cubicBezTo>
                    <a:pt x="75" y="1917"/>
                    <a:pt x="1625" y="2225"/>
                    <a:pt x="2050" y="2357"/>
                  </a:cubicBezTo>
                  <a:cubicBezTo>
                    <a:pt x="2655" y="2548"/>
                    <a:pt x="3265" y="2721"/>
                    <a:pt x="3880" y="2878"/>
                  </a:cubicBezTo>
                  <a:cubicBezTo>
                    <a:pt x="5184" y="3213"/>
                    <a:pt x="6503" y="3482"/>
                    <a:pt x="7829" y="3701"/>
                  </a:cubicBezTo>
                  <a:cubicBezTo>
                    <a:pt x="12581" y="4481"/>
                    <a:pt x="17462" y="4692"/>
                    <a:pt x="22271" y="4730"/>
                  </a:cubicBezTo>
                  <a:cubicBezTo>
                    <a:pt x="22515" y="4732"/>
                    <a:pt x="22758" y="4733"/>
                    <a:pt x="23002" y="4733"/>
                  </a:cubicBezTo>
                  <a:cubicBezTo>
                    <a:pt x="25172" y="4733"/>
                    <a:pt x="27342" y="4651"/>
                    <a:pt x="29502" y="4426"/>
                  </a:cubicBezTo>
                  <a:cubicBezTo>
                    <a:pt x="30744" y="4296"/>
                    <a:pt x="31984" y="4118"/>
                    <a:pt x="33209" y="3881"/>
                  </a:cubicBezTo>
                  <a:cubicBezTo>
                    <a:pt x="33809" y="3765"/>
                    <a:pt x="34408" y="3636"/>
                    <a:pt x="35000" y="3491"/>
                  </a:cubicBezTo>
                  <a:cubicBezTo>
                    <a:pt x="35405" y="3391"/>
                    <a:pt x="36212" y="3312"/>
                    <a:pt x="36509" y="2913"/>
                  </a:cubicBezTo>
                  <a:cubicBezTo>
                    <a:pt x="36485" y="2900"/>
                    <a:pt x="36468" y="2877"/>
                    <a:pt x="36469" y="2842"/>
                  </a:cubicBezTo>
                  <a:cubicBezTo>
                    <a:pt x="36483" y="2075"/>
                    <a:pt x="35034" y="1936"/>
                    <a:pt x="34495" y="1805"/>
                  </a:cubicBezTo>
                  <a:cubicBezTo>
                    <a:pt x="33856" y="1652"/>
                    <a:pt x="33214" y="1511"/>
                    <a:pt x="32571" y="1380"/>
                  </a:cubicBezTo>
                  <a:cubicBezTo>
                    <a:pt x="31179" y="1097"/>
                    <a:pt x="29779" y="865"/>
                    <a:pt x="28372" y="679"/>
                  </a:cubicBezTo>
                  <a:cubicBezTo>
                    <a:pt x="24597" y="182"/>
                    <a:pt x="20787" y="1"/>
                    <a:pt x="1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 flipH="1">
              <a:off x="7106441" y="2443686"/>
              <a:ext cx="1617321" cy="252840"/>
            </a:xfrm>
            <a:custGeom>
              <a:avLst/>
              <a:gdLst/>
              <a:ahLst/>
              <a:cxnLst/>
              <a:rect l="l" t="t" r="r" b="b"/>
              <a:pathLst>
                <a:path w="31062" h="4856" extrusionOk="0">
                  <a:moveTo>
                    <a:pt x="17478" y="0"/>
                  </a:moveTo>
                  <a:cubicBezTo>
                    <a:pt x="16675" y="0"/>
                    <a:pt x="15872" y="8"/>
                    <a:pt x="15070" y="21"/>
                  </a:cubicBezTo>
                  <a:cubicBezTo>
                    <a:pt x="12555" y="64"/>
                    <a:pt x="10040" y="168"/>
                    <a:pt x="7527" y="303"/>
                  </a:cubicBezTo>
                  <a:cubicBezTo>
                    <a:pt x="6667" y="348"/>
                    <a:pt x="466" y="637"/>
                    <a:pt x="9" y="1956"/>
                  </a:cubicBezTo>
                  <a:cubicBezTo>
                    <a:pt x="21" y="1947"/>
                    <a:pt x="34" y="1943"/>
                    <a:pt x="48" y="1943"/>
                  </a:cubicBezTo>
                  <a:cubicBezTo>
                    <a:pt x="85" y="1943"/>
                    <a:pt x="121" y="1972"/>
                    <a:pt x="108" y="2020"/>
                  </a:cubicBezTo>
                  <a:cubicBezTo>
                    <a:pt x="72" y="2154"/>
                    <a:pt x="36" y="2290"/>
                    <a:pt x="1" y="2426"/>
                  </a:cubicBezTo>
                  <a:cubicBezTo>
                    <a:pt x="374" y="2919"/>
                    <a:pt x="1577" y="3084"/>
                    <a:pt x="2013" y="3202"/>
                  </a:cubicBezTo>
                  <a:cubicBezTo>
                    <a:pt x="2687" y="3384"/>
                    <a:pt x="3364" y="3554"/>
                    <a:pt x="4046" y="3712"/>
                  </a:cubicBezTo>
                  <a:cubicBezTo>
                    <a:pt x="5407" y="4027"/>
                    <a:pt x="6778" y="4296"/>
                    <a:pt x="8158" y="4524"/>
                  </a:cubicBezTo>
                  <a:cubicBezTo>
                    <a:pt x="8876" y="4643"/>
                    <a:pt x="9599" y="4753"/>
                    <a:pt x="10323" y="4856"/>
                  </a:cubicBezTo>
                  <a:lnTo>
                    <a:pt x="10364" y="4561"/>
                  </a:lnTo>
                  <a:cubicBezTo>
                    <a:pt x="9223" y="4402"/>
                    <a:pt x="8087" y="4210"/>
                    <a:pt x="6960" y="3975"/>
                  </a:cubicBezTo>
                  <a:cubicBezTo>
                    <a:pt x="5645" y="3699"/>
                    <a:pt x="4341" y="3359"/>
                    <a:pt x="3062" y="2947"/>
                  </a:cubicBezTo>
                  <a:cubicBezTo>
                    <a:pt x="2533" y="2776"/>
                    <a:pt x="1913" y="2633"/>
                    <a:pt x="1423" y="2361"/>
                  </a:cubicBezTo>
                  <a:cubicBezTo>
                    <a:pt x="1184" y="2228"/>
                    <a:pt x="1006" y="2067"/>
                    <a:pt x="1026" y="1789"/>
                  </a:cubicBezTo>
                  <a:cubicBezTo>
                    <a:pt x="1026" y="1788"/>
                    <a:pt x="1026" y="1785"/>
                    <a:pt x="1027" y="1783"/>
                  </a:cubicBezTo>
                  <a:cubicBezTo>
                    <a:pt x="1027" y="1774"/>
                    <a:pt x="1026" y="1769"/>
                    <a:pt x="1027" y="1759"/>
                  </a:cubicBezTo>
                  <a:cubicBezTo>
                    <a:pt x="1033" y="1717"/>
                    <a:pt x="1069" y="1695"/>
                    <a:pt x="1102" y="1695"/>
                  </a:cubicBezTo>
                  <a:cubicBezTo>
                    <a:pt x="1119" y="1695"/>
                    <a:pt x="1136" y="1701"/>
                    <a:pt x="1148" y="1713"/>
                  </a:cubicBezTo>
                  <a:cubicBezTo>
                    <a:pt x="3847" y="868"/>
                    <a:pt x="6768" y="670"/>
                    <a:pt x="9574" y="514"/>
                  </a:cubicBezTo>
                  <a:cubicBezTo>
                    <a:pt x="12434" y="354"/>
                    <a:pt x="15302" y="249"/>
                    <a:pt x="18169" y="249"/>
                  </a:cubicBezTo>
                  <a:cubicBezTo>
                    <a:pt x="20423" y="249"/>
                    <a:pt x="22676" y="314"/>
                    <a:pt x="24923" y="468"/>
                  </a:cubicBezTo>
                  <a:cubicBezTo>
                    <a:pt x="26968" y="608"/>
                    <a:pt x="29006" y="827"/>
                    <a:pt x="31030" y="1141"/>
                  </a:cubicBezTo>
                  <a:lnTo>
                    <a:pt x="31062" y="942"/>
                  </a:lnTo>
                  <a:cubicBezTo>
                    <a:pt x="30812" y="902"/>
                    <a:pt x="30564" y="865"/>
                    <a:pt x="30313" y="828"/>
                  </a:cubicBezTo>
                  <a:cubicBezTo>
                    <a:pt x="26065" y="214"/>
                    <a:pt x="21770" y="0"/>
                    <a:pt x="17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 flipH="1">
              <a:off x="6819509" y="1914304"/>
              <a:ext cx="125431" cy="112830"/>
            </a:xfrm>
            <a:custGeom>
              <a:avLst/>
              <a:gdLst/>
              <a:ahLst/>
              <a:cxnLst/>
              <a:rect l="l" t="t" r="r" b="b"/>
              <a:pathLst>
                <a:path w="2409" h="2167" extrusionOk="0">
                  <a:moveTo>
                    <a:pt x="1472" y="147"/>
                  </a:moveTo>
                  <a:cubicBezTo>
                    <a:pt x="1561" y="147"/>
                    <a:pt x="1649" y="171"/>
                    <a:pt x="1724" y="223"/>
                  </a:cubicBezTo>
                  <a:cubicBezTo>
                    <a:pt x="1950" y="385"/>
                    <a:pt x="1964" y="724"/>
                    <a:pt x="1808" y="938"/>
                  </a:cubicBezTo>
                  <a:cubicBezTo>
                    <a:pt x="1765" y="922"/>
                    <a:pt x="1722" y="912"/>
                    <a:pt x="1676" y="907"/>
                  </a:cubicBezTo>
                  <a:cubicBezTo>
                    <a:pt x="1673" y="907"/>
                    <a:pt x="1670" y="907"/>
                    <a:pt x="1667" y="907"/>
                  </a:cubicBezTo>
                  <a:cubicBezTo>
                    <a:pt x="1574" y="907"/>
                    <a:pt x="1582" y="1051"/>
                    <a:pt x="1676" y="1062"/>
                  </a:cubicBezTo>
                  <a:cubicBezTo>
                    <a:pt x="2042" y="1109"/>
                    <a:pt x="2273" y="1651"/>
                    <a:pt x="1977" y="1916"/>
                  </a:cubicBezTo>
                  <a:cubicBezTo>
                    <a:pt x="1889" y="1995"/>
                    <a:pt x="1786" y="2029"/>
                    <a:pt x="1682" y="2029"/>
                  </a:cubicBezTo>
                  <a:cubicBezTo>
                    <a:pt x="1442" y="2029"/>
                    <a:pt x="1198" y="1848"/>
                    <a:pt x="1123" y="1623"/>
                  </a:cubicBezTo>
                  <a:cubicBezTo>
                    <a:pt x="1116" y="1600"/>
                    <a:pt x="1095" y="1590"/>
                    <a:pt x="1075" y="1590"/>
                  </a:cubicBezTo>
                  <a:cubicBezTo>
                    <a:pt x="1074" y="1590"/>
                    <a:pt x="1072" y="1590"/>
                    <a:pt x="1070" y="1590"/>
                  </a:cubicBezTo>
                  <a:cubicBezTo>
                    <a:pt x="1057" y="1576"/>
                    <a:pt x="1038" y="1569"/>
                    <a:pt x="1018" y="1569"/>
                  </a:cubicBezTo>
                  <a:cubicBezTo>
                    <a:pt x="990" y="1569"/>
                    <a:pt x="962" y="1584"/>
                    <a:pt x="955" y="1616"/>
                  </a:cubicBezTo>
                  <a:cubicBezTo>
                    <a:pt x="921" y="1747"/>
                    <a:pt x="797" y="1817"/>
                    <a:pt x="669" y="1817"/>
                  </a:cubicBezTo>
                  <a:cubicBezTo>
                    <a:pt x="603" y="1817"/>
                    <a:pt x="535" y="1798"/>
                    <a:pt x="480" y="1759"/>
                  </a:cubicBezTo>
                  <a:cubicBezTo>
                    <a:pt x="259" y="1597"/>
                    <a:pt x="318" y="1259"/>
                    <a:pt x="407" y="1045"/>
                  </a:cubicBezTo>
                  <a:cubicBezTo>
                    <a:pt x="408" y="1042"/>
                    <a:pt x="408" y="1040"/>
                    <a:pt x="408" y="1037"/>
                  </a:cubicBezTo>
                  <a:cubicBezTo>
                    <a:pt x="428" y="1036"/>
                    <a:pt x="447" y="1030"/>
                    <a:pt x="466" y="1024"/>
                  </a:cubicBezTo>
                  <a:cubicBezTo>
                    <a:pt x="521" y="1004"/>
                    <a:pt x="519" y="913"/>
                    <a:pt x="458" y="913"/>
                  </a:cubicBezTo>
                  <a:cubicBezTo>
                    <a:pt x="456" y="913"/>
                    <a:pt x="454" y="913"/>
                    <a:pt x="452" y="913"/>
                  </a:cubicBezTo>
                  <a:cubicBezTo>
                    <a:pt x="445" y="914"/>
                    <a:pt x="438" y="914"/>
                    <a:pt x="431" y="914"/>
                  </a:cubicBezTo>
                  <a:cubicBezTo>
                    <a:pt x="309" y="914"/>
                    <a:pt x="194" y="830"/>
                    <a:pt x="186" y="697"/>
                  </a:cubicBezTo>
                  <a:cubicBezTo>
                    <a:pt x="180" y="569"/>
                    <a:pt x="295" y="465"/>
                    <a:pt x="400" y="414"/>
                  </a:cubicBezTo>
                  <a:cubicBezTo>
                    <a:pt x="477" y="376"/>
                    <a:pt x="561" y="362"/>
                    <a:pt x="646" y="362"/>
                  </a:cubicBezTo>
                  <a:cubicBezTo>
                    <a:pt x="722" y="362"/>
                    <a:pt x="799" y="374"/>
                    <a:pt x="875" y="389"/>
                  </a:cubicBezTo>
                  <a:cubicBezTo>
                    <a:pt x="874" y="390"/>
                    <a:pt x="874" y="392"/>
                    <a:pt x="874" y="392"/>
                  </a:cubicBezTo>
                  <a:cubicBezTo>
                    <a:pt x="862" y="442"/>
                    <a:pt x="900" y="476"/>
                    <a:pt x="940" y="476"/>
                  </a:cubicBezTo>
                  <a:cubicBezTo>
                    <a:pt x="961" y="476"/>
                    <a:pt x="983" y="466"/>
                    <a:pt x="997" y="444"/>
                  </a:cubicBezTo>
                  <a:cubicBezTo>
                    <a:pt x="1002" y="435"/>
                    <a:pt x="1008" y="429"/>
                    <a:pt x="1014" y="421"/>
                  </a:cubicBezTo>
                  <a:cubicBezTo>
                    <a:pt x="1025" y="424"/>
                    <a:pt x="1039" y="428"/>
                    <a:pt x="1051" y="430"/>
                  </a:cubicBezTo>
                  <a:cubicBezTo>
                    <a:pt x="1055" y="431"/>
                    <a:pt x="1059" y="432"/>
                    <a:pt x="1063" y="432"/>
                  </a:cubicBezTo>
                  <a:cubicBezTo>
                    <a:pt x="1110" y="432"/>
                    <a:pt x="1124" y="360"/>
                    <a:pt x="1074" y="343"/>
                  </a:cubicBezTo>
                  <a:lnTo>
                    <a:pt x="1071" y="343"/>
                  </a:lnTo>
                  <a:cubicBezTo>
                    <a:pt x="1129" y="269"/>
                    <a:pt x="1195" y="212"/>
                    <a:pt x="1297" y="177"/>
                  </a:cubicBezTo>
                  <a:cubicBezTo>
                    <a:pt x="1353" y="157"/>
                    <a:pt x="1413" y="147"/>
                    <a:pt x="1472" y="147"/>
                  </a:cubicBezTo>
                  <a:close/>
                  <a:moveTo>
                    <a:pt x="1463" y="1"/>
                  </a:moveTo>
                  <a:cubicBezTo>
                    <a:pt x="1238" y="1"/>
                    <a:pt x="1005" y="104"/>
                    <a:pt x="908" y="297"/>
                  </a:cubicBezTo>
                  <a:cubicBezTo>
                    <a:pt x="808" y="274"/>
                    <a:pt x="701" y="257"/>
                    <a:pt x="598" y="257"/>
                  </a:cubicBezTo>
                  <a:cubicBezTo>
                    <a:pt x="396" y="257"/>
                    <a:pt x="205" y="321"/>
                    <a:pt x="99" y="522"/>
                  </a:cubicBezTo>
                  <a:cubicBezTo>
                    <a:pt x="1" y="713"/>
                    <a:pt x="114" y="990"/>
                    <a:pt x="313" y="1035"/>
                  </a:cubicBezTo>
                  <a:cubicBezTo>
                    <a:pt x="161" y="1308"/>
                    <a:pt x="139" y="1746"/>
                    <a:pt x="464" y="1906"/>
                  </a:cubicBezTo>
                  <a:cubicBezTo>
                    <a:pt x="528" y="1937"/>
                    <a:pt x="599" y="1952"/>
                    <a:pt x="671" y="1952"/>
                  </a:cubicBezTo>
                  <a:cubicBezTo>
                    <a:pt x="827" y="1952"/>
                    <a:pt x="983" y="1880"/>
                    <a:pt x="1050" y="1744"/>
                  </a:cubicBezTo>
                  <a:cubicBezTo>
                    <a:pt x="1123" y="2008"/>
                    <a:pt x="1408" y="2167"/>
                    <a:pt x="1684" y="2167"/>
                  </a:cubicBezTo>
                  <a:cubicBezTo>
                    <a:pt x="1838" y="2167"/>
                    <a:pt x="1990" y="2117"/>
                    <a:pt x="2100" y="2008"/>
                  </a:cubicBezTo>
                  <a:cubicBezTo>
                    <a:pt x="2408" y="1705"/>
                    <a:pt x="2256" y="1181"/>
                    <a:pt x="1913" y="984"/>
                  </a:cubicBezTo>
                  <a:cubicBezTo>
                    <a:pt x="2122" y="725"/>
                    <a:pt x="2091" y="299"/>
                    <a:pt x="1805" y="100"/>
                  </a:cubicBezTo>
                  <a:cubicBezTo>
                    <a:pt x="1711" y="33"/>
                    <a:pt x="1588" y="1"/>
                    <a:pt x="1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 flipH="1">
              <a:off x="6826538" y="1921906"/>
              <a:ext cx="109186" cy="98095"/>
            </a:xfrm>
            <a:custGeom>
              <a:avLst/>
              <a:gdLst/>
              <a:ahLst/>
              <a:cxnLst/>
              <a:rect l="l" t="t" r="r" b="b"/>
              <a:pathLst>
                <a:path w="2097" h="1884" extrusionOk="0">
                  <a:moveTo>
                    <a:pt x="1294" y="1"/>
                  </a:moveTo>
                  <a:cubicBezTo>
                    <a:pt x="1235" y="1"/>
                    <a:pt x="1175" y="11"/>
                    <a:pt x="1119" y="31"/>
                  </a:cubicBezTo>
                  <a:cubicBezTo>
                    <a:pt x="1018" y="66"/>
                    <a:pt x="951" y="123"/>
                    <a:pt x="893" y="197"/>
                  </a:cubicBezTo>
                  <a:lnTo>
                    <a:pt x="895" y="197"/>
                  </a:lnTo>
                  <a:cubicBezTo>
                    <a:pt x="947" y="214"/>
                    <a:pt x="932" y="285"/>
                    <a:pt x="885" y="285"/>
                  </a:cubicBezTo>
                  <a:cubicBezTo>
                    <a:pt x="881" y="285"/>
                    <a:pt x="877" y="285"/>
                    <a:pt x="873" y="284"/>
                  </a:cubicBezTo>
                  <a:cubicBezTo>
                    <a:pt x="861" y="282"/>
                    <a:pt x="847" y="278"/>
                    <a:pt x="836" y="275"/>
                  </a:cubicBezTo>
                  <a:cubicBezTo>
                    <a:pt x="830" y="283"/>
                    <a:pt x="825" y="289"/>
                    <a:pt x="818" y="298"/>
                  </a:cubicBezTo>
                  <a:cubicBezTo>
                    <a:pt x="803" y="320"/>
                    <a:pt x="782" y="330"/>
                    <a:pt x="761" y="330"/>
                  </a:cubicBezTo>
                  <a:cubicBezTo>
                    <a:pt x="721" y="330"/>
                    <a:pt x="683" y="296"/>
                    <a:pt x="695" y="246"/>
                  </a:cubicBezTo>
                  <a:cubicBezTo>
                    <a:pt x="695" y="246"/>
                    <a:pt x="695" y="244"/>
                    <a:pt x="697" y="243"/>
                  </a:cubicBezTo>
                  <a:cubicBezTo>
                    <a:pt x="620" y="228"/>
                    <a:pt x="543" y="216"/>
                    <a:pt x="467" y="216"/>
                  </a:cubicBezTo>
                  <a:cubicBezTo>
                    <a:pt x="383" y="216"/>
                    <a:pt x="299" y="230"/>
                    <a:pt x="221" y="268"/>
                  </a:cubicBezTo>
                  <a:cubicBezTo>
                    <a:pt x="116" y="319"/>
                    <a:pt x="0" y="424"/>
                    <a:pt x="8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7" y="767"/>
                    <a:pt x="279" y="767"/>
                  </a:cubicBezTo>
                  <a:cubicBezTo>
                    <a:pt x="340" y="767"/>
                    <a:pt x="342" y="858"/>
                    <a:pt x="287" y="878"/>
                  </a:cubicBezTo>
                  <a:cubicBezTo>
                    <a:pt x="267" y="883"/>
                    <a:pt x="249" y="889"/>
                    <a:pt x="230" y="891"/>
                  </a:cubicBezTo>
                  <a:cubicBezTo>
                    <a:pt x="230" y="894"/>
                    <a:pt x="230" y="896"/>
                    <a:pt x="229" y="899"/>
                  </a:cubicBezTo>
                  <a:cubicBezTo>
                    <a:pt x="139" y="1113"/>
                    <a:pt x="81" y="1451"/>
                    <a:pt x="302" y="1613"/>
                  </a:cubicBezTo>
                  <a:cubicBezTo>
                    <a:pt x="357" y="1652"/>
                    <a:pt x="423" y="1671"/>
                    <a:pt x="489" y="1671"/>
                  </a:cubicBezTo>
                  <a:cubicBezTo>
                    <a:pt x="617" y="1671"/>
                    <a:pt x="742" y="1600"/>
                    <a:pt x="776" y="1470"/>
                  </a:cubicBezTo>
                  <a:cubicBezTo>
                    <a:pt x="784" y="1438"/>
                    <a:pt x="812" y="1423"/>
                    <a:pt x="840" y="1423"/>
                  </a:cubicBezTo>
                  <a:cubicBezTo>
                    <a:pt x="860" y="1423"/>
                    <a:pt x="879" y="1430"/>
                    <a:pt x="892" y="1444"/>
                  </a:cubicBezTo>
                  <a:cubicBezTo>
                    <a:pt x="893" y="1444"/>
                    <a:pt x="894" y="1444"/>
                    <a:pt x="895" y="1444"/>
                  </a:cubicBezTo>
                  <a:cubicBezTo>
                    <a:pt x="915" y="1444"/>
                    <a:pt x="937" y="1454"/>
                    <a:pt x="945" y="1477"/>
                  </a:cubicBezTo>
                  <a:cubicBezTo>
                    <a:pt x="1021" y="1703"/>
                    <a:pt x="1266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6" y="1506"/>
                    <a:pt x="1865" y="963"/>
                    <a:pt x="1499" y="916"/>
                  </a:cubicBezTo>
                  <a:cubicBezTo>
                    <a:pt x="1405" y="904"/>
                    <a:pt x="1397" y="761"/>
                    <a:pt x="1488" y="761"/>
                  </a:cubicBezTo>
                  <a:cubicBezTo>
                    <a:pt x="1491" y="761"/>
                    <a:pt x="1494" y="761"/>
                    <a:pt x="1497" y="761"/>
                  </a:cubicBezTo>
                  <a:cubicBezTo>
                    <a:pt x="1543" y="766"/>
                    <a:pt x="1587" y="777"/>
                    <a:pt x="1630" y="792"/>
                  </a:cubicBezTo>
                  <a:cubicBezTo>
                    <a:pt x="1787" y="578"/>
                    <a:pt x="1772" y="239"/>
                    <a:pt x="1546" y="77"/>
                  </a:cubicBezTo>
                  <a:cubicBezTo>
                    <a:pt x="1471" y="25"/>
                    <a:pt x="1383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 flipH="1">
              <a:off x="6860852" y="1686868"/>
              <a:ext cx="160993" cy="151673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3" y="334"/>
                  </a:cubicBezTo>
                  <a:cubicBezTo>
                    <a:pt x="2353" y="544"/>
                    <a:pt x="2569" y="970"/>
                    <a:pt x="2320" y="1276"/>
                  </a:cubicBezTo>
                  <a:cubicBezTo>
                    <a:pt x="2319" y="1279"/>
                    <a:pt x="2317" y="1280"/>
                    <a:pt x="2316" y="1283"/>
                  </a:cubicBezTo>
                  <a:cubicBezTo>
                    <a:pt x="2291" y="1283"/>
                    <a:pt x="2267" y="1285"/>
                    <a:pt x="2242" y="1290"/>
                  </a:cubicBezTo>
                  <a:cubicBezTo>
                    <a:pt x="2160" y="1304"/>
                    <a:pt x="2187" y="1417"/>
                    <a:pt x="2259" y="1424"/>
                  </a:cubicBezTo>
                  <a:cubicBezTo>
                    <a:pt x="2447" y="1440"/>
                    <a:pt x="2600" y="1502"/>
                    <a:pt x="2712" y="1663"/>
                  </a:cubicBezTo>
                  <a:cubicBezTo>
                    <a:pt x="2819" y="1814"/>
                    <a:pt x="2851" y="2028"/>
                    <a:pt x="2741" y="2186"/>
                  </a:cubicBezTo>
                  <a:cubicBezTo>
                    <a:pt x="2648" y="2318"/>
                    <a:pt x="2493" y="2382"/>
                    <a:pt x="2337" y="2382"/>
                  </a:cubicBezTo>
                  <a:cubicBezTo>
                    <a:pt x="2196" y="2382"/>
                    <a:pt x="2054" y="2329"/>
                    <a:pt x="1956" y="2227"/>
                  </a:cubicBezTo>
                  <a:cubicBezTo>
                    <a:pt x="1985" y="2169"/>
                    <a:pt x="1936" y="2117"/>
                    <a:pt x="1887" y="2117"/>
                  </a:cubicBezTo>
                  <a:cubicBezTo>
                    <a:pt x="1865" y="2117"/>
                    <a:pt x="1843" y="2128"/>
                    <a:pt x="1828" y="2154"/>
                  </a:cubicBezTo>
                  <a:cubicBezTo>
                    <a:pt x="1656" y="2460"/>
                    <a:pt x="1380" y="2757"/>
                    <a:pt x="1013" y="2757"/>
                  </a:cubicBezTo>
                  <a:cubicBezTo>
                    <a:pt x="974" y="2757"/>
                    <a:pt x="934" y="2753"/>
                    <a:pt x="892" y="2746"/>
                  </a:cubicBezTo>
                  <a:cubicBezTo>
                    <a:pt x="671" y="2709"/>
                    <a:pt x="476" y="2586"/>
                    <a:pt x="417" y="2359"/>
                  </a:cubicBezTo>
                  <a:cubicBezTo>
                    <a:pt x="352" y="2112"/>
                    <a:pt x="477" y="1864"/>
                    <a:pt x="728" y="1779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3" y="1580"/>
                    <a:pt x="711" y="1580"/>
                  </a:cubicBezTo>
                  <a:cubicBezTo>
                    <a:pt x="708" y="1580"/>
                    <a:pt x="705" y="1581"/>
                    <a:pt x="701" y="1581"/>
                  </a:cubicBezTo>
                  <a:cubicBezTo>
                    <a:pt x="687" y="1583"/>
                    <a:pt x="673" y="1583"/>
                    <a:pt x="659" y="1583"/>
                  </a:cubicBezTo>
                  <a:cubicBezTo>
                    <a:pt x="356" y="1583"/>
                    <a:pt x="128" y="1220"/>
                    <a:pt x="317" y="952"/>
                  </a:cubicBezTo>
                  <a:cubicBezTo>
                    <a:pt x="422" y="804"/>
                    <a:pt x="592" y="743"/>
                    <a:pt x="767" y="743"/>
                  </a:cubicBezTo>
                  <a:cubicBezTo>
                    <a:pt x="913" y="743"/>
                    <a:pt x="1062" y="786"/>
                    <a:pt x="1178" y="858"/>
                  </a:cubicBezTo>
                  <a:cubicBezTo>
                    <a:pt x="1186" y="863"/>
                    <a:pt x="1193" y="865"/>
                    <a:pt x="1200" y="865"/>
                  </a:cubicBezTo>
                  <a:cubicBezTo>
                    <a:pt x="1236" y="865"/>
                    <a:pt x="1257" y="810"/>
                    <a:pt x="1222" y="782"/>
                  </a:cubicBezTo>
                  <a:cubicBezTo>
                    <a:pt x="1212" y="777"/>
                    <a:pt x="1204" y="772"/>
                    <a:pt x="1195" y="765"/>
                  </a:cubicBezTo>
                  <a:cubicBezTo>
                    <a:pt x="1225" y="753"/>
                    <a:pt x="1246" y="723"/>
                    <a:pt x="1235" y="678"/>
                  </a:cubicBezTo>
                  <a:cubicBezTo>
                    <a:pt x="1180" y="463"/>
                    <a:pt x="1305" y="244"/>
                    <a:pt x="1523" y="179"/>
                  </a:cubicBezTo>
                  <a:cubicBezTo>
                    <a:pt x="1565" y="167"/>
                    <a:pt x="1608" y="161"/>
                    <a:pt x="1650" y="161"/>
                  </a:cubicBezTo>
                  <a:close/>
                  <a:moveTo>
                    <a:pt x="1647" y="0"/>
                  </a:moveTo>
                  <a:cubicBezTo>
                    <a:pt x="1518" y="0"/>
                    <a:pt x="1391" y="37"/>
                    <a:pt x="1281" y="121"/>
                  </a:cubicBezTo>
                  <a:cubicBezTo>
                    <a:pt x="1102" y="256"/>
                    <a:pt x="999" y="484"/>
                    <a:pt x="1074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1" y="965"/>
                  </a:cubicBezTo>
                  <a:cubicBezTo>
                    <a:pt x="1" y="1262"/>
                    <a:pt x="226" y="1722"/>
                    <a:pt x="555" y="1741"/>
                  </a:cubicBezTo>
                  <a:cubicBezTo>
                    <a:pt x="182" y="1931"/>
                    <a:pt x="172" y="2499"/>
                    <a:pt x="516" y="2754"/>
                  </a:cubicBezTo>
                  <a:cubicBezTo>
                    <a:pt x="666" y="2865"/>
                    <a:pt x="824" y="2913"/>
                    <a:pt x="980" y="2913"/>
                  </a:cubicBezTo>
                  <a:cubicBezTo>
                    <a:pt x="1344" y="2913"/>
                    <a:pt x="1694" y="2653"/>
                    <a:pt x="1897" y="2332"/>
                  </a:cubicBezTo>
                  <a:cubicBezTo>
                    <a:pt x="2014" y="2454"/>
                    <a:pt x="2183" y="2515"/>
                    <a:pt x="2352" y="2515"/>
                  </a:cubicBezTo>
                  <a:cubicBezTo>
                    <a:pt x="2562" y="2515"/>
                    <a:pt x="2772" y="2422"/>
                    <a:pt x="2882" y="2234"/>
                  </a:cubicBezTo>
                  <a:cubicBezTo>
                    <a:pt x="3091" y="1884"/>
                    <a:pt x="2824" y="1378"/>
                    <a:pt x="2444" y="1295"/>
                  </a:cubicBezTo>
                  <a:cubicBezTo>
                    <a:pt x="2767" y="900"/>
                    <a:pt x="2402" y="296"/>
                    <a:pt x="2007" y="93"/>
                  </a:cubicBezTo>
                  <a:cubicBezTo>
                    <a:pt x="1895" y="34"/>
                    <a:pt x="1770" y="0"/>
                    <a:pt x="1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 flipH="1">
              <a:off x="6873401" y="1695303"/>
              <a:ext cx="141884" cy="135219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4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49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6" y="625"/>
                    <a:pt x="787" y="582"/>
                    <a:pt x="641" y="582"/>
                  </a:cubicBezTo>
                  <a:cubicBezTo>
                    <a:pt x="466" y="582"/>
                    <a:pt x="296" y="644"/>
                    <a:pt x="191" y="792"/>
                  </a:cubicBezTo>
                  <a:cubicBezTo>
                    <a:pt x="1" y="1059"/>
                    <a:pt x="230" y="1422"/>
                    <a:pt x="533" y="1422"/>
                  </a:cubicBezTo>
                  <a:cubicBezTo>
                    <a:pt x="547" y="1422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4" y="1499"/>
                    <a:pt x="617" y="1537"/>
                  </a:cubicBezTo>
                  <a:cubicBezTo>
                    <a:pt x="643" y="1559"/>
                    <a:pt x="645" y="1605"/>
                    <a:pt x="602" y="1620"/>
                  </a:cubicBezTo>
                  <a:cubicBezTo>
                    <a:pt x="350" y="1703"/>
                    <a:pt x="226" y="1951"/>
                    <a:pt x="291" y="2199"/>
                  </a:cubicBezTo>
                  <a:cubicBezTo>
                    <a:pt x="352" y="2425"/>
                    <a:pt x="545" y="2548"/>
                    <a:pt x="766" y="2586"/>
                  </a:cubicBezTo>
                  <a:cubicBezTo>
                    <a:pt x="807" y="2593"/>
                    <a:pt x="846" y="2596"/>
                    <a:pt x="885" y="2596"/>
                  </a:cubicBezTo>
                  <a:cubicBezTo>
                    <a:pt x="1252" y="2596"/>
                    <a:pt x="1530" y="2299"/>
                    <a:pt x="1702" y="1993"/>
                  </a:cubicBezTo>
                  <a:cubicBezTo>
                    <a:pt x="1717" y="1967"/>
                    <a:pt x="1739" y="1956"/>
                    <a:pt x="1760" y="1956"/>
                  </a:cubicBezTo>
                  <a:cubicBezTo>
                    <a:pt x="1809" y="1956"/>
                    <a:pt x="1858" y="2009"/>
                    <a:pt x="1830" y="2067"/>
                  </a:cubicBezTo>
                  <a:cubicBezTo>
                    <a:pt x="1927" y="2168"/>
                    <a:pt x="2069" y="2220"/>
                    <a:pt x="2210" y="2220"/>
                  </a:cubicBezTo>
                  <a:cubicBezTo>
                    <a:pt x="2367" y="2220"/>
                    <a:pt x="2522" y="2156"/>
                    <a:pt x="2615" y="2024"/>
                  </a:cubicBezTo>
                  <a:cubicBezTo>
                    <a:pt x="2725" y="1865"/>
                    <a:pt x="2692" y="1652"/>
                    <a:pt x="2586" y="1501"/>
                  </a:cubicBezTo>
                  <a:cubicBezTo>
                    <a:pt x="2474" y="1340"/>
                    <a:pt x="2321" y="1278"/>
                    <a:pt x="2133" y="1263"/>
                  </a:cubicBezTo>
                  <a:cubicBezTo>
                    <a:pt x="2061" y="1256"/>
                    <a:pt x="2034" y="1143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3" y="810"/>
                    <a:pt x="2226" y="385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 flipH="1">
              <a:off x="6966455" y="2295967"/>
              <a:ext cx="477667" cy="380822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5" y="0"/>
                  </a:moveTo>
                  <a:cubicBezTo>
                    <a:pt x="9019" y="0"/>
                    <a:pt x="8985" y="17"/>
                    <a:pt x="8971" y="56"/>
                  </a:cubicBezTo>
                  <a:cubicBezTo>
                    <a:pt x="8969" y="66"/>
                    <a:pt x="8964" y="77"/>
                    <a:pt x="8960" y="88"/>
                  </a:cubicBezTo>
                  <a:cubicBezTo>
                    <a:pt x="8934" y="76"/>
                    <a:pt x="8907" y="65"/>
                    <a:pt x="8879" y="54"/>
                  </a:cubicBezTo>
                  <a:lnTo>
                    <a:pt x="8836" y="141"/>
                  </a:lnTo>
                  <a:cubicBezTo>
                    <a:pt x="8866" y="158"/>
                    <a:pt x="8897" y="172"/>
                    <a:pt x="8925" y="186"/>
                  </a:cubicBezTo>
                  <a:cubicBezTo>
                    <a:pt x="8701" y="800"/>
                    <a:pt x="8511" y="1440"/>
                    <a:pt x="8354" y="2076"/>
                  </a:cubicBezTo>
                  <a:cubicBezTo>
                    <a:pt x="7875" y="1403"/>
                    <a:pt x="7259" y="671"/>
                    <a:pt x="6385" y="620"/>
                  </a:cubicBezTo>
                  <a:cubicBezTo>
                    <a:pt x="6357" y="618"/>
                    <a:pt x="6329" y="617"/>
                    <a:pt x="6301" y="617"/>
                  </a:cubicBezTo>
                  <a:cubicBezTo>
                    <a:pt x="5627" y="617"/>
                    <a:pt x="5011" y="1085"/>
                    <a:pt x="4781" y="1717"/>
                  </a:cubicBezTo>
                  <a:cubicBezTo>
                    <a:pt x="4273" y="3118"/>
                    <a:pt x="5551" y="4228"/>
                    <a:pt x="6837" y="4228"/>
                  </a:cubicBezTo>
                  <a:cubicBezTo>
                    <a:pt x="6962" y="4228"/>
                    <a:pt x="7087" y="4218"/>
                    <a:pt x="7210" y="4196"/>
                  </a:cubicBezTo>
                  <a:lnTo>
                    <a:pt x="7210" y="4196"/>
                  </a:lnTo>
                  <a:cubicBezTo>
                    <a:pt x="7203" y="4219"/>
                    <a:pt x="7202" y="4243"/>
                    <a:pt x="7210" y="4263"/>
                  </a:cubicBezTo>
                  <a:lnTo>
                    <a:pt x="7227" y="4306"/>
                  </a:lnTo>
                  <a:cubicBezTo>
                    <a:pt x="7232" y="4318"/>
                    <a:pt x="7238" y="4327"/>
                    <a:pt x="7246" y="4335"/>
                  </a:cubicBezTo>
                  <a:cubicBezTo>
                    <a:pt x="7198" y="4380"/>
                    <a:pt x="7166" y="4443"/>
                    <a:pt x="7153" y="4529"/>
                  </a:cubicBezTo>
                  <a:cubicBezTo>
                    <a:pt x="7083" y="4667"/>
                    <a:pt x="7016" y="4807"/>
                    <a:pt x="6951" y="4949"/>
                  </a:cubicBezTo>
                  <a:cubicBezTo>
                    <a:pt x="6838" y="5197"/>
                    <a:pt x="6735" y="5450"/>
                    <a:pt x="6641" y="5706"/>
                  </a:cubicBezTo>
                  <a:cubicBezTo>
                    <a:pt x="6478" y="6147"/>
                    <a:pt x="6348" y="6598"/>
                    <a:pt x="6239" y="7055"/>
                  </a:cubicBezTo>
                  <a:cubicBezTo>
                    <a:pt x="5185" y="6608"/>
                    <a:pt x="4120" y="6063"/>
                    <a:pt x="3021" y="5741"/>
                  </a:cubicBezTo>
                  <a:cubicBezTo>
                    <a:pt x="4636" y="5173"/>
                    <a:pt x="4192" y="2976"/>
                    <a:pt x="2856" y="2344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2" y="2169"/>
                    <a:pt x="0" y="3278"/>
                    <a:pt x="364" y="4481"/>
                  </a:cubicBezTo>
                  <a:lnTo>
                    <a:pt x="454" y="4534"/>
                  </a:lnTo>
                  <a:cubicBezTo>
                    <a:pt x="485" y="4524"/>
                    <a:pt x="510" y="4499"/>
                    <a:pt x="505" y="4462"/>
                  </a:cubicBezTo>
                  <a:cubicBezTo>
                    <a:pt x="322" y="3410"/>
                    <a:pt x="1027" y="2383"/>
                    <a:pt x="2044" y="2383"/>
                  </a:cubicBezTo>
                  <a:cubicBezTo>
                    <a:pt x="2227" y="2383"/>
                    <a:pt x="2420" y="2416"/>
                    <a:pt x="2619" y="2488"/>
                  </a:cubicBezTo>
                  <a:cubicBezTo>
                    <a:pt x="3998" y="2986"/>
                    <a:pt x="4328" y="4901"/>
                    <a:pt x="2928" y="5563"/>
                  </a:cubicBezTo>
                  <a:cubicBezTo>
                    <a:pt x="2868" y="5593"/>
                    <a:pt x="2857" y="5652"/>
                    <a:pt x="2876" y="5698"/>
                  </a:cubicBezTo>
                  <a:cubicBezTo>
                    <a:pt x="2873" y="5697"/>
                    <a:pt x="2870" y="5697"/>
                    <a:pt x="2867" y="5697"/>
                  </a:cubicBezTo>
                  <a:cubicBezTo>
                    <a:pt x="2809" y="5697"/>
                    <a:pt x="2798" y="5787"/>
                    <a:pt x="2849" y="5819"/>
                  </a:cubicBezTo>
                  <a:cubicBezTo>
                    <a:pt x="3906" y="6435"/>
                    <a:pt x="5143" y="6831"/>
                    <a:pt x="6269" y="7304"/>
                  </a:cubicBezTo>
                  <a:cubicBezTo>
                    <a:pt x="6284" y="7310"/>
                    <a:pt x="6298" y="7313"/>
                    <a:pt x="6312" y="7313"/>
                  </a:cubicBezTo>
                  <a:cubicBezTo>
                    <a:pt x="6364" y="7313"/>
                    <a:pt x="6408" y="7276"/>
                    <a:pt x="6420" y="7222"/>
                  </a:cubicBezTo>
                  <a:cubicBezTo>
                    <a:pt x="6586" y="6509"/>
                    <a:pt x="6807" y="5814"/>
                    <a:pt x="7102" y="5146"/>
                  </a:cubicBezTo>
                  <a:cubicBezTo>
                    <a:pt x="7225" y="4865"/>
                    <a:pt x="7558" y="4487"/>
                    <a:pt x="7472" y="4170"/>
                  </a:cubicBezTo>
                  <a:cubicBezTo>
                    <a:pt x="7469" y="4155"/>
                    <a:pt x="7462" y="4144"/>
                    <a:pt x="7452" y="4134"/>
                  </a:cubicBezTo>
                  <a:cubicBezTo>
                    <a:pt x="7489" y="4103"/>
                    <a:pt x="7468" y="4029"/>
                    <a:pt x="7415" y="4029"/>
                  </a:cubicBezTo>
                  <a:cubicBezTo>
                    <a:pt x="7413" y="4029"/>
                    <a:pt x="7409" y="4029"/>
                    <a:pt x="7406" y="4030"/>
                  </a:cubicBezTo>
                  <a:cubicBezTo>
                    <a:pt x="7251" y="4052"/>
                    <a:pt x="7091" y="4064"/>
                    <a:pt x="6931" y="4064"/>
                  </a:cubicBezTo>
                  <a:cubicBezTo>
                    <a:pt x="6443" y="4064"/>
                    <a:pt x="5950" y="3949"/>
                    <a:pt x="5567" y="3636"/>
                  </a:cubicBezTo>
                  <a:cubicBezTo>
                    <a:pt x="5040" y="3208"/>
                    <a:pt x="4749" y="2452"/>
                    <a:pt x="4994" y="1797"/>
                  </a:cubicBezTo>
                  <a:cubicBezTo>
                    <a:pt x="5209" y="1217"/>
                    <a:pt x="5740" y="845"/>
                    <a:pt x="6319" y="845"/>
                  </a:cubicBezTo>
                  <a:cubicBezTo>
                    <a:pt x="6500" y="845"/>
                    <a:pt x="6685" y="881"/>
                    <a:pt x="6867" y="959"/>
                  </a:cubicBezTo>
                  <a:cubicBezTo>
                    <a:pt x="7488" y="1223"/>
                    <a:pt x="7912" y="1821"/>
                    <a:pt x="8283" y="2356"/>
                  </a:cubicBezTo>
                  <a:cubicBezTo>
                    <a:pt x="8305" y="2388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0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1"/>
                    <a:pt x="9157" y="112"/>
                  </a:cubicBezTo>
                  <a:cubicBezTo>
                    <a:pt x="9174" y="46"/>
                    <a:pt x="9113" y="0"/>
                    <a:pt x="9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 flipH="1">
              <a:off x="6979371" y="2039112"/>
              <a:ext cx="601380" cy="624133"/>
            </a:xfrm>
            <a:custGeom>
              <a:avLst/>
              <a:gdLst/>
              <a:ahLst/>
              <a:cxnLst/>
              <a:rect l="l" t="t" r="r" b="b"/>
              <a:pathLst>
                <a:path w="11550" h="11987" extrusionOk="0">
                  <a:moveTo>
                    <a:pt x="7588" y="1"/>
                  </a:moveTo>
                  <a:cubicBezTo>
                    <a:pt x="7078" y="1"/>
                    <a:pt x="6565" y="217"/>
                    <a:pt x="6237" y="608"/>
                  </a:cubicBezTo>
                  <a:cubicBezTo>
                    <a:pt x="5783" y="1149"/>
                    <a:pt x="5798" y="1842"/>
                    <a:pt x="6063" y="2458"/>
                  </a:cubicBezTo>
                  <a:cubicBezTo>
                    <a:pt x="6069" y="2472"/>
                    <a:pt x="6069" y="2488"/>
                    <a:pt x="6066" y="2500"/>
                  </a:cubicBezTo>
                  <a:cubicBezTo>
                    <a:pt x="6102" y="2561"/>
                    <a:pt x="6060" y="2650"/>
                    <a:pt x="5989" y="2650"/>
                  </a:cubicBezTo>
                  <a:cubicBezTo>
                    <a:pt x="5976" y="2650"/>
                    <a:pt x="5961" y="2647"/>
                    <a:pt x="5947" y="2640"/>
                  </a:cubicBezTo>
                  <a:cubicBezTo>
                    <a:pt x="4918" y="2166"/>
                    <a:pt x="3795" y="1722"/>
                    <a:pt x="2836" y="1111"/>
                  </a:cubicBezTo>
                  <a:lnTo>
                    <a:pt x="2836" y="1111"/>
                  </a:lnTo>
                  <a:cubicBezTo>
                    <a:pt x="2838" y="1123"/>
                    <a:pt x="2838" y="1136"/>
                    <a:pt x="2834" y="1149"/>
                  </a:cubicBezTo>
                  <a:cubicBezTo>
                    <a:pt x="2616" y="1874"/>
                    <a:pt x="2360" y="2591"/>
                    <a:pt x="2116" y="3308"/>
                  </a:cubicBezTo>
                  <a:cubicBezTo>
                    <a:pt x="2302" y="3239"/>
                    <a:pt x="2505" y="3207"/>
                    <a:pt x="2713" y="3207"/>
                  </a:cubicBezTo>
                  <a:cubicBezTo>
                    <a:pt x="3815" y="3207"/>
                    <a:pt x="5059" y="4106"/>
                    <a:pt x="4808" y="5241"/>
                  </a:cubicBezTo>
                  <a:cubicBezTo>
                    <a:pt x="4654" y="5941"/>
                    <a:pt x="4032" y="6404"/>
                    <a:pt x="3336" y="6485"/>
                  </a:cubicBezTo>
                  <a:cubicBezTo>
                    <a:pt x="3259" y="6494"/>
                    <a:pt x="3182" y="6499"/>
                    <a:pt x="3107" y="6499"/>
                  </a:cubicBezTo>
                  <a:cubicBezTo>
                    <a:pt x="2390" y="6499"/>
                    <a:pt x="1751" y="6104"/>
                    <a:pt x="1269" y="5581"/>
                  </a:cubicBezTo>
                  <a:cubicBezTo>
                    <a:pt x="1054" y="6067"/>
                    <a:pt x="807" y="6537"/>
                    <a:pt x="583" y="7018"/>
                  </a:cubicBezTo>
                  <a:cubicBezTo>
                    <a:pt x="446" y="7314"/>
                    <a:pt x="0" y="7936"/>
                    <a:pt x="198" y="8239"/>
                  </a:cubicBezTo>
                  <a:cubicBezTo>
                    <a:pt x="277" y="8360"/>
                    <a:pt x="700" y="8450"/>
                    <a:pt x="853" y="8514"/>
                  </a:cubicBezTo>
                  <a:cubicBezTo>
                    <a:pt x="1108" y="8620"/>
                    <a:pt x="1362" y="8726"/>
                    <a:pt x="1617" y="8834"/>
                  </a:cubicBezTo>
                  <a:cubicBezTo>
                    <a:pt x="2075" y="9027"/>
                    <a:pt x="2530" y="9220"/>
                    <a:pt x="2988" y="9411"/>
                  </a:cubicBezTo>
                  <a:cubicBezTo>
                    <a:pt x="2624" y="8208"/>
                    <a:pt x="3585" y="7100"/>
                    <a:pt x="4714" y="7100"/>
                  </a:cubicBezTo>
                  <a:cubicBezTo>
                    <a:pt x="4965" y="7100"/>
                    <a:pt x="5225" y="7155"/>
                    <a:pt x="5480" y="7275"/>
                  </a:cubicBezTo>
                  <a:cubicBezTo>
                    <a:pt x="6816" y="7906"/>
                    <a:pt x="7260" y="10103"/>
                    <a:pt x="5645" y="10671"/>
                  </a:cubicBezTo>
                  <a:cubicBezTo>
                    <a:pt x="6744" y="10994"/>
                    <a:pt x="7810" y="11539"/>
                    <a:pt x="8863" y="11986"/>
                  </a:cubicBezTo>
                  <a:cubicBezTo>
                    <a:pt x="8972" y="11530"/>
                    <a:pt x="9102" y="11078"/>
                    <a:pt x="9265" y="10636"/>
                  </a:cubicBezTo>
                  <a:cubicBezTo>
                    <a:pt x="9359" y="10381"/>
                    <a:pt x="9462" y="10127"/>
                    <a:pt x="9575" y="9877"/>
                  </a:cubicBezTo>
                  <a:cubicBezTo>
                    <a:pt x="9640" y="9735"/>
                    <a:pt x="9706" y="9595"/>
                    <a:pt x="9776" y="9456"/>
                  </a:cubicBezTo>
                  <a:cubicBezTo>
                    <a:pt x="9790" y="9371"/>
                    <a:pt x="9821" y="9308"/>
                    <a:pt x="9869" y="9263"/>
                  </a:cubicBezTo>
                  <a:cubicBezTo>
                    <a:pt x="9862" y="9255"/>
                    <a:pt x="9856" y="9246"/>
                    <a:pt x="9851" y="9234"/>
                  </a:cubicBezTo>
                  <a:lnTo>
                    <a:pt x="9834" y="9191"/>
                  </a:lnTo>
                  <a:cubicBezTo>
                    <a:pt x="9826" y="9171"/>
                    <a:pt x="9829" y="9147"/>
                    <a:pt x="9834" y="9124"/>
                  </a:cubicBezTo>
                  <a:lnTo>
                    <a:pt x="9834" y="9124"/>
                  </a:lnTo>
                  <a:cubicBezTo>
                    <a:pt x="9711" y="9146"/>
                    <a:pt x="9586" y="9156"/>
                    <a:pt x="9461" y="9156"/>
                  </a:cubicBezTo>
                  <a:cubicBezTo>
                    <a:pt x="8175" y="9156"/>
                    <a:pt x="6897" y="8046"/>
                    <a:pt x="7405" y="6645"/>
                  </a:cubicBezTo>
                  <a:cubicBezTo>
                    <a:pt x="7635" y="6012"/>
                    <a:pt x="8252" y="5545"/>
                    <a:pt x="8926" y="5545"/>
                  </a:cubicBezTo>
                  <a:cubicBezTo>
                    <a:pt x="8954" y="5545"/>
                    <a:pt x="8982" y="5546"/>
                    <a:pt x="9009" y="5547"/>
                  </a:cubicBezTo>
                  <a:cubicBezTo>
                    <a:pt x="9883" y="5597"/>
                    <a:pt x="10499" y="6331"/>
                    <a:pt x="10978" y="7004"/>
                  </a:cubicBezTo>
                  <a:cubicBezTo>
                    <a:pt x="11135" y="6368"/>
                    <a:pt x="11326" y="5728"/>
                    <a:pt x="11549" y="5113"/>
                  </a:cubicBezTo>
                  <a:cubicBezTo>
                    <a:pt x="11521" y="5098"/>
                    <a:pt x="11488" y="5085"/>
                    <a:pt x="11460" y="5069"/>
                  </a:cubicBezTo>
                  <a:cubicBezTo>
                    <a:pt x="11357" y="5019"/>
                    <a:pt x="11257" y="4968"/>
                    <a:pt x="11156" y="4917"/>
                  </a:cubicBezTo>
                  <a:cubicBezTo>
                    <a:pt x="11152" y="4916"/>
                    <a:pt x="11152" y="4913"/>
                    <a:pt x="11151" y="4911"/>
                  </a:cubicBezTo>
                  <a:cubicBezTo>
                    <a:pt x="10227" y="4474"/>
                    <a:pt x="9292" y="4074"/>
                    <a:pt x="8354" y="3668"/>
                  </a:cubicBezTo>
                  <a:cubicBezTo>
                    <a:pt x="8330" y="3666"/>
                    <a:pt x="8310" y="3656"/>
                    <a:pt x="8293" y="3642"/>
                  </a:cubicBezTo>
                  <a:cubicBezTo>
                    <a:pt x="8282" y="3637"/>
                    <a:pt x="8273" y="3633"/>
                    <a:pt x="8261" y="3627"/>
                  </a:cubicBezTo>
                  <a:cubicBezTo>
                    <a:pt x="8157" y="3584"/>
                    <a:pt x="8211" y="3447"/>
                    <a:pt x="8306" y="3447"/>
                  </a:cubicBezTo>
                  <a:cubicBezTo>
                    <a:pt x="8317" y="3447"/>
                    <a:pt x="8329" y="3448"/>
                    <a:pt x="8341" y="3453"/>
                  </a:cubicBezTo>
                  <a:cubicBezTo>
                    <a:pt x="8346" y="3455"/>
                    <a:pt x="8350" y="3455"/>
                    <a:pt x="8354" y="3457"/>
                  </a:cubicBezTo>
                  <a:cubicBezTo>
                    <a:pt x="10035" y="2952"/>
                    <a:pt x="9650" y="655"/>
                    <a:pt x="8185" y="107"/>
                  </a:cubicBezTo>
                  <a:cubicBezTo>
                    <a:pt x="7995" y="35"/>
                    <a:pt x="7791" y="1"/>
                    <a:pt x="7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 flipH="1">
              <a:off x="6980048" y="2028490"/>
              <a:ext cx="610127" cy="512448"/>
            </a:xfrm>
            <a:custGeom>
              <a:avLst/>
              <a:gdLst/>
              <a:ahLst/>
              <a:cxnLst/>
              <a:rect l="l" t="t" r="r" b="b"/>
              <a:pathLst>
                <a:path w="11718" h="9842" extrusionOk="0">
                  <a:moveTo>
                    <a:pt x="7801" y="1"/>
                  </a:moveTo>
                  <a:cubicBezTo>
                    <a:pt x="6520" y="1"/>
                    <a:pt x="5365" y="1310"/>
                    <a:pt x="5997" y="2561"/>
                  </a:cubicBezTo>
                  <a:cubicBezTo>
                    <a:pt x="5022" y="2064"/>
                    <a:pt x="4002" y="1498"/>
                    <a:pt x="2971" y="1162"/>
                  </a:cubicBezTo>
                  <a:cubicBezTo>
                    <a:pt x="2965" y="1160"/>
                    <a:pt x="2959" y="1159"/>
                    <a:pt x="2954" y="1159"/>
                  </a:cubicBezTo>
                  <a:cubicBezTo>
                    <a:pt x="2907" y="1159"/>
                    <a:pt x="2864" y="1218"/>
                    <a:pt x="2911" y="1251"/>
                  </a:cubicBezTo>
                  <a:cubicBezTo>
                    <a:pt x="2880" y="1255"/>
                    <a:pt x="2852" y="1271"/>
                    <a:pt x="2838" y="1303"/>
                  </a:cubicBezTo>
                  <a:cubicBezTo>
                    <a:pt x="2539" y="2086"/>
                    <a:pt x="2282" y="2885"/>
                    <a:pt x="2012" y="3677"/>
                  </a:cubicBezTo>
                  <a:cubicBezTo>
                    <a:pt x="1984" y="3757"/>
                    <a:pt x="2040" y="3829"/>
                    <a:pt x="2112" y="3829"/>
                  </a:cubicBezTo>
                  <a:cubicBezTo>
                    <a:pt x="2132" y="3829"/>
                    <a:pt x="2153" y="3823"/>
                    <a:pt x="2174" y="3811"/>
                  </a:cubicBezTo>
                  <a:cubicBezTo>
                    <a:pt x="2384" y="3684"/>
                    <a:pt x="2633" y="3626"/>
                    <a:pt x="2892" y="3626"/>
                  </a:cubicBezTo>
                  <a:cubicBezTo>
                    <a:pt x="3932" y="3626"/>
                    <a:pt x="5144" y="4551"/>
                    <a:pt x="4716" y="5612"/>
                  </a:cubicBezTo>
                  <a:cubicBezTo>
                    <a:pt x="4463" y="6236"/>
                    <a:pt x="3978" y="6474"/>
                    <a:pt x="3447" y="6474"/>
                  </a:cubicBezTo>
                  <a:cubicBezTo>
                    <a:pt x="2776" y="6474"/>
                    <a:pt x="2032" y="6093"/>
                    <a:pt x="1595" y="5629"/>
                  </a:cubicBezTo>
                  <a:cubicBezTo>
                    <a:pt x="1578" y="5610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6" y="5675"/>
                  </a:cubicBezTo>
                  <a:cubicBezTo>
                    <a:pt x="1414" y="5668"/>
                    <a:pt x="1402" y="5664"/>
                    <a:pt x="1389" y="5664"/>
                  </a:cubicBezTo>
                  <a:cubicBezTo>
                    <a:pt x="1372" y="5664"/>
                    <a:pt x="1355" y="5672"/>
                    <a:pt x="1343" y="5692"/>
                  </a:cubicBezTo>
                  <a:cubicBezTo>
                    <a:pt x="807" y="6540"/>
                    <a:pt x="404" y="7480"/>
                    <a:pt x="21" y="8406"/>
                  </a:cubicBezTo>
                  <a:cubicBezTo>
                    <a:pt x="0" y="8457"/>
                    <a:pt x="20" y="8522"/>
                    <a:pt x="73" y="8546"/>
                  </a:cubicBezTo>
                  <a:cubicBezTo>
                    <a:pt x="1091" y="8974"/>
                    <a:pt x="2112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0" y="9733"/>
                    <a:pt x="3260" y="9669"/>
                  </a:cubicBezTo>
                  <a:lnTo>
                    <a:pt x="3171" y="9616"/>
                  </a:lnTo>
                  <a:cubicBezTo>
                    <a:pt x="2713" y="9424"/>
                    <a:pt x="2257" y="9231"/>
                    <a:pt x="1799" y="9039"/>
                  </a:cubicBezTo>
                  <a:cubicBezTo>
                    <a:pt x="1544" y="8932"/>
                    <a:pt x="1291" y="8825"/>
                    <a:pt x="1035" y="8719"/>
                  </a:cubicBezTo>
                  <a:cubicBezTo>
                    <a:pt x="883" y="8655"/>
                    <a:pt x="458" y="8565"/>
                    <a:pt x="380" y="8444"/>
                  </a:cubicBezTo>
                  <a:cubicBezTo>
                    <a:pt x="183" y="8141"/>
                    <a:pt x="628" y="7519"/>
                    <a:pt x="765" y="7223"/>
                  </a:cubicBezTo>
                  <a:cubicBezTo>
                    <a:pt x="989" y="6742"/>
                    <a:pt x="1237" y="6272"/>
                    <a:pt x="1451" y="5786"/>
                  </a:cubicBezTo>
                  <a:cubicBezTo>
                    <a:pt x="1933" y="6307"/>
                    <a:pt x="2573" y="6704"/>
                    <a:pt x="3289" y="6704"/>
                  </a:cubicBezTo>
                  <a:cubicBezTo>
                    <a:pt x="3365" y="6704"/>
                    <a:pt x="3441" y="6699"/>
                    <a:pt x="3518" y="6690"/>
                  </a:cubicBezTo>
                  <a:cubicBezTo>
                    <a:pt x="4215" y="6609"/>
                    <a:pt x="4837" y="6146"/>
                    <a:pt x="4991" y="5446"/>
                  </a:cubicBezTo>
                  <a:cubicBezTo>
                    <a:pt x="5242" y="4311"/>
                    <a:pt x="3998" y="3412"/>
                    <a:pt x="2896" y="3412"/>
                  </a:cubicBezTo>
                  <a:cubicBezTo>
                    <a:pt x="2688" y="3412"/>
                    <a:pt x="2485" y="3444"/>
                    <a:pt x="2298" y="3513"/>
                  </a:cubicBezTo>
                  <a:cubicBezTo>
                    <a:pt x="2544" y="2794"/>
                    <a:pt x="2798" y="2079"/>
                    <a:pt x="3017" y="1354"/>
                  </a:cubicBezTo>
                  <a:cubicBezTo>
                    <a:pt x="3020" y="1341"/>
                    <a:pt x="3020" y="1327"/>
                    <a:pt x="3018" y="1316"/>
                  </a:cubicBezTo>
                  <a:lnTo>
                    <a:pt x="3018" y="1316"/>
                  </a:lnTo>
                  <a:cubicBezTo>
                    <a:pt x="3978" y="1927"/>
                    <a:pt x="5100" y="2371"/>
                    <a:pt x="6129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2" y="2855"/>
                    <a:pt x="6285" y="2766"/>
                    <a:pt x="6248" y="2705"/>
                  </a:cubicBezTo>
                  <a:cubicBezTo>
                    <a:pt x="6252" y="2693"/>
                    <a:pt x="6252" y="2679"/>
                    <a:pt x="6245" y="2663"/>
                  </a:cubicBezTo>
                  <a:cubicBezTo>
                    <a:pt x="5980" y="2047"/>
                    <a:pt x="5965" y="1353"/>
                    <a:pt x="6419" y="813"/>
                  </a:cubicBezTo>
                  <a:cubicBezTo>
                    <a:pt x="6748" y="422"/>
                    <a:pt x="7260" y="206"/>
                    <a:pt x="7770" y="206"/>
                  </a:cubicBezTo>
                  <a:cubicBezTo>
                    <a:pt x="7973" y="206"/>
                    <a:pt x="8177" y="241"/>
                    <a:pt x="8367" y="312"/>
                  </a:cubicBezTo>
                  <a:cubicBezTo>
                    <a:pt x="9833" y="861"/>
                    <a:pt x="10218" y="3157"/>
                    <a:pt x="8536" y="3662"/>
                  </a:cubicBezTo>
                  <a:cubicBezTo>
                    <a:pt x="8531" y="3661"/>
                    <a:pt x="8527" y="3661"/>
                    <a:pt x="8524" y="3659"/>
                  </a:cubicBezTo>
                  <a:cubicBezTo>
                    <a:pt x="8511" y="3654"/>
                    <a:pt x="8499" y="3652"/>
                    <a:pt x="8487" y="3652"/>
                  </a:cubicBezTo>
                  <a:cubicBezTo>
                    <a:pt x="8392" y="3652"/>
                    <a:pt x="8340" y="3789"/>
                    <a:pt x="8444" y="3833"/>
                  </a:cubicBezTo>
                  <a:cubicBezTo>
                    <a:pt x="8454" y="3839"/>
                    <a:pt x="8464" y="3844"/>
                    <a:pt x="8475" y="3847"/>
                  </a:cubicBezTo>
                  <a:cubicBezTo>
                    <a:pt x="8493" y="3861"/>
                    <a:pt x="8513" y="3872"/>
                    <a:pt x="8536" y="3873"/>
                  </a:cubicBezTo>
                  <a:cubicBezTo>
                    <a:pt x="9473" y="4279"/>
                    <a:pt x="10409" y="4680"/>
                    <a:pt x="11333" y="5116"/>
                  </a:cubicBezTo>
                  <a:cubicBezTo>
                    <a:pt x="11334" y="5119"/>
                    <a:pt x="11334" y="5121"/>
                    <a:pt x="11338" y="5122"/>
                  </a:cubicBezTo>
                  <a:cubicBezTo>
                    <a:pt x="11440" y="5173"/>
                    <a:pt x="11540" y="5225"/>
                    <a:pt x="11642" y="5274"/>
                  </a:cubicBezTo>
                  <a:lnTo>
                    <a:pt x="11686" y="5187"/>
                  </a:lnTo>
                  <a:cubicBezTo>
                    <a:pt x="11718" y="5137"/>
                    <a:pt x="11715" y="5063"/>
                    <a:pt x="11647" y="5028"/>
                  </a:cubicBezTo>
                  <a:cubicBezTo>
                    <a:pt x="10744" y="4570"/>
                    <a:pt x="9811" y="4134"/>
                    <a:pt x="8860" y="3783"/>
                  </a:cubicBezTo>
                  <a:cubicBezTo>
                    <a:pt x="10512" y="3121"/>
                    <a:pt x="9958" y="603"/>
                    <a:pt x="8372" y="91"/>
                  </a:cubicBezTo>
                  <a:cubicBezTo>
                    <a:pt x="8182" y="30"/>
                    <a:pt x="7990" y="1"/>
                    <a:pt x="7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 flipH="1">
              <a:off x="6936725" y="1171128"/>
              <a:ext cx="548219" cy="496412"/>
            </a:xfrm>
            <a:custGeom>
              <a:avLst/>
              <a:gdLst/>
              <a:ahLst/>
              <a:cxnLst/>
              <a:rect l="l" t="t" r="r" b="b"/>
              <a:pathLst>
                <a:path w="10529" h="9534" extrusionOk="0">
                  <a:moveTo>
                    <a:pt x="6360" y="178"/>
                  </a:moveTo>
                  <a:cubicBezTo>
                    <a:pt x="6478" y="178"/>
                    <a:pt x="6600" y="197"/>
                    <a:pt x="6722" y="240"/>
                  </a:cubicBezTo>
                  <a:cubicBezTo>
                    <a:pt x="7306" y="444"/>
                    <a:pt x="7527" y="1017"/>
                    <a:pt x="7497" y="1589"/>
                  </a:cubicBezTo>
                  <a:cubicBezTo>
                    <a:pt x="7495" y="1636"/>
                    <a:pt x="7535" y="1662"/>
                    <a:pt x="7574" y="1662"/>
                  </a:cubicBezTo>
                  <a:cubicBezTo>
                    <a:pt x="7585" y="1662"/>
                    <a:pt x="7596" y="1660"/>
                    <a:pt x="7605" y="1656"/>
                  </a:cubicBezTo>
                  <a:cubicBezTo>
                    <a:pt x="7607" y="1656"/>
                    <a:pt x="7609" y="1656"/>
                    <a:pt x="7610" y="1656"/>
                  </a:cubicBezTo>
                  <a:cubicBezTo>
                    <a:pt x="7612" y="1656"/>
                    <a:pt x="7613" y="1656"/>
                    <a:pt x="7614" y="1655"/>
                  </a:cubicBezTo>
                  <a:cubicBezTo>
                    <a:pt x="7808" y="1609"/>
                    <a:pt x="8006" y="1585"/>
                    <a:pt x="8203" y="1585"/>
                  </a:cubicBezTo>
                  <a:cubicBezTo>
                    <a:pt x="8993" y="1585"/>
                    <a:pt x="9753" y="1969"/>
                    <a:pt x="10031" y="2787"/>
                  </a:cubicBezTo>
                  <a:cubicBezTo>
                    <a:pt x="10350" y="3727"/>
                    <a:pt x="9744" y="4675"/>
                    <a:pt x="8774" y="4808"/>
                  </a:cubicBezTo>
                  <a:cubicBezTo>
                    <a:pt x="8659" y="4823"/>
                    <a:pt x="8702" y="4992"/>
                    <a:pt x="8811" y="4992"/>
                  </a:cubicBezTo>
                  <a:cubicBezTo>
                    <a:pt x="8815" y="4992"/>
                    <a:pt x="8820" y="4992"/>
                    <a:pt x="8825" y="4992"/>
                  </a:cubicBezTo>
                  <a:cubicBezTo>
                    <a:pt x="8833" y="4989"/>
                    <a:pt x="8840" y="4987"/>
                    <a:pt x="8849" y="4986"/>
                  </a:cubicBezTo>
                  <a:cubicBezTo>
                    <a:pt x="9421" y="5241"/>
                    <a:pt x="9763" y="5950"/>
                    <a:pt x="9491" y="6542"/>
                  </a:cubicBezTo>
                  <a:cubicBezTo>
                    <a:pt x="9297" y="6966"/>
                    <a:pt x="8866" y="7190"/>
                    <a:pt x="8428" y="7190"/>
                  </a:cubicBezTo>
                  <a:cubicBezTo>
                    <a:pt x="8241" y="7190"/>
                    <a:pt x="8052" y="7149"/>
                    <a:pt x="7881" y="7066"/>
                  </a:cubicBezTo>
                  <a:cubicBezTo>
                    <a:pt x="7866" y="7059"/>
                    <a:pt x="7852" y="7056"/>
                    <a:pt x="7838" y="7056"/>
                  </a:cubicBezTo>
                  <a:cubicBezTo>
                    <a:pt x="7789" y="7056"/>
                    <a:pt x="7750" y="7097"/>
                    <a:pt x="7744" y="7141"/>
                  </a:cubicBezTo>
                  <a:cubicBezTo>
                    <a:pt x="7722" y="7154"/>
                    <a:pt x="7706" y="7178"/>
                    <a:pt x="7714" y="7213"/>
                  </a:cubicBezTo>
                  <a:cubicBezTo>
                    <a:pt x="7910" y="8039"/>
                    <a:pt x="7514" y="9000"/>
                    <a:pt x="6653" y="9267"/>
                  </a:cubicBezTo>
                  <a:cubicBezTo>
                    <a:pt x="6509" y="9311"/>
                    <a:pt x="6366" y="9331"/>
                    <a:pt x="6225" y="9331"/>
                  </a:cubicBezTo>
                  <a:cubicBezTo>
                    <a:pt x="5524" y="9331"/>
                    <a:pt x="4888" y="8821"/>
                    <a:pt x="4642" y="8162"/>
                  </a:cubicBezTo>
                  <a:cubicBezTo>
                    <a:pt x="4626" y="8118"/>
                    <a:pt x="4589" y="8099"/>
                    <a:pt x="4553" y="8099"/>
                  </a:cubicBezTo>
                  <a:cubicBezTo>
                    <a:pt x="4523" y="8099"/>
                    <a:pt x="4493" y="8112"/>
                    <a:pt x="4477" y="8135"/>
                  </a:cubicBezTo>
                  <a:cubicBezTo>
                    <a:pt x="4465" y="8120"/>
                    <a:pt x="4445" y="8110"/>
                    <a:pt x="4425" y="8110"/>
                  </a:cubicBezTo>
                  <a:cubicBezTo>
                    <a:pt x="4408" y="8110"/>
                    <a:pt x="4391" y="8118"/>
                    <a:pt x="4381" y="8136"/>
                  </a:cubicBezTo>
                  <a:cubicBezTo>
                    <a:pt x="4198" y="8498"/>
                    <a:pt x="3814" y="8718"/>
                    <a:pt x="3422" y="8718"/>
                  </a:cubicBezTo>
                  <a:cubicBezTo>
                    <a:pt x="3253" y="8718"/>
                    <a:pt x="3083" y="8678"/>
                    <a:pt x="2927" y="8591"/>
                  </a:cubicBezTo>
                  <a:cubicBezTo>
                    <a:pt x="2350" y="8269"/>
                    <a:pt x="2253" y="7475"/>
                    <a:pt x="2519" y="6923"/>
                  </a:cubicBezTo>
                  <a:cubicBezTo>
                    <a:pt x="2551" y="6859"/>
                    <a:pt x="2503" y="6798"/>
                    <a:pt x="2449" y="6787"/>
                  </a:cubicBezTo>
                  <a:cubicBezTo>
                    <a:pt x="2454" y="6762"/>
                    <a:pt x="2427" y="6742"/>
                    <a:pt x="2400" y="6742"/>
                  </a:cubicBezTo>
                  <a:cubicBezTo>
                    <a:pt x="2390" y="6742"/>
                    <a:pt x="2380" y="6745"/>
                    <a:pt x="2372" y="6751"/>
                  </a:cubicBezTo>
                  <a:cubicBezTo>
                    <a:pt x="2178" y="6906"/>
                    <a:pt x="1918" y="7004"/>
                    <a:pt x="1667" y="7004"/>
                  </a:cubicBezTo>
                  <a:cubicBezTo>
                    <a:pt x="1425" y="7004"/>
                    <a:pt x="1192" y="6913"/>
                    <a:pt x="1034" y="6692"/>
                  </a:cubicBezTo>
                  <a:cubicBezTo>
                    <a:pt x="760" y="6310"/>
                    <a:pt x="911" y="5857"/>
                    <a:pt x="1225" y="5567"/>
                  </a:cubicBezTo>
                  <a:cubicBezTo>
                    <a:pt x="1280" y="5517"/>
                    <a:pt x="1230" y="5442"/>
                    <a:pt x="1169" y="5442"/>
                  </a:cubicBezTo>
                  <a:cubicBezTo>
                    <a:pt x="1158" y="5442"/>
                    <a:pt x="1147" y="5445"/>
                    <a:pt x="1135" y="5450"/>
                  </a:cubicBezTo>
                  <a:cubicBezTo>
                    <a:pt x="1126" y="5454"/>
                    <a:pt x="1120" y="5461"/>
                    <a:pt x="1111" y="5465"/>
                  </a:cubicBezTo>
                  <a:cubicBezTo>
                    <a:pt x="591" y="5211"/>
                    <a:pt x="247" y="4705"/>
                    <a:pt x="287" y="4110"/>
                  </a:cubicBezTo>
                  <a:cubicBezTo>
                    <a:pt x="341" y="3310"/>
                    <a:pt x="1122" y="2829"/>
                    <a:pt x="1854" y="2789"/>
                  </a:cubicBezTo>
                  <a:cubicBezTo>
                    <a:pt x="1972" y="2782"/>
                    <a:pt x="1974" y="2604"/>
                    <a:pt x="1855" y="2604"/>
                  </a:cubicBezTo>
                  <a:cubicBezTo>
                    <a:pt x="1855" y="2604"/>
                    <a:pt x="1855" y="2604"/>
                    <a:pt x="1854" y="2604"/>
                  </a:cubicBezTo>
                  <a:cubicBezTo>
                    <a:pt x="1808" y="2606"/>
                    <a:pt x="1760" y="2609"/>
                    <a:pt x="1713" y="2613"/>
                  </a:cubicBezTo>
                  <a:cubicBezTo>
                    <a:pt x="1718" y="2596"/>
                    <a:pt x="1718" y="2578"/>
                    <a:pt x="1706" y="2560"/>
                  </a:cubicBezTo>
                  <a:cubicBezTo>
                    <a:pt x="1105" y="1657"/>
                    <a:pt x="1967" y="598"/>
                    <a:pt x="2860" y="359"/>
                  </a:cubicBezTo>
                  <a:cubicBezTo>
                    <a:pt x="3039" y="310"/>
                    <a:pt x="3215" y="288"/>
                    <a:pt x="3386" y="288"/>
                  </a:cubicBezTo>
                  <a:cubicBezTo>
                    <a:pt x="4041" y="288"/>
                    <a:pt x="4632" y="620"/>
                    <a:pt x="5056" y="1158"/>
                  </a:cubicBezTo>
                  <a:cubicBezTo>
                    <a:pt x="5071" y="1177"/>
                    <a:pt x="5091" y="1185"/>
                    <a:pt x="5112" y="1185"/>
                  </a:cubicBezTo>
                  <a:cubicBezTo>
                    <a:pt x="5174" y="1185"/>
                    <a:pt x="5241" y="1111"/>
                    <a:pt x="5198" y="1050"/>
                  </a:cubicBezTo>
                  <a:cubicBezTo>
                    <a:pt x="5197" y="1048"/>
                    <a:pt x="5194" y="1046"/>
                    <a:pt x="5193" y="1043"/>
                  </a:cubicBezTo>
                  <a:cubicBezTo>
                    <a:pt x="5194" y="1040"/>
                    <a:pt x="5197" y="1038"/>
                    <a:pt x="5198" y="1035"/>
                  </a:cubicBezTo>
                  <a:cubicBezTo>
                    <a:pt x="5390" y="548"/>
                    <a:pt x="5847" y="178"/>
                    <a:pt x="6360" y="178"/>
                  </a:cubicBezTo>
                  <a:close/>
                  <a:moveTo>
                    <a:pt x="6389" y="1"/>
                  </a:moveTo>
                  <a:cubicBezTo>
                    <a:pt x="5821" y="1"/>
                    <a:pt x="5282" y="391"/>
                    <a:pt x="5111" y="937"/>
                  </a:cubicBezTo>
                  <a:cubicBezTo>
                    <a:pt x="4679" y="402"/>
                    <a:pt x="4042" y="97"/>
                    <a:pt x="3384" y="97"/>
                  </a:cubicBezTo>
                  <a:cubicBezTo>
                    <a:pt x="3072" y="97"/>
                    <a:pt x="2755" y="166"/>
                    <a:pt x="2454" y="311"/>
                  </a:cubicBezTo>
                  <a:cubicBezTo>
                    <a:pt x="1619" y="715"/>
                    <a:pt x="952" y="1786"/>
                    <a:pt x="1586" y="2629"/>
                  </a:cubicBezTo>
                  <a:cubicBezTo>
                    <a:pt x="887" y="2740"/>
                    <a:pt x="242" y="3228"/>
                    <a:pt x="114" y="3959"/>
                  </a:cubicBezTo>
                  <a:cubicBezTo>
                    <a:pt x="0" y="4617"/>
                    <a:pt x="365" y="5313"/>
                    <a:pt x="981" y="5558"/>
                  </a:cubicBezTo>
                  <a:cubicBezTo>
                    <a:pt x="643" y="5872"/>
                    <a:pt x="647" y="6505"/>
                    <a:pt x="937" y="6847"/>
                  </a:cubicBezTo>
                  <a:cubicBezTo>
                    <a:pt x="1119" y="7060"/>
                    <a:pt x="1390" y="7163"/>
                    <a:pt x="1662" y="7163"/>
                  </a:cubicBezTo>
                  <a:cubicBezTo>
                    <a:pt x="1899" y="7163"/>
                    <a:pt x="2136" y="7085"/>
                    <a:pt x="2315" y="6932"/>
                  </a:cubicBezTo>
                  <a:lnTo>
                    <a:pt x="2315" y="6932"/>
                  </a:lnTo>
                  <a:cubicBezTo>
                    <a:pt x="2049" y="7583"/>
                    <a:pt x="2200" y="8436"/>
                    <a:pt x="2873" y="8777"/>
                  </a:cubicBezTo>
                  <a:cubicBezTo>
                    <a:pt x="3036" y="8859"/>
                    <a:pt x="3215" y="8898"/>
                    <a:pt x="3394" y="8898"/>
                  </a:cubicBezTo>
                  <a:cubicBezTo>
                    <a:pt x="3845" y="8898"/>
                    <a:pt x="4295" y="8650"/>
                    <a:pt x="4468" y="8218"/>
                  </a:cubicBezTo>
                  <a:cubicBezTo>
                    <a:pt x="4685" y="8986"/>
                    <a:pt x="5441" y="9533"/>
                    <a:pt x="6227" y="9533"/>
                  </a:cubicBezTo>
                  <a:cubicBezTo>
                    <a:pt x="6387" y="9533"/>
                    <a:pt x="6549" y="9510"/>
                    <a:pt x="6707" y="9462"/>
                  </a:cubicBezTo>
                  <a:cubicBezTo>
                    <a:pt x="7617" y="9185"/>
                    <a:pt x="8120" y="8147"/>
                    <a:pt x="7864" y="7259"/>
                  </a:cubicBezTo>
                  <a:lnTo>
                    <a:pt x="7864" y="7259"/>
                  </a:lnTo>
                  <a:cubicBezTo>
                    <a:pt x="8041" y="7338"/>
                    <a:pt x="8232" y="7377"/>
                    <a:pt x="8423" y="7377"/>
                  </a:cubicBezTo>
                  <a:cubicBezTo>
                    <a:pt x="8934" y="7377"/>
                    <a:pt x="9444" y="7104"/>
                    <a:pt x="9659" y="6613"/>
                  </a:cubicBezTo>
                  <a:cubicBezTo>
                    <a:pt x="9935" y="5986"/>
                    <a:pt x="9623" y="5265"/>
                    <a:pt x="9057" y="4941"/>
                  </a:cubicBezTo>
                  <a:cubicBezTo>
                    <a:pt x="9992" y="4681"/>
                    <a:pt x="10529" y="3689"/>
                    <a:pt x="10211" y="2736"/>
                  </a:cubicBezTo>
                  <a:cubicBezTo>
                    <a:pt x="9926" y="1876"/>
                    <a:pt x="9123" y="1423"/>
                    <a:pt x="8285" y="1423"/>
                  </a:cubicBezTo>
                  <a:cubicBezTo>
                    <a:pt x="8079" y="1423"/>
                    <a:pt x="7872" y="1450"/>
                    <a:pt x="7669" y="1505"/>
                  </a:cubicBezTo>
                  <a:cubicBezTo>
                    <a:pt x="7766" y="864"/>
                    <a:pt x="7297" y="179"/>
                    <a:pt x="6662" y="32"/>
                  </a:cubicBezTo>
                  <a:cubicBezTo>
                    <a:pt x="6571" y="11"/>
                    <a:pt x="6480" y="1"/>
                    <a:pt x="6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 flipH="1">
              <a:off x="6945993" y="1180344"/>
              <a:ext cx="526142" cy="476678"/>
            </a:xfrm>
            <a:custGeom>
              <a:avLst/>
              <a:gdLst/>
              <a:ahLst/>
              <a:cxnLst/>
              <a:rect l="l" t="t" r="r" b="b"/>
              <a:pathLst>
                <a:path w="10105" h="9155" extrusionOk="0">
                  <a:moveTo>
                    <a:pt x="5156" y="4337"/>
                  </a:moveTo>
                  <a:cubicBezTo>
                    <a:pt x="5225" y="4337"/>
                    <a:pt x="5293" y="4354"/>
                    <a:pt x="5353" y="4390"/>
                  </a:cubicBezTo>
                  <a:cubicBezTo>
                    <a:pt x="5388" y="4410"/>
                    <a:pt x="5375" y="4462"/>
                    <a:pt x="5342" y="4473"/>
                  </a:cubicBezTo>
                  <a:cubicBezTo>
                    <a:pt x="5566" y="4625"/>
                    <a:pt x="5480" y="4975"/>
                    <a:pt x="5260" y="5082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1" y="4896"/>
                    <a:pt x="4741" y="4679"/>
                  </a:cubicBezTo>
                  <a:cubicBezTo>
                    <a:pt x="4760" y="4473"/>
                    <a:pt x="4960" y="4337"/>
                    <a:pt x="5156" y="4337"/>
                  </a:cubicBezTo>
                  <a:close/>
                  <a:moveTo>
                    <a:pt x="7139" y="4442"/>
                  </a:moveTo>
                  <a:cubicBezTo>
                    <a:pt x="7192" y="4442"/>
                    <a:pt x="7245" y="4450"/>
                    <a:pt x="7295" y="4465"/>
                  </a:cubicBezTo>
                  <a:cubicBezTo>
                    <a:pt x="7299" y="4466"/>
                    <a:pt x="7303" y="4466"/>
                    <a:pt x="7306" y="4467"/>
                  </a:cubicBezTo>
                  <a:cubicBezTo>
                    <a:pt x="7311" y="4470"/>
                    <a:pt x="7316" y="4472"/>
                    <a:pt x="7322" y="4475"/>
                  </a:cubicBezTo>
                  <a:cubicBezTo>
                    <a:pt x="7375" y="4494"/>
                    <a:pt x="7426" y="4521"/>
                    <a:pt x="7468" y="4558"/>
                  </a:cubicBezTo>
                  <a:cubicBezTo>
                    <a:pt x="7491" y="4578"/>
                    <a:pt x="7486" y="4605"/>
                    <a:pt x="7471" y="4622"/>
                  </a:cubicBezTo>
                  <a:cubicBezTo>
                    <a:pt x="7544" y="4794"/>
                    <a:pt x="7465" y="5043"/>
                    <a:pt x="7293" y="5130"/>
                  </a:cubicBezTo>
                  <a:cubicBezTo>
                    <a:pt x="7241" y="5158"/>
                    <a:pt x="7184" y="5170"/>
                    <a:pt x="7127" y="5170"/>
                  </a:cubicBezTo>
                  <a:cubicBezTo>
                    <a:pt x="7023" y="5170"/>
                    <a:pt x="6918" y="5129"/>
                    <a:pt x="6835" y="5063"/>
                  </a:cubicBezTo>
                  <a:cubicBezTo>
                    <a:pt x="6717" y="4974"/>
                    <a:pt x="6602" y="4818"/>
                    <a:pt x="6692" y="4677"/>
                  </a:cubicBezTo>
                  <a:cubicBezTo>
                    <a:pt x="6789" y="4524"/>
                    <a:pt x="6964" y="4442"/>
                    <a:pt x="7139" y="4442"/>
                  </a:cubicBezTo>
                  <a:close/>
                  <a:moveTo>
                    <a:pt x="3092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4"/>
                    <a:pt x="3265" y="4533"/>
                    <a:pt x="3232" y="4542"/>
                  </a:cubicBezTo>
                  <a:cubicBezTo>
                    <a:pt x="3333" y="4600"/>
                    <a:pt x="3399" y="4714"/>
                    <a:pt x="3414" y="4830"/>
                  </a:cubicBezTo>
                  <a:cubicBezTo>
                    <a:pt x="3448" y="5080"/>
                    <a:pt x="3269" y="5215"/>
                    <a:pt x="3075" y="5215"/>
                  </a:cubicBezTo>
                  <a:cubicBezTo>
                    <a:pt x="2953" y="5215"/>
                    <a:pt x="2825" y="5162"/>
                    <a:pt x="2741" y="5051"/>
                  </a:cubicBezTo>
                  <a:cubicBezTo>
                    <a:pt x="2633" y="4909"/>
                    <a:pt x="2648" y="4717"/>
                    <a:pt x="2763" y="4583"/>
                  </a:cubicBezTo>
                  <a:cubicBezTo>
                    <a:pt x="2837" y="4498"/>
                    <a:pt x="2969" y="4425"/>
                    <a:pt x="3092" y="4425"/>
                  </a:cubicBezTo>
                  <a:close/>
                  <a:moveTo>
                    <a:pt x="6114" y="1"/>
                  </a:moveTo>
                  <a:cubicBezTo>
                    <a:pt x="5601" y="1"/>
                    <a:pt x="5145" y="371"/>
                    <a:pt x="4952" y="858"/>
                  </a:cubicBezTo>
                  <a:cubicBezTo>
                    <a:pt x="4950" y="861"/>
                    <a:pt x="4948" y="863"/>
                    <a:pt x="4947" y="866"/>
                  </a:cubicBezTo>
                  <a:cubicBezTo>
                    <a:pt x="4948" y="869"/>
                    <a:pt x="4950" y="871"/>
                    <a:pt x="4952" y="873"/>
                  </a:cubicBezTo>
                  <a:cubicBezTo>
                    <a:pt x="4995" y="934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1"/>
                  </a:cubicBezTo>
                  <a:cubicBezTo>
                    <a:pt x="4386" y="443"/>
                    <a:pt x="3795" y="111"/>
                    <a:pt x="3140" y="111"/>
                  </a:cubicBezTo>
                  <a:cubicBezTo>
                    <a:pt x="2969" y="111"/>
                    <a:pt x="2793" y="133"/>
                    <a:pt x="2614" y="182"/>
                  </a:cubicBezTo>
                  <a:cubicBezTo>
                    <a:pt x="1722" y="421"/>
                    <a:pt x="859" y="1480"/>
                    <a:pt x="1460" y="2383"/>
                  </a:cubicBezTo>
                  <a:cubicBezTo>
                    <a:pt x="1473" y="2401"/>
                    <a:pt x="1473" y="2420"/>
                    <a:pt x="1467" y="2436"/>
                  </a:cubicBezTo>
                  <a:cubicBezTo>
                    <a:pt x="1514" y="2432"/>
                    <a:pt x="1561" y="2429"/>
                    <a:pt x="1608" y="2427"/>
                  </a:cubicBezTo>
                  <a:cubicBezTo>
                    <a:pt x="1609" y="2427"/>
                    <a:pt x="1609" y="2427"/>
                    <a:pt x="1609" y="2427"/>
                  </a:cubicBezTo>
                  <a:cubicBezTo>
                    <a:pt x="1728" y="2427"/>
                    <a:pt x="1726" y="2605"/>
                    <a:pt x="1608" y="2612"/>
                  </a:cubicBezTo>
                  <a:cubicBezTo>
                    <a:pt x="876" y="2652"/>
                    <a:pt x="95" y="3133"/>
                    <a:pt x="41" y="3933"/>
                  </a:cubicBezTo>
                  <a:cubicBezTo>
                    <a:pt x="1" y="4529"/>
                    <a:pt x="345" y="5034"/>
                    <a:pt x="865" y="5288"/>
                  </a:cubicBezTo>
                  <a:cubicBezTo>
                    <a:pt x="874" y="5285"/>
                    <a:pt x="880" y="5278"/>
                    <a:pt x="889" y="5273"/>
                  </a:cubicBezTo>
                  <a:cubicBezTo>
                    <a:pt x="901" y="5268"/>
                    <a:pt x="912" y="5265"/>
                    <a:pt x="923" y="5265"/>
                  </a:cubicBezTo>
                  <a:cubicBezTo>
                    <a:pt x="984" y="5265"/>
                    <a:pt x="1034" y="5340"/>
                    <a:pt x="979" y="5390"/>
                  </a:cubicBezTo>
                  <a:cubicBezTo>
                    <a:pt x="665" y="5680"/>
                    <a:pt x="514" y="6133"/>
                    <a:pt x="788" y="6515"/>
                  </a:cubicBezTo>
                  <a:cubicBezTo>
                    <a:pt x="946" y="6735"/>
                    <a:pt x="1179" y="6827"/>
                    <a:pt x="1421" y="6827"/>
                  </a:cubicBezTo>
                  <a:cubicBezTo>
                    <a:pt x="1672" y="6827"/>
                    <a:pt x="1931" y="6729"/>
                    <a:pt x="2126" y="6574"/>
                  </a:cubicBezTo>
                  <a:cubicBezTo>
                    <a:pt x="2134" y="6568"/>
                    <a:pt x="2144" y="6565"/>
                    <a:pt x="2155" y="6565"/>
                  </a:cubicBezTo>
                  <a:cubicBezTo>
                    <a:pt x="2182" y="6565"/>
                    <a:pt x="2209" y="6585"/>
                    <a:pt x="2203" y="6610"/>
                  </a:cubicBezTo>
                  <a:cubicBezTo>
                    <a:pt x="2257" y="6621"/>
                    <a:pt x="2305" y="6682"/>
                    <a:pt x="2273" y="6746"/>
                  </a:cubicBezTo>
                  <a:cubicBezTo>
                    <a:pt x="2007" y="7298"/>
                    <a:pt x="2104" y="8092"/>
                    <a:pt x="2681" y="8414"/>
                  </a:cubicBezTo>
                  <a:cubicBezTo>
                    <a:pt x="2837" y="8501"/>
                    <a:pt x="3007" y="8542"/>
                    <a:pt x="3175" y="8542"/>
                  </a:cubicBezTo>
                  <a:cubicBezTo>
                    <a:pt x="3567" y="8542"/>
                    <a:pt x="3951" y="8322"/>
                    <a:pt x="4135" y="7959"/>
                  </a:cubicBezTo>
                  <a:cubicBezTo>
                    <a:pt x="4145" y="7941"/>
                    <a:pt x="4162" y="7933"/>
                    <a:pt x="4179" y="7933"/>
                  </a:cubicBezTo>
                  <a:cubicBezTo>
                    <a:pt x="4199" y="7933"/>
                    <a:pt x="4219" y="7943"/>
                    <a:pt x="4231" y="7958"/>
                  </a:cubicBezTo>
                  <a:cubicBezTo>
                    <a:pt x="4248" y="7935"/>
                    <a:pt x="4277" y="7922"/>
                    <a:pt x="4307" y="7922"/>
                  </a:cubicBezTo>
                  <a:cubicBezTo>
                    <a:pt x="4343" y="7922"/>
                    <a:pt x="4380" y="7941"/>
                    <a:pt x="4396" y="7985"/>
                  </a:cubicBezTo>
                  <a:cubicBezTo>
                    <a:pt x="4642" y="8644"/>
                    <a:pt x="5278" y="9154"/>
                    <a:pt x="5979" y="9154"/>
                  </a:cubicBezTo>
                  <a:cubicBezTo>
                    <a:pt x="6120" y="9154"/>
                    <a:pt x="6263" y="9134"/>
                    <a:pt x="6407" y="9090"/>
                  </a:cubicBezTo>
                  <a:cubicBezTo>
                    <a:pt x="7268" y="8823"/>
                    <a:pt x="7664" y="7861"/>
                    <a:pt x="7468" y="7036"/>
                  </a:cubicBezTo>
                  <a:cubicBezTo>
                    <a:pt x="7461" y="7001"/>
                    <a:pt x="7476" y="6976"/>
                    <a:pt x="7498" y="6964"/>
                  </a:cubicBezTo>
                  <a:cubicBezTo>
                    <a:pt x="7504" y="6920"/>
                    <a:pt x="7542" y="6879"/>
                    <a:pt x="7591" y="6879"/>
                  </a:cubicBezTo>
                  <a:cubicBezTo>
                    <a:pt x="7605" y="6879"/>
                    <a:pt x="7619" y="6882"/>
                    <a:pt x="7634" y="6889"/>
                  </a:cubicBezTo>
                  <a:cubicBezTo>
                    <a:pt x="7806" y="6972"/>
                    <a:pt x="7995" y="7013"/>
                    <a:pt x="8183" y="7013"/>
                  </a:cubicBezTo>
                  <a:cubicBezTo>
                    <a:pt x="8621" y="7013"/>
                    <a:pt x="9052" y="6790"/>
                    <a:pt x="9245" y="6365"/>
                  </a:cubicBezTo>
                  <a:cubicBezTo>
                    <a:pt x="9518" y="5772"/>
                    <a:pt x="9175" y="5064"/>
                    <a:pt x="8603" y="4809"/>
                  </a:cubicBezTo>
                  <a:cubicBezTo>
                    <a:pt x="8594" y="4810"/>
                    <a:pt x="8587" y="4812"/>
                    <a:pt x="8579" y="4815"/>
                  </a:cubicBezTo>
                  <a:cubicBezTo>
                    <a:pt x="8574" y="4815"/>
                    <a:pt x="8569" y="4815"/>
                    <a:pt x="8565" y="4815"/>
                  </a:cubicBezTo>
                  <a:cubicBezTo>
                    <a:pt x="8456" y="4815"/>
                    <a:pt x="8413" y="4646"/>
                    <a:pt x="8528" y="4631"/>
                  </a:cubicBezTo>
                  <a:cubicBezTo>
                    <a:pt x="9498" y="4498"/>
                    <a:pt x="10104" y="3550"/>
                    <a:pt x="9785" y="2610"/>
                  </a:cubicBezTo>
                  <a:cubicBezTo>
                    <a:pt x="9507" y="1792"/>
                    <a:pt x="8747" y="1408"/>
                    <a:pt x="7957" y="1408"/>
                  </a:cubicBezTo>
                  <a:cubicBezTo>
                    <a:pt x="7760" y="1408"/>
                    <a:pt x="7562" y="1432"/>
                    <a:pt x="7368" y="1478"/>
                  </a:cubicBezTo>
                  <a:cubicBezTo>
                    <a:pt x="7367" y="1479"/>
                    <a:pt x="7366" y="1479"/>
                    <a:pt x="7364" y="1479"/>
                  </a:cubicBezTo>
                  <a:cubicBezTo>
                    <a:pt x="7363" y="1479"/>
                    <a:pt x="7361" y="1479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49" y="1459"/>
                    <a:pt x="7251" y="1412"/>
                  </a:cubicBezTo>
                  <a:cubicBezTo>
                    <a:pt x="7279" y="840"/>
                    <a:pt x="7060" y="267"/>
                    <a:pt x="6476" y="63"/>
                  </a:cubicBezTo>
                  <a:cubicBezTo>
                    <a:pt x="6354" y="20"/>
                    <a:pt x="6232" y="1"/>
                    <a:pt x="6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 flipH="1">
              <a:off x="7079226" y="1411633"/>
              <a:ext cx="49048" cy="37905"/>
            </a:xfrm>
            <a:custGeom>
              <a:avLst/>
              <a:gdLst/>
              <a:ahLst/>
              <a:cxnLst/>
              <a:rect l="l" t="t" r="r" b="b"/>
              <a:pathLst>
                <a:path w="942" h="728" extrusionOk="0">
                  <a:moveTo>
                    <a:pt x="231" y="328"/>
                  </a:moveTo>
                  <a:lnTo>
                    <a:pt x="231" y="328"/>
                  </a:lnTo>
                  <a:cubicBezTo>
                    <a:pt x="246" y="335"/>
                    <a:pt x="263" y="342"/>
                    <a:pt x="279" y="348"/>
                  </a:cubicBezTo>
                  <a:cubicBezTo>
                    <a:pt x="278" y="404"/>
                    <a:pt x="293" y="460"/>
                    <a:pt x="340" y="499"/>
                  </a:cubicBezTo>
                  <a:cubicBezTo>
                    <a:pt x="321" y="487"/>
                    <a:pt x="304" y="472"/>
                    <a:pt x="288" y="456"/>
                  </a:cubicBezTo>
                  <a:cubicBezTo>
                    <a:pt x="244" y="410"/>
                    <a:pt x="226" y="368"/>
                    <a:pt x="231" y="328"/>
                  </a:cubicBezTo>
                  <a:close/>
                  <a:moveTo>
                    <a:pt x="614" y="178"/>
                  </a:moveTo>
                  <a:cubicBezTo>
                    <a:pt x="631" y="178"/>
                    <a:pt x="648" y="182"/>
                    <a:pt x="665" y="191"/>
                  </a:cubicBezTo>
                  <a:cubicBezTo>
                    <a:pt x="817" y="277"/>
                    <a:pt x="700" y="532"/>
                    <a:pt x="562" y="559"/>
                  </a:cubicBezTo>
                  <a:cubicBezTo>
                    <a:pt x="549" y="561"/>
                    <a:pt x="535" y="562"/>
                    <a:pt x="522" y="562"/>
                  </a:cubicBezTo>
                  <a:cubicBezTo>
                    <a:pt x="474" y="562"/>
                    <a:pt x="424" y="547"/>
                    <a:pt x="381" y="524"/>
                  </a:cubicBezTo>
                  <a:lnTo>
                    <a:pt x="381" y="524"/>
                  </a:lnTo>
                  <a:cubicBezTo>
                    <a:pt x="397" y="530"/>
                    <a:pt x="413" y="533"/>
                    <a:pt x="429" y="533"/>
                  </a:cubicBezTo>
                  <a:cubicBezTo>
                    <a:pt x="548" y="533"/>
                    <a:pt x="667" y="380"/>
                    <a:pt x="618" y="267"/>
                  </a:cubicBezTo>
                  <a:cubicBezTo>
                    <a:pt x="605" y="235"/>
                    <a:pt x="584" y="210"/>
                    <a:pt x="561" y="188"/>
                  </a:cubicBezTo>
                  <a:cubicBezTo>
                    <a:pt x="578" y="182"/>
                    <a:pt x="596" y="178"/>
                    <a:pt x="614" y="178"/>
                  </a:cubicBezTo>
                  <a:close/>
                  <a:moveTo>
                    <a:pt x="539" y="0"/>
                  </a:moveTo>
                  <a:cubicBezTo>
                    <a:pt x="364" y="0"/>
                    <a:pt x="187" y="83"/>
                    <a:pt x="91" y="235"/>
                  </a:cubicBezTo>
                  <a:cubicBezTo>
                    <a:pt x="0" y="376"/>
                    <a:pt x="117" y="532"/>
                    <a:pt x="234" y="621"/>
                  </a:cubicBezTo>
                  <a:cubicBezTo>
                    <a:pt x="315" y="687"/>
                    <a:pt x="419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1" y="353"/>
                    <a:pt x="868" y="180"/>
                  </a:cubicBezTo>
                  <a:cubicBezTo>
                    <a:pt x="883" y="163"/>
                    <a:pt x="888" y="136"/>
                    <a:pt x="867" y="116"/>
                  </a:cubicBezTo>
                  <a:cubicBezTo>
                    <a:pt x="824" y="79"/>
                    <a:pt x="773" y="52"/>
                    <a:pt x="720" y="33"/>
                  </a:cubicBezTo>
                  <a:cubicBezTo>
                    <a:pt x="715" y="30"/>
                    <a:pt x="710" y="27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3" y="8"/>
                    <a:pt x="591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 flipH="1">
              <a:off x="7182374" y="1406166"/>
              <a:ext cx="43997" cy="40561"/>
            </a:xfrm>
            <a:custGeom>
              <a:avLst/>
              <a:gdLst/>
              <a:ahLst/>
              <a:cxnLst/>
              <a:rect l="l" t="t" r="r" b="b"/>
              <a:pathLst>
                <a:path w="845" h="779" extrusionOk="0">
                  <a:moveTo>
                    <a:pt x="531" y="280"/>
                  </a:moveTo>
                  <a:cubicBezTo>
                    <a:pt x="534" y="283"/>
                    <a:pt x="536" y="283"/>
                    <a:pt x="539" y="285"/>
                  </a:cubicBezTo>
                  <a:cubicBezTo>
                    <a:pt x="573" y="315"/>
                    <a:pt x="586" y="355"/>
                    <a:pt x="585" y="397"/>
                  </a:cubicBezTo>
                  <a:cubicBezTo>
                    <a:pt x="575" y="391"/>
                    <a:pt x="562" y="383"/>
                    <a:pt x="548" y="376"/>
                  </a:cubicBezTo>
                  <a:cubicBezTo>
                    <a:pt x="546" y="372"/>
                    <a:pt x="541" y="373"/>
                    <a:pt x="536" y="372"/>
                  </a:cubicBezTo>
                  <a:cubicBezTo>
                    <a:pt x="535" y="356"/>
                    <a:pt x="530" y="339"/>
                    <a:pt x="518" y="325"/>
                  </a:cubicBezTo>
                  <a:cubicBezTo>
                    <a:pt x="523" y="311"/>
                    <a:pt x="527" y="296"/>
                    <a:pt x="531" y="280"/>
                  </a:cubicBezTo>
                  <a:close/>
                  <a:moveTo>
                    <a:pt x="500" y="442"/>
                  </a:moveTo>
                  <a:cubicBezTo>
                    <a:pt x="517" y="465"/>
                    <a:pt x="532" y="489"/>
                    <a:pt x="552" y="510"/>
                  </a:cubicBezTo>
                  <a:cubicBezTo>
                    <a:pt x="525" y="556"/>
                    <a:pt x="483" y="593"/>
                    <a:pt x="436" y="604"/>
                  </a:cubicBezTo>
                  <a:cubicBezTo>
                    <a:pt x="462" y="581"/>
                    <a:pt x="477" y="546"/>
                    <a:pt x="467" y="509"/>
                  </a:cubicBezTo>
                  <a:cubicBezTo>
                    <a:pt x="463" y="486"/>
                    <a:pt x="449" y="464"/>
                    <a:pt x="432" y="447"/>
                  </a:cubicBezTo>
                  <a:lnTo>
                    <a:pt x="432" y="447"/>
                  </a:lnTo>
                  <a:cubicBezTo>
                    <a:pt x="434" y="449"/>
                    <a:pt x="438" y="450"/>
                    <a:pt x="443" y="452"/>
                  </a:cubicBezTo>
                  <a:cubicBezTo>
                    <a:pt x="449" y="453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1" y="0"/>
                    <a:pt x="40" y="137"/>
                    <a:pt x="21" y="342"/>
                  </a:cubicBezTo>
                  <a:cubicBezTo>
                    <a:pt x="1" y="560"/>
                    <a:pt x="190" y="779"/>
                    <a:pt x="402" y="779"/>
                  </a:cubicBezTo>
                  <a:cubicBezTo>
                    <a:pt x="448" y="779"/>
                    <a:pt x="494" y="769"/>
                    <a:pt x="540" y="746"/>
                  </a:cubicBezTo>
                  <a:cubicBezTo>
                    <a:pt x="758" y="638"/>
                    <a:pt x="845" y="288"/>
                    <a:pt x="622" y="138"/>
                  </a:cubicBezTo>
                  <a:cubicBezTo>
                    <a:pt x="655" y="126"/>
                    <a:pt x="668" y="73"/>
                    <a:pt x="633" y="53"/>
                  </a:cubicBezTo>
                  <a:cubicBezTo>
                    <a:pt x="573" y="17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 flipH="1">
              <a:off x="7292603" y="1410800"/>
              <a:ext cx="42435" cy="41029"/>
            </a:xfrm>
            <a:custGeom>
              <a:avLst/>
              <a:gdLst/>
              <a:ahLst/>
              <a:cxnLst/>
              <a:rect l="l" t="t" r="r" b="b"/>
              <a:pathLst>
                <a:path w="815" h="788" extrusionOk="0">
                  <a:moveTo>
                    <a:pt x="515" y="297"/>
                  </a:moveTo>
                  <a:cubicBezTo>
                    <a:pt x="519" y="298"/>
                    <a:pt x="522" y="301"/>
                    <a:pt x="525" y="302"/>
                  </a:cubicBezTo>
                  <a:cubicBezTo>
                    <a:pt x="545" y="315"/>
                    <a:pt x="559" y="337"/>
                    <a:pt x="566" y="359"/>
                  </a:cubicBezTo>
                  <a:cubicBezTo>
                    <a:pt x="578" y="404"/>
                    <a:pt x="557" y="456"/>
                    <a:pt x="531" y="492"/>
                  </a:cubicBezTo>
                  <a:cubicBezTo>
                    <a:pt x="500" y="539"/>
                    <a:pt x="448" y="576"/>
                    <a:pt x="399" y="576"/>
                  </a:cubicBezTo>
                  <a:cubicBezTo>
                    <a:pt x="366" y="576"/>
                    <a:pt x="335" y="559"/>
                    <a:pt x="313" y="518"/>
                  </a:cubicBezTo>
                  <a:cubicBezTo>
                    <a:pt x="310" y="515"/>
                    <a:pt x="309" y="512"/>
                    <a:pt x="308" y="507"/>
                  </a:cubicBezTo>
                  <a:lnTo>
                    <a:pt x="308" y="507"/>
                  </a:lnTo>
                  <a:cubicBezTo>
                    <a:pt x="315" y="510"/>
                    <a:pt x="324" y="515"/>
                    <a:pt x="334" y="518"/>
                  </a:cubicBezTo>
                  <a:cubicBezTo>
                    <a:pt x="337" y="519"/>
                    <a:pt x="340" y="519"/>
                    <a:pt x="342" y="519"/>
                  </a:cubicBezTo>
                  <a:cubicBezTo>
                    <a:pt x="353" y="519"/>
                    <a:pt x="361" y="515"/>
                    <a:pt x="369" y="508"/>
                  </a:cubicBezTo>
                  <a:cubicBezTo>
                    <a:pt x="377" y="511"/>
                    <a:pt x="386" y="513"/>
                    <a:pt x="395" y="513"/>
                  </a:cubicBezTo>
                  <a:cubicBezTo>
                    <a:pt x="413" y="513"/>
                    <a:pt x="432" y="506"/>
                    <a:pt x="444" y="488"/>
                  </a:cubicBezTo>
                  <a:cubicBezTo>
                    <a:pt x="452" y="478"/>
                    <a:pt x="457" y="466"/>
                    <a:pt x="459" y="452"/>
                  </a:cubicBezTo>
                  <a:cubicBezTo>
                    <a:pt x="492" y="443"/>
                    <a:pt x="520" y="410"/>
                    <a:pt x="523" y="375"/>
                  </a:cubicBezTo>
                  <a:cubicBezTo>
                    <a:pt x="523" y="351"/>
                    <a:pt x="520" y="324"/>
                    <a:pt x="515" y="297"/>
                  </a:cubicBezTo>
                  <a:close/>
                  <a:moveTo>
                    <a:pt x="458" y="0"/>
                  </a:moveTo>
                  <a:cubicBezTo>
                    <a:pt x="335" y="0"/>
                    <a:pt x="204" y="72"/>
                    <a:pt x="130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5"/>
                    <a:pt x="320" y="788"/>
                    <a:pt x="442" y="788"/>
                  </a:cubicBezTo>
                  <a:cubicBezTo>
                    <a:pt x="636" y="788"/>
                    <a:pt x="815" y="654"/>
                    <a:pt x="781" y="404"/>
                  </a:cubicBezTo>
                  <a:cubicBezTo>
                    <a:pt x="765" y="288"/>
                    <a:pt x="700" y="174"/>
                    <a:pt x="599" y="117"/>
                  </a:cubicBezTo>
                  <a:cubicBezTo>
                    <a:pt x="630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 flipH="1">
              <a:off x="6211150" y="1783143"/>
              <a:ext cx="615490" cy="688124"/>
            </a:xfrm>
            <a:custGeom>
              <a:avLst/>
              <a:gdLst/>
              <a:ahLst/>
              <a:cxnLst/>
              <a:rect l="l" t="t" r="r" b="b"/>
              <a:pathLst>
                <a:path w="11821" h="13216" extrusionOk="0">
                  <a:moveTo>
                    <a:pt x="6440" y="269"/>
                  </a:moveTo>
                  <a:cubicBezTo>
                    <a:pt x="7463" y="1194"/>
                    <a:pt x="8487" y="2118"/>
                    <a:pt x="9511" y="3041"/>
                  </a:cubicBezTo>
                  <a:cubicBezTo>
                    <a:pt x="10040" y="3519"/>
                    <a:pt x="10567" y="3995"/>
                    <a:pt x="11096" y="4471"/>
                  </a:cubicBezTo>
                  <a:cubicBezTo>
                    <a:pt x="11512" y="4846"/>
                    <a:pt x="11530" y="4943"/>
                    <a:pt x="11221" y="5412"/>
                  </a:cubicBezTo>
                  <a:cubicBezTo>
                    <a:pt x="11026" y="5710"/>
                    <a:pt x="10826" y="6005"/>
                    <a:pt x="10625" y="6298"/>
                  </a:cubicBezTo>
                  <a:cubicBezTo>
                    <a:pt x="8959" y="8703"/>
                    <a:pt x="7052" y="10932"/>
                    <a:pt x="4950" y="12968"/>
                  </a:cubicBezTo>
                  <a:cubicBezTo>
                    <a:pt x="4947" y="12960"/>
                    <a:pt x="4946" y="12954"/>
                    <a:pt x="4939" y="12947"/>
                  </a:cubicBezTo>
                  <a:cubicBezTo>
                    <a:pt x="3562" y="11339"/>
                    <a:pt x="1962" y="9791"/>
                    <a:pt x="216" y="8582"/>
                  </a:cubicBezTo>
                  <a:cubicBezTo>
                    <a:pt x="2428" y="5931"/>
                    <a:pt x="4425" y="3070"/>
                    <a:pt x="6440" y="269"/>
                  </a:cubicBezTo>
                  <a:close/>
                  <a:moveTo>
                    <a:pt x="6422" y="0"/>
                  </a:moveTo>
                  <a:cubicBezTo>
                    <a:pt x="6386" y="0"/>
                    <a:pt x="6352" y="19"/>
                    <a:pt x="6326" y="54"/>
                  </a:cubicBezTo>
                  <a:cubicBezTo>
                    <a:pt x="4272" y="2910"/>
                    <a:pt x="2078" y="5671"/>
                    <a:pt x="54" y="8548"/>
                  </a:cubicBezTo>
                  <a:cubicBezTo>
                    <a:pt x="50" y="8552"/>
                    <a:pt x="47" y="8557"/>
                    <a:pt x="45" y="8562"/>
                  </a:cubicBezTo>
                  <a:cubicBezTo>
                    <a:pt x="42" y="8566"/>
                    <a:pt x="38" y="8571"/>
                    <a:pt x="36" y="8574"/>
                  </a:cubicBezTo>
                  <a:cubicBezTo>
                    <a:pt x="0" y="8625"/>
                    <a:pt x="52" y="8685"/>
                    <a:pt x="103" y="8686"/>
                  </a:cubicBezTo>
                  <a:cubicBezTo>
                    <a:pt x="1745" y="10095"/>
                    <a:pt x="3319" y="11502"/>
                    <a:pt x="4790" y="13094"/>
                  </a:cubicBezTo>
                  <a:cubicBezTo>
                    <a:pt x="4811" y="13118"/>
                    <a:pt x="4836" y="13127"/>
                    <a:pt x="4858" y="13127"/>
                  </a:cubicBezTo>
                  <a:cubicBezTo>
                    <a:pt x="4871" y="13176"/>
                    <a:pt x="4917" y="13216"/>
                    <a:pt x="4968" y="13216"/>
                  </a:cubicBezTo>
                  <a:cubicBezTo>
                    <a:pt x="4992" y="13216"/>
                    <a:pt x="5018" y="13207"/>
                    <a:pt x="5041" y="13185"/>
                  </a:cubicBezTo>
                  <a:cubicBezTo>
                    <a:pt x="7611" y="10706"/>
                    <a:pt x="9874" y="7937"/>
                    <a:pt x="11796" y="4926"/>
                  </a:cubicBezTo>
                  <a:cubicBezTo>
                    <a:pt x="11821" y="4887"/>
                    <a:pt x="11814" y="4825"/>
                    <a:pt x="11778" y="4795"/>
                  </a:cubicBezTo>
                  <a:cubicBezTo>
                    <a:pt x="10018" y="3208"/>
                    <a:pt x="8259" y="1620"/>
                    <a:pt x="6500" y="32"/>
                  </a:cubicBezTo>
                  <a:cubicBezTo>
                    <a:pt x="6476" y="11"/>
                    <a:pt x="6449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 flipH="1">
              <a:off x="6226301" y="1797149"/>
              <a:ext cx="589092" cy="661205"/>
            </a:xfrm>
            <a:custGeom>
              <a:avLst/>
              <a:gdLst/>
              <a:ahLst/>
              <a:cxnLst/>
              <a:rect l="l" t="t" r="r" b="b"/>
              <a:pathLst>
                <a:path w="11314" h="12699" extrusionOk="0">
                  <a:moveTo>
                    <a:pt x="6351" y="985"/>
                  </a:moveTo>
                  <a:cubicBezTo>
                    <a:pt x="6365" y="985"/>
                    <a:pt x="6379" y="990"/>
                    <a:pt x="6392" y="1003"/>
                  </a:cubicBezTo>
                  <a:cubicBezTo>
                    <a:pt x="6952" y="1521"/>
                    <a:pt x="7520" y="2024"/>
                    <a:pt x="8100" y="2518"/>
                  </a:cubicBezTo>
                  <a:cubicBezTo>
                    <a:pt x="8159" y="2569"/>
                    <a:pt x="8102" y="2666"/>
                    <a:pt x="8037" y="2666"/>
                  </a:cubicBezTo>
                  <a:cubicBezTo>
                    <a:pt x="8024" y="2666"/>
                    <a:pt x="8010" y="2661"/>
                    <a:pt x="7996" y="2651"/>
                  </a:cubicBezTo>
                  <a:cubicBezTo>
                    <a:pt x="7390" y="2183"/>
                    <a:pt x="6821" y="1655"/>
                    <a:pt x="6306" y="1088"/>
                  </a:cubicBezTo>
                  <a:cubicBezTo>
                    <a:pt x="6266" y="1043"/>
                    <a:pt x="6305" y="985"/>
                    <a:pt x="6351" y="985"/>
                  </a:cubicBezTo>
                  <a:close/>
                  <a:moveTo>
                    <a:pt x="5885" y="1558"/>
                  </a:moveTo>
                  <a:cubicBezTo>
                    <a:pt x="5898" y="1558"/>
                    <a:pt x="5912" y="1563"/>
                    <a:pt x="5925" y="1573"/>
                  </a:cubicBezTo>
                  <a:cubicBezTo>
                    <a:pt x="7289" y="2725"/>
                    <a:pt x="8619" y="3939"/>
                    <a:pt x="9911" y="5169"/>
                  </a:cubicBezTo>
                  <a:cubicBezTo>
                    <a:pt x="9982" y="5237"/>
                    <a:pt x="9915" y="5331"/>
                    <a:pt x="9838" y="5331"/>
                  </a:cubicBezTo>
                  <a:cubicBezTo>
                    <a:pt x="9817" y="5331"/>
                    <a:pt x="9794" y="5323"/>
                    <a:pt x="9774" y="5305"/>
                  </a:cubicBezTo>
                  <a:cubicBezTo>
                    <a:pt x="8433" y="4129"/>
                    <a:pt x="7108" y="2914"/>
                    <a:pt x="5839" y="1659"/>
                  </a:cubicBezTo>
                  <a:cubicBezTo>
                    <a:pt x="5794" y="1615"/>
                    <a:pt x="5837" y="1558"/>
                    <a:pt x="5885" y="1558"/>
                  </a:cubicBezTo>
                  <a:close/>
                  <a:moveTo>
                    <a:pt x="5463" y="2309"/>
                  </a:moveTo>
                  <a:cubicBezTo>
                    <a:pt x="5472" y="2309"/>
                    <a:pt x="5480" y="2312"/>
                    <a:pt x="5488" y="2317"/>
                  </a:cubicBezTo>
                  <a:cubicBezTo>
                    <a:pt x="6977" y="3269"/>
                    <a:pt x="8348" y="4581"/>
                    <a:pt x="9535" y="5885"/>
                  </a:cubicBezTo>
                  <a:cubicBezTo>
                    <a:pt x="9602" y="5959"/>
                    <a:pt x="9535" y="6057"/>
                    <a:pt x="9460" y="6057"/>
                  </a:cubicBezTo>
                  <a:cubicBezTo>
                    <a:pt x="9437" y="6057"/>
                    <a:pt x="9413" y="6048"/>
                    <a:pt x="9392" y="6026"/>
                  </a:cubicBezTo>
                  <a:cubicBezTo>
                    <a:pt x="8122" y="4741"/>
                    <a:pt x="6763" y="3603"/>
                    <a:pt x="5425" y="2397"/>
                  </a:cubicBezTo>
                  <a:cubicBezTo>
                    <a:pt x="5388" y="2365"/>
                    <a:pt x="5423" y="2309"/>
                    <a:pt x="5463" y="2309"/>
                  </a:cubicBezTo>
                  <a:close/>
                  <a:moveTo>
                    <a:pt x="4850" y="3037"/>
                  </a:moveTo>
                  <a:cubicBezTo>
                    <a:pt x="4863" y="3037"/>
                    <a:pt x="4876" y="3041"/>
                    <a:pt x="4888" y="3052"/>
                  </a:cubicBezTo>
                  <a:cubicBezTo>
                    <a:pt x="6244" y="4207"/>
                    <a:pt x="7577" y="5428"/>
                    <a:pt x="8855" y="6668"/>
                  </a:cubicBezTo>
                  <a:cubicBezTo>
                    <a:pt x="8920" y="6731"/>
                    <a:pt x="8858" y="6817"/>
                    <a:pt x="8787" y="6817"/>
                  </a:cubicBezTo>
                  <a:cubicBezTo>
                    <a:pt x="8767" y="6817"/>
                    <a:pt x="8746" y="6810"/>
                    <a:pt x="8726" y="6793"/>
                  </a:cubicBezTo>
                  <a:cubicBezTo>
                    <a:pt x="7388" y="5619"/>
                    <a:pt x="6067" y="4390"/>
                    <a:pt x="4807" y="3132"/>
                  </a:cubicBezTo>
                  <a:cubicBezTo>
                    <a:pt x="4765" y="3092"/>
                    <a:pt x="4804" y="3037"/>
                    <a:pt x="4850" y="3037"/>
                  </a:cubicBezTo>
                  <a:close/>
                  <a:moveTo>
                    <a:pt x="4372" y="3736"/>
                  </a:moveTo>
                  <a:cubicBezTo>
                    <a:pt x="4383" y="3736"/>
                    <a:pt x="4396" y="3740"/>
                    <a:pt x="4407" y="3749"/>
                  </a:cubicBezTo>
                  <a:cubicBezTo>
                    <a:pt x="5790" y="4850"/>
                    <a:pt x="7078" y="6170"/>
                    <a:pt x="8289" y="7455"/>
                  </a:cubicBezTo>
                  <a:cubicBezTo>
                    <a:pt x="8353" y="7523"/>
                    <a:pt x="8290" y="7615"/>
                    <a:pt x="8218" y="7615"/>
                  </a:cubicBezTo>
                  <a:cubicBezTo>
                    <a:pt x="8196" y="7615"/>
                    <a:pt x="8174" y="7607"/>
                    <a:pt x="8155" y="7587"/>
                  </a:cubicBezTo>
                  <a:cubicBezTo>
                    <a:pt x="6887" y="6335"/>
                    <a:pt x="5554" y="5117"/>
                    <a:pt x="4333" y="3823"/>
                  </a:cubicBezTo>
                  <a:cubicBezTo>
                    <a:pt x="4296" y="3784"/>
                    <a:pt x="4330" y="3736"/>
                    <a:pt x="4372" y="3736"/>
                  </a:cubicBezTo>
                  <a:close/>
                  <a:moveTo>
                    <a:pt x="3635" y="4684"/>
                  </a:moveTo>
                  <a:cubicBezTo>
                    <a:pt x="3643" y="4684"/>
                    <a:pt x="3652" y="4687"/>
                    <a:pt x="3660" y="4693"/>
                  </a:cubicBezTo>
                  <a:cubicBezTo>
                    <a:pt x="5113" y="5815"/>
                    <a:pt x="6516" y="7078"/>
                    <a:pt x="7764" y="8427"/>
                  </a:cubicBezTo>
                  <a:cubicBezTo>
                    <a:pt x="7829" y="8497"/>
                    <a:pt x="7765" y="8591"/>
                    <a:pt x="7691" y="8591"/>
                  </a:cubicBezTo>
                  <a:cubicBezTo>
                    <a:pt x="7669" y="8591"/>
                    <a:pt x="7646" y="8583"/>
                    <a:pt x="7626" y="8562"/>
                  </a:cubicBezTo>
                  <a:cubicBezTo>
                    <a:pt x="6303" y="7272"/>
                    <a:pt x="4973" y="6011"/>
                    <a:pt x="3595" y="4780"/>
                  </a:cubicBezTo>
                  <a:cubicBezTo>
                    <a:pt x="3556" y="4746"/>
                    <a:pt x="3593" y="4684"/>
                    <a:pt x="3635" y="4684"/>
                  </a:cubicBezTo>
                  <a:close/>
                  <a:moveTo>
                    <a:pt x="3271" y="5500"/>
                  </a:moveTo>
                  <a:cubicBezTo>
                    <a:pt x="3284" y="5500"/>
                    <a:pt x="3296" y="5504"/>
                    <a:pt x="3308" y="5513"/>
                  </a:cubicBezTo>
                  <a:cubicBezTo>
                    <a:pt x="4681" y="6612"/>
                    <a:pt x="5983" y="7829"/>
                    <a:pt x="7276" y="9022"/>
                  </a:cubicBezTo>
                  <a:cubicBezTo>
                    <a:pt x="7350" y="9091"/>
                    <a:pt x="7281" y="9190"/>
                    <a:pt x="7201" y="9190"/>
                  </a:cubicBezTo>
                  <a:cubicBezTo>
                    <a:pt x="7178" y="9190"/>
                    <a:pt x="7155" y="9182"/>
                    <a:pt x="7133" y="9163"/>
                  </a:cubicBezTo>
                  <a:cubicBezTo>
                    <a:pt x="5825" y="7985"/>
                    <a:pt x="4484" y="6822"/>
                    <a:pt x="3232" y="5588"/>
                  </a:cubicBezTo>
                  <a:cubicBezTo>
                    <a:pt x="3191" y="5549"/>
                    <a:pt x="3228" y="5500"/>
                    <a:pt x="3271" y="5500"/>
                  </a:cubicBezTo>
                  <a:close/>
                  <a:moveTo>
                    <a:pt x="2640" y="6355"/>
                  </a:moveTo>
                  <a:cubicBezTo>
                    <a:pt x="2653" y="6355"/>
                    <a:pt x="2667" y="6360"/>
                    <a:pt x="2679" y="6372"/>
                  </a:cubicBezTo>
                  <a:cubicBezTo>
                    <a:pt x="3306" y="6953"/>
                    <a:pt x="3890" y="7579"/>
                    <a:pt x="4507" y="8171"/>
                  </a:cubicBezTo>
                  <a:cubicBezTo>
                    <a:pt x="4815" y="8467"/>
                    <a:pt x="5128" y="8760"/>
                    <a:pt x="5443" y="9048"/>
                  </a:cubicBezTo>
                  <a:cubicBezTo>
                    <a:pt x="5663" y="9250"/>
                    <a:pt x="6114" y="9838"/>
                    <a:pt x="6411" y="9898"/>
                  </a:cubicBezTo>
                  <a:cubicBezTo>
                    <a:pt x="6513" y="9919"/>
                    <a:pt x="6490" y="10078"/>
                    <a:pt x="6391" y="10078"/>
                  </a:cubicBezTo>
                  <a:cubicBezTo>
                    <a:pt x="6390" y="10078"/>
                    <a:pt x="6388" y="10078"/>
                    <a:pt x="6387" y="10078"/>
                  </a:cubicBezTo>
                  <a:cubicBezTo>
                    <a:pt x="6132" y="10064"/>
                    <a:pt x="5902" y="9737"/>
                    <a:pt x="5731" y="9583"/>
                  </a:cubicBezTo>
                  <a:cubicBezTo>
                    <a:pt x="5387" y="9269"/>
                    <a:pt x="5048" y="8947"/>
                    <a:pt x="4713" y="8624"/>
                  </a:cubicBezTo>
                  <a:cubicBezTo>
                    <a:pt x="3986" y="7928"/>
                    <a:pt x="3247" y="7222"/>
                    <a:pt x="2600" y="6451"/>
                  </a:cubicBezTo>
                  <a:cubicBezTo>
                    <a:pt x="2565" y="6408"/>
                    <a:pt x="2599" y="6355"/>
                    <a:pt x="2640" y="6355"/>
                  </a:cubicBezTo>
                  <a:close/>
                  <a:moveTo>
                    <a:pt x="1886" y="7061"/>
                  </a:moveTo>
                  <a:cubicBezTo>
                    <a:pt x="1891" y="7061"/>
                    <a:pt x="1897" y="7062"/>
                    <a:pt x="1903" y="7064"/>
                  </a:cubicBezTo>
                  <a:cubicBezTo>
                    <a:pt x="2596" y="7327"/>
                    <a:pt x="3147" y="8094"/>
                    <a:pt x="3667" y="8600"/>
                  </a:cubicBezTo>
                  <a:cubicBezTo>
                    <a:pt x="4363" y="9277"/>
                    <a:pt x="5062" y="9951"/>
                    <a:pt x="5750" y="10637"/>
                  </a:cubicBezTo>
                  <a:cubicBezTo>
                    <a:pt x="5818" y="10704"/>
                    <a:pt x="5752" y="10800"/>
                    <a:pt x="5678" y="10800"/>
                  </a:cubicBezTo>
                  <a:cubicBezTo>
                    <a:pt x="5656" y="10800"/>
                    <a:pt x="5633" y="10791"/>
                    <a:pt x="5612" y="10771"/>
                  </a:cubicBezTo>
                  <a:cubicBezTo>
                    <a:pt x="5005" y="10180"/>
                    <a:pt x="4406" y="9577"/>
                    <a:pt x="3804" y="8977"/>
                  </a:cubicBezTo>
                  <a:cubicBezTo>
                    <a:pt x="3226" y="8403"/>
                    <a:pt x="2592" y="7529"/>
                    <a:pt x="1861" y="7168"/>
                  </a:cubicBezTo>
                  <a:cubicBezTo>
                    <a:pt x="1808" y="7141"/>
                    <a:pt x="1836" y="7061"/>
                    <a:pt x="1886" y="7061"/>
                  </a:cubicBezTo>
                  <a:close/>
                  <a:moveTo>
                    <a:pt x="3640" y="10158"/>
                  </a:moveTo>
                  <a:cubicBezTo>
                    <a:pt x="3652" y="10158"/>
                    <a:pt x="3665" y="10162"/>
                    <a:pt x="3677" y="10172"/>
                  </a:cubicBezTo>
                  <a:cubicBezTo>
                    <a:pt x="4053" y="10482"/>
                    <a:pt x="4419" y="10807"/>
                    <a:pt x="4788" y="11128"/>
                  </a:cubicBezTo>
                  <a:cubicBezTo>
                    <a:pt x="4845" y="11179"/>
                    <a:pt x="4790" y="11257"/>
                    <a:pt x="4729" y="11257"/>
                  </a:cubicBezTo>
                  <a:cubicBezTo>
                    <a:pt x="4712" y="11257"/>
                    <a:pt x="4694" y="11251"/>
                    <a:pt x="4679" y="11236"/>
                  </a:cubicBezTo>
                  <a:cubicBezTo>
                    <a:pt x="4315" y="10911"/>
                    <a:pt x="3949" y="10586"/>
                    <a:pt x="3599" y="10249"/>
                  </a:cubicBezTo>
                  <a:cubicBezTo>
                    <a:pt x="3557" y="10210"/>
                    <a:pt x="3595" y="10158"/>
                    <a:pt x="3640" y="10158"/>
                  </a:cubicBezTo>
                  <a:close/>
                  <a:moveTo>
                    <a:pt x="6224" y="1"/>
                  </a:moveTo>
                  <a:cubicBezTo>
                    <a:pt x="4209" y="2802"/>
                    <a:pt x="2212" y="5664"/>
                    <a:pt x="0" y="8315"/>
                  </a:cubicBezTo>
                  <a:cubicBezTo>
                    <a:pt x="1746" y="9523"/>
                    <a:pt x="3348" y="11072"/>
                    <a:pt x="4723" y="12679"/>
                  </a:cubicBezTo>
                  <a:cubicBezTo>
                    <a:pt x="4730" y="12684"/>
                    <a:pt x="4731" y="12691"/>
                    <a:pt x="4735" y="12699"/>
                  </a:cubicBezTo>
                  <a:cubicBezTo>
                    <a:pt x="6836" y="10663"/>
                    <a:pt x="8743" y="8434"/>
                    <a:pt x="10409" y="6029"/>
                  </a:cubicBezTo>
                  <a:cubicBezTo>
                    <a:pt x="10610" y="5736"/>
                    <a:pt x="10810" y="5443"/>
                    <a:pt x="11005" y="5145"/>
                  </a:cubicBezTo>
                  <a:cubicBezTo>
                    <a:pt x="11314" y="4675"/>
                    <a:pt x="11294" y="4579"/>
                    <a:pt x="10880" y="4204"/>
                  </a:cubicBezTo>
                  <a:cubicBezTo>
                    <a:pt x="10351" y="3727"/>
                    <a:pt x="9824" y="3251"/>
                    <a:pt x="9296" y="2774"/>
                  </a:cubicBezTo>
                  <a:cubicBezTo>
                    <a:pt x="8271" y="1849"/>
                    <a:pt x="7248" y="925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 flipH="1">
              <a:off x="6476274" y="2127994"/>
              <a:ext cx="205667" cy="193951"/>
            </a:xfrm>
            <a:custGeom>
              <a:avLst/>
              <a:gdLst/>
              <a:ahLst/>
              <a:cxnLst/>
              <a:rect l="l" t="t" r="r" b="b"/>
              <a:pathLst>
                <a:path w="3950" h="3725" extrusionOk="0">
                  <a:moveTo>
                    <a:pt x="76" y="0"/>
                  </a:moveTo>
                  <a:cubicBezTo>
                    <a:pt x="35" y="0"/>
                    <a:pt x="1" y="53"/>
                    <a:pt x="36" y="95"/>
                  </a:cubicBezTo>
                  <a:cubicBezTo>
                    <a:pt x="684" y="866"/>
                    <a:pt x="1422" y="1573"/>
                    <a:pt x="2148" y="2269"/>
                  </a:cubicBezTo>
                  <a:cubicBezTo>
                    <a:pt x="2483" y="2592"/>
                    <a:pt x="2823" y="2912"/>
                    <a:pt x="3167" y="3226"/>
                  </a:cubicBezTo>
                  <a:cubicBezTo>
                    <a:pt x="3339" y="3383"/>
                    <a:pt x="3569" y="3710"/>
                    <a:pt x="3824" y="3724"/>
                  </a:cubicBezTo>
                  <a:cubicBezTo>
                    <a:pt x="3825" y="3724"/>
                    <a:pt x="3827" y="3724"/>
                    <a:pt x="3828" y="3724"/>
                  </a:cubicBezTo>
                  <a:cubicBezTo>
                    <a:pt x="3927" y="3724"/>
                    <a:pt x="3950" y="3565"/>
                    <a:pt x="3848" y="3544"/>
                  </a:cubicBezTo>
                  <a:cubicBezTo>
                    <a:pt x="3551" y="3484"/>
                    <a:pt x="3101" y="2896"/>
                    <a:pt x="2879" y="2692"/>
                  </a:cubicBezTo>
                  <a:cubicBezTo>
                    <a:pt x="2564" y="2404"/>
                    <a:pt x="2251" y="2111"/>
                    <a:pt x="1943" y="1815"/>
                  </a:cubicBezTo>
                  <a:cubicBezTo>
                    <a:pt x="1327" y="1224"/>
                    <a:pt x="741" y="597"/>
                    <a:pt x="115" y="17"/>
                  </a:cubicBezTo>
                  <a:cubicBezTo>
                    <a:pt x="103" y="5"/>
                    <a:pt x="89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 flipH="1">
              <a:off x="6512462" y="2164754"/>
              <a:ext cx="208895" cy="194732"/>
            </a:xfrm>
            <a:custGeom>
              <a:avLst/>
              <a:gdLst/>
              <a:ahLst/>
              <a:cxnLst/>
              <a:rect l="l" t="t" r="r" b="b"/>
              <a:pathLst>
                <a:path w="4012" h="3740" extrusionOk="0">
                  <a:moveTo>
                    <a:pt x="78" y="1"/>
                  </a:moveTo>
                  <a:cubicBezTo>
                    <a:pt x="29" y="1"/>
                    <a:pt x="1" y="83"/>
                    <a:pt x="53" y="108"/>
                  </a:cubicBezTo>
                  <a:cubicBezTo>
                    <a:pt x="785" y="469"/>
                    <a:pt x="1419" y="1343"/>
                    <a:pt x="1996" y="1917"/>
                  </a:cubicBezTo>
                  <a:cubicBezTo>
                    <a:pt x="2599" y="2517"/>
                    <a:pt x="3199" y="3119"/>
                    <a:pt x="3806" y="3711"/>
                  </a:cubicBezTo>
                  <a:cubicBezTo>
                    <a:pt x="3827" y="3731"/>
                    <a:pt x="3850" y="3740"/>
                    <a:pt x="3872" y="3740"/>
                  </a:cubicBezTo>
                  <a:cubicBezTo>
                    <a:pt x="3946" y="3740"/>
                    <a:pt x="4012" y="3644"/>
                    <a:pt x="3944" y="3577"/>
                  </a:cubicBezTo>
                  <a:cubicBezTo>
                    <a:pt x="3256" y="2893"/>
                    <a:pt x="2557" y="2217"/>
                    <a:pt x="1859" y="1539"/>
                  </a:cubicBezTo>
                  <a:cubicBezTo>
                    <a:pt x="1339" y="1034"/>
                    <a:pt x="789" y="267"/>
                    <a:pt x="95" y="4"/>
                  </a:cubicBezTo>
                  <a:cubicBezTo>
                    <a:pt x="89" y="2"/>
                    <a:pt x="83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 flipH="1">
              <a:off x="6432641" y="2083579"/>
              <a:ext cx="216601" cy="192077"/>
            </a:xfrm>
            <a:custGeom>
              <a:avLst/>
              <a:gdLst/>
              <a:ahLst/>
              <a:cxnLst/>
              <a:rect l="l" t="t" r="r" b="b"/>
              <a:pathLst>
                <a:path w="4160" h="3689" extrusionOk="0">
                  <a:moveTo>
                    <a:pt x="79" y="0"/>
                  </a:moveTo>
                  <a:cubicBezTo>
                    <a:pt x="37" y="0"/>
                    <a:pt x="1" y="49"/>
                    <a:pt x="41" y="88"/>
                  </a:cubicBezTo>
                  <a:cubicBezTo>
                    <a:pt x="1293" y="1322"/>
                    <a:pt x="2635" y="2484"/>
                    <a:pt x="3942" y="3662"/>
                  </a:cubicBezTo>
                  <a:cubicBezTo>
                    <a:pt x="3963" y="3681"/>
                    <a:pt x="3987" y="3689"/>
                    <a:pt x="4009" y="3689"/>
                  </a:cubicBezTo>
                  <a:cubicBezTo>
                    <a:pt x="4089" y="3689"/>
                    <a:pt x="4159" y="3589"/>
                    <a:pt x="4085" y="3521"/>
                  </a:cubicBezTo>
                  <a:cubicBezTo>
                    <a:pt x="2792" y="2328"/>
                    <a:pt x="1490" y="1111"/>
                    <a:pt x="117" y="14"/>
                  </a:cubicBezTo>
                  <a:cubicBezTo>
                    <a:pt x="105" y="4"/>
                    <a:pt x="92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 flipH="1">
              <a:off x="6407752" y="2041039"/>
              <a:ext cx="222432" cy="203428"/>
            </a:xfrm>
            <a:custGeom>
              <a:avLst/>
              <a:gdLst/>
              <a:ahLst/>
              <a:cxnLst/>
              <a:rect l="l" t="t" r="r" b="b"/>
              <a:pathLst>
                <a:path w="4272" h="3907" extrusionOk="0">
                  <a:moveTo>
                    <a:pt x="77" y="0"/>
                  </a:moveTo>
                  <a:cubicBezTo>
                    <a:pt x="37" y="0"/>
                    <a:pt x="0" y="62"/>
                    <a:pt x="38" y="96"/>
                  </a:cubicBezTo>
                  <a:cubicBezTo>
                    <a:pt x="1416" y="1327"/>
                    <a:pt x="2746" y="2588"/>
                    <a:pt x="4069" y="3878"/>
                  </a:cubicBezTo>
                  <a:cubicBezTo>
                    <a:pt x="4089" y="3898"/>
                    <a:pt x="4112" y="3907"/>
                    <a:pt x="4134" y="3907"/>
                  </a:cubicBezTo>
                  <a:cubicBezTo>
                    <a:pt x="4207" y="3907"/>
                    <a:pt x="4272" y="3813"/>
                    <a:pt x="4207" y="3743"/>
                  </a:cubicBezTo>
                  <a:cubicBezTo>
                    <a:pt x="2959" y="2394"/>
                    <a:pt x="1556" y="1131"/>
                    <a:pt x="102" y="9"/>
                  </a:cubicBezTo>
                  <a:cubicBezTo>
                    <a:pt x="94" y="3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 flipH="1">
              <a:off x="6563122" y="2326063"/>
              <a:ext cx="67115" cy="57222"/>
            </a:xfrm>
            <a:custGeom>
              <a:avLst/>
              <a:gdLst/>
              <a:ahLst/>
              <a:cxnLst/>
              <a:rect l="l" t="t" r="r" b="b"/>
              <a:pathLst>
                <a:path w="1289" h="1099" extrusionOk="0">
                  <a:moveTo>
                    <a:pt x="84" y="0"/>
                  </a:moveTo>
                  <a:cubicBezTo>
                    <a:pt x="39" y="0"/>
                    <a:pt x="1" y="52"/>
                    <a:pt x="43" y="91"/>
                  </a:cubicBezTo>
                  <a:cubicBezTo>
                    <a:pt x="394" y="428"/>
                    <a:pt x="759" y="753"/>
                    <a:pt x="1123" y="1078"/>
                  </a:cubicBezTo>
                  <a:cubicBezTo>
                    <a:pt x="1138" y="1092"/>
                    <a:pt x="1156" y="1098"/>
                    <a:pt x="1173" y="1098"/>
                  </a:cubicBezTo>
                  <a:cubicBezTo>
                    <a:pt x="1234" y="1098"/>
                    <a:pt x="1289" y="1021"/>
                    <a:pt x="1232" y="970"/>
                  </a:cubicBezTo>
                  <a:cubicBezTo>
                    <a:pt x="863" y="649"/>
                    <a:pt x="497" y="324"/>
                    <a:pt x="121" y="14"/>
                  </a:cubicBezTo>
                  <a:cubicBezTo>
                    <a:pt x="109" y="4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 flipH="1">
              <a:off x="6380468" y="1991730"/>
              <a:ext cx="211290" cy="201970"/>
            </a:xfrm>
            <a:custGeom>
              <a:avLst/>
              <a:gdLst/>
              <a:ahLst/>
              <a:cxnLst/>
              <a:rect l="l" t="t" r="r" b="b"/>
              <a:pathLst>
                <a:path w="4058" h="3879" extrusionOk="0">
                  <a:moveTo>
                    <a:pt x="76" y="0"/>
                  </a:moveTo>
                  <a:cubicBezTo>
                    <a:pt x="35" y="0"/>
                    <a:pt x="0" y="47"/>
                    <a:pt x="37" y="86"/>
                  </a:cubicBezTo>
                  <a:cubicBezTo>
                    <a:pt x="1258" y="1380"/>
                    <a:pt x="2591" y="2599"/>
                    <a:pt x="3858" y="3850"/>
                  </a:cubicBezTo>
                  <a:cubicBezTo>
                    <a:pt x="3877" y="3870"/>
                    <a:pt x="3900" y="3878"/>
                    <a:pt x="3921" y="3878"/>
                  </a:cubicBezTo>
                  <a:cubicBezTo>
                    <a:pt x="3994" y="3878"/>
                    <a:pt x="4057" y="3786"/>
                    <a:pt x="3993" y="3718"/>
                  </a:cubicBezTo>
                  <a:cubicBezTo>
                    <a:pt x="2782" y="2433"/>
                    <a:pt x="1494" y="1113"/>
                    <a:pt x="111" y="12"/>
                  </a:cubicBezTo>
                  <a:cubicBezTo>
                    <a:pt x="100" y="4"/>
                    <a:pt x="88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 flipH="1">
              <a:off x="6350945" y="1955178"/>
              <a:ext cx="216393" cy="196919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1" y="0"/>
                    <a:pt x="1" y="55"/>
                    <a:pt x="43" y="96"/>
                  </a:cubicBezTo>
                  <a:cubicBezTo>
                    <a:pt x="1303" y="1355"/>
                    <a:pt x="2624" y="2583"/>
                    <a:pt x="3962" y="3757"/>
                  </a:cubicBezTo>
                  <a:cubicBezTo>
                    <a:pt x="3982" y="3774"/>
                    <a:pt x="4003" y="3782"/>
                    <a:pt x="4023" y="3782"/>
                  </a:cubicBezTo>
                  <a:cubicBezTo>
                    <a:pt x="4094" y="3782"/>
                    <a:pt x="4156" y="3694"/>
                    <a:pt x="4091" y="3632"/>
                  </a:cubicBezTo>
                  <a:cubicBezTo>
                    <a:pt x="2813" y="2391"/>
                    <a:pt x="1480" y="1171"/>
                    <a:pt x="124" y="15"/>
                  </a:cubicBezTo>
                  <a:cubicBezTo>
                    <a:pt x="112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 flipH="1">
              <a:off x="6315434" y="1917376"/>
              <a:ext cx="219412" cy="195149"/>
            </a:xfrm>
            <a:custGeom>
              <a:avLst/>
              <a:gdLst/>
              <a:ahLst/>
              <a:cxnLst/>
              <a:rect l="l" t="t" r="r" b="b"/>
              <a:pathLst>
                <a:path w="4214" h="3748" extrusionOk="0">
                  <a:moveTo>
                    <a:pt x="75" y="0"/>
                  </a:moveTo>
                  <a:cubicBezTo>
                    <a:pt x="35" y="0"/>
                    <a:pt x="0" y="56"/>
                    <a:pt x="37" y="88"/>
                  </a:cubicBezTo>
                  <a:cubicBezTo>
                    <a:pt x="1376" y="1294"/>
                    <a:pt x="2736" y="2432"/>
                    <a:pt x="4004" y="3717"/>
                  </a:cubicBezTo>
                  <a:cubicBezTo>
                    <a:pt x="4025" y="3738"/>
                    <a:pt x="4048" y="3747"/>
                    <a:pt x="4071" y="3747"/>
                  </a:cubicBezTo>
                  <a:cubicBezTo>
                    <a:pt x="4147" y="3747"/>
                    <a:pt x="4214" y="3649"/>
                    <a:pt x="4147" y="3576"/>
                  </a:cubicBezTo>
                  <a:cubicBezTo>
                    <a:pt x="2959" y="2272"/>
                    <a:pt x="1589" y="960"/>
                    <a:pt x="100" y="8"/>
                  </a:cubicBezTo>
                  <a:cubicBezTo>
                    <a:pt x="92" y="3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 flipH="1">
              <a:off x="6295544" y="1878324"/>
              <a:ext cx="218007" cy="196399"/>
            </a:xfrm>
            <a:custGeom>
              <a:avLst/>
              <a:gdLst/>
              <a:ahLst/>
              <a:cxnLst/>
              <a:rect l="l" t="t" r="r" b="b"/>
              <a:pathLst>
                <a:path w="4187" h="3772" extrusionOk="0">
                  <a:moveTo>
                    <a:pt x="91" y="0"/>
                  </a:moveTo>
                  <a:cubicBezTo>
                    <a:pt x="42" y="0"/>
                    <a:pt x="1" y="57"/>
                    <a:pt x="45" y="101"/>
                  </a:cubicBezTo>
                  <a:cubicBezTo>
                    <a:pt x="1311" y="1355"/>
                    <a:pt x="2637" y="2570"/>
                    <a:pt x="3978" y="3746"/>
                  </a:cubicBezTo>
                  <a:cubicBezTo>
                    <a:pt x="3999" y="3764"/>
                    <a:pt x="4021" y="3772"/>
                    <a:pt x="4043" y="3772"/>
                  </a:cubicBezTo>
                  <a:cubicBezTo>
                    <a:pt x="4119" y="3772"/>
                    <a:pt x="4187" y="3678"/>
                    <a:pt x="4116" y="3610"/>
                  </a:cubicBezTo>
                  <a:cubicBezTo>
                    <a:pt x="2823" y="2380"/>
                    <a:pt x="1494" y="1166"/>
                    <a:pt x="131" y="15"/>
                  </a:cubicBezTo>
                  <a:cubicBezTo>
                    <a:pt x="118" y="5"/>
                    <a:pt x="104" y="0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 flipH="1">
              <a:off x="6390463" y="1848385"/>
              <a:ext cx="98720" cy="87578"/>
            </a:xfrm>
            <a:custGeom>
              <a:avLst/>
              <a:gdLst/>
              <a:ahLst/>
              <a:cxnLst/>
              <a:rect l="l" t="t" r="r" b="b"/>
              <a:pathLst>
                <a:path w="1896" h="1682" extrusionOk="0">
                  <a:moveTo>
                    <a:pt x="86" y="1"/>
                  </a:moveTo>
                  <a:cubicBezTo>
                    <a:pt x="40" y="1"/>
                    <a:pt x="0" y="57"/>
                    <a:pt x="41" y="102"/>
                  </a:cubicBezTo>
                  <a:cubicBezTo>
                    <a:pt x="555" y="671"/>
                    <a:pt x="1124" y="1199"/>
                    <a:pt x="1731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7" y="1682"/>
                    <a:pt x="1895" y="1585"/>
                    <a:pt x="1835" y="1534"/>
                  </a:cubicBezTo>
                  <a:cubicBezTo>
                    <a:pt x="1255" y="1038"/>
                    <a:pt x="687" y="537"/>
                    <a:pt x="127" y="17"/>
                  </a:cubicBezTo>
                  <a:cubicBezTo>
                    <a:pt x="114" y="6"/>
                    <a:pt x="10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 flipH="1">
              <a:off x="8779695" y="1589552"/>
              <a:ext cx="503805" cy="496099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7"/>
                  </a:cubicBezTo>
                  <a:cubicBezTo>
                    <a:pt x="3711" y="383"/>
                    <a:pt x="3655" y="799"/>
                    <a:pt x="3572" y="1183"/>
                  </a:cubicBezTo>
                  <a:cubicBezTo>
                    <a:pt x="3484" y="1580"/>
                    <a:pt x="3392" y="1977"/>
                    <a:pt x="3318" y="2377"/>
                  </a:cubicBezTo>
                  <a:cubicBezTo>
                    <a:pt x="2981" y="1881"/>
                    <a:pt x="2417" y="1623"/>
                    <a:pt x="1867" y="1623"/>
                  </a:cubicBezTo>
                  <a:cubicBezTo>
                    <a:pt x="1249" y="1623"/>
                    <a:pt x="648" y="1948"/>
                    <a:pt x="404" y="2625"/>
                  </a:cubicBezTo>
                  <a:cubicBezTo>
                    <a:pt x="0" y="3751"/>
                    <a:pt x="973" y="4612"/>
                    <a:pt x="1995" y="4612"/>
                  </a:cubicBezTo>
                  <a:cubicBezTo>
                    <a:pt x="2200" y="4612"/>
                    <a:pt x="2406" y="4578"/>
                    <a:pt x="2604" y="4504"/>
                  </a:cubicBezTo>
                  <a:lnTo>
                    <a:pt x="2604" y="4504"/>
                  </a:lnTo>
                  <a:cubicBezTo>
                    <a:pt x="2371" y="4980"/>
                    <a:pt x="2156" y="5467"/>
                    <a:pt x="1942" y="5952"/>
                  </a:cubicBezTo>
                  <a:cubicBezTo>
                    <a:pt x="1847" y="6166"/>
                    <a:pt x="1485" y="6662"/>
                    <a:pt x="1591" y="6907"/>
                  </a:cubicBezTo>
                  <a:cubicBezTo>
                    <a:pt x="1690" y="7137"/>
                    <a:pt x="2244" y="7212"/>
                    <a:pt x="2449" y="7287"/>
                  </a:cubicBezTo>
                  <a:cubicBezTo>
                    <a:pt x="3031" y="7499"/>
                    <a:pt x="3612" y="7719"/>
                    <a:pt x="4199" y="7918"/>
                  </a:cubicBezTo>
                  <a:cubicBezTo>
                    <a:pt x="4211" y="7923"/>
                    <a:pt x="4224" y="7924"/>
                    <a:pt x="4235" y="7924"/>
                  </a:cubicBezTo>
                  <a:cubicBezTo>
                    <a:pt x="4339" y="7924"/>
                    <a:pt x="4388" y="7767"/>
                    <a:pt x="4275" y="7723"/>
                  </a:cubicBezTo>
                  <a:cubicBezTo>
                    <a:pt x="4274" y="7723"/>
                    <a:pt x="4272" y="7721"/>
                    <a:pt x="4271" y="7721"/>
                  </a:cubicBezTo>
                  <a:cubicBezTo>
                    <a:pt x="4271" y="7716"/>
                    <a:pt x="4269" y="7710"/>
                    <a:pt x="4266" y="7705"/>
                  </a:cubicBezTo>
                  <a:cubicBezTo>
                    <a:pt x="3737" y="6773"/>
                    <a:pt x="4324" y="5613"/>
                    <a:pt x="5358" y="5613"/>
                  </a:cubicBezTo>
                  <a:cubicBezTo>
                    <a:pt x="5460" y="5613"/>
                    <a:pt x="5565" y="5624"/>
                    <a:pt x="5675" y="5648"/>
                  </a:cubicBezTo>
                  <a:cubicBezTo>
                    <a:pt x="6958" y="5925"/>
                    <a:pt x="7162" y="7428"/>
                    <a:pt x="6408" y="8341"/>
                  </a:cubicBezTo>
                  <a:cubicBezTo>
                    <a:pt x="6385" y="8368"/>
                    <a:pt x="6379" y="8394"/>
                    <a:pt x="6384" y="8419"/>
                  </a:cubicBezTo>
                  <a:cubicBezTo>
                    <a:pt x="6378" y="8417"/>
                    <a:pt x="6372" y="8414"/>
                    <a:pt x="6363" y="8412"/>
                  </a:cubicBezTo>
                  <a:cubicBezTo>
                    <a:pt x="6352" y="8409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10" y="9340"/>
                  </a:cubicBezTo>
                  <a:cubicBezTo>
                    <a:pt x="8399" y="9414"/>
                    <a:pt x="8595" y="9528"/>
                    <a:pt x="8776" y="9528"/>
                  </a:cubicBezTo>
                  <a:cubicBezTo>
                    <a:pt x="8835" y="9528"/>
                    <a:pt x="8891" y="9516"/>
                    <a:pt x="8946" y="9488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6" y="9481"/>
                    <a:pt x="9035" y="9452"/>
                  </a:cubicBezTo>
                  <a:cubicBezTo>
                    <a:pt x="9039" y="9438"/>
                    <a:pt x="9042" y="9426"/>
                    <a:pt x="9046" y="9415"/>
                  </a:cubicBezTo>
                  <a:cubicBezTo>
                    <a:pt x="9049" y="9410"/>
                    <a:pt x="9054" y="9407"/>
                    <a:pt x="9059" y="9400"/>
                  </a:cubicBezTo>
                  <a:cubicBezTo>
                    <a:pt x="9084" y="9375"/>
                    <a:pt x="9087" y="9343"/>
                    <a:pt x="9075" y="9314"/>
                  </a:cubicBezTo>
                  <a:cubicBezTo>
                    <a:pt x="9294" y="8607"/>
                    <a:pt x="9473" y="7890"/>
                    <a:pt x="9655" y="7170"/>
                  </a:cubicBezTo>
                  <a:cubicBezTo>
                    <a:pt x="9676" y="7086"/>
                    <a:pt x="9604" y="7025"/>
                    <a:pt x="9540" y="7025"/>
                  </a:cubicBezTo>
                  <a:cubicBezTo>
                    <a:pt x="9538" y="7025"/>
                    <a:pt x="9536" y="7025"/>
                    <a:pt x="9534" y="7025"/>
                  </a:cubicBezTo>
                  <a:cubicBezTo>
                    <a:pt x="9530" y="7021"/>
                    <a:pt x="9527" y="7016"/>
                    <a:pt x="9522" y="7016"/>
                  </a:cubicBezTo>
                  <a:cubicBezTo>
                    <a:pt x="9504" y="7014"/>
                    <a:pt x="9486" y="7010"/>
                    <a:pt x="9468" y="7006"/>
                  </a:cubicBezTo>
                  <a:lnTo>
                    <a:pt x="9449" y="7114"/>
                  </a:lnTo>
                  <a:cubicBezTo>
                    <a:pt x="9269" y="7823"/>
                    <a:pt x="9087" y="8530"/>
                    <a:pt x="8940" y="9246"/>
                  </a:cubicBezTo>
                  <a:cubicBezTo>
                    <a:pt x="8933" y="9250"/>
                    <a:pt x="8924" y="9252"/>
                    <a:pt x="8917" y="9258"/>
                  </a:cubicBezTo>
                  <a:cubicBezTo>
                    <a:pt x="8883" y="9287"/>
                    <a:pt x="8833" y="9299"/>
                    <a:pt x="8772" y="9299"/>
                  </a:cubicBezTo>
                  <a:cubicBezTo>
                    <a:pt x="8443" y="9299"/>
                    <a:pt x="7793" y="8945"/>
                    <a:pt x="7618" y="8877"/>
                  </a:cubicBezTo>
                  <a:cubicBezTo>
                    <a:pt x="7269" y="8742"/>
                    <a:pt x="6919" y="8604"/>
                    <a:pt x="6563" y="8480"/>
                  </a:cubicBezTo>
                  <a:cubicBezTo>
                    <a:pt x="6568" y="8476"/>
                    <a:pt x="6574" y="8474"/>
                    <a:pt x="6580" y="8467"/>
                  </a:cubicBezTo>
                  <a:cubicBezTo>
                    <a:pt x="7515" y="7404"/>
                    <a:pt x="7078" y="5606"/>
                    <a:pt x="5578" y="5406"/>
                  </a:cubicBezTo>
                  <a:cubicBezTo>
                    <a:pt x="5514" y="5397"/>
                    <a:pt x="5450" y="5393"/>
                    <a:pt x="5387" y="5393"/>
                  </a:cubicBezTo>
                  <a:cubicBezTo>
                    <a:pt x="4282" y="5393"/>
                    <a:pt x="3416" y="6666"/>
                    <a:pt x="4046" y="7638"/>
                  </a:cubicBezTo>
                  <a:cubicBezTo>
                    <a:pt x="3713" y="7512"/>
                    <a:pt x="3377" y="7392"/>
                    <a:pt x="3045" y="7272"/>
                  </a:cubicBezTo>
                  <a:cubicBezTo>
                    <a:pt x="2839" y="7195"/>
                    <a:pt x="2634" y="7121"/>
                    <a:pt x="2426" y="7046"/>
                  </a:cubicBezTo>
                  <a:cubicBezTo>
                    <a:pt x="2330" y="7011"/>
                    <a:pt x="1859" y="6891"/>
                    <a:pt x="1809" y="6794"/>
                  </a:cubicBezTo>
                  <a:cubicBezTo>
                    <a:pt x="1746" y="6674"/>
                    <a:pt x="2241" y="5803"/>
                    <a:pt x="2308" y="5648"/>
                  </a:cubicBezTo>
                  <a:cubicBezTo>
                    <a:pt x="2474" y="5263"/>
                    <a:pt x="2636" y="4880"/>
                    <a:pt x="2785" y="4491"/>
                  </a:cubicBezTo>
                  <a:cubicBezTo>
                    <a:pt x="2795" y="4465"/>
                    <a:pt x="2791" y="4443"/>
                    <a:pt x="2783" y="4427"/>
                  </a:cubicBezTo>
                  <a:cubicBezTo>
                    <a:pt x="2786" y="4424"/>
                    <a:pt x="2791" y="4422"/>
                    <a:pt x="2796" y="4419"/>
                  </a:cubicBezTo>
                  <a:cubicBezTo>
                    <a:pt x="2896" y="4368"/>
                    <a:pt x="2849" y="4238"/>
                    <a:pt x="2754" y="4238"/>
                  </a:cubicBezTo>
                  <a:cubicBezTo>
                    <a:pt x="2743" y="4238"/>
                    <a:pt x="2731" y="4240"/>
                    <a:pt x="2719" y="4244"/>
                  </a:cubicBezTo>
                  <a:cubicBezTo>
                    <a:pt x="2461" y="4328"/>
                    <a:pt x="2193" y="4382"/>
                    <a:pt x="1932" y="4382"/>
                  </a:cubicBezTo>
                  <a:cubicBezTo>
                    <a:pt x="1559" y="4382"/>
                    <a:pt x="1200" y="4273"/>
                    <a:pt x="897" y="3990"/>
                  </a:cubicBezTo>
                  <a:cubicBezTo>
                    <a:pt x="501" y="3621"/>
                    <a:pt x="438" y="3077"/>
                    <a:pt x="656" y="2591"/>
                  </a:cubicBezTo>
                  <a:cubicBezTo>
                    <a:pt x="895" y="2058"/>
                    <a:pt x="1331" y="1840"/>
                    <a:pt x="1796" y="1840"/>
                  </a:cubicBezTo>
                  <a:cubicBezTo>
                    <a:pt x="2320" y="1840"/>
                    <a:pt x="2880" y="2115"/>
                    <a:pt x="3238" y="2526"/>
                  </a:cubicBezTo>
                  <a:cubicBezTo>
                    <a:pt x="3254" y="2546"/>
                    <a:pt x="3273" y="2553"/>
                    <a:pt x="3293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3" y="2617"/>
                    <a:pt x="3484" y="2573"/>
                  </a:cubicBezTo>
                  <a:cubicBezTo>
                    <a:pt x="3582" y="2183"/>
                    <a:pt x="3659" y="1790"/>
                    <a:pt x="3740" y="1396"/>
                  </a:cubicBezTo>
                  <a:cubicBezTo>
                    <a:pt x="3833" y="956"/>
                    <a:pt x="3973" y="498"/>
                    <a:pt x="3963" y="47"/>
                  </a:cubicBezTo>
                  <a:cubicBezTo>
                    <a:pt x="3962" y="42"/>
                    <a:pt x="3961" y="37"/>
                    <a:pt x="3961" y="32"/>
                  </a:cubicBezTo>
                  <a:cubicBezTo>
                    <a:pt x="3954" y="12"/>
                    <a:pt x="3936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 flipH="1">
              <a:off x="8696386" y="1591270"/>
              <a:ext cx="564464" cy="482614"/>
            </a:xfrm>
            <a:custGeom>
              <a:avLst/>
              <a:gdLst/>
              <a:ahLst/>
              <a:cxnLst/>
              <a:rect l="l" t="t" r="r" b="b"/>
              <a:pathLst>
                <a:path w="10841" h="9269" extrusionOk="0">
                  <a:moveTo>
                    <a:pt x="3525" y="1"/>
                  </a:moveTo>
                  <a:lnTo>
                    <a:pt x="3525" y="1"/>
                  </a:lnTo>
                  <a:cubicBezTo>
                    <a:pt x="3526" y="6"/>
                    <a:pt x="3527" y="11"/>
                    <a:pt x="3527" y="16"/>
                  </a:cubicBezTo>
                  <a:cubicBezTo>
                    <a:pt x="3537" y="467"/>
                    <a:pt x="3397" y="925"/>
                    <a:pt x="3304" y="1366"/>
                  </a:cubicBezTo>
                  <a:cubicBezTo>
                    <a:pt x="3223" y="1759"/>
                    <a:pt x="3146" y="2153"/>
                    <a:pt x="3048" y="2542"/>
                  </a:cubicBezTo>
                  <a:cubicBezTo>
                    <a:pt x="3037" y="2586"/>
                    <a:pt x="3001" y="2606"/>
                    <a:pt x="2964" y="2606"/>
                  </a:cubicBezTo>
                  <a:cubicBezTo>
                    <a:pt x="2916" y="2606"/>
                    <a:pt x="2864" y="2574"/>
                    <a:pt x="2857" y="2524"/>
                  </a:cubicBezTo>
                  <a:cubicBezTo>
                    <a:pt x="2837" y="2523"/>
                    <a:pt x="2818" y="2515"/>
                    <a:pt x="2802" y="2497"/>
                  </a:cubicBezTo>
                  <a:cubicBezTo>
                    <a:pt x="2443" y="2085"/>
                    <a:pt x="1883" y="1810"/>
                    <a:pt x="1359" y="1810"/>
                  </a:cubicBezTo>
                  <a:cubicBezTo>
                    <a:pt x="894" y="1810"/>
                    <a:pt x="458" y="2028"/>
                    <a:pt x="220" y="2560"/>
                  </a:cubicBezTo>
                  <a:cubicBezTo>
                    <a:pt x="1" y="3047"/>
                    <a:pt x="65" y="3590"/>
                    <a:pt x="461" y="3959"/>
                  </a:cubicBezTo>
                  <a:cubicBezTo>
                    <a:pt x="763" y="4242"/>
                    <a:pt x="1123" y="4351"/>
                    <a:pt x="1496" y="4351"/>
                  </a:cubicBezTo>
                  <a:cubicBezTo>
                    <a:pt x="1757" y="4351"/>
                    <a:pt x="2024" y="4298"/>
                    <a:pt x="2283" y="4214"/>
                  </a:cubicBezTo>
                  <a:cubicBezTo>
                    <a:pt x="2296" y="4210"/>
                    <a:pt x="2308" y="4208"/>
                    <a:pt x="2319" y="4208"/>
                  </a:cubicBezTo>
                  <a:cubicBezTo>
                    <a:pt x="2414" y="4208"/>
                    <a:pt x="2460" y="4337"/>
                    <a:pt x="2360" y="4389"/>
                  </a:cubicBezTo>
                  <a:cubicBezTo>
                    <a:pt x="2356" y="4391"/>
                    <a:pt x="2351" y="4394"/>
                    <a:pt x="2346" y="4396"/>
                  </a:cubicBezTo>
                  <a:cubicBezTo>
                    <a:pt x="2355" y="4412"/>
                    <a:pt x="2359" y="4436"/>
                    <a:pt x="2349" y="4461"/>
                  </a:cubicBezTo>
                  <a:cubicBezTo>
                    <a:pt x="2200" y="4850"/>
                    <a:pt x="2037" y="5233"/>
                    <a:pt x="1872" y="5618"/>
                  </a:cubicBezTo>
                  <a:cubicBezTo>
                    <a:pt x="1805" y="5773"/>
                    <a:pt x="1309" y="6642"/>
                    <a:pt x="1373" y="6764"/>
                  </a:cubicBezTo>
                  <a:cubicBezTo>
                    <a:pt x="1423" y="6860"/>
                    <a:pt x="1893" y="6981"/>
                    <a:pt x="1990" y="7016"/>
                  </a:cubicBezTo>
                  <a:cubicBezTo>
                    <a:pt x="2196" y="7090"/>
                    <a:pt x="2402" y="7167"/>
                    <a:pt x="2608" y="7241"/>
                  </a:cubicBezTo>
                  <a:cubicBezTo>
                    <a:pt x="2941" y="7362"/>
                    <a:pt x="3276" y="7481"/>
                    <a:pt x="3610" y="7608"/>
                  </a:cubicBezTo>
                  <a:cubicBezTo>
                    <a:pt x="2980" y="6635"/>
                    <a:pt x="3846" y="5363"/>
                    <a:pt x="4951" y="5363"/>
                  </a:cubicBezTo>
                  <a:cubicBezTo>
                    <a:pt x="5014" y="5363"/>
                    <a:pt x="5078" y="5368"/>
                    <a:pt x="5142" y="5376"/>
                  </a:cubicBezTo>
                  <a:cubicBezTo>
                    <a:pt x="6642" y="5574"/>
                    <a:pt x="7079" y="7372"/>
                    <a:pt x="6144" y="8437"/>
                  </a:cubicBezTo>
                  <a:cubicBezTo>
                    <a:pt x="6138" y="8442"/>
                    <a:pt x="6131" y="8446"/>
                    <a:pt x="6127" y="8449"/>
                  </a:cubicBezTo>
                  <a:cubicBezTo>
                    <a:pt x="6482" y="8572"/>
                    <a:pt x="6833" y="8711"/>
                    <a:pt x="7182" y="8847"/>
                  </a:cubicBezTo>
                  <a:cubicBezTo>
                    <a:pt x="7356" y="8915"/>
                    <a:pt x="8007" y="9269"/>
                    <a:pt x="8336" y="9269"/>
                  </a:cubicBezTo>
                  <a:cubicBezTo>
                    <a:pt x="8397" y="9269"/>
                    <a:pt x="8446" y="9257"/>
                    <a:pt x="8480" y="9229"/>
                  </a:cubicBezTo>
                  <a:cubicBezTo>
                    <a:pt x="8488" y="9222"/>
                    <a:pt x="8496" y="9219"/>
                    <a:pt x="8504" y="9215"/>
                  </a:cubicBezTo>
                  <a:cubicBezTo>
                    <a:pt x="8650" y="8499"/>
                    <a:pt x="8834" y="7791"/>
                    <a:pt x="9013" y="7085"/>
                  </a:cubicBezTo>
                  <a:lnTo>
                    <a:pt x="9013" y="7085"/>
                  </a:lnTo>
                  <a:cubicBezTo>
                    <a:pt x="8923" y="7112"/>
                    <a:pt x="8830" y="7124"/>
                    <a:pt x="8735" y="7124"/>
                  </a:cubicBezTo>
                  <a:cubicBezTo>
                    <a:pt x="8319" y="7124"/>
                    <a:pt x="7875" y="6890"/>
                    <a:pt x="7604" y="6616"/>
                  </a:cubicBezTo>
                  <a:cubicBezTo>
                    <a:pt x="7240" y="6248"/>
                    <a:pt x="7102" y="5728"/>
                    <a:pt x="7243" y="5228"/>
                  </a:cubicBezTo>
                  <a:cubicBezTo>
                    <a:pt x="7434" y="4549"/>
                    <a:pt x="7929" y="4251"/>
                    <a:pt x="8463" y="4251"/>
                  </a:cubicBezTo>
                  <a:cubicBezTo>
                    <a:pt x="8950" y="4251"/>
                    <a:pt x="9469" y="4498"/>
                    <a:pt x="9822" y="4930"/>
                  </a:cubicBezTo>
                  <a:cubicBezTo>
                    <a:pt x="9995" y="4096"/>
                    <a:pt x="10385" y="3309"/>
                    <a:pt x="10825" y="2585"/>
                  </a:cubicBezTo>
                  <a:cubicBezTo>
                    <a:pt x="10829" y="2577"/>
                    <a:pt x="10834" y="2574"/>
                    <a:pt x="10840" y="2569"/>
                  </a:cubicBezTo>
                  <a:cubicBezTo>
                    <a:pt x="9991" y="2260"/>
                    <a:pt x="9146" y="1922"/>
                    <a:pt x="8318" y="1559"/>
                  </a:cubicBezTo>
                  <a:lnTo>
                    <a:pt x="8318" y="1559"/>
                  </a:lnTo>
                  <a:cubicBezTo>
                    <a:pt x="8540" y="2174"/>
                    <a:pt x="8675" y="2884"/>
                    <a:pt x="8129" y="3368"/>
                  </a:cubicBezTo>
                  <a:cubicBezTo>
                    <a:pt x="7822" y="3639"/>
                    <a:pt x="7395" y="3769"/>
                    <a:pt x="6972" y="3769"/>
                  </a:cubicBezTo>
                  <a:cubicBezTo>
                    <a:pt x="6665" y="3769"/>
                    <a:pt x="6359" y="3701"/>
                    <a:pt x="6102" y="3567"/>
                  </a:cubicBezTo>
                  <a:cubicBezTo>
                    <a:pt x="5060" y="3023"/>
                    <a:pt x="4948" y="1307"/>
                    <a:pt x="6181" y="1008"/>
                  </a:cubicBezTo>
                  <a:cubicBezTo>
                    <a:pt x="5352" y="679"/>
                    <a:pt x="4516" y="386"/>
                    <a:pt x="3675" y="87"/>
                  </a:cubicBezTo>
                  <a:cubicBezTo>
                    <a:pt x="3654" y="81"/>
                    <a:pt x="3641" y="65"/>
                    <a:pt x="3635" y="47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 flipH="1">
              <a:off x="8680137" y="1588875"/>
              <a:ext cx="392120" cy="373428"/>
            </a:xfrm>
            <a:custGeom>
              <a:avLst/>
              <a:gdLst/>
              <a:ahLst/>
              <a:cxnLst/>
              <a:rect l="l" t="t" r="r" b="b"/>
              <a:pathLst>
                <a:path w="7531" h="7172" extrusionOk="0">
                  <a:moveTo>
                    <a:pt x="69" y="0"/>
                  </a:moveTo>
                  <a:cubicBezTo>
                    <a:pt x="24" y="0"/>
                    <a:pt x="0" y="54"/>
                    <a:pt x="13" y="95"/>
                  </a:cubicBezTo>
                  <a:cubicBezTo>
                    <a:pt x="19" y="112"/>
                    <a:pt x="33" y="128"/>
                    <a:pt x="53" y="134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5"/>
                    <a:pt x="1438" y="3070"/>
                    <a:pt x="2480" y="3614"/>
                  </a:cubicBezTo>
                  <a:cubicBezTo>
                    <a:pt x="2737" y="3748"/>
                    <a:pt x="3043" y="3818"/>
                    <a:pt x="3351" y="3818"/>
                  </a:cubicBezTo>
                  <a:cubicBezTo>
                    <a:pt x="3774" y="3818"/>
                    <a:pt x="4200" y="3687"/>
                    <a:pt x="4507" y="3415"/>
                  </a:cubicBezTo>
                  <a:cubicBezTo>
                    <a:pt x="5053" y="2931"/>
                    <a:pt x="4918" y="2220"/>
                    <a:pt x="4695" y="1607"/>
                  </a:cubicBezTo>
                  <a:lnTo>
                    <a:pt x="4695" y="1607"/>
                  </a:lnTo>
                  <a:cubicBezTo>
                    <a:pt x="5524" y="1969"/>
                    <a:pt x="6369" y="2307"/>
                    <a:pt x="7218" y="2616"/>
                  </a:cubicBezTo>
                  <a:cubicBezTo>
                    <a:pt x="7212" y="2622"/>
                    <a:pt x="7207" y="2625"/>
                    <a:pt x="7203" y="2632"/>
                  </a:cubicBezTo>
                  <a:cubicBezTo>
                    <a:pt x="6764" y="3356"/>
                    <a:pt x="6373" y="4143"/>
                    <a:pt x="6200" y="4977"/>
                  </a:cubicBezTo>
                  <a:cubicBezTo>
                    <a:pt x="5847" y="4546"/>
                    <a:pt x="5327" y="4299"/>
                    <a:pt x="4841" y="4299"/>
                  </a:cubicBezTo>
                  <a:cubicBezTo>
                    <a:pt x="4306" y="4299"/>
                    <a:pt x="3811" y="4596"/>
                    <a:pt x="3621" y="5275"/>
                  </a:cubicBezTo>
                  <a:cubicBezTo>
                    <a:pt x="3480" y="5775"/>
                    <a:pt x="3618" y="6296"/>
                    <a:pt x="3982" y="6663"/>
                  </a:cubicBezTo>
                  <a:cubicBezTo>
                    <a:pt x="4253" y="6938"/>
                    <a:pt x="4697" y="7171"/>
                    <a:pt x="5112" y="7171"/>
                  </a:cubicBezTo>
                  <a:cubicBezTo>
                    <a:pt x="5208" y="7171"/>
                    <a:pt x="5301" y="7159"/>
                    <a:pt x="5391" y="7132"/>
                  </a:cubicBezTo>
                  <a:lnTo>
                    <a:pt x="5410" y="7024"/>
                  </a:lnTo>
                  <a:cubicBezTo>
                    <a:pt x="5010" y="6949"/>
                    <a:pt x="4639" y="6922"/>
                    <a:pt x="4295" y="6658"/>
                  </a:cubicBezTo>
                  <a:cubicBezTo>
                    <a:pt x="3901" y="6355"/>
                    <a:pt x="3701" y="5881"/>
                    <a:pt x="3814" y="5391"/>
                  </a:cubicBezTo>
                  <a:cubicBezTo>
                    <a:pt x="3910" y="4981"/>
                    <a:pt x="4202" y="4603"/>
                    <a:pt x="4625" y="4509"/>
                  </a:cubicBezTo>
                  <a:cubicBezTo>
                    <a:pt x="4709" y="4490"/>
                    <a:pt x="4793" y="4481"/>
                    <a:pt x="4875" y="4481"/>
                  </a:cubicBezTo>
                  <a:cubicBezTo>
                    <a:pt x="5342" y="4481"/>
                    <a:pt x="5757" y="4772"/>
                    <a:pt x="6059" y="5126"/>
                  </a:cubicBezTo>
                  <a:cubicBezTo>
                    <a:pt x="6081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4" y="5136"/>
                  </a:cubicBezTo>
                  <a:cubicBezTo>
                    <a:pt x="6217" y="5144"/>
                    <a:pt x="6232" y="5148"/>
                    <a:pt x="6247" y="5148"/>
                  </a:cubicBezTo>
                  <a:cubicBezTo>
                    <a:pt x="6273" y="5148"/>
                    <a:pt x="6299" y="5136"/>
                    <a:pt x="6310" y="5108"/>
                  </a:cubicBezTo>
                  <a:cubicBezTo>
                    <a:pt x="6630" y="4296"/>
                    <a:pt x="6922" y="3511"/>
                    <a:pt x="7376" y="2759"/>
                  </a:cubicBezTo>
                  <a:cubicBezTo>
                    <a:pt x="7395" y="2727"/>
                    <a:pt x="7396" y="2695"/>
                    <a:pt x="7386" y="2667"/>
                  </a:cubicBezTo>
                  <a:cubicBezTo>
                    <a:pt x="7485" y="2666"/>
                    <a:pt x="7531" y="2515"/>
                    <a:pt x="7422" y="2468"/>
                  </a:cubicBezTo>
                  <a:cubicBezTo>
                    <a:pt x="6502" y="2081"/>
                    <a:pt x="5561" y="1721"/>
                    <a:pt x="4612" y="1399"/>
                  </a:cubicBezTo>
                  <a:cubicBezTo>
                    <a:pt x="4603" y="1396"/>
                    <a:pt x="4593" y="1394"/>
                    <a:pt x="4585" y="1394"/>
                  </a:cubicBezTo>
                  <a:cubicBezTo>
                    <a:pt x="4521" y="1394"/>
                    <a:pt x="4486" y="1472"/>
                    <a:pt x="4524" y="1520"/>
                  </a:cubicBezTo>
                  <a:cubicBezTo>
                    <a:pt x="4494" y="1547"/>
                    <a:pt x="4478" y="1587"/>
                    <a:pt x="4492" y="1634"/>
                  </a:cubicBezTo>
                  <a:cubicBezTo>
                    <a:pt x="4667" y="2199"/>
                    <a:pt x="4827" y="2749"/>
                    <a:pt x="4376" y="3248"/>
                  </a:cubicBezTo>
                  <a:cubicBezTo>
                    <a:pt x="4151" y="3498"/>
                    <a:pt x="3739" y="3607"/>
                    <a:pt x="3351" y="3607"/>
                  </a:cubicBezTo>
                  <a:cubicBezTo>
                    <a:pt x="3122" y="3607"/>
                    <a:pt x="2901" y="3569"/>
                    <a:pt x="2732" y="3500"/>
                  </a:cubicBezTo>
                  <a:cubicBezTo>
                    <a:pt x="1654" y="3059"/>
                    <a:pt x="1515" y="1517"/>
                    <a:pt x="2737" y="1178"/>
                  </a:cubicBezTo>
                  <a:cubicBezTo>
                    <a:pt x="2758" y="1173"/>
                    <a:pt x="2774" y="1160"/>
                    <a:pt x="2784" y="1145"/>
                  </a:cubicBezTo>
                  <a:cubicBezTo>
                    <a:pt x="2788" y="1146"/>
                    <a:pt x="2790" y="1147"/>
                    <a:pt x="2794" y="1149"/>
                  </a:cubicBezTo>
                  <a:cubicBezTo>
                    <a:pt x="2807" y="1154"/>
                    <a:pt x="2820" y="1157"/>
                    <a:pt x="2832" y="1157"/>
                  </a:cubicBezTo>
                  <a:cubicBezTo>
                    <a:pt x="2921" y="1157"/>
                    <a:pt x="2959" y="1017"/>
                    <a:pt x="2863" y="971"/>
                  </a:cubicBezTo>
                  <a:cubicBezTo>
                    <a:pt x="1980" y="560"/>
                    <a:pt x="1037" y="210"/>
                    <a:pt x="84" y="2"/>
                  </a:cubicBez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 flipH="1">
              <a:off x="7720043" y="1671612"/>
              <a:ext cx="391860" cy="574409"/>
            </a:xfrm>
            <a:custGeom>
              <a:avLst/>
              <a:gdLst/>
              <a:ahLst/>
              <a:cxnLst/>
              <a:rect l="l" t="t" r="r" b="b"/>
              <a:pathLst>
                <a:path w="7526" h="11032" extrusionOk="0">
                  <a:moveTo>
                    <a:pt x="2182" y="2709"/>
                  </a:moveTo>
                  <a:cubicBezTo>
                    <a:pt x="2525" y="2709"/>
                    <a:pt x="2883" y="2804"/>
                    <a:pt x="3203" y="2925"/>
                  </a:cubicBezTo>
                  <a:cubicBezTo>
                    <a:pt x="3135" y="3469"/>
                    <a:pt x="2833" y="3953"/>
                    <a:pt x="2221" y="4144"/>
                  </a:cubicBezTo>
                  <a:cubicBezTo>
                    <a:pt x="2108" y="4181"/>
                    <a:pt x="1995" y="4199"/>
                    <a:pt x="1881" y="4199"/>
                  </a:cubicBezTo>
                  <a:cubicBezTo>
                    <a:pt x="1748" y="4199"/>
                    <a:pt x="1614" y="4174"/>
                    <a:pt x="1480" y="4124"/>
                  </a:cubicBezTo>
                  <a:cubicBezTo>
                    <a:pt x="1340" y="3902"/>
                    <a:pt x="1201" y="3681"/>
                    <a:pt x="1060" y="3460"/>
                  </a:cubicBezTo>
                  <a:cubicBezTo>
                    <a:pt x="1053" y="3059"/>
                    <a:pt x="1502" y="2821"/>
                    <a:pt x="1825" y="2748"/>
                  </a:cubicBezTo>
                  <a:cubicBezTo>
                    <a:pt x="1941" y="2721"/>
                    <a:pt x="2060" y="2709"/>
                    <a:pt x="2182" y="2709"/>
                  </a:cubicBezTo>
                  <a:close/>
                  <a:moveTo>
                    <a:pt x="4326" y="7161"/>
                  </a:moveTo>
                  <a:cubicBezTo>
                    <a:pt x="4699" y="7161"/>
                    <a:pt x="5079" y="7253"/>
                    <a:pt x="5426" y="7413"/>
                  </a:cubicBezTo>
                  <a:cubicBezTo>
                    <a:pt x="5382" y="7520"/>
                    <a:pt x="5331" y="7625"/>
                    <a:pt x="5273" y="7726"/>
                  </a:cubicBezTo>
                  <a:cubicBezTo>
                    <a:pt x="5023" y="8165"/>
                    <a:pt x="4636" y="8585"/>
                    <a:pt x="4154" y="8767"/>
                  </a:cubicBezTo>
                  <a:cubicBezTo>
                    <a:pt x="4008" y="8822"/>
                    <a:pt x="3864" y="8851"/>
                    <a:pt x="3727" y="8851"/>
                  </a:cubicBezTo>
                  <a:cubicBezTo>
                    <a:pt x="3425" y="8851"/>
                    <a:pt x="3160" y="8711"/>
                    <a:pt x="2990" y="8403"/>
                  </a:cubicBezTo>
                  <a:cubicBezTo>
                    <a:pt x="2712" y="7899"/>
                    <a:pt x="3102" y="7490"/>
                    <a:pt x="3570" y="7302"/>
                  </a:cubicBezTo>
                  <a:cubicBezTo>
                    <a:pt x="3811" y="7205"/>
                    <a:pt x="4067" y="7161"/>
                    <a:pt x="4326" y="7161"/>
                  </a:cubicBezTo>
                  <a:close/>
                  <a:moveTo>
                    <a:pt x="401" y="1"/>
                  </a:moveTo>
                  <a:cubicBezTo>
                    <a:pt x="296" y="1"/>
                    <a:pt x="191" y="6"/>
                    <a:pt x="87" y="16"/>
                  </a:cubicBezTo>
                  <a:cubicBezTo>
                    <a:pt x="0" y="24"/>
                    <a:pt x="9" y="154"/>
                    <a:pt x="94" y="154"/>
                  </a:cubicBezTo>
                  <a:cubicBezTo>
                    <a:pt x="96" y="154"/>
                    <a:pt x="98" y="154"/>
                    <a:pt x="99" y="153"/>
                  </a:cubicBezTo>
                  <a:cubicBezTo>
                    <a:pt x="165" y="150"/>
                    <a:pt x="231" y="148"/>
                    <a:pt x="297" y="148"/>
                  </a:cubicBezTo>
                  <a:cubicBezTo>
                    <a:pt x="1293" y="148"/>
                    <a:pt x="2256" y="583"/>
                    <a:pt x="2831" y="1422"/>
                  </a:cubicBezTo>
                  <a:cubicBezTo>
                    <a:pt x="3087" y="1796"/>
                    <a:pt x="3231" y="2278"/>
                    <a:pt x="3216" y="2739"/>
                  </a:cubicBezTo>
                  <a:cubicBezTo>
                    <a:pt x="2900" y="2628"/>
                    <a:pt x="2502" y="2536"/>
                    <a:pt x="2124" y="2536"/>
                  </a:cubicBezTo>
                  <a:cubicBezTo>
                    <a:pt x="1595" y="2536"/>
                    <a:pt x="1104" y="2716"/>
                    <a:pt x="922" y="3279"/>
                  </a:cubicBezTo>
                  <a:cubicBezTo>
                    <a:pt x="697" y="3973"/>
                    <a:pt x="1315" y="4365"/>
                    <a:pt x="1920" y="4365"/>
                  </a:cubicBezTo>
                  <a:cubicBezTo>
                    <a:pt x="2072" y="4365"/>
                    <a:pt x="2224" y="4340"/>
                    <a:pt x="2362" y="4289"/>
                  </a:cubicBezTo>
                  <a:cubicBezTo>
                    <a:pt x="2968" y="4061"/>
                    <a:pt x="3299" y="3562"/>
                    <a:pt x="3390" y="2998"/>
                  </a:cubicBezTo>
                  <a:cubicBezTo>
                    <a:pt x="3393" y="2998"/>
                    <a:pt x="3397" y="3000"/>
                    <a:pt x="3401" y="3002"/>
                  </a:cubicBezTo>
                  <a:cubicBezTo>
                    <a:pt x="4297" y="3386"/>
                    <a:pt x="5084" y="4098"/>
                    <a:pt x="5445" y="5016"/>
                  </a:cubicBezTo>
                  <a:cubicBezTo>
                    <a:pt x="5723" y="5716"/>
                    <a:pt x="5741" y="6519"/>
                    <a:pt x="5494" y="7233"/>
                  </a:cubicBezTo>
                  <a:cubicBezTo>
                    <a:pt x="5155" y="7073"/>
                    <a:pt x="4779" y="6981"/>
                    <a:pt x="4379" y="6981"/>
                  </a:cubicBezTo>
                  <a:cubicBezTo>
                    <a:pt x="4202" y="6981"/>
                    <a:pt x="4020" y="6999"/>
                    <a:pt x="3835" y="7037"/>
                  </a:cubicBezTo>
                  <a:cubicBezTo>
                    <a:pt x="3128" y="7183"/>
                    <a:pt x="2262" y="7927"/>
                    <a:pt x="2893" y="8664"/>
                  </a:cubicBezTo>
                  <a:cubicBezTo>
                    <a:pt x="3120" y="8928"/>
                    <a:pt x="3392" y="9034"/>
                    <a:pt x="3673" y="9034"/>
                  </a:cubicBezTo>
                  <a:cubicBezTo>
                    <a:pt x="4261" y="9034"/>
                    <a:pt x="4889" y="8570"/>
                    <a:pt x="5226" y="8117"/>
                  </a:cubicBezTo>
                  <a:cubicBezTo>
                    <a:pt x="5376" y="7916"/>
                    <a:pt x="5494" y="7707"/>
                    <a:pt x="5588" y="7494"/>
                  </a:cubicBezTo>
                  <a:cubicBezTo>
                    <a:pt x="5918" y="7671"/>
                    <a:pt x="6210" y="7911"/>
                    <a:pt x="6427" y="8190"/>
                  </a:cubicBezTo>
                  <a:cubicBezTo>
                    <a:pt x="7037" y="8980"/>
                    <a:pt x="7089" y="10011"/>
                    <a:pt x="6733" y="10915"/>
                  </a:cubicBezTo>
                  <a:cubicBezTo>
                    <a:pt x="6709" y="10979"/>
                    <a:pt x="6763" y="11032"/>
                    <a:pt x="6815" y="11032"/>
                  </a:cubicBezTo>
                  <a:cubicBezTo>
                    <a:pt x="6842" y="11032"/>
                    <a:pt x="6868" y="11018"/>
                    <a:pt x="6883" y="10986"/>
                  </a:cubicBezTo>
                  <a:cubicBezTo>
                    <a:pt x="7525" y="9594"/>
                    <a:pt x="6869" y="8000"/>
                    <a:pt x="5661" y="7317"/>
                  </a:cubicBezTo>
                  <a:cubicBezTo>
                    <a:pt x="6317" y="5543"/>
                    <a:pt x="5171" y="3541"/>
                    <a:pt x="3411" y="2815"/>
                  </a:cubicBezTo>
                  <a:cubicBezTo>
                    <a:pt x="3438" y="2422"/>
                    <a:pt x="3356" y="2011"/>
                    <a:pt x="3177" y="1648"/>
                  </a:cubicBezTo>
                  <a:cubicBezTo>
                    <a:pt x="2658" y="595"/>
                    <a:pt x="1541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 flipH="1">
              <a:off x="8040844" y="1459536"/>
              <a:ext cx="652250" cy="329327"/>
            </a:xfrm>
            <a:custGeom>
              <a:avLst/>
              <a:gdLst/>
              <a:ahLst/>
              <a:cxnLst/>
              <a:rect l="l" t="t" r="r" b="b"/>
              <a:pathLst>
                <a:path w="12527" h="6325" extrusionOk="0">
                  <a:moveTo>
                    <a:pt x="1313" y="270"/>
                  </a:moveTo>
                  <a:cubicBezTo>
                    <a:pt x="4460" y="420"/>
                    <a:pt x="7593" y="767"/>
                    <a:pt x="10696" y="1321"/>
                  </a:cubicBezTo>
                  <a:cubicBezTo>
                    <a:pt x="10703" y="1323"/>
                    <a:pt x="10710" y="1323"/>
                    <a:pt x="10717" y="1323"/>
                  </a:cubicBezTo>
                  <a:cubicBezTo>
                    <a:pt x="10768" y="1323"/>
                    <a:pt x="10801" y="1289"/>
                    <a:pt x="10814" y="1245"/>
                  </a:cubicBezTo>
                  <a:cubicBezTo>
                    <a:pt x="11237" y="1327"/>
                    <a:pt x="11664" y="1397"/>
                    <a:pt x="12090" y="1459"/>
                  </a:cubicBezTo>
                  <a:cubicBezTo>
                    <a:pt x="11383" y="2039"/>
                    <a:pt x="10685" y="2635"/>
                    <a:pt x="9999" y="3242"/>
                  </a:cubicBezTo>
                  <a:cubicBezTo>
                    <a:pt x="9989" y="3249"/>
                    <a:pt x="9984" y="3259"/>
                    <a:pt x="9979" y="3266"/>
                  </a:cubicBezTo>
                  <a:cubicBezTo>
                    <a:pt x="7128" y="2193"/>
                    <a:pt x="4218" y="1209"/>
                    <a:pt x="1313" y="270"/>
                  </a:cubicBezTo>
                  <a:close/>
                  <a:moveTo>
                    <a:pt x="9345" y="4607"/>
                  </a:moveTo>
                  <a:cubicBezTo>
                    <a:pt x="9464" y="4790"/>
                    <a:pt x="9597" y="4957"/>
                    <a:pt x="9744" y="5114"/>
                  </a:cubicBezTo>
                  <a:cubicBezTo>
                    <a:pt x="9554" y="5038"/>
                    <a:pt x="9365" y="4958"/>
                    <a:pt x="9170" y="4894"/>
                  </a:cubicBezTo>
                  <a:cubicBezTo>
                    <a:pt x="9164" y="4890"/>
                    <a:pt x="9159" y="4891"/>
                    <a:pt x="9153" y="4890"/>
                  </a:cubicBezTo>
                  <a:cubicBezTo>
                    <a:pt x="9218" y="4796"/>
                    <a:pt x="9283" y="4703"/>
                    <a:pt x="9345" y="4607"/>
                  </a:cubicBezTo>
                  <a:close/>
                  <a:moveTo>
                    <a:pt x="623" y="239"/>
                  </a:moveTo>
                  <a:lnTo>
                    <a:pt x="623" y="239"/>
                  </a:lnTo>
                  <a:cubicBezTo>
                    <a:pt x="694" y="240"/>
                    <a:pt x="763" y="245"/>
                    <a:pt x="834" y="248"/>
                  </a:cubicBezTo>
                  <a:cubicBezTo>
                    <a:pt x="3843" y="1373"/>
                    <a:pt x="6893" y="2467"/>
                    <a:pt x="9950" y="3443"/>
                  </a:cubicBezTo>
                  <a:cubicBezTo>
                    <a:pt x="9960" y="3445"/>
                    <a:pt x="9969" y="3447"/>
                    <a:pt x="9978" y="3447"/>
                  </a:cubicBezTo>
                  <a:cubicBezTo>
                    <a:pt x="9997" y="3447"/>
                    <a:pt x="10014" y="3441"/>
                    <a:pt x="10028" y="3433"/>
                  </a:cubicBezTo>
                  <a:cubicBezTo>
                    <a:pt x="10038" y="4021"/>
                    <a:pt x="10064" y="4611"/>
                    <a:pt x="10089" y="5201"/>
                  </a:cubicBezTo>
                  <a:cubicBezTo>
                    <a:pt x="9859" y="4982"/>
                    <a:pt x="9659" y="4741"/>
                    <a:pt x="9478" y="4479"/>
                  </a:cubicBezTo>
                  <a:cubicBezTo>
                    <a:pt x="9524" y="4448"/>
                    <a:pt x="9545" y="4378"/>
                    <a:pt x="9489" y="4334"/>
                  </a:cubicBezTo>
                  <a:cubicBezTo>
                    <a:pt x="9441" y="4296"/>
                    <a:pt x="9392" y="4256"/>
                    <a:pt x="9342" y="4219"/>
                  </a:cubicBezTo>
                  <a:cubicBezTo>
                    <a:pt x="9325" y="4204"/>
                    <a:pt x="9307" y="4198"/>
                    <a:pt x="9289" y="4198"/>
                  </a:cubicBezTo>
                  <a:cubicBezTo>
                    <a:pt x="9272" y="4198"/>
                    <a:pt x="9255" y="4204"/>
                    <a:pt x="9241" y="4214"/>
                  </a:cubicBezTo>
                  <a:cubicBezTo>
                    <a:pt x="6384" y="2870"/>
                    <a:pt x="3535" y="1459"/>
                    <a:pt x="623" y="239"/>
                  </a:cubicBezTo>
                  <a:close/>
                  <a:moveTo>
                    <a:pt x="870" y="515"/>
                  </a:moveTo>
                  <a:lnTo>
                    <a:pt x="870" y="515"/>
                  </a:lnTo>
                  <a:cubicBezTo>
                    <a:pt x="3616" y="1905"/>
                    <a:pt x="6455" y="3141"/>
                    <a:pt x="9248" y="4426"/>
                  </a:cubicBezTo>
                  <a:cubicBezTo>
                    <a:pt x="8841" y="5043"/>
                    <a:pt x="8369" y="5588"/>
                    <a:pt x="7891" y="6145"/>
                  </a:cubicBezTo>
                  <a:cubicBezTo>
                    <a:pt x="5761" y="4067"/>
                    <a:pt x="3298" y="2251"/>
                    <a:pt x="870" y="515"/>
                  </a:cubicBezTo>
                  <a:close/>
                  <a:moveTo>
                    <a:pt x="105" y="1"/>
                  </a:moveTo>
                  <a:cubicBezTo>
                    <a:pt x="93" y="1"/>
                    <a:pt x="79" y="4"/>
                    <a:pt x="69" y="9"/>
                  </a:cubicBezTo>
                  <a:cubicBezTo>
                    <a:pt x="65" y="8"/>
                    <a:pt x="61" y="7"/>
                    <a:pt x="57" y="7"/>
                  </a:cubicBezTo>
                  <a:cubicBezTo>
                    <a:pt x="26" y="7"/>
                    <a:pt x="7" y="40"/>
                    <a:pt x="17" y="67"/>
                  </a:cubicBezTo>
                  <a:cubicBezTo>
                    <a:pt x="0" y="111"/>
                    <a:pt x="5" y="163"/>
                    <a:pt x="44" y="193"/>
                  </a:cubicBezTo>
                  <a:cubicBezTo>
                    <a:pt x="1391" y="1151"/>
                    <a:pt x="2715" y="2143"/>
                    <a:pt x="4013" y="3166"/>
                  </a:cubicBezTo>
                  <a:cubicBezTo>
                    <a:pt x="5310" y="4189"/>
                    <a:pt x="6544" y="5296"/>
                    <a:pt x="7850" y="6308"/>
                  </a:cubicBezTo>
                  <a:cubicBezTo>
                    <a:pt x="7865" y="6320"/>
                    <a:pt x="7881" y="6325"/>
                    <a:pt x="7896" y="6325"/>
                  </a:cubicBezTo>
                  <a:cubicBezTo>
                    <a:pt x="7941" y="6325"/>
                    <a:pt x="7979" y="6276"/>
                    <a:pt x="7965" y="6230"/>
                  </a:cubicBezTo>
                  <a:cubicBezTo>
                    <a:pt x="8385" y="5877"/>
                    <a:pt x="8745" y="5456"/>
                    <a:pt x="9067" y="5012"/>
                  </a:cubicBezTo>
                  <a:cubicBezTo>
                    <a:pt x="9074" y="5023"/>
                    <a:pt x="9084" y="5034"/>
                    <a:pt x="9102" y="5042"/>
                  </a:cubicBezTo>
                  <a:cubicBezTo>
                    <a:pt x="9299" y="5131"/>
                    <a:pt x="9508" y="5203"/>
                    <a:pt x="9709" y="5284"/>
                  </a:cubicBezTo>
                  <a:cubicBezTo>
                    <a:pt x="9814" y="5323"/>
                    <a:pt x="9926" y="5398"/>
                    <a:pt x="10037" y="5399"/>
                  </a:cubicBezTo>
                  <a:cubicBezTo>
                    <a:pt x="10068" y="5426"/>
                    <a:pt x="10096" y="5454"/>
                    <a:pt x="10128" y="5481"/>
                  </a:cubicBezTo>
                  <a:cubicBezTo>
                    <a:pt x="10145" y="5496"/>
                    <a:pt x="10165" y="5502"/>
                    <a:pt x="10184" y="5502"/>
                  </a:cubicBezTo>
                  <a:cubicBezTo>
                    <a:pt x="10233" y="5502"/>
                    <a:pt x="10279" y="5460"/>
                    <a:pt x="10276" y="5405"/>
                  </a:cubicBezTo>
                  <a:cubicBezTo>
                    <a:pt x="10245" y="4719"/>
                    <a:pt x="10217" y="4031"/>
                    <a:pt x="10166" y="3346"/>
                  </a:cubicBezTo>
                  <a:cubicBezTo>
                    <a:pt x="10912" y="2746"/>
                    <a:pt x="11650" y="2130"/>
                    <a:pt x="12369" y="1500"/>
                  </a:cubicBezTo>
                  <a:cubicBezTo>
                    <a:pt x="12380" y="1501"/>
                    <a:pt x="12391" y="1504"/>
                    <a:pt x="12405" y="1505"/>
                  </a:cubicBezTo>
                  <a:cubicBezTo>
                    <a:pt x="12409" y="1506"/>
                    <a:pt x="12414" y="1506"/>
                    <a:pt x="12418" y="1506"/>
                  </a:cubicBezTo>
                  <a:cubicBezTo>
                    <a:pt x="12506" y="1506"/>
                    <a:pt x="12527" y="1367"/>
                    <a:pt x="12432" y="1352"/>
                  </a:cubicBezTo>
                  <a:cubicBezTo>
                    <a:pt x="12424" y="1351"/>
                    <a:pt x="12419" y="1350"/>
                    <a:pt x="12410" y="1347"/>
                  </a:cubicBezTo>
                  <a:cubicBezTo>
                    <a:pt x="12393" y="1314"/>
                    <a:pt x="12362" y="1288"/>
                    <a:pt x="12326" y="1288"/>
                  </a:cubicBezTo>
                  <a:cubicBezTo>
                    <a:pt x="12307" y="1288"/>
                    <a:pt x="12287" y="1295"/>
                    <a:pt x="12267" y="1311"/>
                  </a:cubicBezTo>
                  <a:cubicBezTo>
                    <a:pt x="12262" y="1316"/>
                    <a:pt x="12259" y="1320"/>
                    <a:pt x="12254" y="1324"/>
                  </a:cubicBezTo>
                  <a:cubicBezTo>
                    <a:pt x="11760" y="1247"/>
                    <a:pt x="11266" y="1173"/>
                    <a:pt x="10769" y="1122"/>
                  </a:cubicBezTo>
                  <a:cubicBezTo>
                    <a:pt x="10758" y="1115"/>
                    <a:pt x="10747" y="1110"/>
                    <a:pt x="10733" y="1108"/>
                  </a:cubicBezTo>
                  <a:cubicBezTo>
                    <a:pt x="7221" y="482"/>
                    <a:pt x="3672" y="114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 flipH="1">
              <a:off x="8167784" y="1471981"/>
              <a:ext cx="493027" cy="258411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0" y="0"/>
                  </a:moveTo>
                  <a:lnTo>
                    <a:pt x="0" y="0"/>
                  </a:lnTo>
                  <a:cubicBezTo>
                    <a:pt x="2913" y="1221"/>
                    <a:pt x="5763" y="2631"/>
                    <a:pt x="8618" y="3975"/>
                  </a:cubicBezTo>
                  <a:cubicBezTo>
                    <a:pt x="8633" y="3965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0"/>
                  </a:cubicBezTo>
                  <a:cubicBezTo>
                    <a:pt x="8770" y="4017"/>
                    <a:pt x="8818" y="4057"/>
                    <a:pt x="8867" y="4095"/>
                  </a:cubicBezTo>
                  <a:cubicBezTo>
                    <a:pt x="8922" y="4140"/>
                    <a:pt x="8901" y="4209"/>
                    <a:pt x="8855" y="4240"/>
                  </a:cubicBezTo>
                  <a:cubicBezTo>
                    <a:pt x="9039" y="4502"/>
                    <a:pt x="9239" y="4743"/>
                    <a:pt x="9469" y="4962"/>
                  </a:cubicBezTo>
                  <a:cubicBezTo>
                    <a:pt x="9444" y="4372"/>
                    <a:pt x="9418" y="3782"/>
                    <a:pt x="9408" y="3194"/>
                  </a:cubicBezTo>
                  <a:cubicBezTo>
                    <a:pt x="9394" y="3202"/>
                    <a:pt x="9377" y="3208"/>
                    <a:pt x="9357" y="3208"/>
                  </a:cubicBezTo>
                  <a:cubicBezTo>
                    <a:pt x="9347" y="3208"/>
                    <a:pt x="9338" y="3206"/>
                    <a:pt x="9327" y="3204"/>
                  </a:cubicBezTo>
                  <a:cubicBezTo>
                    <a:pt x="6268" y="2228"/>
                    <a:pt x="3221" y="1133"/>
                    <a:pt x="211" y="9"/>
                  </a:cubicBezTo>
                  <a:cubicBezTo>
                    <a:pt x="141" y="7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 flipH="1">
              <a:off x="8063596" y="1473647"/>
              <a:ext cx="561184" cy="156046"/>
            </a:xfrm>
            <a:custGeom>
              <a:avLst/>
              <a:gdLst/>
              <a:ahLst/>
              <a:cxnLst/>
              <a:rect l="l" t="t" r="r" b="b"/>
              <a:pathLst>
                <a:path w="10778" h="2997" extrusionOk="0">
                  <a:moveTo>
                    <a:pt x="0" y="0"/>
                  </a:moveTo>
                  <a:lnTo>
                    <a:pt x="0" y="0"/>
                  </a:lnTo>
                  <a:cubicBezTo>
                    <a:pt x="2905" y="940"/>
                    <a:pt x="5815" y="1923"/>
                    <a:pt x="8666" y="2997"/>
                  </a:cubicBezTo>
                  <a:cubicBezTo>
                    <a:pt x="8672" y="2988"/>
                    <a:pt x="8677" y="2978"/>
                    <a:pt x="8686" y="2971"/>
                  </a:cubicBezTo>
                  <a:cubicBezTo>
                    <a:pt x="9371" y="2364"/>
                    <a:pt x="10070" y="1768"/>
                    <a:pt x="10777" y="1188"/>
                  </a:cubicBezTo>
                  <a:cubicBezTo>
                    <a:pt x="10351" y="1126"/>
                    <a:pt x="9925" y="1058"/>
                    <a:pt x="9500" y="976"/>
                  </a:cubicBezTo>
                  <a:cubicBezTo>
                    <a:pt x="9488" y="1019"/>
                    <a:pt x="9454" y="1053"/>
                    <a:pt x="9403" y="1053"/>
                  </a:cubicBezTo>
                  <a:cubicBezTo>
                    <a:pt x="9396" y="1053"/>
                    <a:pt x="9389" y="1053"/>
                    <a:pt x="9382" y="1051"/>
                  </a:cubicBezTo>
                  <a:cubicBezTo>
                    <a:pt x="6280" y="497"/>
                    <a:pt x="3147" y="15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 flipH="1">
              <a:off x="8185685" y="1699364"/>
              <a:ext cx="30824" cy="26450"/>
            </a:xfrm>
            <a:custGeom>
              <a:avLst/>
              <a:gdLst/>
              <a:ahLst/>
              <a:cxnLst/>
              <a:rect l="l" t="t" r="r" b="b"/>
              <a:pathLst>
                <a:path w="592" h="508" extrusionOk="0">
                  <a:moveTo>
                    <a:pt x="192" y="1"/>
                  </a:moveTo>
                  <a:cubicBezTo>
                    <a:pt x="130" y="98"/>
                    <a:pt x="65" y="191"/>
                    <a:pt x="1" y="284"/>
                  </a:cubicBezTo>
                  <a:cubicBezTo>
                    <a:pt x="6" y="286"/>
                    <a:pt x="12" y="285"/>
                    <a:pt x="18" y="288"/>
                  </a:cubicBezTo>
                  <a:cubicBezTo>
                    <a:pt x="212" y="352"/>
                    <a:pt x="401" y="432"/>
                    <a:pt x="591" y="508"/>
                  </a:cubicBezTo>
                  <a:cubicBezTo>
                    <a:pt x="444" y="350"/>
                    <a:pt x="310" y="184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 flipH="1">
              <a:off x="8211572" y="1486299"/>
              <a:ext cx="436222" cy="293244"/>
            </a:xfrm>
            <a:custGeom>
              <a:avLst/>
              <a:gdLst/>
              <a:ahLst/>
              <a:cxnLst/>
              <a:rect l="l" t="t" r="r" b="b"/>
              <a:pathLst>
                <a:path w="8378" h="5632" extrusionOk="0">
                  <a:moveTo>
                    <a:pt x="0" y="1"/>
                  </a:moveTo>
                  <a:cubicBezTo>
                    <a:pt x="2428" y="1737"/>
                    <a:pt x="4891" y="3554"/>
                    <a:pt x="7021" y="5631"/>
                  </a:cubicBezTo>
                  <a:cubicBezTo>
                    <a:pt x="7499" y="5073"/>
                    <a:pt x="7972" y="4529"/>
                    <a:pt x="8378" y="3912"/>
                  </a:cubicBezTo>
                  <a:cubicBezTo>
                    <a:pt x="5585" y="2627"/>
                    <a:pt x="2746" y="139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 flipH="1">
              <a:off x="8053183" y="1954657"/>
              <a:ext cx="589560" cy="582531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5"/>
                  </a:moveTo>
                  <a:cubicBezTo>
                    <a:pt x="6799" y="215"/>
                    <a:pt x="7667" y="386"/>
                    <a:pt x="8392" y="760"/>
                  </a:cubicBezTo>
                  <a:cubicBezTo>
                    <a:pt x="9917" y="1547"/>
                    <a:pt x="10933" y="3260"/>
                    <a:pt x="10858" y="4979"/>
                  </a:cubicBezTo>
                  <a:cubicBezTo>
                    <a:pt x="10773" y="6954"/>
                    <a:pt x="9273" y="8672"/>
                    <a:pt x="7385" y="9153"/>
                  </a:cubicBezTo>
                  <a:cubicBezTo>
                    <a:pt x="7380" y="9155"/>
                    <a:pt x="7376" y="9159"/>
                    <a:pt x="7370" y="9161"/>
                  </a:cubicBezTo>
                  <a:cubicBezTo>
                    <a:pt x="7353" y="9112"/>
                    <a:pt x="7304" y="9086"/>
                    <a:pt x="7258" y="9086"/>
                  </a:cubicBezTo>
                  <a:cubicBezTo>
                    <a:pt x="7207" y="9086"/>
                    <a:pt x="7160" y="9119"/>
                    <a:pt x="7166" y="9186"/>
                  </a:cubicBezTo>
                  <a:cubicBezTo>
                    <a:pt x="7237" y="9940"/>
                    <a:pt x="7658" y="10580"/>
                    <a:pt x="8285" y="10945"/>
                  </a:cubicBezTo>
                  <a:cubicBezTo>
                    <a:pt x="7797" y="10886"/>
                    <a:pt x="7325" y="10746"/>
                    <a:pt x="6882" y="10513"/>
                  </a:cubicBezTo>
                  <a:cubicBezTo>
                    <a:pt x="6317" y="10213"/>
                    <a:pt x="5959" y="9777"/>
                    <a:pt x="5507" y="9364"/>
                  </a:cubicBezTo>
                  <a:cubicBezTo>
                    <a:pt x="5593" y="9337"/>
                    <a:pt x="5566" y="9218"/>
                    <a:pt x="5486" y="9218"/>
                  </a:cubicBezTo>
                  <a:cubicBezTo>
                    <a:pt x="5480" y="9218"/>
                    <a:pt x="5473" y="9219"/>
                    <a:pt x="5467" y="9220"/>
                  </a:cubicBezTo>
                  <a:cubicBezTo>
                    <a:pt x="5236" y="9269"/>
                    <a:pt x="5007" y="9292"/>
                    <a:pt x="4783" y="9292"/>
                  </a:cubicBezTo>
                  <a:cubicBezTo>
                    <a:pt x="3028" y="9292"/>
                    <a:pt x="1527" y="7874"/>
                    <a:pt x="916" y="6258"/>
                  </a:cubicBezTo>
                  <a:cubicBezTo>
                    <a:pt x="211" y="4396"/>
                    <a:pt x="741" y="2143"/>
                    <a:pt x="2521" y="1093"/>
                  </a:cubicBezTo>
                  <a:cubicBezTo>
                    <a:pt x="3468" y="534"/>
                    <a:pt x="4706" y="215"/>
                    <a:pt x="5913" y="215"/>
                  </a:cubicBezTo>
                  <a:close/>
                  <a:moveTo>
                    <a:pt x="5931" y="1"/>
                  </a:moveTo>
                  <a:cubicBezTo>
                    <a:pt x="4782" y="1"/>
                    <a:pt x="3616" y="285"/>
                    <a:pt x="2666" y="764"/>
                  </a:cubicBezTo>
                  <a:cubicBezTo>
                    <a:pt x="773" y="1721"/>
                    <a:pt x="1" y="3943"/>
                    <a:pt x="577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7" y="10608"/>
                    <a:pt x="7596" y="11188"/>
                    <a:pt x="8830" y="11188"/>
                  </a:cubicBezTo>
                  <a:cubicBezTo>
                    <a:pt x="8847" y="11188"/>
                    <a:pt x="8864" y="11188"/>
                    <a:pt x="8881" y="11187"/>
                  </a:cubicBezTo>
                  <a:cubicBezTo>
                    <a:pt x="8999" y="11185"/>
                    <a:pt x="9025" y="11013"/>
                    <a:pt x="8909" y="10980"/>
                  </a:cubicBezTo>
                  <a:cubicBezTo>
                    <a:pt x="8121" y="10759"/>
                    <a:pt x="7569" y="10152"/>
                    <a:pt x="7407" y="9366"/>
                  </a:cubicBezTo>
                  <a:lnTo>
                    <a:pt x="7407" y="9366"/>
                  </a:lnTo>
                  <a:cubicBezTo>
                    <a:pt x="7414" y="9367"/>
                    <a:pt x="7420" y="9367"/>
                    <a:pt x="7425" y="9367"/>
                  </a:cubicBezTo>
                  <a:cubicBezTo>
                    <a:pt x="7431" y="9367"/>
                    <a:pt x="7437" y="9367"/>
                    <a:pt x="7442" y="9365"/>
                  </a:cubicBezTo>
                  <a:cubicBezTo>
                    <a:pt x="9248" y="8903"/>
                    <a:pt x="10706" y="7375"/>
                    <a:pt x="11019" y="5524"/>
                  </a:cubicBezTo>
                  <a:cubicBezTo>
                    <a:pt x="11323" y="3726"/>
                    <a:pt x="10440" y="1853"/>
                    <a:pt x="8945" y="836"/>
                  </a:cubicBezTo>
                  <a:cubicBezTo>
                    <a:pt x="8088" y="254"/>
                    <a:pt x="7017" y="1"/>
                    <a:pt x="5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 flipH="1">
              <a:off x="8073489" y="1965852"/>
              <a:ext cx="558372" cy="558684"/>
            </a:xfrm>
            <a:custGeom>
              <a:avLst/>
              <a:gdLst/>
              <a:ahLst/>
              <a:cxnLst/>
              <a:rect l="l" t="t" r="r" b="b"/>
              <a:pathLst>
                <a:path w="10724" h="10730" extrusionOk="0">
                  <a:moveTo>
                    <a:pt x="5255" y="1006"/>
                  </a:moveTo>
                  <a:cubicBezTo>
                    <a:pt x="5331" y="1006"/>
                    <a:pt x="5400" y="1018"/>
                    <a:pt x="5449" y="1053"/>
                  </a:cubicBezTo>
                  <a:cubicBezTo>
                    <a:pt x="5696" y="1232"/>
                    <a:pt x="5603" y="1705"/>
                    <a:pt x="5615" y="1951"/>
                  </a:cubicBezTo>
                  <a:cubicBezTo>
                    <a:pt x="5689" y="3396"/>
                    <a:pt x="5881" y="4828"/>
                    <a:pt x="6174" y="6243"/>
                  </a:cubicBezTo>
                  <a:cubicBezTo>
                    <a:pt x="6190" y="6325"/>
                    <a:pt x="6123" y="6378"/>
                    <a:pt x="6059" y="6378"/>
                  </a:cubicBezTo>
                  <a:cubicBezTo>
                    <a:pt x="6038" y="6378"/>
                    <a:pt x="6018" y="6373"/>
                    <a:pt x="6000" y="6360"/>
                  </a:cubicBezTo>
                  <a:lnTo>
                    <a:pt x="6000" y="6360"/>
                  </a:lnTo>
                  <a:cubicBezTo>
                    <a:pt x="6028" y="6409"/>
                    <a:pt x="6018" y="6476"/>
                    <a:pt x="5949" y="6485"/>
                  </a:cubicBezTo>
                  <a:cubicBezTo>
                    <a:pt x="5563" y="6544"/>
                    <a:pt x="5176" y="6592"/>
                    <a:pt x="4787" y="6628"/>
                  </a:cubicBezTo>
                  <a:cubicBezTo>
                    <a:pt x="4785" y="6629"/>
                    <a:pt x="4784" y="6629"/>
                    <a:pt x="4782" y="6629"/>
                  </a:cubicBezTo>
                  <a:cubicBezTo>
                    <a:pt x="4732" y="6629"/>
                    <a:pt x="4710" y="6568"/>
                    <a:pt x="4729" y="6528"/>
                  </a:cubicBezTo>
                  <a:lnTo>
                    <a:pt x="4729" y="6528"/>
                  </a:lnTo>
                  <a:cubicBezTo>
                    <a:pt x="4725" y="6528"/>
                    <a:pt x="4721" y="6529"/>
                    <a:pt x="4716" y="6529"/>
                  </a:cubicBezTo>
                  <a:cubicBezTo>
                    <a:pt x="4689" y="6529"/>
                    <a:pt x="4664" y="6517"/>
                    <a:pt x="4651" y="6488"/>
                  </a:cubicBezTo>
                  <a:cubicBezTo>
                    <a:pt x="4132" y="5286"/>
                    <a:pt x="3751" y="4016"/>
                    <a:pt x="3427" y="2750"/>
                  </a:cubicBezTo>
                  <a:cubicBezTo>
                    <a:pt x="3346" y="2438"/>
                    <a:pt x="3016" y="1716"/>
                    <a:pt x="3161" y="1386"/>
                  </a:cubicBezTo>
                  <a:cubicBezTo>
                    <a:pt x="3268" y="1140"/>
                    <a:pt x="3644" y="1169"/>
                    <a:pt x="3855" y="1151"/>
                  </a:cubicBezTo>
                  <a:lnTo>
                    <a:pt x="4821" y="1063"/>
                  </a:lnTo>
                  <a:cubicBezTo>
                    <a:pt x="4930" y="1052"/>
                    <a:pt x="5106" y="1006"/>
                    <a:pt x="5255" y="1006"/>
                  </a:cubicBezTo>
                  <a:close/>
                  <a:moveTo>
                    <a:pt x="5624" y="6750"/>
                  </a:moveTo>
                  <a:cubicBezTo>
                    <a:pt x="5973" y="6750"/>
                    <a:pt x="6278" y="7067"/>
                    <a:pt x="6318" y="7413"/>
                  </a:cubicBezTo>
                  <a:cubicBezTo>
                    <a:pt x="6364" y="7815"/>
                    <a:pt x="6023" y="8104"/>
                    <a:pt x="5639" y="8106"/>
                  </a:cubicBezTo>
                  <a:cubicBezTo>
                    <a:pt x="5258" y="8106"/>
                    <a:pt x="4903" y="7824"/>
                    <a:pt x="4941" y="7418"/>
                  </a:cubicBezTo>
                  <a:cubicBezTo>
                    <a:pt x="4969" y="7134"/>
                    <a:pt x="5185" y="6867"/>
                    <a:pt x="5453" y="6783"/>
                  </a:cubicBezTo>
                  <a:cubicBezTo>
                    <a:pt x="5463" y="6777"/>
                    <a:pt x="5474" y="6771"/>
                    <a:pt x="5486" y="6767"/>
                  </a:cubicBezTo>
                  <a:cubicBezTo>
                    <a:pt x="5533" y="6756"/>
                    <a:pt x="5579" y="6750"/>
                    <a:pt x="5624" y="6750"/>
                  </a:cubicBezTo>
                  <a:close/>
                  <a:moveTo>
                    <a:pt x="5707" y="0"/>
                  </a:moveTo>
                  <a:cubicBezTo>
                    <a:pt x="4499" y="0"/>
                    <a:pt x="3260" y="320"/>
                    <a:pt x="2314" y="878"/>
                  </a:cubicBezTo>
                  <a:cubicBezTo>
                    <a:pt x="533" y="1927"/>
                    <a:pt x="1" y="4180"/>
                    <a:pt x="708" y="6044"/>
                  </a:cubicBezTo>
                  <a:cubicBezTo>
                    <a:pt x="1319" y="7659"/>
                    <a:pt x="2822" y="9077"/>
                    <a:pt x="4578" y="9077"/>
                  </a:cubicBezTo>
                  <a:cubicBezTo>
                    <a:pt x="4801" y="9077"/>
                    <a:pt x="5029" y="9054"/>
                    <a:pt x="5259" y="9006"/>
                  </a:cubicBezTo>
                  <a:cubicBezTo>
                    <a:pt x="5266" y="9005"/>
                    <a:pt x="5272" y="9004"/>
                    <a:pt x="5278" y="9004"/>
                  </a:cubicBezTo>
                  <a:cubicBezTo>
                    <a:pt x="5358" y="9004"/>
                    <a:pt x="5385" y="9122"/>
                    <a:pt x="5299" y="9150"/>
                  </a:cubicBezTo>
                  <a:cubicBezTo>
                    <a:pt x="5751" y="9564"/>
                    <a:pt x="6109" y="10000"/>
                    <a:pt x="6674" y="10298"/>
                  </a:cubicBezTo>
                  <a:cubicBezTo>
                    <a:pt x="7117" y="10531"/>
                    <a:pt x="7589" y="10672"/>
                    <a:pt x="8077" y="10730"/>
                  </a:cubicBezTo>
                  <a:cubicBezTo>
                    <a:pt x="7450" y="10365"/>
                    <a:pt x="7029" y="9726"/>
                    <a:pt x="6958" y="8971"/>
                  </a:cubicBezTo>
                  <a:cubicBezTo>
                    <a:pt x="6952" y="8903"/>
                    <a:pt x="6999" y="8871"/>
                    <a:pt x="7050" y="8871"/>
                  </a:cubicBezTo>
                  <a:cubicBezTo>
                    <a:pt x="7095" y="8871"/>
                    <a:pt x="7144" y="8897"/>
                    <a:pt x="7162" y="8946"/>
                  </a:cubicBezTo>
                  <a:cubicBezTo>
                    <a:pt x="7167" y="8944"/>
                    <a:pt x="7171" y="8940"/>
                    <a:pt x="7177" y="8939"/>
                  </a:cubicBezTo>
                  <a:cubicBezTo>
                    <a:pt x="9064" y="8457"/>
                    <a:pt x="10565" y="6739"/>
                    <a:pt x="10649" y="4764"/>
                  </a:cubicBezTo>
                  <a:cubicBezTo>
                    <a:pt x="10724" y="3046"/>
                    <a:pt x="9707" y="1332"/>
                    <a:pt x="8183" y="545"/>
                  </a:cubicBezTo>
                  <a:cubicBezTo>
                    <a:pt x="7459" y="171"/>
                    <a:pt x="6591" y="0"/>
                    <a:pt x="5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 flipH="1">
              <a:off x="8300445" y="2317315"/>
              <a:ext cx="76123" cy="70656"/>
            </a:xfrm>
            <a:custGeom>
              <a:avLst/>
              <a:gdLst/>
              <a:ahLst/>
              <a:cxnLst/>
              <a:rect l="l" t="t" r="r" b="b"/>
              <a:pathLst>
                <a:path w="1462" h="1357" extrusionOk="0">
                  <a:moveTo>
                    <a:pt x="656" y="204"/>
                  </a:moveTo>
                  <a:cubicBezTo>
                    <a:pt x="915" y="204"/>
                    <a:pt x="1146" y="376"/>
                    <a:pt x="1202" y="639"/>
                  </a:cubicBezTo>
                  <a:cubicBezTo>
                    <a:pt x="1266" y="941"/>
                    <a:pt x="1020" y="1151"/>
                    <a:pt x="736" y="1151"/>
                  </a:cubicBezTo>
                  <a:cubicBezTo>
                    <a:pt x="470" y="1151"/>
                    <a:pt x="213" y="974"/>
                    <a:pt x="242" y="683"/>
                  </a:cubicBezTo>
                  <a:cubicBezTo>
                    <a:pt x="263" y="458"/>
                    <a:pt x="417" y="287"/>
                    <a:pt x="612" y="205"/>
                  </a:cubicBezTo>
                  <a:cubicBezTo>
                    <a:pt x="627" y="204"/>
                    <a:pt x="641" y="204"/>
                    <a:pt x="656" y="204"/>
                  </a:cubicBezTo>
                  <a:close/>
                  <a:moveTo>
                    <a:pt x="721" y="0"/>
                  </a:moveTo>
                  <a:cubicBezTo>
                    <a:pt x="676" y="0"/>
                    <a:pt x="630" y="6"/>
                    <a:pt x="583" y="17"/>
                  </a:cubicBezTo>
                  <a:cubicBezTo>
                    <a:pt x="570" y="21"/>
                    <a:pt x="560" y="25"/>
                    <a:pt x="550" y="33"/>
                  </a:cubicBezTo>
                  <a:cubicBezTo>
                    <a:pt x="281" y="118"/>
                    <a:pt x="66" y="383"/>
                    <a:pt x="38" y="668"/>
                  </a:cubicBezTo>
                  <a:cubicBezTo>
                    <a:pt x="0" y="1073"/>
                    <a:pt x="354" y="1356"/>
                    <a:pt x="736" y="1356"/>
                  </a:cubicBezTo>
                  <a:cubicBezTo>
                    <a:pt x="1121" y="1354"/>
                    <a:pt x="1461" y="1066"/>
                    <a:pt x="1415" y="663"/>
                  </a:cubicBezTo>
                  <a:cubicBezTo>
                    <a:pt x="1375" y="317"/>
                    <a:pt x="1070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 flipH="1">
              <a:off x="8309559" y="2018181"/>
              <a:ext cx="165366" cy="29282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3" y="214"/>
                  </a:moveTo>
                  <a:cubicBezTo>
                    <a:pt x="2166" y="214"/>
                    <a:pt x="2209" y="221"/>
                    <a:pt x="2235" y="237"/>
                  </a:cubicBezTo>
                  <a:cubicBezTo>
                    <a:pt x="2436" y="360"/>
                    <a:pt x="2366" y="625"/>
                    <a:pt x="2377" y="829"/>
                  </a:cubicBezTo>
                  <a:cubicBezTo>
                    <a:pt x="2400" y="1339"/>
                    <a:pt x="2436" y="1848"/>
                    <a:pt x="2490" y="2356"/>
                  </a:cubicBezTo>
                  <a:cubicBezTo>
                    <a:pt x="2589" y="3343"/>
                    <a:pt x="2747" y="4325"/>
                    <a:pt x="2948" y="5296"/>
                  </a:cubicBezTo>
                  <a:cubicBezTo>
                    <a:pt x="2950" y="5307"/>
                    <a:pt x="2956" y="5313"/>
                    <a:pt x="2960" y="5322"/>
                  </a:cubicBezTo>
                  <a:cubicBezTo>
                    <a:pt x="2944" y="5310"/>
                    <a:pt x="2924" y="5301"/>
                    <a:pt x="2900" y="5301"/>
                  </a:cubicBezTo>
                  <a:cubicBezTo>
                    <a:pt x="2895" y="5301"/>
                    <a:pt x="2889" y="5302"/>
                    <a:pt x="2884" y="5303"/>
                  </a:cubicBezTo>
                  <a:cubicBezTo>
                    <a:pt x="2513" y="5355"/>
                    <a:pt x="2145" y="5415"/>
                    <a:pt x="1778" y="5487"/>
                  </a:cubicBezTo>
                  <a:cubicBezTo>
                    <a:pt x="1791" y="5467"/>
                    <a:pt x="1799" y="5443"/>
                    <a:pt x="1790" y="5418"/>
                  </a:cubicBezTo>
                  <a:cubicBezTo>
                    <a:pt x="1475" y="4471"/>
                    <a:pt x="1135" y="3536"/>
                    <a:pt x="862" y="2576"/>
                  </a:cubicBezTo>
                  <a:cubicBezTo>
                    <a:pt x="714" y="2059"/>
                    <a:pt x="579" y="1539"/>
                    <a:pt x="456" y="1016"/>
                  </a:cubicBezTo>
                  <a:cubicBezTo>
                    <a:pt x="369" y="642"/>
                    <a:pt x="225" y="523"/>
                    <a:pt x="732" y="373"/>
                  </a:cubicBezTo>
                  <a:cubicBezTo>
                    <a:pt x="958" y="309"/>
                    <a:pt x="1247" y="326"/>
                    <a:pt x="1484" y="304"/>
                  </a:cubicBezTo>
                  <a:cubicBezTo>
                    <a:pt x="1599" y="295"/>
                    <a:pt x="1922" y="214"/>
                    <a:pt x="2113" y="214"/>
                  </a:cubicBezTo>
                  <a:close/>
                  <a:moveTo>
                    <a:pt x="2239" y="1"/>
                  </a:moveTo>
                  <a:cubicBezTo>
                    <a:pt x="2090" y="1"/>
                    <a:pt x="1913" y="48"/>
                    <a:pt x="1804" y="58"/>
                  </a:cubicBezTo>
                  <a:lnTo>
                    <a:pt x="839" y="146"/>
                  </a:lnTo>
                  <a:cubicBezTo>
                    <a:pt x="628" y="165"/>
                    <a:pt x="251" y="136"/>
                    <a:pt x="145" y="381"/>
                  </a:cubicBezTo>
                  <a:cubicBezTo>
                    <a:pt x="1" y="711"/>
                    <a:pt x="329" y="1432"/>
                    <a:pt x="410" y="1745"/>
                  </a:cubicBezTo>
                  <a:cubicBezTo>
                    <a:pt x="734" y="3011"/>
                    <a:pt x="1114" y="4281"/>
                    <a:pt x="1634" y="5483"/>
                  </a:cubicBezTo>
                  <a:cubicBezTo>
                    <a:pt x="1649" y="5511"/>
                    <a:pt x="1672" y="5524"/>
                    <a:pt x="1699" y="5524"/>
                  </a:cubicBezTo>
                  <a:cubicBezTo>
                    <a:pt x="1704" y="5524"/>
                    <a:pt x="1708" y="5523"/>
                    <a:pt x="1713" y="5523"/>
                  </a:cubicBezTo>
                  <a:lnTo>
                    <a:pt x="1713" y="5523"/>
                  </a:lnTo>
                  <a:cubicBezTo>
                    <a:pt x="1692" y="5564"/>
                    <a:pt x="1713" y="5624"/>
                    <a:pt x="1764" y="5624"/>
                  </a:cubicBezTo>
                  <a:cubicBezTo>
                    <a:pt x="1767" y="5624"/>
                    <a:pt x="1769" y="5624"/>
                    <a:pt x="1771" y="5623"/>
                  </a:cubicBezTo>
                  <a:cubicBezTo>
                    <a:pt x="2158" y="5586"/>
                    <a:pt x="2547" y="5539"/>
                    <a:pt x="2933" y="5482"/>
                  </a:cubicBezTo>
                  <a:cubicBezTo>
                    <a:pt x="3002" y="5471"/>
                    <a:pt x="3012" y="5404"/>
                    <a:pt x="2985" y="5355"/>
                  </a:cubicBezTo>
                  <a:lnTo>
                    <a:pt x="2985" y="5355"/>
                  </a:lnTo>
                  <a:cubicBezTo>
                    <a:pt x="3003" y="5368"/>
                    <a:pt x="3023" y="5373"/>
                    <a:pt x="3044" y="5373"/>
                  </a:cubicBezTo>
                  <a:cubicBezTo>
                    <a:pt x="3108" y="5373"/>
                    <a:pt x="3175" y="5320"/>
                    <a:pt x="3159" y="5238"/>
                  </a:cubicBezTo>
                  <a:cubicBezTo>
                    <a:pt x="2866" y="3823"/>
                    <a:pt x="2673" y="2389"/>
                    <a:pt x="2599" y="946"/>
                  </a:cubicBezTo>
                  <a:cubicBezTo>
                    <a:pt x="2585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 flipH="1">
              <a:off x="8310598" y="2327885"/>
              <a:ext cx="54931" cy="49360"/>
            </a:xfrm>
            <a:custGeom>
              <a:avLst/>
              <a:gdLst/>
              <a:ahLst/>
              <a:cxnLst/>
              <a:rect l="l" t="t" r="r" b="b"/>
              <a:pathLst>
                <a:path w="1055" h="948" extrusionOk="0">
                  <a:moveTo>
                    <a:pt x="444" y="1"/>
                  </a:moveTo>
                  <a:cubicBezTo>
                    <a:pt x="429" y="1"/>
                    <a:pt x="415" y="1"/>
                    <a:pt x="400" y="2"/>
                  </a:cubicBezTo>
                  <a:cubicBezTo>
                    <a:pt x="205" y="82"/>
                    <a:pt x="51" y="255"/>
                    <a:pt x="30" y="480"/>
                  </a:cubicBezTo>
                  <a:cubicBezTo>
                    <a:pt x="1" y="771"/>
                    <a:pt x="257" y="948"/>
                    <a:pt x="524" y="948"/>
                  </a:cubicBezTo>
                  <a:cubicBezTo>
                    <a:pt x="808" y="948"/>
                    <a:pt x="1054" y="738"/>
                    <a:pt x="990" y="436"/>
                  </a:cubicBezTo>
                  <a:cubicBezTo>
                    <a:pt x="934" y="173"/>
                    <a:pt x="704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 flipH="1">
              <a:off x="8320806" y="2029219"/>
              <a:ext cx="142405" cy="274552"/>
            </a:xfrm>
            <a:custGeom>
              <a:avLst/>
              <a:gdLst/>
              <a:ahLst/>
              <a:cxnLst/>
              <a:rect l="l" t="t" r="r" b="b"/>
              <a:pathLst>
                <a:path w="2735" h="5273" extrusionOk="0">
                  <a:moveTo>
                    <a:pt x="1889" y="1"/>
                  </a:moveTo>
                  <a:cubicBezTo>
                    <a:pt x="1698" y="1"/>
                    <a:pt x="1373" y="82"/>
                    <a:pt x="1259" y="91"/>
                  </a:cubicBezTo>
                  <a:cubicBezTo>
                    <a:pt x="1022" y="113"/>
                    <a:pt x="732" y="95"/>
                    <a:pt x="507" y="160"/>
                  </a:cubicBezTo>
                  <a:cubicBezTo>
                    <a:pt x="0" y="308"/>
                    <a:pt x="144" y="429"/>
                    <a:pt x="231" y="803"/>
                  </a:cubicBezTo>
                  <a:cubicBezTo>
                    <a:pt x="354" y="1327"/>
                    <a:pt x="489" y="1846"/>
                    <a:pt x="637" y="2362"/>
                  </a:cubicBezTo>
                  <a:cubicBezTo>
                    <a:pt x="910" y="3323"/>
                    <a:pt x="1250" y="4259"/>
                    <a:pt x="1565" y="5205"/>
                  </a:cubicBezTo>
                  <a:cubicBezTo>
                    <a:pt x="1574" y="5230"/>
                    <a:pt x="1566" y="5254"/>
                    <a:pt x="1553" y="5273"/>
                  </a:cubicBezTo>
                  <a:cubicBezTo>
                    <a:pt x="1920" y="5201"/>
                    <a:pt x="2288" y="5142"/>
                    <a:pt x="2659" y="5090"/>
                  </a:cubicBezTo>
                  <a:cubicBezTo>
                    <a:pt x="2663" y="5089"/>
                    <a:pt x="2668" y="5089"/>
                    <a:pt x="2673" y="5089"/>
                  </a:cubicBezTo>
                  <a:cubicBezTo>
                    <a:pt x="2697" y="5089"/>
                    <a:pt x="2718" y="5097"/>
                    <a:pt x="2735" y="5110"/>
                  </a:cubicBezTo>
                  <a:cubicBezTo>
                    <a:pt x="2731" y="5101"/>
                    <a:pt x="2725" y="5095"/>
                    <a:pt x="2723" y="5084"/>
                  </a:cubicBezTo>
                  <a:cubicBezTo>
                    <a:pt x="2522" y="4113"/>
                    <a:pt x="2365" y="3131"/>
                    <a:pt x="2264" y="2143"/>
                  </a:cubicBezTo>
                  <a:cubicBezTo>
                    <a:pt x="2211" y="1635"/>
                    <a:pt x="2175" y="1126"/>
                    <a:pt x="2150" y="616"/>
                  </a:cubicBezTo>
                  <a:cubicBezTo>
                    <a:pt x="2140" y="412"/>
                    <a:pt x="2211" y="147"/>
                    <a:pt x="2010" y="23"/>
                  </a:cubicBezTo>
                  <a:cubicBezTo>
                    <a:pt x="1984" y="7"/>
                    <a:pt x="1942" y="1"/>
                    <a:pt x="1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 rot="-3575691">
              <a:off x="5982532" y="1206143"/>
              <a:ext cx="371093" cy="415195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8" y="1"/>
                  </a:moveTo>
                  <a:cubicBezTo>
                    <a:pt x="3490" y="1"/>
                    <a:pt x="3421" y="3"/>
                    <a:pt x="3353" y="8"/>
                  </a:cubicBezTo>
                  <a:cubicBezTo>
                    <a:pt x="2064" y="102"/>
                    <a:pt x="732" y="1376"/>
                    <a:pt x="1074" y="2747"/>
                  </a:cubicBezTo>
                  <a:cubicBezTo>
                    <a:pt x="1082" y="2781"/>
                    <a:pt x="1115" y="2800"/>
                    <a:pt x="1146" y="2800"/>
                  </a:cubicBezTo>
                  <a:cubicBezTo>
                    <a:pt x="1165" y="2800"/>
                    <a:pt x="1183" y="2792"/>
                    <a:pt x="1193" y="2777"/>
                  </a:cubicBezTo>
                  <a:cubicBezTo>
                    <a:pt x="1209" y="2794"/>
                    <a:pt x="1230" y="2807"/>
                    <a:pt x="1260" y="2807"/>
                  </a:cubicBezTo>
                  <a:cubicBezTo>
                    <a:pt x="1261" y="2807"/>
                    <a:pt x="1262" y="2807"/>
                    <a:pt x="1263" y="2807"/>
                  </a:cubicBezTo>
                  <a:cubicBezTo>
                    <a:pt x="1473" y="2801"/>
                    <a:pt x="1683" y="2800"/>
                    <a:pt x="1893" y="2800"/>
                  </a:cubicBezTo>
                  <a:cubicBezTo>
                    <a:pt x="2184" y="2800"/>
                    <a:pt x="2475" y="2803"/>
                    <a:pt x="2766" y="2803"/>
                  </a:cubicBezTo>
                  <a:cubicBezTo>
                    <a:pt x="2874" y="2803"/>
                    <a:pt x="2983" y="2802"/>
                    <a:pt x="3091" y="2801"/>
                  </a:cubicBezTo>
                  <a:cubicBezTo>
                    <a:pt x="3161" y="2800"/>
                    <a:pt x="3194" y="2741"/>
                    <a:pt x="3188" y="2689"/>
                  </a:cubicBezTo>
                  <a:lnTo>
                    <a:pt x="3152" y="2634"/>
                  </a:lnTo>
                  <a:cubicBezTo>
                    <a:pt x="3141" y="2626"/>
                    <a:pt x="3126" y="2621"/>
                    <a:pt x="3110" y="2620"/>
                  </a:cubicBezTo>
                  <a:cubicBezTo>
                    <a:pt x="2866" y="2594"/>
                    <a:pt x="2617" y="2584"/>
                    <a:pt x="2367" y="2584"/>
                  </a:cubicBezTo>
                  <a:cubicBezTo>
                    <a:pt x="1987" y="2584"/>
                    <a:pt x="1605" y="2609"/>
                    <a:pt x="1236" y="2644"/>
                  </a:cubicBezTo>
                  <a:cubicBezTo>
                    <a:pt x="1223" y="2646"/>
                    <a:pt x="1213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8" y="235"/>
                    <a:pt x="3390" y="218"/>
                    <a:pt x="3561" y="218"/>
                  </a:cubicBezTo>
                  <a:cubicBezTo>
                    <a:pt x="4625" y="218"/>
                    <a:pt x="5666" y="880"/>
                    <a:pt x="6195" y="1789"/>
                  </a:cubicBezTo>
                  <a:cubicBezTo>
                    <a:pt x="6761" y="2764"/>
                    <a:pt x="6839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2" y="5670"/>
                  </a:cubicBezTo>
                  <a:cubicBezTo>
                    <a:pt x="3001" y="5658"/>
                    <a:pt x="2978" y="5651"/>
                    <a:pt x="2955" y="5651"/>
                  </a:cubicBezTo>
                  <a:cubicBezTo>
                    <a:pt x="2922" y="5651"/>
                    <a:pt x="2889" y="5665"/>
                    <a:pt x="2869" y="5696"/>
                  </a:cubicBezTo>
                  <a:cubicBezTo>
                    <a:pt x="2410" y="6398"/>
                    <a:pt x="1905" y="7056"/>
                    <a:pt x="1346" y="7683"/>
                  </a:cubicBezTo>
                  <a:cubicBezTo>
                    <a:pt x="1051" y="7441"/>
                    <a:pt x="666" y="7197"/>
                    <a:pt x="462" y="6909"/>
                  </a:cubicBezTo>
                  <a:cubicBezTo>
                    <a:pt x="216" y="6561"/>
                    <a:pt x="666" y="6201"/>
                    <a:pt x="892" y="5896"/>
                  </a:cubicBezTo>
                  <a:cubicBezTo>
                    <a:pt x="1390" y="5218"/>
                    <a:pt x="1896" y="4546"/>
                    <a:pt x="2363" y="3846"/>
                  </a:cubicBezTo>
                  <a:cubicBezTo>
                    <a:pt x="2369" y="3839"/>
                    <a:pt x="2374" y="3831"/>
                    <a:pt x="2375" y="3823"/>
                  </a:cubicBezTo>
                  <a:cubicBezTo>
                    <a:pt x="2388" y="3776"/>
                    <a:pt x="2348" y="3736"/>
                    <a:pt x="2304" y="3736"/>
                  </a:cubicBezTo>
                  <a:cubicBezTo>
                    <a:pt x="2284" y="3736"/>
                    <a:pt x="2264" y="3744"/>
                    <a:pt x="2247" y="3764"/>
                  </a:cubicBezTo>
                  <a:cubicBezTo>
                    <a:pt x="1473" y="4710"/>
                    <a:pt x="763" y="5712"/>
                    <a:pt x="36" y="6695"/>
                  </a:cubicBezTo>
                  <a:cubicBezTo>
                    <a:pt x="0" y="6745"/>
                    <a:pt x="20" y="6807"/>
                    <a:pt x="62" y="6844"/>
                  </a:cubicBezTo>
                  <a:cubicBezTo>
                    <a:pt x="491" y="7214"/>
                    <a:pt x="915" y="7591"/>
                    <a:pt x="1355" y="7950"/>
                  </a:cubicBezTo>
                  <a:cubicBezTo>
                    <a:pt x="1374" y="7967"/>
                    <a:pt x="1394" y="7974"/>
                    <a:pt x="1412" y="7974"/>
                  </a:cubicBezTo>
                  <a:cubicBezTo>
                    <a:pt x="1471" y="7974"/>
                    <a:pt x="1516" y="7903"/>
                    <a:pt x="1498" y="7839"/>
                  </a:cubicBezTo>
                  <a:cubicBezTo>
                    <a:pt x="1908" y="7380"/>
                    <a:pt x="2297" y="6906"/>
                    <a:pt x="2652" y="6405"/>
                  </a:cubicBezTo>
                  <a:cubicBezTo>
                    <a:pt x="2744" y="6274"/>
                    <a:pt x="2884" y="5954"/>
                    <a:pt x="3049" y="5944"/>
                  </a:cubicBezTo>
                  <a:cubicBezTo>
                    <a:pt x="3051" y="5944"/>
                    <a:pt x="3053" y="5944"/>
                    <a:pt x="3055" y="5944"/>
                  </a:cubicBezTo>
                  <a:cubicBezTo>
                    <a:pt x="3155" y="5944"/>
                    <a:pt x="3357" y="6092"/>
                    <a:pt x="3468" y="6125"/>
                  </a:cubicBezTo>
                  <a:cubicBezTo>
                    <a:pt x="3694" y="6196"/>
                    <a:pt x="3931" y="6230"/>
                    <a:pt x="4168" y="6230"/>
                  </a:cubicBezTo>
                  <a:cubicBezTo>
                    <a:pt x="4573" y="6230"/>
                    <a:pt x="4981" y="6132"/>
                    <a:pt x="5345" y="5958"/>
                  </a:cubicBezTo>
                  <a:cubicBezTo>
                    <a:pt x="6685" y="5316"/>
                    <a:pt x="7127" y="3762"/>
                    <a:pt x="6698" y="2400"/>
                  </a:cubicBezTo>
                  <a:cubicBezTo>
                    <a:pt x="6275" y="1055"/>
                    <a:pt x="4986" y="1"/>
                    <a:pt x="3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 rot="-3575691">
              <a:off x="5993151" y="1220134"/>
              <a:ext cx="344850" cy="388744"/>
            </a:xfrm>
            <a:custGeom>
              <a:avLst/>
              <a:gdLst/>
              <a:ahLst/>
              <a:cxnLst/>
              <a:rect l="l" t="t" r="r" b="b"/>
              <a:pathLst>
                <a:path w="6623" h="7466" extrusionOk="0">
                  <a:moveTo>
                    <a:pt x="3346" y="0"/>
                  </a:moveTo>
                  <a:cubicBezTo>
                    <a:pt x="3175" y="0"/>
                    <a:pt x="3003" y="18"/>
                    <a:pt x="2833" y="53"/>
                  </a:cubicBezTo>
                  <a:cubicBezTo>
                    <a:pt x="1675" y="298"/>
                    <a:pt x="1016" y="1316"/>
                    <a:pt x="991" y="2437"/>
                  </a:cubicBezTo>
                  <a:cubicBezTo>
                    <a:pt x="999" y="2432"/>
                    <a:pt x="1009" y="2428"/>
                    <a:pt x="1022" y="2427"/>
                  </a:cubicBezTo>
                  <a:cubicBezTo>
                    <a:pt x="1390" y="2391"/>
                    <a:pt x="1771" y="2366"/>
                    <a:pt x="2149" y="2366"/>
                  </a:cubicBezTo>
                  <a:cubicBezTo>
                    <a:pt x="2401" y="2366"/>
                    <a:pt x="2652" y="2377"/>
                    <a:pt x="2896" y="2402"/>
                  </a:cubicBezTo>
                  <a:cubicBezTo>
                    <a:pt x="2915" y="2403"/>
                    <a:pt x="2927" y="2408"/>
                    <a:pt x="2939" y="2417"/>
                  </a:cubicBezTo>
                  <a:cubicBezTo>
                    <a:pt x="2976" y="2344"/>
                    <a:pt x="3011" y="2270"/>
                    <a:pt x="3049" y="2198"/>
                  </a:cubicBezTo>
                  <a:cubicBezTo>
                    <a:pt x="3129" y="1869"/>
                    <a:pt x="3423" y="1621"/>
                    <a:pt x="3791" y="1615"/>
                  </a:cubicBezTo>
                  <a:cubicBezTo>
                    <a:pt x="3796" y="1614"/>
                    <a:pt x="3801" y="1614"/>
                    <a:pt x="3806" y="1614"/>
                  </a:cubicBezTo>
                  <a:cubicBezTo>
                    <a:pt x="4388" y="1614"/>
                    <a:pt x="4804" y="2191"/>
                    <a:pt x="4826" y="2731"/>
                  </a:cubicBezTo>
                  <a:cubicBezTo>
                    <a:pt x="4863" y="3661"/>
                    <a:pt x="4118" y="4204"/>
                    <a:pt x="3341" y="4204"/>
                  </a:cubicBezTo>
                  <a:cubicBezTo>
                    <a:pt x="2953" y="4204"/>
                    <a:pt x="2557" y="4069"/>
                    <a:pt x="2246" y="3779"/>
                  </a:cubicBezTo>
                  <a:cubicBezTo>
                    <a:pt x="2209" y="3747"/>
                    <a:pt x="2204" y="3701"/>
                    <a:pt x="2216" y="3663"/>
                  </a:cubicBezTo>
                  <a:lnTo>
                    <a:pt x="2159" y="3604"/>
                  </a:lnTo>
                  <a:cubicBezTo>
                    <a:pt x="2156" y="3612"/>
                    <a:pt x="2152" y="3620"/>
                    <a:pt x="2147" y="3627"/>
                  </a:cubicBezTo>
                  <a:cubicBezTo>
                    <a:pt x="1680" y="4328"/>
                    <a:pt x="1173" y="4999"/>
                    <a:pt x="675" y="5677"/>
                  </a:cubicBezTo>
                  <a:cubicBezTo>
                    <a:pt x="450" y="5982"/>
                    <a:pt x="0" y="6342"/>
                    <a:pt x="246" y="6690"/>
                  </a:cubicBezTo>
                  <a:cubicBezTo>
                    <a:pt x="448" y="6978"/>
                    <a:pt x="834" y="7223"/>
                    <a:pt x="1130" y="7465"/>
                  </a:cubicBezTo>
                  <a:cubicBezTo>
                    <a:pt x="1687" y="6838"/>
                    <a:pt x="2194" y="6180"/>
                    <a:pt x="2653" y="5477"/>
                  </a:cubicBezTo>
                  <a:cubicBezTo>
                    <a:pt x="2673" y="5447"/>
                    <a:pt x="2706" y="5433"/>
                    <a:pt x="2740" y="5433"/>
                  </a:cubicBezTo>
                  <a:cubicBezTo>
                    <a:pt x="2763" y="5433"/>
                    <a:pt x="2786" y="5439"/>
                    <a:pt x="2806" y="5452"/>
                  </a:cubicBezTo>
                  <a:cubicBezTo>
                    <a:pt x="3162" y="5677"/>
                    <a:pt x="3570" y="5783"/>
                    <a:pt x="3980" y="5783"/>
                  </a:cubicBezTo>
                  <a:cubicBezTo>
                    <a:pt x="4735" y="5783"/>
                    <a:pt x="5496" y="5425"/>
                    <a:pt x="5947" y="4797"/>
                  </a:cubicBezTo>
                  <a:cubicBezTo>
                    <a:pt x="6623" y="3856"/>
                    <a:pt x="6545" y="2544"/>
                    <a:pt x="5981" y="1572"/>
                  </a:cubicBezTo>
                  <a:cubicBezTo>
                    <a:pt x="5452" y="662"/>
                    <a:pt x="4410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 rot="-3575691">
              <a:off x="6212851" y="1651036"/>
              <a:ext cx="127412" cy="112885"/>
            </a:xfrm>
            <a:custGeom>
              <a:avLst/>
              <a:gdLst/>
              <a:ahLst/>
              <a:cxnLst/>
              <a:rect l="l" t="t" r="r" b="b"/>
              <a:pathLst>
                <a:path w="2447" h="2168" extrusionOk="0">
                  <a:moveTo>
                    <a:pt x="1148" y="180"/>
                  </a:moveTo>
                  <a:cubicBezTo>
                    <a:pt x="1398" y="180"/>
                    <a:pt x="1645" y="300"/>
                    <a:pt x="1810" y="506"/>
                  </a:cubicBezTo>
                  <a:cubicBezTo>
                    <a:pt x="1807" y="529"/>
                    <a:pt x="1814" y="555"/>
                    <a:pt x="1840" y="575"/>
                  </a:cubicBezTo>
                  <a:cubicBezTo>
                    <a:pt x="1857" y="588"/>
                    <a:pt x="1871" y="600"/>
                    <a:pt x="1886" y="615"/>
                  </a:cubicBezTo>
                  <a:cubicBezTo>
                    <a:pt x="1897" y="635"/>
                    <a:pt x="1908" y="655"/>
                    <a:pt x="1918" y="675"/>
                  </a:cubicBezTo>
                  <a:cubicBezTo>
                    <a:pt x="1929" y="696"/>
                    <a:pt x="1944" y="705"/>
                    <a:pt x="1960" y="705"/>
                  </a:cubicBezTo>
                  <a:cubicBezTo>
                    <a:pt x="1963" y="705"/>
                    <a:pt x="1965" y="704"/>
                    <a:pt x="1968" y="704"/>
                  </a:cubicBezTo>
                  <a:lnTo>
                    <a:pt x="1968" y="704"/>
                  </a:lnTo>
                  <a:cubicBezTo>
                    <a:pt x="2203" y="1005"/>
                    <a:pt x="2179" y="1454"/>
                    <a:pt x="1892" y="1738"/>
                  </a:cubicBezTo>
                  <a:cubicBezTo>
                    <a:pt x="1722" y="1905"/>
                    <a:pt x="1496" y="1984"/>
                    <a:pt x="1269" y="1984"/>
                  </a:cubicBezTo>
                  <a:cubicBezTo>
                    <a:pt x="1000" y="1984"/>
                    <a:pt x="730" y="1872"/>
                    <a:pt x="553" y="1659"/>
                  </a:cubicBezTo>
                  <a:cubicBezTo>
                    <a:pt x="231" y="1278"/>
                    <a:pt x="260" y="691"/>
                    <a:pt x="650" y="364"/>
                  </a:cubicBezTo>
                  <a:cubicBezTo>
                    <a:pt x="800" y="237"/>
                    <a:pt x="975" y="180"/>
                    <a:pt x="1148" y="180"/>
                  </a:cubicBezTo>
                  <a:close/>
                  <a:moveTo>
                    <a:pt x="1136" y="1"/>
                  </a:moveTo>
                  <a:cubicBezTo>
                    <a:pt x="962" y="1"/>
                    <a:pt x="784" y="50"/>
                    <a:pt x="625" y="157"/>
                  </a:cubicBezTo>
                  <a:cubicBezTo>
                    <a:pt x="80" y="519"/>
                    <a:pt x="0" y="1282"/>
                    <a:pt x="412" y="1774"/>
                  </a:cubicBezTo>
                  <a:cubicBezTo>
                    <a:pt x="625" y="2030"/>
                    <a:pt x="953" y="2168"/>
                    <a:pt x="1279" y="2168"/>
                  </a:cubicBezTo>
                  <a:cubicBezTo>
                    <a:pt x="1550" y="2168"/>
                    <a:pt x="1819" y="2073"/>
                    <a:pt x="2020" y="1874"/>
                  </a:cubicBezTo>
                  <a:cubicBezTo>
                    <a:pt x="2404" y="1498"/>
                    <a:pt x="2446" y="728"/>
                    <a:pt x="1929" y="449"/>
                  </a:cubicBezTo>
                  <a:cubicBezTo>
                    <a:pt x="1928" y="448"/>
                    <a:pt x="1928" y="448"/>
                    <a:pt x="1928" y="448"/>
                  </a:cubicBezTo>
                  <a:cubicBezTo>
                    <a:pt x="1927" y="448"/>
                    <a:pt x="1927" y="448"/>
                    <a:pt x="1927" y="447"/>
                  </a:cubicBezTo>
                  <a:cubicBezTo>
                    <a:pt x="1760" y="164"/>
                    <a:pt x="1453" y="1"/>
                    <a:pt x="1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 rot="-3575691">
              <a:off x="6224859" y="1660621"/>
              <a:ext cx="102783" cy="94140"/>
            </a:xfrm>
            <a:custGeom>
              <a:avLst/>
              <a:gdLst/>
              <a:ahLst/>
              <a:cxnLst/>
              <a:rect l="l" t="t" r="r" b="b"/>
              <a:pathLst>
                <a:path w="1974" h="1808" extrusionOk="0">
                  <a:moveTo>
                    <a:pt x="917" y="0"/>
                  </a:moveTo>
                  <a:cubicBezTo>
                    <a:pt x="744" y="0"/>
                    <a:pt x="569" y="58"/>
                    <a:pt x="418" y="185"/>
                  </a:cubicBezTo>
                  <a:cubicBezTo>
                    <a:pt x="30" y="512"/>
                    <a:pt x="1" y="1100"/>
                    <a:pt x="323" y="1481"/>
                  </a:cubicBezTo>
                  <a:cubicBezTo>
                    <a:pt x="501" y="1694"/>
                    <a:pt x="771" y="1807"/>
                    <a:pt x="1040" y="1807"/>
                  </a:cubicBezTo>
                  <a:cubicBezTo>
                    <a:pt x="1267" y="1807"/>
                    <a:pt x="1493" y="1727"/>
                    <a:pt x="1662" y="1560"/>
                  </a:cubicBezTo>
                  <a:cubicBezTo>
                    <a:pt x="1949" y="1276"/>
                    <a:pt x="1973" y="828"/>
                    <a:pt x="1736" y="525"/>
                  </a:cubicBezTo>
                  <a:lnTo>
                    <a:pt x="1736" y="525"/>
                  </a:lnTo>
                  <a:cubicBezTo>
                    <a:pt x="1734" y="525"/>
                    <a:pt x="1732" y="525"/>
                    <a:pt x="1731" y="525"/>
                  </a:cubicBezTo>
                  <a:cubicBezTo>
                    <a:pt x="1715" y="525"/>
                    <a:pt x="1698" y="516"/>
                    <a:pt x="1687" y="495"/>
                  </a:cubicBezTo>
                  <a:cubicBezTo>
                    <a:pt x="1677" y="475"/>
                    <a:pt x="1666" y="455"/>
                    <a:pt x="1653" y="434"/>
                  </a:cubicBezTo>
                  <a:cubicBezTo>
                    <a:pt x="1640" y="422"/>
                    <a:pt x="1626" y="408"/>
                    <a:pt x="1609" y="396"/>
                  </a:cubicBezTo>
                  <a:cubicBezTo>
                    <a:pt x="1583" y="376"/>
                    <a:pt x="1575" y="350"/>
                    <a:pt x="1579" y="325"/>
                  </a:cubicBezTo>
                  <a:cubicBezTo>
                    <a:pt x="1414" y="120"/>
                    <a:pt x="1167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 rot="-3575691">
              <a:off x="6065107" y="1315507"/>
              <a:ext cx="138502" cy="134858"/>
            </a:xfrm>
            <a:custGeom>
              <a:avLst/>
              <a:gdLst/>
              <a:ahLst/>
              <a:cxnLst/>
              <a:rect l="l" t="t" r="r" b="b"/>
              <a:pathLst>
                <a:path w="2660" h="2590" extrusionOk="0">
                  <a:moveTo>
                    <a:pt x="1603" y="0"/>
                  </a:moveTo>
                  <a:cubicBezTo>
                    <a:pt x="1598" y="0"/>
                    <a:pt x="1593" y="0"/>
                    <a:pt x="1588" y="1"/>
                  </a:cubicBezTo>
                  <a:cubicBezTo>
                    <a:pt x="1218" y="6"/>
                    <a:pt x="925" y="255"/>
                    <a:pt x="846" y="584"/>
                  </a:cubicBezTo>
                  <a:cubicBezTo>
                    <a:pt x="808" y="658"/>
                    <a:pt x="774" y="731"/>
                    <a:pt x="735" y="803"/>
                  </a:cubicBezTo>
                  <a:lnTo>
                    <a:pt x="771" y="858"/>
                  </a:lnTo>
                  <a:cubicBezTo>
                    <a:pt x="777" y="856"/>
                    <a:pt x="782" y="854"/>
                    <a:pt x="788" y="846"/>
                  </a:cubicBezTo>
                  <a:cubicBezTo>
                    <a:pt x="801" y="829"/>
                    <a:pt x="813" y="810"/>
                    <a:pt x="827" y="793"/>
                  </a:cubicBezTo>
                  <a:lnTo>
                    <a:pt x="827" y="793"/>
                  </a:lnTo>
                  <a:cubicBezTo>
                    <a:pt x="826" y="808"/>
                    <a:pt x="827" y="822"/>
                    <a:pt x="828" y="838"/>
                  </a:cubicBezTo>
                  <a:cubicBezTo>
                    <a:pt x="832" y="883"/>
                    <a:pt x="872" y="905"/>
                    <a:pt x="911" y="905"/>
                  </a:cubicBezTo>
                  <a:cubicBezTo>
                    <a:pt x="952" y="905"/>
                    <a:pt x="993" y="881"/>
                    <a:pt x="992" y="832"/>
                  </a:cubicBezTo>
                  <a:cubicBezTo>
                    <a:pt x="993" y="426"/>
                    <a:pt x="1281" y="229"/>
                    <a:pt x="1595" y="229"/>
                  </a:cubicBezTo>
                  <a:cubicBezTo>
                    <a:pt x="1821" y="229"/>
                    <a:pt x="2061" y="331"/>
                    <a:pt x="2217" y="532"/>
                  </a:cubicBezTo>
                  <a:cubicBezTo>
                    <a:pt x="2499" y="892"/>
                    <a:pt x="2474" y="1396"/>
                    <a:pt x="2260" y="1779"/>
                  </a:cubicBezTo>
                  <a:cubicBezTo>
                    <a:pt x="2017" y="2208"/>
                    <a:pt x="1620" y="2395"/>
                    <a:pt x="1203" y="2395"/>
                  </a:cubicBezTo>
                  <a:cubicBezTo>
                    <a:pt x="839" y="2395"/>
                    <a:pt x="460" y="2252"/>
                    <a:pt x="157" y="2003"/>
                  </a:cubicBezTo>
                  <a:cubicBezTo>
                    <a:pt x="138" y="1987"/>
                    <a:pt x="118" y="1981"/>
                    <a:pt x="100" y="1981"/>
                  </a:cubicBezTo>
                  <a:cubicBezTo>
                    <a:pt x="61" y="1981"/>
                    <a:pt x="27" y="2011"/>
                    <a:pt x="13" y="2049"/>
                  </a:cubicBezTo>
                  <a:cubicBezTo>
                    <a:pt x="1" y="2085"/>
                    <a:pt x="6" y="2131"/>
                    <a:pt x="42" y="2165"/>
                  </a:cubicBezTo>
                  <a:cubicBezTo>
                    <a:pt x="353" y="2455"/>
                    <a:pt x="749" y="2590"/>
                    <a:pt x="1136" y="2590"/>
                  </a:cubicBezTo>
                  <a:cubicBezTo>
                    <a:pt x="1914" y="2590"/>
                    <a:pt x="2659" y="2047"/>
                    <a:pt x="2622" y="1117"/>
                  </a:cubicBezTo>
                  <a:cubicBezTo>
                    <a:pt x="2601" y="577"/>
                    <a:pt x="2185" y="0"/>
                    <a:pt x="1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 rot="3562301">
              <a:off x="7557730" y="1741476"/>
              <a:ext cx="81644" cy="77791"/>
            </a:xfrm>
            <a:custGeom>
              <a:avLst/>
              <a:gdLst/>
              <a:ahLst/>
              <a:cxnLst/>
              <a:rect l="l" t="t" r="r" b="b"/>
              <a:pathLst>
                <a:path w="1568" h="1494" extrusionOk="0">
                  <a:moveTo>
                    <a:pt x="911" y="160"/>
                  </a:moveTo>
                  <a:cubicBezTo>
                    <a:pt x="913" y="161"/>
                    <a:pt x="915" y="162"/>
                    <a:pt x="917" y="164"/>
                  </a:cubicBezTo>
                  <a:cubicBezTo>
                    <a:pt x="1495" y="381"/>
                    <a:pt x="1480" y="1316"/>
                    <a:pt x="815" y="1316"/>
                  </a:cubicBezTo>
                  <a:cubicBezTo>
                    <a:pt x="796" y="1316"/>
                    <a:pt x="777" y="1315"/>
                    <a:pt x="756" y="1313"/>
                  </a:cubicBezTo>
                  <a:cubicBezTo>
                    <a:pt x="473" y="1292"/>
                    <a:pt x="211" y="1093"/>
                    <a:pt x="211" y="792"/>
                  </a:cubicBezTo>
                  <a:cubicBezTo>
                    <a:pt x="211" y="455"/>
                    <a:pt x="510" y="181"/>
                    <a:pt x="835" y="181"/>
                  </a:cubicBezTo>
                  <a:cubicBezTo>
                    <a:pt x="841" y="181"/>
                    <a:pt x="847" y="181"/>
                    <a:pt x="853" y="181"/>
                  </a:cubicBezTo>
                  <a:cubicBezTo>
                    <a:pt x="854" y="181"/>
                    <a:pt x="856" y="181"/>
                    <a:pt x="857" y="181"/>
                  </a:cubicBezTo>
                  <a:cubicBezTo>
                    <a:pt x="881" y="181"/>
                    <a:pt x="898" y="172"/>
                    <a:pt x="911" y="160"/>
                  </a:cubicBezTo>
                  <a:close/>
                  <a:moveTo>
                    <a:pt x="808" y="0"/>
                  </a:moveTo>
                  <a:cubicBezTo>
                    <a:pt x="415" y="0"/>
                    <a:pt x="71" y="343"/>
                    <a:pt x="37" y="733"/>
                  </a:cubicBezTo>
                  <a:cubicBezTo>
                    <a:pt x="1" y="1137"/>
                    <a:pt x="325" y="1441"/>
                    <a:pt x="706" y="1487"/>
                  </a:cubicBezTo>
                  <a:cubicBezTo>
                    <a:pt x="739" y="1491"/>
                    <a:pt x="772" y="1493"/>
                    <a:pt x="805" y="1493"/>
                  </a:cubicBezTo>
                  <a:cubicBezTo>
                    <a:pt x="1148" y="1493"/>
                    <a:pt x="1457" y="1275"/>
                    <a:pt x="1511" y="918"/>
                  </a:cubicBezTo>
                  <a:cubicBezTo>
                    <a:pt x="1568" y="547"/>
                    <a:pt x="1334" y="120"/>
                    <a:pt x="949" y="48"/>
                  </a:cubicBezTo>
                  <a:cubicBezTo>
                    <a:pt x="941" y="47"/>
                    <a:pt x="932" y="47"/>
                    <a:pt x="925" y="46"/>
                  </a:cubicBezTo>
                  <a:cubicBezTo>
                    <a:pt x="912" y="23"/>
                    <a:pt x="890" y="5"/>
                    <a:pt x="855" y="2"/>
                  </a:cubicBezTo>
                  <a:cubicBezTo>
                    <a:pt x="839" y="1"/>
                    <a:pt x="824" y="0"/>
                    <a:pt x="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 rot="3562301">
              <a:off x="7567358" y="1753128"/>
              <a:ext cx="66857" cy="60192"/>
            </a:xfrm>
            <a:custGeom>
              <a:avLst/>
              <a:gdLst/>
              <a:ahLst/>
              <a:cxnLst/>
              <a:rect l="l" t="t" r="r" b="b"/>
              <a:pathLst>
                <a:path w="1284" h="1156" extrusionOk="0">
                  <a:moveTo>
                    <a:pt x="700" y="0"/>
                  </a:moveTo>
                  <a:cubicBezTo>
                    <a:pt x="686" y="12"/>
                    <a:pt x="670" y="21"/>
                    <a:pt x="646" y="21"/>
                  </a:cubicBezTo>
                  <a:cubicBezTo>
                    <a:pt x="645" y="21"/>
                    <a:pt x="643" y="21"/>
                    <a:pt x="642" y="21"/>
                  </a:cubicBezTo>
                  <a:cubicBezTo>
                    <a:pt x="637" y="21"/>
                    <a:pt x="631" y="21"/>
                    <a:pt x="626" y="21"/>
                  </a:cubicBezTo>
                  <a:cubicBezTo>
                    <a:pt x="301" y="21"/>
                    <a:pt x="0" y="295"/>
                    <a:pt x="0" y="632"/>
                  </a:cubicBezTo>
                  <a:cubicBezTo>
                    <a:pt x="0" y="933"/>
                    <a:pt x="262" y="1132"/>
                    <a:pt x="545" y="1153"/>
                  </a:cubicBezTo>
                  <a:cubicBezTo>
                    <a:pt x="566" y="1155"/>
                    <a:pt x="585" y="1156"/>
                    <a:pt x="604" y="1156"/>
                  </a:cubicBezTo>
                  <a:cubicBezTo>
                    <a:pt x="1269" y="1156"/>
                    <a:pt x="1284" y="221"/>
                    <a:pt x="706" y="4"/>
                  </a:cubicBezTo>
                  <a:cubicBezTo>
                    <a:pt x="704" y="2"/>
                    <a:pt x="702" y="1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 rot="3562301">
              <a:off x="7561382" y="1455052"/>
              <a:ext cx="257846" cy="292420"/>
            </a:xfrm>
            <a:custGeom>
              <a:avLst/>
              <a:gdLst/>
              <a:ahLst/>
              <a:cxnLst/>
              <a:rect l="l" t="t" r="r" b="b"/>
              <a:pathLst>
                <a:path w="4952" h="5616" extrusionOk="0">
                  <a:moveTo>
                    <a:pt x="2470" y="197"/>
                  </a:moveTo>
                  <a:cubicBezTo>
                    <a:pt x="3237" y="197"/>
                    <a:pt x="3985" y="605"/>
                    <a:pt x="4351" y="1293"/>
                  </a:cubicBezTo>
                  <a:cubicBezTo>
                    <a:pt x="4777" y="2090"/>
                    <a:pt x="4454" y="3074"/>
                    <a:pt x="3666" y="3490"/>
                  </a:cubicBezTo>
                  <a:cubicBezTo>
                    <a:pt x="3648" y="3499"/>
                    <a:pt x="3638" y="3511"/>
                    <a:pt x="3629" y="3526"/>
                  </a:cubicBezTo>
                  <a:cubicBezTo>
                    <a:pt x="3624" y="3524"/>
                    <a:pt x="3619" y="3523"/>
                    <a:pt x="3613" y="3523"/>
                  </a:cubicBezTo>
                  <a:cubicBezTo>
                    <a:pt x="3573" y="3523"/>
                    <a:pt x="3532" y="3572"/>
                    <a:pt x="3556" y="3615"/>
                  </a:cubicBezTo>
                  <a:cubicBezTo>
                    <a:pt x="3796" y="4037"/>
                    <a:pt x="4080" y="4440"/>
                    <a:pt x="4357" y="4838"/>
                  </a:cubicBezTo>
                  <a:cubicBezTo>
                    <a:pt x="4368" y="4853"/>
                    <a:pt x="4379" y="4862"/>
                    <a:pt x="4392" y="4868"/>
                  </a:cubicBezTo>
                  <a:cubicBezTo>
                    <a:pt x="4064" y="5016"/>
                    <a:pt x="3755" y="5212"/>
                    <a:pt x="3444" y="5394"/>
                  </a:cubicBezTo>
                  <a:cubicBezTo>
                    <a:pt x="3094" y="4701"/>
                    <a:pt x="2753" y="4000"/>
                    <a:pt x="2363" y="3330"/>
                  </a:cubicBezTo>
                  <a:lnTo>
                    <a:pt x="2363" y="3330"/>
                  </a:lnTo>
                  <a:cubicBezTo>
                    <a:pt x="2375" y="3340"/>
                    <a:pt x="2390" y="3346"/>
                    <a:pt x="2408" y="3346"/>
                  </a:cubicBezTo>
                  <a:cubicBezTo>
                    <a:pt x="2411" y="3346"/>
                    <a:pt x="2413" y="3346"/>
                    <a:pt x="2416" y="3346"/>
                  </a:cubicBezTo>
                  <a:cubicBezTo>
                    <a:pt x="3359" y="3222"/>
                    <a:pt x="3690" y="1994"/>
                    <a:pt x="2856" y="1469"/>
                  </a:cubicBezTo>
                  <a:cubicBezTo>
                    <a:pt x="2702" y="1373"/>
                    <a:pt x="2519" y="1321"/>
                    <a:pt x="2337" y="1321"/>
                  </a:cubicBezTo>
                  <a:cubicBezTo>
                    <a:pt x="2106" y="1321"/>
                    <a:pt x="1879" y="1406"/>
                    <a:pt x="1723" y="1592"/>
                  </a:cubicBezTo>
                  <a:cubicBezTo>
                    <a:pt x="1499" y="1857"/>
                    <a:pt x="1536" y="2242"/>
                    <a:pt x="1801" y="2457"/>
                  </a:cubicBezTo>
                  <a:cubicBezTo>
                    <a:pt x="1787" y="2466"/>
                    <a:pt x="1778" y="2477"/>
                    <a:pt x="1771" y="2495"/>
                  </a:cubicBezTo>
                  <a:cubicBezTo>
                    <a:pt x="1613" y="2923"/>
                    <a:pt x="1514" y="3383"/>
                    <a:pt x="1533" y="3842"/>
                  </a:cubicBezTo>
                  <a:cubicBezTo>
                    <a:pt x="1529" y="3841"/>
                    <a:pt x="1525" y="3839"/>
                    <a:pt x="1521" y="3839"/>
                  </a:cubicBezTo>
                  <a:cubicBezTo>
                    <a:pt x="481" y="3733"/>
                    <a:pt x="141" y="2540"/>
                    <a:pt x="408" y="1674"/>
                  </a:cubicBezTo>
                  <a:cubicBezTo>
                    <a:pt x="672" y="816"/>
                    <a:pt x="1474" y="248"/>
                    <a:pt x="2357" y="200"/>
                  </a:cubicBezTo>
                  <a:cubicBezTo>
                    <a:pt x="2395" y="198"/>
                    <a:pt x="2432" y="197"/>
                    <a:pt x="2470" y="197"/>
                  </a:cubicBezTo>
                  <a:close/>
                  <a:moveTo>
                    <a:pt x="2454" y="1"/>
                  </a:moveTo>
                  <a:cubicBezTo>
                    <a:pt x="2329" y="1"/>
                    <a:pt x="2203" y="10"/>
                    <a:pt x="2079" y="31"/>
                  </a:cubicBezTo>
                  <a:cubicBezTo>
                    <a:pt x="1073" y="191"/>
                    <a:pt x="270" y="973"/>
                    <a:pt x="128" y="1991"/>
                  </a:cubicBezTo>
                  <a:cubicBezTo>
                    <a:pt x="1" y="2899"/>
                    <a:pt x="512" y="3954"/>
                    <a:pt x="1522" y="3979"/>
                  </a:cubicBezTo>
                  <a:cubicBezTo>
                    <a:pt x="1550" y="3979"/>
                    <a:pt x="1568" y="3965"/>
                    <a:pt x="1578" y="3949"/>
                  </a:cubicBezTo>
                  <a:cubicBezTo>
                    <a:pt x="1583" y="3950"/>
                    <a:pt x="1587" y="3950"/>
                    <a:pt x="1591" y="3950"/>
                  </a:cubicBezTo>
                  <a:cubicBezTo>
                    <a:pt x="1619" y="3950"/>
                    <a:pt x="1648" y="3932"/>
                    <a:pt x="1653" y="3893"/>
                  </a:cubicBezTo>
                  <a:cubicBezTo>
                    <a:pt x="1705" y="3427"/>
                    <a:pt x="1777" y="2982"/>
                    <a:pt x="1940" y="2540"/>
                  </a:cubicBezTo>
                  <a:cubicBezTo>
                    <a:pt x="1955" y="2499"/>
                    <a:pt x="1939" y="2467"/>
                    <a:pt x="1911" y="2450"/>
                  </a:cubicBezTo>
                  <a:cubicBezTo>
                    <a:pt x="1924" y="2426"/>
                    <a:pt x="1925" y="2395"/>
                    <a:pt x="1901" y="2373"/>
                  </a:cubicBezTo>
                  <a:cubicBezTo>
                    <a:pt x="1576" y="2065"/>
                    <a:pt x="1777" y="1583"/>
                    <a:pt x="2191" y="1494"/>
                  </a:cubicBezTo>
                  <a:cubicBezTo>
                    <a:pt x="2243" y="1483"/>
                    <a:pt x="2294" y="1478"/>
                    <a:pt x="2344" y="1478"/>
                  </a:cubicBezTo>
                  <a:cubicBezTo>
                    <a:pt x="2609" y="1478"/>
                    <a:pt x="2856" y="1622"/>
                    <a:pt x="3012" y="1835"/>
                  </a:cubicBezTo>
                  <a:cubicBezTo>
                    <a:pt x="3421" y="2391"/>
                    <a:pt x="3035" y="3075"/>
                    <a:pt x="2395" y="3184"/>
                  </a:cubicBezTo>
                  <a:cubicBezTo>
                    <a:pt x="2346" y="3193"/>
                    <a:pt x="2331" y="3247"/>
                    <a:pt x="2343" y="3290"/>
                  </a:cubicBezTo>
                  <a:cubicBezTo>
                    <a:pt x="2341" y="3285"/>
                    <a:pt x="2338" y="3281"/>
                    <a:pt x="2336" y="3278"/>
                  </a:cubicBezTo>
                  <a:cubicBezTo>
                    <a:pt x="2325" y="3258"/>
                    <a:pt x="2308" y="3250"/>
                    <a:pt x="2292" y="3250"/>
                  </a:cubicBezTo>
                  <a:cubicBezTo>
                    <a:pt x="2256" y="3250"/>
                    <a:pt x="2221" y="3290"/>
                    <a:pt x="2240" y="3335"/>
                  </a:cubicBezTo>
                  <a:cubicBezTo>
                    <a:pt x="2568" y="4097"/>
                    <a:pt x="2954" y="4831"/>
                    <a:pt x="3328" y="5570"/>
                  </a:cubicBezTo>
                  <a:cubicBezTo>
                    <a:pt x="3343" y="5600"/>
                    <a:pt x="3376" y="5616"/>
                    <a:pt x="3408" y="5616"/>
                  </a:cubicBezTo>
                  <a:cubicBezTo>
                    <a:pt x="3424" y="5616"/>
                    <a:pt x="3441" y="5612"/>
                    <a:pt x="3454" y="5604"/>
                  </a:cubicBezTo>
                  <a:cubicBezTo>
                    <a:pt x="3794" y="5405"/>
                    <a:pt x="4153" y="5220"/>
                    <a:pt x="4469" y="4989"/>
                  </a:cubicBezTo>
                  <a:cubicBezTo>
                    <a:pt x="4518" y="4953"/>
                    <a:pt x="4507" y="4896"/>
                    <a:pt x="4471" y="4870"/>
                  </a:cubicBezTo>
                  <a:cubicBezTo>
                    <a:pt x="4522" y="4853"/>
                    <a:pt x="4557" y="4801"/>
                    <a:pt x="4520" y="4744"/>
                  </a:cubicBezTo>
                  <a:cubicBezTo>
                    <a:pt x="4270" y="4376"/>
                    <a:pt x="4020" y="4004"/>
                    <a:pt x="3745" y="3656"/>
                  </a:cubicBezTo>
                  <a:cubicBezTo>
                    <a:pt x="3749" y="3655"/>
                    <a:pt x="3755" y="3655"/>
                    <a:pt x="3761" y="3651"/>
                  </a:cubicBezTo>
                  <a:cubicBezTo>
                    <a:pt x="4598" y="3233"/>
                    <a:pt x="4952" y="2209"/>
                    <a:pt x="4589" y="1348"/>
                  </a:cubicBezTo>
                  <a:cubicBezTo>
                    <a:pt x="4231" y="503"/>
                    <a:pt x="3348" y="1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 rot="3562301">
              <a:off x="7569751" y="1464863"/>
              <a:ext cx="241445" cy="270603"/>
            </a:xfrm>
            <a:custGeom>
              <a:avLst/>
              <a:gdLst/>
              <a:ahLst/>
              <a:cxnLst/>
              <a:rect l="l" t="t" r="r" b="b"/>
              <a:pathLst>
                <a:path w="4637" h="5197" extrusionOk="0">
                  <a:moveTo>
                    <a:pt x="2327" y="0"/>
                  </a:moveTo>
                  <a:cubicBezTo>
                    <a:pt x="2290" y="0"/>
                    <a:pt x="2254" y="1"/>
                    <a:pt x="2217" y="3"/>
                  </a:cubicBezTo>
                  <a:cubicBezTo>
                    <a:pt x="1334" y="51"/>
                    <a:pt x="534" y="620"/>
                    <a:pt x="268" y="1476"/>
                  </a:cubicBezTo>
                  <a:cubicBezTo>
                    <a:pt x="1" y="2343"/>
                    <a:pt x="342" y="3537"/>
                    <a:pt x="1382" y="3641"/>
                  </a:cubicBezTo>
                  <a:cubicBezTo>
                    <a:pt x="1385" y="3641"/>
                    <a:pt x="1389" y="3644"/>
                    <a:pt x="1393" y="3645"/>
                  </a:cubicBezTo>
                  <a:cubicBezTo>
                    <a:pt x="1374" y="3186"/>
                    <a:pt x="1476" y="2725"/>
                    <a:pt x="1631" y="2298"/>
                  </a:cubicBezTo>
                  <a:cubicBezTo>
                    <a:pt x="1639" y="2279"/>
                    <a:pt x="1649" y="2269"/>
                    <a:pt x="1661" y="2259"/>
                  </a:cubicBezTo>
                  <a:cubicBezTo>
                    <a:pt x="1397" y="2045"/>
                    <a:pt x="1359" y="1660"/>
                    <a:pt x="1584" y="1394"/>
                  </a:cubicBezTo>
                  <a:cubicBezTo>
                    <a:pt x="1739" y="1208"/>
                    <a:pt x="1967" y="1123"/>
                    <a:pt x="2198" y="1123"/>
                  </a:cubicBezTo>
                  <a:cubicBezTo>
                    <a:pt x="2379" y="1123"/>
                    <a:pt x="2563" y="1175"/>
                    <a:pt x="2716" y="1271"/>
                  </a:cubicBezTo>
                  <a:cubicBezTo>
                    <a:pt x="3550" y="1796"/>
                    <a:pt x="3219" y="3024"/>
                    <a:pt x="2277" y="3148"/>
                  </a:cubicBezTo>
                  <a:cubicBezTo>
                    <a:pt x="2273" y="3149"/>
                    <a:pt x="2270" y="3149"/>
                    <a:pt x="2267" y="3149"/>
                  </a:cubicBezTo>
                  <a:cubicBezTo>
                    <a:pt x="2249" y="3149"/>
                    <a:pt x="2234" y="3141"/>
                    <a:pt x="2223" y="3132"/>
                  </a:cubicBezTo>
                  <a:lnTo>
                    <a:pt x="2223" y="3132"/>
                  </a:lnTo>
                  <a:cubicBezTo>
                    <a:pt x="2613" y="3803"/>
                    <a:pt x="2955" y="4504"/>
                    <a:pt x="3305" y="5197"/>
                  </a:cubicBezTo>
                  <a:cubicBezTo>
                    <a:pt x="3614" y="5014"/>
                    <a:pt x="3924" y="4820"/>
                    <a:pt x="4252" y="4670"/>
                  </a:cubicBezTo>
                  <a:cubicBezTo>
                    <a:pt x="4238" y="4664"/>
                    <a:pt x="4228" y="4654"/>
                    <a:pt x="4217" y="4641"/>
                  </a:cubicBezTo>
                  <a:cubicBezTo>
                    <a:pt x="3939" y="4242"/>
                    <a:pt x="3656" y="3841"/>
                    <a:pt x="3416" y="3418"/>
                  </a:cubicBezTo>
                  <a:cubicBezTo>
                    <a:pt x="3393" y="3374"/>
                    <a:pt x="3433" y="3326"/>
                    <a:pt x="3474" y="3326"/>
                  </a:cubicBezTo>
                  <a:cubicBezTo>
                    <a:pt x="3479" y="3326"/>
                    <a:pt x="3485" y="3327"/>
                    <a:pt x="3490" y="3329"/>
                  </a:cubicBezTo>
                  <a:cubicBezTo>
                    <a:pt x="3496" y="3315"/>
                    <a:pt x="3507" y="3303"/>
                    <a:pt x="3525" y="3294"/>
                  </a:cubicBezTo>
                  <a:cubicBezTo>
                    <a:pt x="4314" y="2878"/>
                    <a:pt x="4637" y="1895"/>
                    <a:pt x="4210" y="1097"/>
                  </a:cubicBezTo>
                  <a:cubicBezTo>
                    <a:pt x="3844" y="408"/>
                    <a:pt x="3095" y="0"/>
                    <a:pt x="2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 flipH="1">
              <a:off x="6390522" y="1265060"/>
              <a:ext cx="413728" cy="373845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9"/>
                  </a:cubicBezTo>
                  <a:cubicBezTo>
                    <a:pt x="3299" y="868"/>
                    <a:pt x="2994" y="1704"/>
                    <a:pt x="2783" y="2571"/>
                  </a:cubicBezTo>
                  <a:cubicBezTo>
                    <a:pt x="2770" y="2559"/>
                    <a:pt x="2753" y="2552"/>
                    <a:pt x="2733" y="2552"/>
                  </a:cubicBezTo>
                  <a:cubicBezTo>
                    <a:pt x="2731" y="2552"/>
                    <a:pt x="2730" y="2552"/>
                    <a:pt x="2729" y="2552"/>
                  </a:cubicBezTo>
                  <a:cubicBezTo>
                    <a:pt x="1868" y="2617"/>
                    <a:pt x="1010" y="2741"/>
                    <a:pt x="152" y="2845"/>
                  </a:cubicBezTo>
                  <a:cubicBezTo>
                    <a:pt x="63" y="2856"/>
                    <a:pt x="0" y="2958"/>
                    <a:pt x="74" y="3031"/>
                  </a:cubicBezTo>
                  <a:cubicBezTo>
                    <a:pt x="663" y="3612"/>
                    <a:pt x="1314" y="4105"/>
                    <a:pt x="2035" y="4506"/>
                  </a:cubicBezTo>
                  <a:cubicBezTo>
                    <a:pt x="2053" y="4515"/>
                    <a:pt x="2070" y="4520"/>
                    <a:pt x="2086" y="4520"/>
                  </a:cubicBezTo>
                  <a:cubicBezTo>
                    <a:pt x="2090" y="4520"/>
                    <a:pt x="2093" y="4520"/>
                    <a:pt x="2096" y="4519"/>
                  </a:cubicBezTo>
                  <a:cubicBezTo>
                    <a:pt x="2188" y="4514"/>
                    <a:pt x="2245" y="4376"/>
                    <a:pt x="2146" y="4320"/>
                  </a:cubicBezTo>
                  <a:cubicBezTo>
                    <a:pt x="1508" y="3957"/>
                    <a:pt x="927" y="3533"/>
                    <a:pt x="393" y="3034"/>
                  </a:cubicBezTo>
                  <a:cubicBezTo>
                    <a:pt x="1180" y="2939"/>
                    <a:pt x="1971" y="2854"/>
                    <a:pt x="2750" y="2721"/>
                  </a:cubicBezTo>
                  <a:cubicBezTo>
                    <a:pt x="2766" y="2718"/>
                    <a:pt x="2778" y="2710"/>
                    <a:pt x="2788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900" y="2705"/>
                    <a:pt x="2912" y="2668"/>
                  </a:cubicBezTo>
                  <a:cubicBezTo>
                    <a:pt x="3166" y="1863"/>
                    <a:pt x="3434" y="1069"/>
                    <a:pt x="3760" y="291"/>
                  </a:cubicBezTo>
                  <a:cubicBezTo>
                    <a:pt x="4311" y="978"/>
                    <a:pt x="4776" y="1714"/>
                    <a:pt x="5162" y="2507"/>
                  </a:cubicBezTo>
                  <a:cubicBezTo>
                    <a:pt x="5092" y="2522"/>
                    <a:pt x="5089" y="2628"/>
                    <a:pt x="5166" y="2628"/>
                  </a:cubicBezTo>
                  <a:cubicBezTo>
                    <a:pt x="5166" y="2628"/>
                    <a:pt x="5167" y="2628"/>
                    <a:pt x="5167" y="2628"/>
                  </a:cubicBezTo>
                  <a:cubicBezTo>
                    <a:pt x="5978" y="2615"/>
                    <a:pt x="6789" y="2553"/>
                    <a:pt x="7597" y="2501"/>
                  </a:cubicBezTo>
                  <a:lnTo>
                    <a:pt x="7597" y="2501"/>
                  </a:lnTo>
                  <a:cubicBezTo>
                    <a:pt x="7161" y="3030"/>
                    <a:pt x="6729" y="3565"/>
                    <a:pt x="6309" y="4108"/>
                  </a:cubicBezTo>
                  <a:cubicBezTo>
                    <a:pt x="6247" y="4188"/>
                    <a:pt x="6314" y="4292"/>
                    <a:pt x="6388" y="4292"/>
                  </a:cubicBezTo>
                  <a:cubicBezTo>
                    <a:pt x="6397" y="4292"/>
                    <a:pt x="6405" y="4291"/>
                    <a:pt x="6413" y="4288"/>
                  </a:cubicBezTo>
                  <a:cubicBezTo>
                    <a:pt x="6602" y="5081"/>
                    <a:pt x="6738" y="5857"/>
                    <a:pt x="6756" y="6671"/>
                  </a:cubicBezTo>
                  <a:cubicBezTo>
                    <a:pt x="5822" y="6373"/>
                    <a:pt x="4904" y="6028"/>
                    <a:pt x="3969" y="5731"/>
                  </a:cubicBezTo>
                  <a:cubicBezTo>
                    <a:pt x="3963" y="5729"/>
                    <a:pt x="3956" y="5728"/>
                    <a:pt x="3951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1"/>
                    <a:pt x="3905" y="5741"/>
                    <a:pt x="3902" y="5741"/>
                  </a:cubicBezTo>
                  <a:cubicBezTo>
                    <a:pt x="3879" y="5741"/>
                    <a:pt x="3853" y="5748"/>
                    <a:pt x="3830" y="5767"/>
                  </a:cubicBezTo>
                  <a:cubicBezTo>
                    <a:pt x="3148" y="6330"/>
                    <a:pt x="2397" y="6721"/>
                    <a:pt x="1541" y="6929"/>
                  </a:cubicBezTo>
                  <a:cubicBezTo>
                    <a:pt x="1659" y="6134"/>
                    <a:pt x="1891" y="5379"/>
                    <a:pt x="2183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3" y="4545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7" y="5358"/>
                    <a:pt x="1420" y="6201"/>
                    <a:pt x="1304" y="7073"/>
                  </a:cubicBezTo>
                  <a:cubicBezTo>
                    <a:pt x="1295" y="7140"/>
                    <a:pt x="1363" y="7180"/>
                    <a:pt x="1420" y="7180"/>
                  </a:cubicBezTo>
                  <a:cubicBezTo>
                    <a:pt x="1427" y="7180"/>
                    <a:pt x="1434" y="7179"/>
                    <a:pt x="1441" y="7178"/>
                  </a:cubicBezTo>
                  <a:cubicBezTo>
                    <a:pt x="2384" y="6977"/>
                    <a:pt x="3257" y="6559"/>
                    <a:pt x="3981" y="5918"/>
                  </a:cubicBezTo>
                  <a:cubicBezTo>
                    <a:pt x="3986" y="5915"/>
                    <a:pt x="3988" y="5910"/>
                    <a:pt x="3993" y="5905"/>
                  </a:cubicBezTo>
                  <a:cubicBezTo>
                    <a:pt x="4914" y="6312"/>
                    <a:pt x="5881" y="6623"/>
                    <a:pt x="6841" y="6927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7" y="6931"/>
                    <a:pt x="6977" y="6881"/>
                    <a:pt x="6977" y="6823"/>
                  </a:cubicBezTo>
                  <a:cubicBezTo>
                    <a:pt x="6975" y="5936"/>
                    <a:pt x="6878" y="5037"/>
                    <a:pt x="6596" y="4193"/>
                  </a:cubicBezTo>
                  <a:cubicBezTo>
                    <a:pt x="6589" y="4168"/>
                    <a:pt x="6573" y="4151"/>
                    <a:pt x="6555" y="4140"/>
                  </a:cubicBezTo>
                  <a:cubicBezTo>
                    <a:pt x="7011" y="3586"/>
                    <a:pt x="7458" y="3023"/>
                    <a:pt x="7897" y="2455"/>
                  </a:cubicBezTo>
                  <a:cubicBezTo>
                    <a:pt x="7945" y="2395"/>
                    <a:pt x="7926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7002" y="2344"/>
                    <a:pt x="6174" y="2393"/>
                    <a:pt x="5356" y="2486"/>
                  </a:cubicBezTo>
                  <a:cubicBezTo>
                    <a:pt x="5359" y="2468"/>
                    <a:pt x="5359" y="2447"/>
                    <a:pt x="5347" y="2424"/>
                  </a:cubicBezTo>
                  <a:cubicBezTo>
                    <a:pt x="4929" y="1564"/>
                    <a:pt x="4414" y="767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 flipH="1">
              <a:off x="6408641" y="1280316"/>
              <a:ext cx="375146" cy="345676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7" y="1"/>
                  </a:moveTo>
                  <a:cubicBezTo>
                    <a:pt x="3041" y="778"/>
                    <a:pt x="2773" y="1574"/>
                    <a:pt x="2519" y="2377"/>
                  </a:cubicBezTo>
                  <a:cubicBezTo>
                    <a:pt x="2507" y="2414"/>
                    <a:pt x="2478" y="2431"/>
                    <a:pt x="2449" y="2431"/>
                  </a:cubicBezTo>
                  <a:cubicBezTo>
                    <a:pt x="2429" y="2431"/>
                    <a:pt x="2410" y="2423"/>
                    <a:pt x="2395" y="2409"/>
                  </a:cubicBezTo>
                  <a:cubicBezTo>
                    <a:pt x="2386" y="2418"/>
                    <a:pt x="2373" y="2428"/>
                    <a:pt x="2357" y="2430"/>
                  </a:cubicBezTo>
                  <a:cubicBezTo>
                    <a:pt x="1578" y="2565"/>
                    <a:pt x="787" y="2649"/>
                    <a:pt x="0" y="2743"/>
                  </a:cubicBezTo>
                  <a:cubicBezTo>
                    <a:pt x="534" y="3242"/>
                    <a:pt x="1115" y="3668"/>
                    <a:pt x="1753" y="4029"/>
                  </a:cubicBezTo>
                  <a:cubicBezTo>
                    <a:pt x="1852" y="4084"/>
                    <a:pt x="1795" y="4222"/>
                    <a:pt x="1703" y="4228"/>
                  </a:cubicBezTo>
                  <a:lnTo>
                    <a:pt x="1706" y="4255"/>
                  </a:lnTo>
                  <a:cubicBezTo>
                    <a:pt x="1712" y="4254"/>
                    <a:pt x="1718" y="4253"/>
                    <a:pt x="1724" y="4253"/>
                  </a:cubicBezTo>
                  <a:cubicBezTo>
                    <a:pt x="1766" y="4253"/>
                    <a:pt x="1809" y="4289"/>
                    <a:pt x="1791" y="4337"/>
                  </a:cubicBezTo>
                  <a:cubicBezTo>
                    <a:pt x="1501" y="5088"/>
                    <a:pt x="1267" y="5843"/>
                    <a:pt x="1149" y="6639"/>
                  </a:cubicBezTo>
                  <a:cubicBezTo>
                    <a:pt x="2005" y="6430"/>
                    <a:pt x="2755" y="6039"/>
                    <a:pt x="3439" y="5477"/>
                  </a:cubicBezTo>
                  <a:cubicBezTo>
                    <a:pt x="3459" y="5458"/>
                    <a:pt x="3484" y="5451"/>
                    <a:pt x="3507" y="5451"/>
                  </a:cubicBezTo>
                  <a:cubicBezTo>
                    <a:pt x="3511" y="5451"/>
                    <a:pt x="3515" y="5451"/>
                    <a:pt x="3519" y="5451"/>
                  </a:cubicBezTo>
                  <a:cubicBezTo>
                    <a:pt x="3531" y="5443"/>
                    <a:pt x="3544" y="5437"/>
                    <a:pt x="3558" y="5437"/>
                  </a:cubicBezTo>
                  <a:cubicBezTo>
                    <a:pt x="3564" y="5437"/>
                    <a:pt x="3571" y="5438"/>
                    <a:pt x="3578" y="5441"/>
                  </a:cubicBezTo>
                  <a:cubicBezTo>
                    <a:pt x="4512" y="5738"/>
                    <a:pt x="5430" y="6083"/>
                    <a:pt x="6365" y="6381"/>
                  </a:cubicBezTo>
                  <a:cubicBezTo>
                    <a:pt x="6346" y="5566"/>
                    <a:pt x="6211" y="4790"/>
                    <a:pt x="6021" y="3997"/>
                  </a:cubicBezTo>
                  <a:cubicBezTo>
                    <a:pt x="6013" y="4000"/>
                    <a:pt x="6004" y="4001"/>
                    <a:pt x="5996" y="4001"/>
                  </a:cubicBezTo>
                  <a:cubicBezTo>
                    <a:pt x="5922" y="4001"/>
                    <a:pt x="5856" y="3896"/>
                    <a:pt x="5916" y="3817"/>
                  </a:cubicBezTo>
                  <a:cubicBezTo>
                    <a:pt x="6336" y="3275"/>
                    <a:pt x="6769" y="2739"/>
                    <a:pt x="7204" y="2211"/>
                  </a:cubicBezTo>
                  <a:lnTo>
                    <a:pt x="7204" y="2211"/>
                  </a:lnTo>
                  <a:cubicBezTo>
                    <a:pt x="6396" y="2263"/>
                    <a:pt x="5585" y="2326"/>
                    <a:pt x="4774" y="2337"/>
                  </a:cubicBezTo>
                  <a:cubicBezTo>
                    <a:pt x="4773" y="2337"/>
                    <a:pt x="4773" y="2337"/>
                    <a:pt x="4772" y="2337"/>
                  </a:cubicBezTo>
                  <a:cubicBezTo>
                    <a:pt x="4696" y="2337"/>
                    <a:pt x="4700" y="2231"/>
                    <a:pt x="4769" y="2217"/>
                  </a:cubicBezTo>
                  <a:cubicBezTo>
                    <a:pt x="4382" y="1424"/>
                    <a:pt x="3917" y="686"/>
                    <a:pt x="3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 flipH="1">
              <a:off x="7902851" y="1171076"/>
              <a:ext cx="195097" cy="186350"/>
            </a:xfrm>
            <a:custGeom>
              <a:avLst/>
              <a:gdLst/>
              <a:ahLst/>
              <a:cxnLst/>
              <a:rect l="l" t="t" r="r" b="b"/>
              <a:pathLst>
                <a:path w="3747" h="3579" extrusionOk="0">
                  <a:moveTo>
                    <a:pt x="1852" y="262"/>
                  </a:moveTo>
                  <a:cubicBezTo>
                    <a:pt x="2002" y="557"/>
                    <a:pt x="2116" y="860"/>
                    <a:pt x="2238" y="1173"/>
                  </a:cubicBezTo>
                  <a:cubicBezTo>
                    <a:pt x="2252" y="1210"/>
                    <a:pt x="2282" y="1229"/>
                    <a:pt x="2313" y="1231"/>
                  </a:cubicBezTo>
                  <a:cubicBezTo>
                    <a:pt x="2313" y="1271"/>
                    <a:pt x="2333" y="1308"/>
                    <a:pt x="2387" y="1317"/>
                  </a:cubicBezTo>
                  <a:cubicBezTo>
                    <a:pt x="2728" y="1378"/>
                    <a:pt x="3057" y="1465"/>
                    <a:pt x="3381" y="1583"/>
                  </a:cubicBezTo>
                  <a:cubicBezTo>
                    <a:pt x="3084" y="1750"/>
                    <a:pt x="2766" y="1916"/>
                    <a:pt x="2518" y="2137"/>
                  </a:cubicBezTo>
                  <a:cubicBezTo>
                    <a:pt x="2497" y="2155"/>
                    <a:pt x="2498" y="2185"/>
                    <a:pt x="2512" y="2207"/>
                  </a:cubicBezTo>
                  <a:cubicBezTo>
                    <a:pt x="2489" y="2224"/>
                    <a:pt x="2473" y="2250"/>
                    <a:pt x="2472" y="2285"/>
                  </a:cubicBezTo>
                  <a:cubicBezTo>
                    <a:pt x="2465" y="2623"/>
                    <a:pt x="2463" y="2962"/>
                    <a:pt x="2462" y="3300"/>
                  </a:cubicBezTo>
                  <a:cubicBezTo>
                    <a:pt x="2167" y="3111"/>
                    <a:pt x="1896" y="2892"/>
                    <a:pt x="1648" y="2640"/>
                  </a:cubicBezTo>
                  <a:cubicBezTo>
                    <a:pt x="1632" y="2623"/>
                    <a:pt x="1613" y="2616"/>
                    <a:pt x="1596" y="2616"/>
                  </a:cubicBezTo>
                  <a:cubicBezTo>
                    <a:pt x="1591" y="2616"/>
                    <a:pt x="1586" y="2617"/>
                    <a:pt x="1581" y="2618"/>
                  </a:cubicBezTo>
                  <a:cubicBezTo>
                    <a:pt x="1561" y="2594"/>
                    <a:pt x="1532" y="2578"/>
                    <a:pt x="1500" y="2578"/>
                  </a:cubicBezTo>
                  <a:cubicBezTo>
                    <a:pt x="1486" y="2578"/>
                    <a:pt x="1472" y="2581"/>
                    <a:pt x="1457" y="2588"/>
                  </a:cubicBezTo>
                  <a:cubicBezTo>
                    <a:pt x="1131" y="2740"/>
                    <a:pt x="802" y="2861"/>
                    <a:pt x="460" y="2949"/>
                  </a:cubicBezTo>
                  <a:cubicBezTo>
                    <a:pt x="607" y="2664"/>
                    <a:pt x="753" y="2375"/>
                    <a:pt x="878" y="2079"/>
                  </a:cubicBezTo>
                  <a:cubicBezTo>
                    <a:pt x="884" y="2065"/>
                    <a:pt x="883" y="2053"/>
                    <a:pt x="878" y="2042"/>
                  </a:cubicBezTo>
                  <a:cubicBezTo>
                    <a:pt x="907" y="2018"/>
                    <a:pt x="919" y="1976"/>
                    <a:pt x="886" y="1946"/>
                  </a:cubicBezTo>
                  <a:cubicBezTo>
                    <a:pt x="632" y="1722"/>
                    <a:pt x="414" y="1493"/>
                    <a:pt x="241" y="1208"/>
                  </a:cubicBezTo>
                  <a:cubicBezTo>
                    <a:pt x="474" y="1166"/>
                    <a:pt x="706" y="1144"/>
                    <a:pt x="941" y="1144"/>
                  </a:cubicBezTo>
                  <a:cubicBezTo>
                    <a:pt x="1051" y="1144"/>
                    <a:pt x="1162" y="1148"/>
                    <a:pt x="1273" y="1159"/>
                  </a:cubicBezTo>
                  <a:cubicBezTo>
                    <a:pt x="1276" y="1159"/>
                    <a:pt x="1278" y="1159"/>
                    <a:pt x="1281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1" y="793"/>
                    <a:pt x="1659" y="519"/>
                    <a:pt x="1852" y="262"/>
                  </a:cubicBezTo>
                  <a:close/>
                  <a:moveTo>
                    <a:pt x="1861" y="1"/>
                  </a:moveTo>
                  <a:cubicBezTo>
                    <a:pt x="1839" y="1"/>
                    <a:pt x="1817" y="9"/>
                    <a:pt x="1803" y="27"/>
                  </a:cubicBezTo>
                  <a:cubicBezTo>
                    <a:pt x="1570" y="319"/>
                    <a:pt x="1368" y="638"/>
                    <a:pt x="1228" y="985"/>
                  </a:cubicBezTo>
                  <a:cubicBezTo>
                    <a:pt x="1111" y="975"/>
                    <a:pt x="995" y="969"/>
                    <a:pt x="880" y="969"/>
                  </a:cubicBezTo>
                  <a:cubicBezTo>
                    <a:pt x="612" y="969"/>
                    <a:pt x="346" y="998"/>
                    <a:pt x="80" y="1056"/>
                  </a:cubicBezTo>
                  <a:cubicBezTo>
                    <a:pt x="22" y="1067"/>
                    <a:pt x="1" y="1137"/>
                    <a:pt x="28" y="1184"/>
                  </a:cubicBezTo>
                  <a:cubicBezTo>
                    <a:pt x="209" y="1514"/>
                    <a:pt x="459" y="1821"/>
                    <a:pt x="778" y="2026"/>
                  </a:cubicBezTo>
                  <a:cubicBezTo>
                    <a:pt x="775" y="2028"/>
                    <a:pt x="773" y="2029"/>
                    <a:pt x="770" y="2032"/>
                  </a:cubicBezTo>
                  <a:cubicBezTo>
                    <a:pt x="561" y="2357"/>
                    <a:pt x="378" y="2704"/>
                    <a:pt x="194" y="3044"/>
                  </a:cubicBezTo>
                  <a:cubicBezTo>
                    <a:pt x="157" y="3115"/>
                    <a:pt x="211" y="3188"/>
                    <a:pt x="283" y="3188"/>
                  </a:cubicBezTo>
                  <a:cubicBezTo>
                    <a:pt x="289" y="3188"/>
                    <a:pt x="296" y="3187"/>
                    <a:pt x="303" y="3186"/>
                  </a:cubicBezTo>
                  <a:cubicBezTo>
                    <a:pt x="734" y="3100"/>
                    <a:pt x="1156" y="2959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2" y="3579"/>
                    <a:pt x="2659" y="3535"/>
                    <a:pt x="2661" y="3478"/>
                  </a:cubicBezTo>
                  <a:cubicBezTo>
                    <a:pt x="2669" y="3081"/>
                    <a:pt x="2678" y="2681"/>
                    <a:pt x="2678" y="2283"/>
                  </a:cubicBezTo>
                  <a:cubicBezTo>
                    <a:pt x="2678" y="2245"/>
                    <a:pt x="2662" y="2219"/>
                    <a:pt x="2640" y="2202"/>
                  </a:cubicBezTo>
                  <a:cubicBezTo>
                    <a:pt x="2997" y="2070"/>
                    <a:pt x="3335" y="1833"/>
                    <a:pt x="3664" y="1650"/>
                  </a:cubicBezTo>
                  <a:cubicBezTo>
                    <a:pt x="3746" y="1604"/>
                    <a:pt x="3714" y="1498"/>
                    <a:pt x="3639" y="1467"/>
                  </a:cubicBezTo>
                  <a:cubicBezTo>
                    <a:pt x="3254" y="1306"/>
                    <a:pt x="2853" y="1187"/>
                    <a:pt x="2439" y="1122"/>
                  </a:cubicBezTo>
                  <a:cubicBezTo>
                    <a:pt x="2434" y="1120"/>
                    <a:pt x="2430" y="1120"/>
                    <a:pt x="2425" y="1120"/>
                  </a:cubicBezTo>
                  <a:cubicBezTo>
                    <a:pt x="2418" y="1120"/>
                    <a:pt x="2410" y="1121"/>
                    <a:pt x="2403" y="1123"/>
                  </a:cubicBezTo>
                  <a:cubicBezTo>
                    <a:pt x="2315" y="746"/>
                    <a:pt x="2135" y="381"/>
                    <a:pt x="1946" y="46"/>
                  </a:cubicBezTo>
                  <a:cubicBezTo>
                    <a:pt x="1930" y="18"/>
                    <a:pt x="1895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 flipH="1">
              <a:off x="7921908" y="1184509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1"/>
                    <a:pt x="1114" y="819"/>
                  </a:cubicBezTo>
                  <a:cubicBezTo>
                    <a:pt x="1114" y="861"/>
                    <a:pt x="1091" y="899"/>
                    <a:pt x="1042" y="899"/>
                  </a:cubicBezTo>
                  <a:cubicBezTo>
                    <a:pt x="1039" y="899"/>
                    <a:pt x="1036" y="899"/>
                    <a:pt x="1033" y="899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3" y="883"/>
                    <a:pt x="231" y="905"/>
                    <a:pt x="1" y="947"/>
                  </a:cubicBezTo>
                  <a:cubicBezTo>
                    <a:pt x="173" y="1233"/>
                    <a:pt x="393" y="1461"/>
                    <a:pt x="646" y="1686"/>
                  </a:cubicBezTo>
                  <a:cubicBezTo>
                    <a:pt x="678" y="1716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9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1"/>
                    <a:pt x="892" y="2479"/>
                    <a:pt x="1217" y="2328"/>
                  </a:cubicBezTo>
                  <a:cubicBezTo>
                    <a:pt x="1232" y="2321"/>
                    <a:pt x="1247" y="2318"/>
                    <a:pt x="1260" y="2318"/>
                  </a:cubicBezTo>
                  <a:cubicBezTo>
                    <a:pt x="1292" y="2318"/>
                    <a:pt x="1321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3" y="2355"/>
                    <a:pt x="1392" y="2362"/>
                    <a:pt x="1408" y="2379"/>
                  </a:cubicBezTo>
                  <a:cubicBezTo>
                    <a:pt x="1656" y="2632"/>
                    <a:pt x="1927" y="2849"/>
                    <a:pt x="2222" y="3040"/>
                  </a:cubicBezTo>
                  <a:cubicBezTo>
                    <a:pt x="2223" y="2701"/>
                    <a:pt x="2225" y="2362"/>
                    <a:pt x="2232" y="2025"/>
                  </a:cubicBezTo>
                  <a:cubicBezTo>
                    <a:pt x="2233" y="1989"/>
                    <a:pt x="2250" y="1963"/>
                    <a:pt x="2272" y="1946"/>
                  </a:cubicBezTo>
                  <a:cubicBezTo>
                    <a:pt x="2258" y="1925"/>
                    <a:pt x="2257" y="1896"/>
                    <a:pt x="2277" y="1878"/>
                  </a:cubicBezTo>
                  <a:cubicBezTo>
                    <a:pt x="2525" y="1657"/>
                    <a:pt x="2843" y="1491"/>
                    <a:pt x="3140" y="1323"/>
                  </a:cubicBezTo>
                  <a:cubicBezTo>
                    <a:pt x="2816" y="1207"/>
                    <a:pt x="2488" y="1118"/>
                    <a:pt x="2147" y="1056"/>
                  </a:cubicBezTo>
                  <a:cubicBezTo>
                    <a:pt x="2093" y="1049"/>
                    <a:pt x="2073" y="1010"/>
                    <a:pt x="2073" y="971"/>
                  </a:cubicBezTo>
                  <a:cubicBezTo>
                    <a:pt x="2042" y="969"/>
                    <a:pt x="2011" y="950"/>
                    <a:pt x="1998" y="912"/>
                  </a:cubicBezTo>
                  <a:cubicBezTo>
                    <a:pt x="1877" y="600"/>
                    <a:pt x="1763" y="297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 flipH="1">
              <a:off x="8779115" y="2224789"/>
              <a:ext cx="195097" cy="186298"/>
            </a:xfrm>
            <a:custGeom>
              <a:avLst/>
              <a:gdLst/>
              <a:ahLst/>
              <a:cxnLst/>
              <a:rect l="l" t="t" r="r" b="b"/>
              <a:pathLst>
                <a:path w="3747" h="3578" extrusionOk="0">
                  <a:moveTo>
                    <a:pt x="1852" y="261"/>
                  </a:moveTo>
                  <a:cubicBezTo>
                    <a:pt x="2002" y="557"/>
                    <a:pt x="2116" y="860"/>
                    <a:pt x="2238" y="1172"/>
                  </a:cubicBezTo>
                  <a:cubicBezTo>
                    <a:pt x="2253" y="1209"/>
                    <a:pt x="2283" y="1228"/>
                    <a:pt x="2314" y="1231"/>
                  </a:cubicBezTo>
                  <a:cubicBezTo>
                    <a:pt x="2314" y="1270"/>
                    <a:pt x="2334" y="1308"/>
                    <a:pt x="2387" y="1316"/>
                  </a:cubicBezTo>
                  <a:cubicBezTo>
                    <a:pt x="2728" y="1377"/>
                    <a:pt x="3057" y="1464"/>
                    <a:pt x="3381" y="1582"/>
                  </a:cubicBezTo>
                  <a:cubicBezTo>
                    <a:pt x="3085" y="1749"/>
                    <a:pt x="2767" y="1916"/>
                    <a:pt x="2520" y="2137"/>
                  </a:cubicBezTo>
                  <a:cubicBezTo>
                    <a:pt x="2497" y="2154"/>
                    <a:pt x="2499" y="2184"/>
                    <a:pt x="2512" y="2206"/>
                  </a:cubicBezTo>
                  <a:cubicBezTo>
                    <a:pt x="2490" y="2224"/>
                    <a:pt x="2474" y="2250"/>
                    <a:pt x="2473" y="2284"/>
                  </a:cubicBezTo>
                  <a:cubicBezTo>
                    <a:pt x="2465" y="2622"/>
                    <a:pt x="2464" y="2962"/>
                    <a:pt x="2463" y="3300"/>
                  </a:cubicBezTo>
                  <a:cubicBezTo>
                    <a:pt x="2167" y="3110"/>
                    <a:pt x="1897" y="2892"/>
                    <a:pt x="1649" y="2639"/>
                  </a:cubicBezTo>
                  <a:cubicBezTo>
                    <a:pt x="1632" y="2622"/>
                    <a:pt x="1614" y="2615"/>
                    <a:pt x="1596" y="2615"/>
                  </a:cubicBezTo>
                  <a:cubicBezTo>
                    <a:pt x="1591" y="2615"/>
                    <a:pt x="1586" y="2616"/>
                    <a:pt x="1581" y="2617"/>
                  </a:cubicBezTo>
                  <a:cubicBezTo>
                    <a:pt x="1561" y="2594"/>
                    <a:pt x="1533" y="2577"/>
                    <a:pt x="1500" y="2577"/>
                  </a:cubicBezTo>
                  <a:cubicBezTo>
                    <a:pt x="1486" y="2577"/>
                    <a:pt x="1472" y="2580"/>
                    <a:pt x="1457" y="2587"/>
                  </a:cubicBezTo>
                  <a:cubicBezTo>
                    <a:pt x="1132" y="2739"/>
                    <a:pt x="803" y="2861"/>
                    <a:pt x="460" y="2949"/>
                  </a:cubicBezTo>
                  <a:cubicBezTo>
                    <a:pt x="608" y="2663"/>
                    <a:pt x="753" y="2374"/>
                    <a:pt x="879" y="2079"/>
                  </a:cubicBezTo>
                  <a:cubicBezTo>
                    <a:pt x="885" y="2065"/>
                    <a:pt x="884" y="2053"/>
                    <a:pt x="879" y="2041"/>
                  </a:cubicBezTo>
                  <a:cubicBezTo>
                    <a:pt x="907" y="2018"/>
                    <a:pt x="920" y="1976"/>
                    <a:pt x="886" y="1946"/>
                  </a:cubicBezTo>
                  <a:cubicBezTo>
                    <a:pt x="633" y="1721"/>
                    <a:pt x="414" y="1493"/>
                    <a:pt x="242" y="1207"/>
                  </a:cubicBezTo>
                  <a:cubicBezTo>
                    <a:pt x="472" y="1165"/>
                    <a:pt x="704" y="1143"/>
                    <a:pt x="937" y="1143"/>
                  </a:cubicBezTo>
                  <a:cubicBezTo>
                    <a:pt x="1048" y="1143"/>
                    <a:pt x="1161" y="1148"/>
                    <a:pt x="1273" y="1159"/>
                  </a:cubicBezTo>
                  <a:cubicBezTo>
                    <a:pt x="1275" y="1159"/>
                    <a:pt x="1277" y="1159"/>
                    <a:pt x="1279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2" y="792"/>
                    <a:pt x="1659" y="518"/>
                    <a:pt x="1852" y="261"/>
                  </a:cubicBezTo>
                  <a:close/>
                  <a:moveTo>
                    <a:pt x="1862" y="0"/>
                  </a:moveTo>
                  <a:cubicBezTo>
                    <a:pt x="1840" y="0"/>
                    <a:pt x="1817" y="9"/>
                    <a:pt x="1803" y="27"/>
                  </a:cubicBezTo>
                  <a:cubicBezTo>
                    <a:pt x="1570" y="318"/>
                    <a:pt x="1369" y="637"/>
                    <a:pt x="1229" y="985"/>
                  </a:cubicBezTo>
                  <a:cubicBezTo>
                    <a:pt x="1111" y="974"/>
                    <a:pt x="993" y="969"/>
                    <a:pt x="877" y="969"/>
                  </a:cubicBezTo>
                  <a:cubicBezTo>
                    <a:pt x="609" y="969"/>
                    <a:pt x="345" y="997"/>
                    <a:pt x="80" y="1056"/>
                  </a:cubicBezTo>
                  <a:cubicBezTo>
                    <a:pt x="23" y="1067"/>
                    <a:pt x="1" y="1136"/>
                    <a:pt x="28" y="1184"/>
                  </a:cubicBezTo>
                  <a:cubicBezTo>
                    <a:pt x="209" y="1515"/>
                    <a:pt x="459" y="1820"/>
                    <a:pt x="778" y="2025"/>
                  </a:cubicBezTo>
                  <a:cubicBezTo>
                    <a:pt x="776" y="2028"/>
                    <a:pt x="773" y="2029"/>
                    <a:pt x="771" y="2031"/>
                  </a:cubicBezTo>
                  <a:cubicBezTo>
                    <a:pt x="561" y="2357"/>
                    <a:pt x="378" y="2703"/>
                    <a:pt x="195" y="3043"/>
                  </a:cubicBezTo>
                  <a:cubicBezTo>
                    <a:pt x="156" y="3114"/>
                    <a:pt x="211" y="3188"/>
                    <a:pt x="284" y="3188"/>
                  </a:cubicBezTo>
                  <a:cubicBezTo>
                    <a:pt x="291" y="3188"/>
                    <a:pt x="297" y="3187"/>
                    <a:pt x="304" y="3186"/>
                  </a:cubicBezTo>
                  <a:cubicBezTo>
                    <a:pt x="735" y="3099"/>
                    <a:pt x="1157" y="2959"/>
                    <a:pt x="1549" y="2760"/>
                  </a:cubicBezTo>
                  <a:cubicBezTo>
                    <a:pt x="1826" y="3077"/>
                    <a:pt x="2151" y="3343"/>
                    <a:pt x="2511" y="3563"/>
                  </a:cubicBezTo>
                  <a:cubicBezTo>
                    <a:pt x="2528" y="3573"/>
                    <a:pt x="2545" y="3578"/>
                    <a:pt x="2561" y="3578"/>
                  </a:cubicBezTo>
                  <a:cubicBezTo>
                    <a:pt x="2613" y="3578"/>
                    <a:pt x="2660" y="3534"/>
                    <a:pt x="2661" y="3478"/>
                  </a:cubicBezTo>
                  <a:cubicBezTo>
                    <a:pt x="2670" y="3080"/>
                    <a:pt x="2679" y="2681"/>
                    <a:pt x="2679" y="2282"/>
                  </a:cubicBezTo>
                  <a:cubicBezTo>
                    <a:pt x="2679" y="2245"/>
                    <a:pt x="2664" y="2219"/>
                    <a:pt x="2640" y="2203"/>
                  </a:cubicBezTo>
                  <a:cubicBezTo>
                    <a:pt x="2998" y="2070"/>
                    <a:pt x="3335" y="1833"/>
                    <a:pt x="3664" y="1649"/>
                  </a:cubicBezTo>
                  <a:cubicBezTo>
                    <a:pt x="3746" y="1603"/>
                    <a:pt x="3715" y="1498"/>
                    <a:pt x="3641" y="1467"/>
                  </a:cubicBezTo>
                  <a:cubicBezTo>
                    <a:pt x="3255" y="1305"/>
                    <a:pt x="2854" y="1186"/>
                    <a:pt x="2439" y="1121"/>
                  </a:cubicBezTo>
                  <a:cubicBezTo>
                    <a:pt x="2435" y="1120"/>
                    <a:pt x="2431" y="1120"/>
                    <a:pt x="2426" y="1120"/>
                  </a:cubicBezTo>
                  <a:cubicBezTo>
                    <a:pt x="2418" y="1120"/>
                    <a:pt x="2411" y="1121"/>
                    <a:pt x="2403" y="1123"/>
                  </a:cubicBezTo>
                  <a:cubicBezTo>
                    <a:pt x="2315" y="745"/>
                    <a:pt x="2135" y="380"/>
                    <a:pt x="1946" y="45"/>
                  </a:cubicBezTo>
                  <a:cubicBezTo>
                    <a:pt x="1930" y="18"/>
                    <a:pt x="1895" y="0"/>
                    <a:pt x="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 flipH="1">
              <a:off x="8798172" y="2238275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2"/>
                    <a:pt x="1114" y="819"/>
                  </a:cubicBezTo>
                  <a:cubicBezTo>
                    <a:pt x="1114" y="861"/>
                    <a:pt x="1092" y="898"/>
                    <a:pt x="1043" y="898"/>
                  </a:cubicBezTo>
                  <a:cubicBezTo>
                    <a:pt x="1040" y="898"/>
                    <a:pt x="1036" y="898"/>
                    <a:pt x="1033" y="898"/>
                  </a:cubicBezTo>
                  <a:cubicBezTo>
                    <a:pt x="922" y="887"/>
                    <a:pt x="811" y="883"/>
                    <a:pt x="701" y="883"/>
                  </a:cubicBezTo>
                  <a:cubicBezTo>
                    <a:pt x="466" y="883"/>
                    <a:pt x="233" y="905"/>
                    <a:pt x="1" y="947"/>
                  </a:cubicBezTo>
                  <a:cubicBezTo>
                    <a:pt x="173" y="1232"/>
                    <a:pt x="393" y="1461"/>
                    <a:pt x="646" y="1686"/>
                  </a:cubicBezTo>
                  <a:cubicBezTo>
                    <a:pt x="678" y="1715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8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0"/>
                    <a:pt x="892" y="2479"/>
                    <a:pt x="1217" y="2327"/>
                  </a:cubicBezTo>
                  <a:cubicBezTo>
                    <a:pt x="1232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4" y="2355"/>
                    <a:pt x="1392" y="2362"/>
                    <a:pt x="1409" y="2379"/>
                  </a:cubicBezTo>
                  <a:cubicBezTo>
                    <a:pt x="1656" y="2633"/>
                    <a:pt x="1927" y="2850"/>
                    <a:pt x="2222" y="3040"/>
                  </a:cubicBezTo>
                  <a:cubicBezTo>
                    <a:pt x="2224" y="2701"/>
                    <a:pt x="2225" y="2362"/>
                    <a:pt x="2233" y="2024"/>
                  </a:cubicBezTo>
                  <a:cubicBezTo>
                    <a:pt x="2234" y="1988"/>
                    <a:pt x="2250" y="1962"/>
                    <a:pt x="2272" y="1946"/>
                  </a:cubicBezTo>
                  <a:cubicBezTo>
                    <a:pt x="2259" y="1925"/>
                    <a:pt x="2257" y="1895"/>
                    <a:pt x="2278" y="1878"/>
                  </a:cubicBezTo>
                  <a:cubicBezTo>
                    <a:pt x="2526" y="1657"/>
                    <a:pt x="2843" y="1491"/>
                    <a:pt x="3140" y="1323"/>
                  </a:cubicBezTo>
                  <a:cubicBezTo>
                    <a:pt x="2816" y="1205"/>
                    <a:pt x="2487" y="1117"/>
                    <a:pt x="2147" y="1056"/>
                  </a:cubicBezTo>
                  <a:cubicBezTo>
                    <a:pt x="2093" y="1049"/>
                    <a:pt x="2073" y="1010"/>
                    <a:pt x="2073" y="970"/>
                  </a:cubicBezTo>
                  <a:cubicBezTo>
                    <a:pt x="2042" y="969"/>
                    <a:pt x="2012" y="949"/>
                    <a:pt x="1998" y="912"/>
                  </a:cubicBezTo>
                  <a:cubicBezTo>
                    <a:pt x="1877" y="599"/>
                    <a:pt x="1763" y="296"/>
                    <a:pt x="1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47"/>
          <p:cNvSpPr/>
          <p:nvPr/>
        </p:nvSpPr>
        <p:spPr>
          <a:xfrm rot="9666972">
            <a:off x="1976849" y="4486743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59;p47">
            <a:extLst>
              <a:ext uri="{FF2B5EF4-FFF2-40B4-BE49-F238E27FC236}">
                <a16:creationId xmlns:a16="http://schemas.microsoft.com/office/drawing/2014/main" id="{0BFB2C3A-38F3-4745-8D57-799FB5049F1A}"/>
              </a:ext>
            </a:extLst>
          </p:cNvPr>
          <p:cNvSpPr txBox="1">
            <a:spLocks/>
          </p:cNvSpPr>
          <p:nvPr/>
        </p:nvSpPr>
        <p:spPr>
          <a:xfrm>
            <a:off x="709918" y="799584"/>
            <a:ext cx="1213347" cy="67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Instrument Sans"/>
              <a:buNone/>
              <a:defRPr sz="5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en-ID" sz="4000" dirty="0"/>
              <a:t>UTS</a:t>
            </a:r>
            <a:endParaRPr lang="en-ID" sz="40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>
            <a:spLocks noGrp="1"/>
          </p:cNvSpPr>
          <p:nvPr>
            <p:ph type="title"/>
          </p:nvPr>
        </p:nvSpPr>
        <p:spPr>
          <a:xfrm>
            <a:off x="720000" y="9255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WHITEBOX TESTING DAN UNIT TEST</a:t>
            </a:r>
            <a:endParaRPr sz="3200" dirty="0"/>
          </a:p>
        </p:txBody>
      </p:sp>
      <p:sp>
        <p:nvSpPr>
          <p:cNvPr id="727" name="Google Shape;727;p52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Unit test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whitebox</a:t>
            </a:r>
            <a:r>
              <a:rPr lang="en-ID" dirty="0"/>
              <a:t> testing yang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pengujian</a:t>
            </a:r>
            <a:r>
              <a:rPr lang="en-ID" dirty="0"/>
              <a:t> unit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endParaRPr dirty="0"/>
          </a:p>
        </p:txBody>
      </p:sp>
      <p:sp>
        <p:nvSpPr>
          <p:cNvPr id="728" name="Google Shape;728;p52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Whitebox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dan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Ini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pemahaman</a:t>
            </a:r>
            <a:r>
              <a:rPr lang="en-US" dirty="0"/>
              <a:t> yang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92EB-F380-4616-8D0E-31DBDE0A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CONTOH IMPLEMENTASI DALAM PYTHON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996CE-69B5-4565-9325-58BC9BD62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0D634-A1FF-4E2E-BAA8-DEFCBB8F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626081"/>
            <a:ext cx="7869180" cy="27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25F0-A8E4-45D2-ABDD-B28E996C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 dirty="0"/>
              <a:t>CI/CD </a:t>
            </a:r>
            <a:br>
              <a:rPr lang="en-ID" sz="2400" dirty="0"/>
            </a:br>
            <a:r>
              <a:rPr lang="en-ID" sz="2400" dirty="0"/>
              <a:t>(Continuous Integration/Continuous Deployment)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E5D7A63-1F24-4137-802A-5D31EFB4D0A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50932" y="1517015"/>
            <a:ext cx="7573522" cy="3361570"/>
          </a:xfrm>
        </p:spPr>
        <p:txBody>
          <a:bodyPr/>
          <a:lstStyle/>
          <a:p>
            <a:pPr marL="269875" indent="0"/>
            <a:r>
              <a:rPr lang="en-ID" dirty="0"/>
              <a:t>Continuous integration (CI)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pengintegrasian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, </a:t>
            </a:r>
            <a:r>
              <a:rPr lang="en-ID" dirty="0" err="1"/>
              <a:t>cepat</a:t>
            </a:r>
            <a:r>
              <a:rPr lang="en-ID" dirty="0"/>
              <a:t>, dan </a:t>
            </a:r>
            <a:r>
              <a:rPr lang="en-ID" dirty="0" err="1"/>
              <a:t>sering</a:t>
            </a:r>
            <a:r>
              <a:rPr lang="en-ID" dirty="0"/>
              <a:t>.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CI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 commit.</a:t>
            </a:r>
          </a:p>
          <a:p>
            <a:pPr marL="269875" indent="0"/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continous</a:t>
            </a:r>
            <a:r>
              <a:rPr lang="en-ID" dirty="0"/>
              <a:t> delivery </a:t>
            </a:r>
            <a:r>
              <a:rPr lang="en-ID" dirty="0" err="1"/>
              <a:t>atau</a:t>
            </a:r>
            <a:r>
              <a:rPr lang="en-ID" dirty="0"/>
              <a:t> continuous deployment (CD)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proses CI </a:t>
            </a:r>
            <a:r>
              <a:rPr lang="en-ID" dirty="0" err="1"/>
              <a:t>selesai</a:t>
            </a:r>
            <a:r>
              <a:rPr lang="en-ID" dirty="0"/>
              <a:t> dan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terintegrasi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dirilis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.</a:t>
            </a:r>
          </a:p>
          <a:p>
            <a:pPr marL="269875" indent="0"/>
            <a:endParaRPr lang="en-ID" dirty="0"/>
          </a:p>
          <a:p>
            <a:pPr marL="269875" indent="0"/>
            <a:r>
              <a:rPr lang="en-ID" dirty="0" err="1"/>
              <a:t>Singkatnya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mengotomatisasi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pengujian</a:t>
            </a:r>
            <a:r>
              <a:rPr lang="en-ID" dirty="0"/>
              <a:t>, dan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terus-menerus</a:t>
            </a:r>
            <a:r>
              <a:rPr lang="en-ID" dirty="0"/>
              <a:t>. CI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reguler</a:t>
            </a:r>
            <a:r>
              <a:rPr lang="en-ID" dirty="0"/>
              <a:t>, </a:t>
            </a:r>
            <a:r>
              <a:rPr lang="en-ID" dirty="0" err="1"/>
              <a:t>sementara</a:t>
            </a:r>
            <a:r>
              <a:rPr lang="en-ID" dirty="0"/>
              <a:t> CD </a:t>
            </a:r>
            <a:r>
              <a:rPr lang="en-ID" dirty="0" err="1"/>
              <a:t>mengotomatisasi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. </a:t>
            </a:r>
          </a:p>
          <a:p>
            <a:pPr marL="269875" indent="0"/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, </a:t>
            </a:r>
            <a:r>
              <a:rPr lang="en-ID" dirty="0" err="1"/>
              <a:t>kualitas</a:t>
            </a:r>
            <a:r>
              <a:rPr lang="en-ID" dirty="0"/>
              <a:t>, dan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5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50A-CB2E-453A-9CFB-E086E588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LANGKAH </a:t>
            </a:r>
            <a:r>
              <a:rPr lang="en-US" sz="1800" dirty="0" err="1"/>
              <a:t>LANGKAH</a:t>
            </a:r>
            <a:r>
              <a:rPr lang="en-US" sz="1800" dirty="0"/>
              <a:t> KONFIGURASI UNTUK PROJECT PYTHON</a:t>
            </a:r>
            <a:endParaRPr lang="en-ID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4726C-5B2C-4AF2-A36B-A383E07D6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70" y="1307492"/>
            <a:ext cx="3605379" cy="2528515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D" dirty="0" err="1"/>
              <a:t>Instalasi</a:t>
            </a:r>
            <a:r>
              <a:rPr lang="en-ID" dirty="0"/>
              <a:t> Jenkins: Instal Jenkins di server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Anda.</a:t>
            </a:r>
          </a:p>
          <a:p>
            <a:pPr marL="482600" indent="-342900">
              <a:buFont typeface="+mj-lt"/>
              <a:buAutoNum type="arabicPeriod"/>
            </a:pPr>
            <a:r>
              <a:rPr lang="en-ID" dirty="0" err="1"/>
              <a:t>Konfigurasi</a:t>
            </a:r>
            <a:r>
              <a:rPr lang="en-ID" dirty="0"/>
              <a:t> Plugin Jenkins: Instal plugin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Python, </a:t>
            </a:r>
            <a:r>
              <a:rPr lang="en-ID" dirty="0" err="1"/>
              <a:t>seperti</a:t>
            </a:r>
            <a:r>
              <a:rPr lang="en-ID" dirty="0"/>
              <a:t> "Pipeline," "Git," "Python," dan "</a:t>
            </a:r>
            <a:r>
              <a:rPr lang="en-ID" dirty="0" err="1"/>
              <a:t>Virtualenv</a:t>
            </a:r>
            <a:r>
              <a:rPr lang="en-ID" dirty="0"/>
              <a:t>."</a:t>
            </a:r>
          </a:p>
          <a:p>
            <a:pPr marL="482600" indent="-342900">
              <a:buFont typeface="+mj-lt"/>
              <a:buAutoNum type="arabicPeriod"/>
            </a:pPr>
            <a:r>
              <a:rPr lang="en-ID" dirty="0"/>
              <a:t>Buat </a:t>
            </a:r>
            <a:r>
              <a:rPr lang="en-ID" dirty="0" err="1"/>
              <a:t>Jenkinsfile</a:t>
            </a:r>
            <a:r>
              <a:rPr lang="en-ID" dirty="0"/>
              <a:t>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file </a:t>
            </a:r>
            <a:r>
              <a:rPr lang="en-ID" dirty="0" err="1"/>
              <a:t>konfigurasi</a:t>
            </a:r>
            <a:r>
              <a:rPr lang="en-ID" dirty="0"/>
              <a:t> CI/CD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Jenkins.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F6A20-F093-4293-ABE7-B5E6AE45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62" y="1593842"/>
            <a:ext cx="3556539" cy="326620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4D00090-668F-49D5-A22A-2EAF9738B50A}"/>
              </a:ext>
            </a:extLst>
          </p:cNvPr>
          <p:cNvSpPr txBox="1">
            <a:spLocks/>
          </p:cNvSpPr>
          <p:nvPr/>
        </p:nvSpPr>
        <p:spPr>
          <a:xfrm>
            <a:off x="4658857" y="951869"/>
            <a:ext cx="3605379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pPr marL="139700" indent="0" algn="ctr"/>
            <a:r>
              <a:rPr lang="en-ID" b="1" dirty="0" err="1"/>
              <a:t>Berikut</a:t>
            </a:r>
            <a:r>
              <a:rPr lang="en-ID" b="1" dirty="0"/>
              <a:t> </a:t>
            </a:r>
            <a:r>
              <a:rPr lang="en-ID" b="1" dirty="0" err="1"/>
              <a:t>contoh</a:t>
            </a:r>
            <a:r>
              <a:rPr lang="en-ID" b="1" dirty="0"/>
              <a:t> </a:t>
            </a:r>
            <a:r>
              <a:rPr lang="en-ID" b="1" dirty="0" err="1"/>
              <a:t>sederhana</a:t>
            </a:r>
            <a:r>
              <a:rPr lang="en-ID" b="1" dirty="0"/>
              <a:t> </a:t>
            </a:r>
            <a:r>
              <a:rPr lang="en-ID" b="1" dirty="0" err="1"/>
              <a:t>Jenkinsfile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proyek</a:t>
            </a:r>
            <a:r>
              <a:rPr lang="en-ID" b="1" dirty="0"/>
              <a:t> Python :</a:t>
            </a:r>
          </a:p>
        </p:txBody>
      </p:sp>
    </p:spTree>
    <p:extLst>
      <p:ext uri="{BB962C8B-B14F-4D97-AF65-F5344CB8AC3E}">
        <p14:creationId xmlns:p14="http://schemas.microsoft.com/office/powerpoint/2010/main" val="276299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 txBox="1">
            <a:spLocks noGrp="1"/>
          </p:cNvSpPr>
          <p:nvPr>
            <p:ph type="body" idx="1"/>
          </p:nvPr>
        </p:nvSpPr>
        <p:spPr>
          <a:xfrm>
            <a:off x="623018" y="609400"/>
            <a:ext cx="7704000" cy="723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untuk </a:t>
            </a:r>
            <a:r>
              <a:rPr lang="en-US" dirty="0" err="1"/>
              <a:t>mengkonfigurasi</a:t>
            </a:r>
            <a:r>
              <a:rPr lang="en-US" dirty="0"/>
              <a:t> CI/CD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Python </a:t>
            </a:r>
            <a:r>
              <a:rPr lang="en-US" dirty="0" err="1"/>
              <a:t>menggunakan</a:t>
            </a:r>
            <a:r>
              <a:rPr lang="en-US" dirty="0"/>
              <a:t> Jenkins :</a:t>
            </a:r>
          </a:p>
        </p:txBody>
      </p:sp>
      <p:graphicFrame>
        <p:nvGraphicFramePr>
          <p:cNvPr id="629" name="Google Shape;629;p48"/>
          <p:cNvGraphicFramePr/>
          <p:nvPr>
            <p:extLst>
              <p:ext uri="{D42A27DB-BD31-4B8C-83A1-F6EECF244321}">
                <p14:modId xmlns:p14="http://schemas.microsoft.com/office/powerpoint/2010/main" val="2268484480"/>
              </p:ext>
            </p:extLst>
          </p:nvPr>
        </p:nvGraphicFramePr>
        <p:xfrm>
          <a:off x="720000" y="1525351"/>
          <a:ext cx="7704000" cy="2169150"/>
        </p:xfrm>
        <a:graphic>
          <a:graphicData uri="http://schemas.openxmlformats.org/drawingml/2006/table">
            <a:tbl>
              <a:tblPr>
                <a:noFill/>
                <a:tableStyleId>{7FCBE400-C6B5-4FDC-A348-B47CA6886841}</a:tableStyleId>
              </a:tblPr>
              <a:tblGrid>
                <a:gridCol w="23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Jenkins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Buat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Jenkins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baru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atur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Jenkinsfile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sebagai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.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Integrasi VCS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Hubungkan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Jenkins Anda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dengan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sistem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kontrol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versi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(Version Control System) Anda,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seperti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Git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Trigger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Otomatis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Setel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trigger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otomatis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,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misalnya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,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setiap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kali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ada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perubahan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pada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cabang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master, Jenkins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memulai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langkah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CI/CD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Deployment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Tambahkan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langkah-langkah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penyebaran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aplikasi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Anda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ke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lingkungan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produksi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.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Monitorisasi dan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Laporan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monitorisasi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pelaporan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mengawasi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kinerja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hasil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CI/CD Anda.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Pemantauan dan </a:t>
                      </a:r>
                      <a:r>
                        <a:rPr lang="en-ID" sz="1100" b="1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Tindak</a:t>
                      </a:r>
                      <a:r>
                        <a:rPr lang="en-ID" sz="11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100" b="1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Lanjut</a:t>
                      </a:r>
                      <a:endParaRPr sz="11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sv-SE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Lakukan pemantauan proyek secara berkala dan tindak lanjut dengan perbaikan atau perbaikan masalah yang muncul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oogle Shape;629;p48">
            <a:extLst>
              <a:ext uri="{FF2B5EF4-FFF2-40B4-BE49-F238E27FC236}">
                <a16:creationId xmlns:a16="http://schemas.microsoft.com/office/drawing/2014/main" id="{86B422EE-9D09-4ECE-9997-16B392989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228404"/>
              </p:ext>
            </p:extLst>
          </p:nvPr>
        </p:nvGraphicFramePr>
        <p:xfrm>
          <a:off x="720000" y="3694501"/>
          <a:ext cx="7704000" cy="723050"/>
        </p:xfrm>
        <a:graphic>
          <a:graphicData uri="http://schemas.openxmlformats.org/drawingml/2006/table">
            <a:tbl>
              <a:tblPr>
                <a:noFill/>
                <a:tableStyleId>{7FCBE400-C6B5-4FDC-A348-B47CA6886841}</a:tableStyleId>
              </a:tblPr>
              <a:tblGrid>
                <a:gridCol w="23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Uji dan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Peninjauan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Lakukan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uji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peninjauan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berkala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terhadap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proses CI/CD Anda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memastikan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bahwa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semuanya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berjalan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dengan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baik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Dokumentasi</a:t>
                      </a:r>
                      <a:endParaRPr sz="11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Buat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dokumentasi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baik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langkah-langkah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CI/CD Anda agar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anggota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tim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lainnya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dapat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memahami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menggunakannya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 txBox="1">
            <a:spLocks noGrp="1"/>
          </p:cNvSpPr>
          <p:nvPr>
            <p:ph type="title"/>
          </p:nvPr>
        </p:nvSpPr>
        <p:spPr>
          <a:xfrm>
            <a:off x="3561375" y="1655500"/>
            <a:ext cx="45342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PUSTAKA</a:t>
            </a:r>
            <a:endParaRPr dirty="0"/>
          </a:p>
        </p:txBody>
      </p:sp>
      <p:sp>
        <p:nvSpPr>
          <p:cNvPr id="660" name="Google Shape;660;p50"/>
          <p:cNvSpPr txBox="1">
            <a:spLocks noGrp="1"/>
          </p:cNvSpPr>
          <p:nvPr>
            <p:ph type="subTitle" idx="1"/>
          </p:nvPr>
        </p:nvSpPr>
        <p:spPr>
          <a:xfrm>
            <a:off x="3561374" y="2816925"/>
            <a:ext cx="5160061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Dicoding</a:t>
            </a:r>
            <a:r>
              <a:rPr lang="en-US" sz="1200" dirty="0"/>
              <a:t> Blog. (2023, September 27). </a:t>
            </a:r>
            <a:r>
              <a:rPr lang="en-US" sz="1200" dirty="0" err="1"/>
              <a:t>Apa</a:t>
            </a:r>
            <a:r>
              <a:rPr lang="en-US" sz="1200" dirty="0"/>
              <a:t> Itu CI/CD? IT Developer Harus Tau. </a:t>
            </a:r>
            <a:r>
              <a:rPr lang="en-US" sz="1200" dirty="0">
                <a:hlinkClick r:id="rId3"/>
              </a:rPr>
              <a:t>https://www.dicoding.com/blog/apa-itu-ci-cd/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Setiawan, R. (2021). White Box Testing untuk </a:t>
            </a:r>
            <a:r>
              <a:rPr lang="en-US" sz="1200" dirty="0" err="1"/>
              <a:t>Menguji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. </a:t>
            </a:r>
            <a:r>
              <a:rPr lang="en-US" sz="1200" dirty="0" err="1"/>
              <a:t>Diambil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https://www.dicoding.com/blog/white-box-testing/</a:t>
            </a:r>
          </a:p>
        </p:txBody>
      </p:sp>
      <p:grpSp>
        <p:nvGrpSpPr>
          <p:cNvPr id="661" name="Google Shape;661;p50"/>
          <p:cNvGrpSpPr/>
          <p:nvPr/>
        </p:nvGrpSpPr>
        <p:grpSpPr>
          <a:xfrm>
            <a:off x="232404" y="523763"/>
            <a:ext cx="3612911" cy="4946625"/>
            <a:chOff x="232404" y="523763"/>
            <a:chExt cx="3612911" cy="4946625"/>
          </a:xfrm>
        </p:grpSpPr>
        <p:sp>
          <p:nvSpPr>
            <p:cNvPr id="662" name="Google Shape;662;p50"/>
            <p:cNvSpPr/>
            <p:nvPr/>
          </p:nvSpPr>
          <p:spPr>
            <a:xfrm>
              <a:off x="499856" y="1283869"/>
              <a:ext cx="2840628" cy="4186519"/>
            </a:xfrm>
            <a:custGeom>
              <a:avLst/>
              <a:gdLst/>
              <a:ahLst/>
              <a:cxnLst/>
              <a:rect l="l" t="t" r="r" b="b"/>
              <a:pathLst>
                <a:path w="19522" h="28772" extrusionOk="0">
                  <a:moveTo>
                    <a:pt x="7618" y="0"/>
                  </a:moveTo>
                  <a:cubicBezTo>
                    <a:pt x="7467" y="0"/>
                    <a:pt x="7275" y="51"/>
                    <a:pt x="7005" y="188"/>
                  </a:cubicBezTo>
                  <a:cubicBezTo>
                    <a:pt x="5795" y="800"/>
                    <a:pt x="5644" y="210"/>
                    <a:pt x="4717" y="1389"/>
                  </a:cubicBezTo>
                  <a:cubicBezTo>
                    <a:pt x="4357" y="1846"/>
                    <a:pt x="3566" y="1599"/>
                    <a:pt x="2657" y="2859"/>
                  </a:cubicBezTo>
                  <a:cubicBezTo>
                    <a:pt x="2069" y="3677"/>
                    <a:pt x="1214" y="3186"/>
                    <a:pt x="1117" y="4298"/>
                  </a:cubicBezTo>
                  <a:cubicBezTo>
                    <a:pt x="1020" y="5409"/>
                    <a:pt x="235" y="5245"/>
                    <a:pt x="201" y="6456"/>
                  </a:cubicBezTo>
                  <a:cubicBezTo>
                    <a:pt x="169" y="7665"/>
                    <a:pt x="626" y="7533"/>
                    <a:pt x="626" y="8024"/>
                  </a:cubicBezTo>
                  <a:cubicBezTo>
                    <a:pt x="626" y="8514"/>
                    <a:pt x="1" y="8808"/>
                    <a:pt x="199" y="9886"/>
                  </a:cubicBezTo>
                  <a:cubicBezTo>
                    <a:pt x="397" y="10965"/>
                    <a:pt x="592" y="10410"/>
                    <a:pt x="821" y="11162"/>
                  </a:cubicBezTo>
                  <a:cubicBezTo>
                    <a:pt x="1050" y="11913"/>
                    <a:pt x="262" y="12061"/>
                    <a:pt x="594" y="12854"/>
                  </a:cubicBezTo>
                  <a:cubicBezTo>
                    <a:pt x="925" y="13649"/>
                    <a:pt x="1312" y="12894"/>
                    <a:pt x="1770" y="13711"/>
                  </a:cubicBezTo>
                  <a:cubicBezTo>
                    <a:pt x="2227" y="14529"/>
                    <a:pt x="1871" y="14658"/>
                    <a:pt x="2231" y="15312"/>
                  </a:cubicBezTo>
                  <a:cubicBezTo>
                    <a:pt x="2391" y="15602"/>
                    <a:pt x="2562" y="15625"/>
                    <a:pt x="2729" y="15625"/>
                  </a:cubicBezTo>
                  <a:cubicBezTo>
                    <a:pt x="2760" y="15625"/>
                    <a:pt x="2791" y="15624"/>
                    <a:pt x="2822" y="15624"/>
                  </a:cubicBezTo>
                  <a:cubicBezTo>
                    <a:pt x="2998" y="15624"/>
                    <a:pt x="3167" y="15650"/>
                    <a:pt x="3310" y="15999"/>
                  </a:cubicBezTo>
                  <a:cubicBezTo>
                    <a:pt x="4026" y="17751"/>
                    <a:pt x="5196" y="18029"/>
                    <a:pt x="5868" y="18029"/>
                  </a:cubicBezTo>
                  <a:cubicBezTo>
                    <a:pt x="6181" y="18029"/>
                    <a:pt x="6386" y="17969"/>
                    <a:pt x="6386" y="17969"/>
                  </a:cubicBezTo>
                  <a:lnTo>
                    <a:pt x="6386" y="17969"/>
                  </a:lnTo>
                  <a:cubicBezTo>
                    <a:pt x="7676" y="19626"/>
                    <a:pt x="6561" y="21966"/>
                    <a:pt x="5464" y="23353"/>
                  </a:cubicBezTo>
                  <a:cubicBezTo>
                    <a:pt x="4565" y="24488"/>
                    <a:pt x="3823" y="25439"/>
                    <a:pt x="3577" y="26532"/>
                  </a:cubicBezTo>
                  <a:cubicBezTo>
                    <a:pt x="3228" y="28085"/>
                    <a:pt x="8297" y="28772"/>
                    <a:pt x="11827" y="28772"/>
                  </a:cubicBezTo>
                  <a:cubicBezTo>
                    <a:pt x="13820" y="28772"/>
                    <a:pt x="15322" y="28553"/>
                    <a:pt x="15081" y="28147"/>
                  </a:cubicBezTo>
                  <a:cubicBezTo>
                    <a:pt x="14413" y="27024"/>
                    <a:pt x="12562" y="24959"/>
                    <a:pt x="12319" y="23472"/>
                  </a:cubicBezTo>
                  <a:cubicBezTo>
                    <a:pt x="12076" y="21985"/>
                    <a:pt x="13022" y="18827"/>
                    <a:pt x="13478" y="18523"/>
                  </a:cubicBezTo>
                  <a:cubicBezTo>
                    <a:pt x="13630" y="18422"/>
                    <a:pt x="13778" y="18378"/>
                    <a:pt x="13965" y="18378"/>
                  </a:cubicBezTo>
                  <a:cubicBezTo>
                    <a:pt x="14339" y="18378"/>
                    <a:pt x="14866" y="18553"/>
                    <a:pt x="15877" y="18797"/>
                  </a:cubicBezTo>
                  <a:cubicBezTo>
                    <a:pt x="16281" y="18894"/>
                    <a:pt x="16621" y="18935"/>
                    <a:pt x="16905" y="18935"/>
                  </a:cubicBezTo>
                  <a:cubicBezTo>
                    <a:pt x="17690" y="18935"/>
                    <a:pt x="18058" y="18623"/>
                    <a:pt x="18214" y="18310"/>
                  </a:cubicBezTo>
                  <a:cubicBezTo>
                    <a:pt x="18427" y="17885"/>
                    <a:pt x="18494" y="16571"/>
                    <a:pt x="18784" y="16396"/>
                  </a:cubicBezTo>
                  <a:cubicBezTo>
                    <a:pt x="19251" y="16115"/>
                    <a:pt x="19004" y="15666"/>
                    <a:pt x="18977" y="15444"/>
                  </a:cubicBezTo>
                  <a:cubicBezTo>
                    <a:pt x="19080" y="15281"/>
                    <a:pt x="19313" y="15086"/>
                    <a:pt x="19240" y="14745"/>
                  </a:cubicBezTo>
                  <a:cubicBezTo>
                    <a:pt x="19200" y="14554"/>
                    <a:pt x="18701" y="14273"/>
                    <a:pt x="18701" y="14091"/>
                  </a:cubicBezTo>
                  <a:cubicBezTo>
                    <a:pt x="18701" y="13908"/>
                    <a:pt x="19460" y="13847"/>
                    <a:pt x="19491" y="13484"/>
                  </a:cubicBezTo>
                  <a:cubicBezTo>
                    <a:pt x="19522" y="13120"/>
                    <a:pt x="18823" y="12330"/>
                    <a:pt x="18216" y="11602"/>
                  </a:cubicBezTo>
                  <a:cubicBezTo>
                    <a:pt x="17609" y="10873"/>
                    <a:pt x="17699" y="10083"/>
                    <a:pt x="17852" y="9022"/>
                  </a:cubicBezTo>
                  <a:cubicBezTo>
                    <a:pt x="17997" y="8007"/>
                    <a:pt x="17614" y="6992"/>
                    <a:pt x="16495" y="5872"/>
                  </a:cubicBezTo>
                  <a:cubicBezTo>
                    <a:pt x="17138" y="5074"/>
                    <a:pt x="16307" y="3761"/>
                    <a:pt x="15436" y="3761"/>
                  </a:cubicBezTo>
                  <a:cubicBezTo>
                    <a:pt x="15382" y="3761"/>
                    <a:pt x="15328" y="3766"/>
                    <a:pt x="15275" y="3777"/>
                  </a:cubicBezTo>
                  <a:cubicBezTo>
                    <a:pt x="15275" y="3777"/>
                    <a:pt x="15600" y="2094"/>
                    <a:pt x="13864" y="2094"/>
                  </a:cubicBezTo>
                  <a:cubicBezTo>
                    <a:pt x="13773" y="2094"/>
                    <a:pt x="13677" y="2099"/>
                    <a:pt x="13575" y="2109"/>
                  </a:cubicBezTo>
                  <a:cubicBezTo>
                    <a:pt x="13575" y="2109"/>
                    <a:pt x="13478" y="936"/>
                    <a:pt x="12004" y="936"/>
                  </a:cubicBezTo>
                  <a:cubicBezTo>
                    <a:pt x="11874" y="936"/>
                    <a:pt x="11734" y="945"/>
                    <a:pt x="11582" y="965"/>
                  </a:cubicBezTo>
                  <a:cubicBezTo>
                    <a:pt x="11552" y="969"/>
                    <a:pt x="11524" y="971"/>
                    <a:pt x="11496" y="971"/>
                  </a:cubicBezTo>
                  <a:cubicBezTo>
                    <a:pt x="10925" y="971"/>
                    <a:pt x="10733" y="188"/>
                    <a:pt x="9857" y="188"/>
                  </a:cubicBezTo>
                  <a:cubicBezTo>
                    <a:pt x="9695" y="188"/>
                    <a:pt x="9509" y="214"/>
                    <a:pt x="9293" y="278"/>
                  </a:cubicBezTo>
                  <a:cubicBezTo>
                    <a:pt x="9054" y="349"/>
                    <a:pt x="8865" y="377"/>
                    <a:pt x="8710" y="377"/>
                  </a:cubicBezTo>
                  <a:cubicBezTo>
                    <a:pt x="8139" y="377"/>
                    <a:pt x="8031" y="0"/>
                    <a:pt x="761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50"/>
            <p:cNvGrpSpPr/>
            <p:nvPr/>
          </p:nvGrpSpPr>
          <p:grpSpPr>
            <a:xfrm>
              <a:off x="964871" y="1006756"/>
              <a:ext cx="506086" cy="648737"/>
              <a:chOff x="507150" y="777325"/>
              <a:chExt cx="358773" cy="459901"/>
            </a:xfrm>
          </p:grpSpPr>
          <p:sp>
            <p:nvSpPr>
              <p:cNvPr id="664" name="Google Shape;664;p50"/>
              <p:cNvSpPr/>
              <p:nvPr/>
            </p:nvSpPr>
            <p:spPr>
              <a:xfrm>
                <a:off x="760153" y="1136576"/>
                <a:ext cx="105770" cy="10065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0"/>
              <p:cNvSpPr/>
              <p:nvPr/>
            </p:nvSpPr>
            <p:spPr>
              <a:xfrm>
                <a:off x="774377" y="1147362"/>
                <a:ext cx="86625" cy="7793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0"/>
              <p:cNvSpPr/>
              <p:nvPr/>
            </p:nvSpPr>
            <p:spPr>
              <a:xfrm>
                <a:off x="507150" y="777325"/>
                <a:ext cx="333827" cy="378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0"/>
              <p:cNvSpPr/>
              <p:nvPr/>
            </p:nvSpPr>
            <p:spPr>
              <a:xfrm>
                <a:off x="516655" y="790471"/>
                <a:ext cx="312592" cy="350356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" name="Google Shape;668;p50"/>
            <p:cNvGrpSpPr/>
            <p:nvPr/>
          </p:nvGrpSpPr>
          <p:grpSpPr>
            <a:xfrm rot="899511" flipH="1">
              <a:off x="1219496" y="666930"/>
              <a:ext cx="1238614" cy="1001062"/>
              <a:chOff x="2410675" y="911500"/>
              <a:chExt cx="878068" cy="709664"/>
            </a:xfrm>
          </p:grpSpPr>
          <p:sp>
            <p:nvSpPr>
              <p:cNvPr id="669" name="Google Shape;669;p50"/>
              <p:cNvSpPr/>
              <p:nvPr/>
            </p:nvSpPr>
            <p:spPr>
              <a:xfrm flipH="1">
                <a:off x="2410675" y="1102779"/>
                <a:ext cx="353609" cy="518386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0"/>
              <p:cNvSpPr/>
              <p:nvPr/>
            </p:nvSpPr>
            <p:spPr>
              <a:xfrm flipH="1">
                <a:off x="2700115" y="911500"/>
                <a:ext cx="588628" cy="297133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0"/>
              <p:cNvSpPr/>
              <p:nvPr/>
            </p:nvSpPr>
            <p:spPr>
              <a:xfrm flipH="1">
                <a:off x="2814663" y="922636"/>
                <a:ext cx="444901" cy="233187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0"/>
              <p:cNvSpPr/>
              <p:nvPr/>
            </p:nvSpPr>
            <p:spPr>
              <a:xfrm flipH="1">
                <a:off x="2720693" y="924139"/>
                <a:ext cx="506404" cy="140861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0"/>
              <p:cNvSpPr/>
              <p:nvPr/>
            </p:nvSpPr>
            <p:spPr>
              <a:xfrm flipH="1">
                <a:off x="2830864" y="1127869"/>
                <a:ext cx="27768" cy="23868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0"/>
              <p:cNvSpPr/>
              <p:nvPr/>
            </p:nvSpPr>
            <p:spPr>
              <a:xfrm flipH="1">
                <a:off x="2854225" y="935651"/>
                <a:ext cx="393640" cy="264573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50"/>
            <p:cNvGrpSpPr/>
            <p:nvPr/>
          </p:nvGrpSpPr>
          <p:grpSpPr>
            <a:xfrm>
              <a:off x="2194906" y="2162774"/>
              <a:ext cx="416182" cy="376062"/>
              <a:chOff x="209025" y="4131925"/>
              <a:chExt cx="361583" cy="326726"/>
            </a:xfrm>
          </p:grpSpPr>
          <p:sp>
            <p:nvSpPr>
              <p:cNvPr id="676" name="Google Shape;676;p50"/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0"/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8" name="Google Shape;678;p50"/>
            <p:cNvGrpSpPr/>
            <p:nvPr/>
          </p:nvGrpSpPr>
          <p:grpSpPr>
            <a:xfrm>
              <a:off x="2752453" y="628154"/>
              <a:ext cx="1092862" cy="1405945"/>
              <a:chOff x="8320775" y="142849"/>
              <a:chExt cx="774750" cy="996700"/>
            </a:xfrm>
          </p:grpSpPr>
          <p:sp>
            <p:nvSpPr>
              <p:cNvPr id="679" name="Google Shape;679;p50"/>
              <p:cNvSpPr/>
              <p:nvPr/>
            </p:nvSpPr>
            <p:spPr>
              <a:xfrm flipH="1">
                <a:off x="8320775" y="1008169"/>
                <a:ext cx="146112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0"/>
              <p:cNvSpPr/>
              <p:nvPr/>
            </p:nvSpPr>
            <p:spPr>
              <a:xfrm flipH="1">
                <a:off x="8329020" y="1017021"/>
                <a:ext cx="127075" cy="11416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0"/>
              <p:cNvSpPr/>
              <p:nvPr/>
            </p:nvSpPr>
            <p:spPr>
              <a:xfrm flipH="1">
                <a:off x="8368912" y="743293"/>
                <a:ext cx="187460" cy="17660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0"/>
              <p:cNvSpPr/>
              <p:nvPr/>
            </p:nvSpPr>
            <p:spPr>
              <a:xfrm flipH="1">
                <a:off x="8383584" y="753054"/>
                <a:ext cx="16521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0"/>
              <p:cNvSpPr/>
              <p:nvPr/>
            </p:nvSpPr>
            <p:spPr>
              <a:xfrm flipH="1">
                <a:off x="8457239" y="142849"/>
                <a:ext cx="638286" cy="57796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0"/>
              <p:cNvSpPr/>
              <p:nvPr/>
            </p:nvSpPr>
            <p:spPr>
              <a:xfrm flipH="1">
                <a:off x="8468091" y="153580"/>
                <a:ext cx="612641" cy="554984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0"/>
              <p:cNvSpPr/>
              <p:nvPr/>
            </p:nvSpPr>
            <p:spPr>
              <a:xfrm flipH="1">
                <a:off x="8623182" y="422822"/>
                <a:ext cx="57172" cy="44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0"/>
              <p:cNvSpPr/>
              <p:nvPr/>
            </p:nvSpPr>
            <p:spPr>
              <a:xfrm flipH="1">
                <a:off x="8743223" y="416456"/>
                <a:ext cx="51230" cy="4728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0"/>
              <p:cNvSpPr/>
              <p:nvPr/>
            </p:nvSpPr>
            <p:spPr>
              <a:xfrm flipH="1">
                <a:off x="8871630" y="421852"/>
                <a:ext cx="49472" cy="4783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50"/>
            <p:cNvGrpSpPr/>
            <p:nvPr/>
          </p:nvGrpSpPr>
          <p:grpSpPr>
            <a:xfrm>
              <a:off x="232404" y="1440404"/>
              <a:ext cx="1238538" cy="1204533"/>
              <a:chOff x="243544" y="1080784"/>
              <a:chExt cx="729754" cy="709676"/>
            </a:xfrm>
          </p:grpSpPr>
          <p:sp>
            <p:nvSpPr>
              <p:cNvPr id="689" name="Google Shape;689;p50"/>
              <p:cNvSpPr/>
              <p:nvPr/>
            </p:nvSpPr>
            <p:spPr>
              <a:xfrm rot="-3543335">
                <a:off x="360724" y="1158696"/>
                <a:ext cx="495394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0"/>
              <p:cNvSpPr/>
              <p:nvPr/>
            </p:nvSpPr>
            <p:spPr>
              <a:xfrm rot="-3543335">
                <a:off x="370934" y="1171177"/>
                <a:ext cx="474148" cy="53206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0"/>
              <p:cNvSpPr/>
              <p:nvPr/>
            </p:nvSpPr>
            <p:spPr>
              <a:xfrm rot="-3543335">
                <a:off x="568249" y="1439546"/>
                <a:ext cx="165480" cy="15613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0"/>
              <p:cNvSpPr/>
              <p:nvPr/>
            </p:nvSpPr>
            <p:spPr>
              <a:xfrm rot="-3543335">
                <a:off x="576917" y="1480757"/>
                <a:ext cx="168120" cy="156681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0"/>
              <p:cNvSpPr/>
              <p:nvPr/>
            </p:nvSpPr>
            <p:spPr>
              <a:xfrm rot="-3543335">
                <a:off x="548360" y="1395220"/>
                <a:ext cx="174280" cy="154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0"/>
              <p:cNvSpPr/>
              <p:nvPr/>
            </p:nvSpPr>
            <p:spPr>
              <a:xfrm rot="-3543335">
                <a:off x="529581" y="1360234"/>
                <a:ext cx="179057" cy="163762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0"/>
              <p:cNvSpPr/>
              <p:nvPr/>
            </p:nvSpPr>
            <p:spPr>
              <a:xfrm rot="-3543335">
                <a:off x="706198" y="1560470"/>
                <a:ext cx="54015" cy="4601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0"/>
              <p:cNvSpPr/>
              <p:nvPr/>
            </p:nvSpPr>
            <p:spPr>
              <a:xfrm rot="-3543335">
                <a:off x="513167" y="1317436"/>
                <a:ext cx="170006" cy="162589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0"/>
              <p:cNvSpPr/>
              <p:nvPr/>
            </p:nvSpPr>
            <p:spPr>
              <a:xfrm rot="-3543335">
                <a:off x="495311" y="1284694"/>
                <a:ext cx="174155" cy="158482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0"/>
              <p:cNvSpPr/>
              <p:nvPr/>
            </p:nvSpPr>
            <p:spPr>
              <a:xfrm rot="-3543335">
                <a:off x="481446" y="1245897"/>
                <a:ext cx="176585" cy="157100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0"/>
              <p:cNvSpPr/>
              <p:nvPr/>
            </p:nvSpPr>
            <p:spPr>
              <a:xfrm rot="-3543335">
                <a:off x="464001" y="1215331"/>
                <a:ext cx="175412" cy="15810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0"/>
              <p:cNvSpPr/>
              <p:nvPr/>
            </p:nvSpPr>
            <p:spPr>
              <a:xfrm rot="-3543335">
                <a:off x="439144" y="1248538"/>
                <a:ext cx="7949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" name="Google Shape;701;p50"/>
            <p:cNvGrpSpPr/>
            <p:nvPr/>
          </p:nvGrpSpPr>
          <p:grpSpPr>
            <a:xfrm rot="9667022">
              <a:off x="1779697" y="1852170"/>
              <a:ext cx="298306" cy="269580"/>
              <a:chOff x="209025" y="4131925"/>
              <a:chExt cx="361583" cy="326726"/>
            </a:xfrm>
          </p:grpSpPr>
          <p:sp>
            <p:nvSpPr>
              <p:cNvPr id="702" name="Google Shape;702;p50"/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0"/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81"/>
          <p:cNvSpPr txBox="1">
            <a:spLocks noGrp="1"/>
          </p:cNvSpPr>
          <p:nvPr>
            <p:ph type="title"/>
          </p:nvPr>
        </p:nvSpPr>
        <p:spPr>
          <a:xfrm>
            <a:off x="581262" y="217288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672" name="Google Shape;1672;p81"/>
          <p:cNvSpPr/>
          <p:nvPr/>
        </p:nvSpPr>
        <p:spPr>
          <a:xfrm rot="9666972">
            <a:off x="4436761" y="237533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3" name="Google Shape;1673;p81"/>
          <p:cNvGrpSpPr/>
          <p:nvPr/>
        </p:nvGrpSpPr>
        <p:grpSpPr>
          <a:xfrm>
            <a:off x="5477775" y="342450"/>
            <a:ext cx="3266360" cy="5367392"/>
            <a:chOff x="5477775" y="342450"/>
            <a:chExt cx="3266360" cy="5367392"/>
          </a:xfrm>
        </p:grpSpPr>
        <p:sp>
          <p:nvSpPr>
            <p:cNvPr id="1674" name="Google Shape;1674;p81"/>
            <p:cNvSpPr/>
            <p:nvPr/>
          </p:nvSpPr>
          <p:spPr>
            <a:xfrm flipH="1">
              <a:off x="5477775" y="753325"/>
              <a:ext cx="3062326" cy="4956517"/>
            </a:xfrm>
            <a:custGeom>
              <a:avLst/>
              <a:gdLst/>
              <a:ahLst/>
              <a:cxnLst/>
              <a:rect l="l" t="t" r="r" b="b"/>
              <a:pathLst>
                <a:path w="18149" h="29375" extrusionOk="0">
                  <a:moveTo>
                    <a:pt x="9422" y="1"/>
                  </a:moveTo>
                  <a:cubicBezTo>
                    <a:pt x="6954" y="1"/>
                    <a:pt x="4185" y="855"/>
                    <a:pt x="2591" y="2249"/>
                  </a:cubicBezTo>
                  <a:cubicBezTo>
                    <a:pt x="1" y="4516"/>
                    <a:pt x="1491" y="8822"/>
                    <a:pt x="1491" y="8822"/>
                  </a:cubicBezTo>
                  <a:cubicBezTo>
                    <a:pt x="1491" y="8822"/>
                    <a:pt x="1199" y="10441"/>
                    <a:pt x="1621" y="12223"/>
                  </a:cubicBezTo>
                  <a:cubicBezTo>
                    <a:pt x="2041" y="14003"/>
                    <a:pt x="3500" y="14393"/>
                    <a:pt x="5409" y="14878"/>
                  </a:cubicBezTo>
                  <a:cubicBezTo>
                    <a:pt x="5686" y="16541"/>
                    <a:pt x="4063" y="20840"/>
                    <a:pt x="2657" y="22160"/>
                  </a:cubicBezTo>
                  <a:cubicBezTo>
                    <a:pt x="1250" y="23483"/>
                    <a:pt x="304" y="26042"/>
                    <a:pt x="270" y="26509"/>
                  </a:cubicBezTo>
                  <a:cubicBezTo>
                    <a:pt x="235" y="26975"/>
                    <a:pt x="2345" y="29346"/>
                    <a:pt x="6597" y="29374"/>
                  </a:cubicBezTo>
                  <a:cubicBezTo>
                    <a:pt x="6653" y="29374"/>
                    <a:pt x="6708" y="29374"/>
                    <a:pt x="6763" y="29374"/>
                  </a:cubicBezTo>
                  <a:cubicBezTo>
                    <a:pt x="10917" y="29374"/>
                    <a:pt x="13440" y="28306"/>
                    <a:pt x="13440" y="27255"/>
                  </a:cubicBezTo>
                  <a:cubicBezTo>
                    <a:pt x="13440" y="26896"/>
                    <a:pt x="12844" y="26595"/>
                    <a:pt x="12545" y="25742"/>
                  </a:cubicBezTo>
                  <a:cubicBezTo>
                    <a:pt x="12247" y="24890"/>
                    <a:pt x="11586" y="24037"/>
                    <a:pt x="11203" y="23461"/>
                  </a:cubicBezTo>
                  <a:cubicBezTo>
                    <a:pt x="10820" y="22885"/>
                    <a:pt x="11651" y="17409"/>
                    <a:pt x="12545" y="17047"/>
                  </a:cubicBezTo>
                  <a:cubicBezTo>
                    <a:pt x="12868" y="16916"/>
                    <a:pt x="13376" y="16884"/>
                    <a:pt x="13912" y="16884"/>
                  </a:cubicBezTo>
                  <a:cubicBezTo>
                    <a:pt x="14439" y="16884"/>
                    <a:pt x="14993" y="16915"/>
                    <a:pt x="15427" y="16915"/>
                  </a:cubicBezTo>
                  <a:cubicBezTo>
                    <a:pt x="15775" y="16915"/>
                    <a:pt x="16045" y="16895"/>
                    <a:pt x="16160" y="16822"/>
                  </a:cubicBezTo>
                  <a:cubicBezTo>
                    <a:pt x="16566" y="16566"/>
                    <a:pt x="16531" y="15193"/>
                    <a:pt x="16766" y="15087"/>
                  </a:cubicBezTo>
                  <a:cubicBezTo>
                    <a:pt x="17000" y="14980"/>
                    <a:pt x="17196" y="14842"/>
                    <a:pt x="17196" y="14458"/>
                  </a:cubicBezTo>
                  <a:cubicBezTo>
                    <a:pt x="17196" y="14075"/>
                    <a:pt x="16957" y="14041"/>
                    <a:pt x="16957" y="14041"/>
                  </a:cubicBezTo>
                  <a:cubicBezTo>
                    <a:pt x="16957" y="14041"/>
                    <a:pt x="17235" y="13743"/>
                    <a:pt x="17405" y="13445"/>
                  </a:cubicBezTo>
                  <a:cubicBezTo>
                    <a:pt x="17575" y="13146"/>
                    <a:pt x="17149" y="12976"/>
                    <a:pt x="17000" y="12614"/>
                  </a:cubicBezTo>
                  <a:cubicBezTo>
                    <a:pt x="16850" y="12251"/>
                    <a:pt x="17106" y="12166"/>
                    <a:pt x="17457" y="11951"/>
                  </a:cubicBezTo>
                  <a:cubicBezTo>
                    <a:pt x="17966" y="11640"/>
                    <a:pt x="18148" y="11221"/>
                    <a:pt x="17688" y="10645"/>
                  </a:cubicBezTo>
                  <a:cubicBezTo>
                    <a:pt x="17226" y="10069"/>
                    <a:pt x="15997" y="9185"/>
                    <a:pt x="16227" y="8264"/>
                  </a:cubicBezTo>
                  <a:cubicBezTo>
                    <a:pt x="16254" y="8154"/>
                    <a:pt x="16279" y="8038"/>
                    <a:pt x="16297" y="7916"/>
                  </a:cubicBezTo>
                  <a:lnTo>
                    <a:pt x="17951" y="8046"/>
                  </a:lnTo>
                  <a:cubicBezTo>
                    <a:pt x="17951" y="8046"/>
                    <a:pt x="18102" y="6880"/>
                    <a:pt x="17811" y="4840"/>
                  </a:cubicBezTo>
                  <a:cubicBezTo>
                    <a:pt x="17300" y="1265"/>
                    <a:pt x="14112" y="1081"/>
                    <a:pt x="13459" y="1081"/>
                  </a:cubicBezTo>
                  <a:cubicBezTo>
                    <a:pt x="13384" y="1081"/>
                    <a:pt x="13342" y="1083"/>
                    <a:pt x="13342" y="1083"/>
                  </a:cubicBezTo>
                  <a:cubicBezTo>
                    <a:pt x="12395" y="336"/>
                    <a:pt x="10967" y="1"/>
                    <a:pt x="94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81"/>
            <p:cNvGrpSpPr/>
            <p:nvPr/>
          </p:nvGrpSpPr>
          <p:grpSpPr>
            <a:xfrm>
              <a:off x="6340463" y="1186625"/>
              <a:ext cx="1336961" cy="1279020"/>
              <a:chOff x="6340463" y="1110425"/>
              <a:chExt cx="1336961" cy="1279020"/>
            </a:xfrm>
          </p:grpSpPr>
          <p:sp>
            <p:nvSpPr>
              <p:cNvPr id="1676" name="Google Shape;1676;p81"/>
              <p:cNvSpPr/>
              <p:nvPr/>
            </p:nvSpPr>
            <p:spPr>
              <a:xfrm>
                <a:off x="6340463" y="1110425"/>
                <a:ext cx="1336961" cy="1279020"/>
              </a:xfrm>
              <a:custGeom>
                <a:avLst/>
                <a:gdLst/>
                <a:ahLst/>
                <a:cxnLst/>
                <a:rect l="l" t="t" r="r" b="b"/>
                <a:pathLst>
                  <a:path w="32581" h="31169" extrusionOk="0">
                    <a:moveTo>
                      <a:pt x="20102" y="280"/>
                    </a:moveTo>
                    <a:cubicBezTo>
                      <a:pt x="20500" y="280"/>
                      <a:pt x="20640" y="360"/>
                      <a:pt x="20640" y="950"/>
                    </a:cubicBezTo>
                    <a:cubicBezTo>
                      <a:pt x="20639" y="1835"/>
                      <a:pt x="20639" y="2723"/>
                      <a:pt x="20640" y="3608"/>
                    </a:cubicBezTo>
                    <a:cubicBezTo>
                      <a:pt x="20355" y="3375"/>
                      <a:pt x="19989" y="3273"/>
                      <a:pt x="19603" y="3273"/>
                    </a:cubicBezTo>
                    <a:cubicBezTo>
                      <a:pt x="18731" y="3273"/>
                      <a:pt x="17764" y="3799"/>
                      <a:pt x="17438" y="4530"/>
                    </a:cubicBezTo>
                    <a:cubicBezTo>
                      <a:pt x="17191" y="5079"/>
                      <a:pt x="17358" y="5664"/>
                      <a:pt x="17787" y="6065"/>
                    </a:cubicBezTo>
                    <a:cubicBezTo>
                      <a:pt x="18184" y="6433"/>
                      <a:pt x="18679" y="6552"/>
                      <a:pt x="19189" y="6552"/>
                    </a:cubicBezTo>
                    <a:cubicBezTo>
                      <a:pt x="19523" y="6552"/>
                      <a:pt x="19864" y="6501"/>
                      <a:pt x="20188" y="6436"/>
                    </a:cubicBezTo>
                    <a:lnTo>
                      <a:pt x="20188" y="6436"/>
                    </a:lnTo>
                    <a:cubicBezTo>
                      <a:pt x="20171" y="7315"/>
                      <a:pt x="20125" y="8191"/>
                      <a:pt x="20057" y="9066"/>
                    </a:cubicBezTo>
                    <a:cubicBezTo>
                      <a:pt x="19923" y="9030"/>
                      <a:pt x="19769" y="9023"/>
                      <a:pt x="19623" y="9023"/>
                    </a:cubicBezTo>
                    <a:cubicBezTo>
                      <a:pt x="19535" y="9023"/>
                      <a:pt x="19450" y="9026"/>
                      <a:pt x="19374" y="9026"/>
                    </a:cubicBezTo>
                    <a:cubicBezTo>
                      <a:pt x="19346" y="9026"/>
                      <a:pt x="19319" y="9026"/>
                      <a:pt x="19294" y="9025"/>
                    </a:cubicBezTo>
                    <a:cubicBezTo>
                      <a:pt x="19143" y="9019"/>
                      <a:pt x="18992" y="9016"/>
                      <a:pt x="18842" y="9016"/>
                    </a:cubicBezTo>
                    <a:cubicBezTo>
                      <a:pt x="18405" y="9016"/>
                      <a:pt x="17968" y="9041"/>
                      <a:pt x="17532" y="9094"/>
                    </a:cubicBezTo>
                    <a:cubicBezTo>
                      <a:pt x="17474" y="9101"/>
                      <a:pt x="17448" y="9147"/>
                      <a:pt x="17446" y="9197"/>
                    </a:cubicBezTo>
                    <a:cubicBezTo>
                      <a:pt x="17431" y="9193"/>
                      <a:pt x="17415" y="9191"/>
                      <a:pt x="17400" y="9191"/>
                    </a:cubicBezTo>
                    <a:cubicBezTo>
                      <a:pt x="17316" y="9191"/>
                      <a:pt x="17237" y="9252"/>
                      <a:pt x="17270" y="9356"/>
                    </a:cubicBezTo>
                    <a:cubicBezTo>
                      <a:pt x="17442" y="9894"/>
                      <a:pt x="17568" y="10467"/>
                      <a:pt x="17378" y="11020"/>
                    </a:cubicBezTo>
                    <a:cubicBezTo>
                      <a:pt x="17184" y="11588"/>
                      <a:pt x="16716" y="11954"/>
                      <a:pt x="16148" y="11954"/>
                    </a:cubicBezTo>
                    <a:cubicBezTo>
                      <a:pt x="16059" y="11954"/>
                      <a:pt x="15969" y="11945"/>
                      <a:pt x="15877" y="11927"/>
                    </a:cubicBezTo>
                    <a:cubicBezTo>
                      <a:pt x="14573" y="11667"/>
                      <a:pt x="14424" y="10247"/>
                      <a:pt x="14797" y="9203"/>
                    </a:cubicBezTo>
                    <a:cubicBezTo>
                      <a:pt x="14822" y="9126"/>
                      <a:pt x="14751" y="9061"/>
                      <a:pt x="14683" y="9061"/>
                    </a:cubicBezTo>
                    <a:cubicBezTo>
                      <a:pt x="14677" y="9061"/>
                      <a:pt x="14671" y="9062"/>
                      <a:pt x="14665" y="9063"/>
                    </a:cubicBezTo>
                    <a:cubicBezTo>
                      <a:pt x="14645" y="9034"/>
                      <a:pt x="14612" y="9013"/>
                      <a:pt x="14566" y="9009"/>
                    </a:cubicBezTo>
                    <a:cubicBezTo>
                      <a:pt x="14367" y="8994"/>
                      <a:pt x="14167" y="8987"/>
                      <a:pt x="13967" y="8987"/>
                    </a:cubicBezTo>
                    <a:cubicBezTo>
                      <a:pt x="13580" y="8987"/>
                      <a:pt x="13192" y="9012"/>
                      <a:pt x="12808" y="9050"/>
                    </a:cubicBezTo>
                    <a:cubicBezTo>
                      <a:pt x="12620" y="9070"/>
                      <a:pt x="12316" y="9058"/>
                      <a:pt x="12083" y="9128"/>
                    </a:cubicBezTo>
                    <a:cubicBezTo>
                      <a:pt x="12135" y="8184"/>
                      <a:pt x="12184" y="7239"/>
                      <a:pt x="12228" y="6297"/>
                    </a:cubicBezTo>
                    <a:cubicBezTo>
                      <a:pt x="12675" y="6501"/>
                      <a:pt x="13157" y="6660"/>
                      <a:pt x="13639" y="6660"/>
                    </a:cubicBezTo>
                    <a:cubicBezTo>
                      <a:pt x="13899" y="6660"/>
                      <a:pt x="14160" y="6613"/>
                      <a:pt x="14416" y="6503"/>
                    </a:cubicBezTo>
                    <a:cubicBezTo>
                      <a:pt x="15040" y="6235"/>
                      <a:pt x="15438" y="5657"/>
                      <a:pt x="15378" y="4970"/>
                    </a:cubicBezTo>
                    <a:cubicBezTo>
                      <a:pt x="15276" y="3840"/>
                      <a:pt x="14371" y="3357"/>
                      <a:pt x="13416" y="3357"/>
                    </a:cubicBezTo>
                    <a:cubicBezTo>
                      <a:pt x="13054" y="3357"/>
                      <a:pt x="12685" y="3426"/>
                      <a:pt x="12349" y="3556"/>
                    </a:cubicBezTo>
                    <a:cubicBezTo>
                      <a:pt x="12366" y="2581"/>
                      <a:pt x="12321" y="1612"/>
                      <a:pt x="12223" y="642"/>
                    </a:cubicBezTo>
                    <a:cubicBezTo>
                      <a:pt x="13024" y="591"/>
                      <a:pt x="13823" y="540"/>
                      <a:pt x="14623" y="489"/>
                    </a:cubicBezTo>
                    <a:lnTo>
                      <a:pt x="14623" y="489"/>
                    </a:lnTo>
                    <a:cubicBezTo>
                      <a:pt x="14504" y="1718"/>
                      <a:pt x="15372" y="2849"/>
                      <a:pt x="16634" y="2849"/>
                    </a:cubicBezTo>
                    <a:cubicBezTo>
                      <a:pt x="16736" y="2849"/>
                      <a:pt x="16841" y="2842"/>
                      <a:pt x="16947" y="2826"/>
                    </a:cubicBezTo>
                    <a:cubicBezTo>
                      <a:pt x="18094" y="2663"/>
                      <a:pt x="18906" y="1434"/>
                      <a:pt x="18374" y="399"/>
                    </a:cubicBezTo>
                    <a:cubicBezTo>
                      <a:pt x="18829" y="340"/>
                      <a:pt x="19287" y="301"/>
                      <a:pt x="19747" y="288"/>
                    </a:cubicBezTo>
                    <a:cubicBezTo>
                      <a:pt x="19883" y="285"/>
                      <a:pt x="20001" y="280"/>
                      <a:pt x="20102" y="280"/>
                    </a:cubicBezTo>
                    <a:close/>
                    <a:moveTo>
                      <a:pt x="14525" y="9280"/>
                    </a:moveTo>
                    <a:lnTo>
                      <a:pt x="14525" y="9280"/>
                    </a:lnTo>
                    <a:cubicBezTo>
                      <a:pt x="14043" y="10446"/>
                      <a:pt x="14463" y="11965"/>
                      <a:pt x="15844" y="12221"/>
                    </a:cubicBezTo>
                    <a:cubicBezTo>
                      <a:pt x="15947" y="12240"/>
                      <a:pt x="16049" y="12250"/>
                      <a:pt x="16150" y="12250"/>
                    </a:cubicBezTo>
                    <a:cubicBezTo>
                      <a:pt x="16639" y="12250"/>
                      <a:pt x="17096" y="12028"/>
                      <a:pt x="17396" y="11616"/>
                    </a:cubicBezTo>
                    <a:cubicBezTo>
                      <a:pt x="17887" y="10946"/>
                      <a:pt x="17813" y="10074"/>
                      <a:pt x="17559" y="9327"/>
                    </a:cubicBezTo>
                    <a:cubicBezTo>
                      <a:pt x="17933" y="9314"/>
                      <a:pt x="18310" y="9299"/>
                      <a:pt x="18686" y="9299"/>
                    </a:cubicBezTo>
                    <a:cubicBezTo>
                      <a:pt x="18741" y="9299"/>
                      <a:pt x="18796" y="9300"/>
                      <a:pt x="18851" y="9300"/>
                    </a:cubicBezTo>
                    <a:cubicBezTo>
                      <a:pt x="18854" y="9300"/>
                      <a:pt x="18857" y="9300"/>
                      <a:pt x="18860" y="9300"/>
                    </a:cubicBezTo>
                    <a:cubicBezTo>
                      <a:pt x="18990" y="9300"/>
                      <a:pt x="19185" y="9283"/>
                      <a:pt x="19386" y="9283"/>
                    </a:cubicBezTo>
                    <a:cubicBezTo>
                      <a:pt x="19675" y="9283"/>
                      <a:pt x="19975" y="9319"/>
                      <a:pt x="20103" y="9492"/>
                    </a:cubicBezTo>
                    <a:cubicBezTo>
                      <a:pt x="20104" y="9522"/>
                      <a:pt x="20119" y="9549"/>
                      <a:pt x="20142" y="9569"/>
                    </a:cubicBezTo>
                    <a:cubicBezTo>
                      <a:pt x="20188" y="9718"/>
                      <a:pt x="20127" y="10027"/>
                      <a:pt x="20125" y="10163"/>
                    </a:cubicBezTo>
                    <a:cubicBezTo>
                      <a:pt x="20124" y="10370"/>
                      <a:pt x="20121" y="10578"/>
                      <a:pt x="20120" y="10786"/>
                    </a:cubicBezTo>
                    <a:cubicBezTo>
                      <a:pt x="20115" y="11200"/>
                      <a:pt x="20106" y="11616"/>
                      <a:pt x="20112" y="12033"/>
                    </a:cubicBezTo>
                    <a:cubicBezTo>
                      <a:pt x="20112" y="12125"/>
                      <a:pt x="20184" y="12173"/>
                      <a:pt x="20254" y="12173"/>
                    </a:cubicBezTo>
                    <a:cubicBezTo>
                      <a:pt x="20268" y="12173"/>
                      <a:pt x="20282" y="12171"/>
                      <a:pt x="20296" y="12166"/>
                    </a:cubicBezTo>
                    <a:lnTo>
                      <a:pt x="20296" y="12166"/>
                    </a:lnTo>
                    <a:cubicBezTo>
                      <a:pt x="20213" y="12249"/>
                      <a:pt x="20275" y="12391"/>
                      <a:pt x="20384" y="12391"/>
                    </a:cubicBezTo>
                    <a:cubicBezTo>
                      <a:pt x="20403" y="12391"/>
                      <a:pt x="20424" y="12386"/>
                      <a:pt x="20446" y="12376"/>
                    </a:cubicBezTo>
                    <a:cubicBezTo>
                      <a:pt x="20800" y="12211"/>
                      <a:pt x="21242" y="12114"/>
                      <a:pt x="21678" y="12114"/>
                    </a:cubicBezTo>
                    <a:cubicBezTo>
                      <a:pt x="22542" y="12114"/>
                      <a:pt x="23382" y="12497"/>
                      <a:pt x="23468" y="13500"/>
                    </a:cubicBezTo>
                    <a:cubicBezTo>
                      <a:pt x="23554" y="14491"/>
                      <a:pt x="22672" y="14927"/>
                      <a:pt x="21799" y="14927"/>
                    </a:cubicBezTo>
                    <a:cubicBezTo>
                      <a:pt x="21398" y="14927"/>
                      <a:pt x="21000" y="14835"/>
                      <a:pt x="20698" y="14663"/>
                    </a:cubicBezTo>
                    <a:cubicBezTo>
                      <a:pt x="20682" y="14654"/>
                      <a:pt x="20664" y="14650"/>
                      <a:pt x="20648" y="14650"/>
                    </a:cubicBezTo>
                    <a:cubicBezTo>
                      <a:pt x="20587" y="14650"/>
                      <a:pt x="20530" y="14705"/>
                      <a:pt x="20537" y="14763"/>
                    </a:cubicBezTo>
                    <a:cubicBezTo>
                      <a:pt x="20476" y="14781"/>
                      <a:pt x="20424" y="14834"/>
                      <a:pt x="20439" y="14917"/>
                    </a:cubicBezTo>
                    <a:cubicBezTo>
                      <a:pt x="20517" y="15389"/>
                      <a:pt x="20599" y="15851"/>
                      <a:pt x="20610" y="16330"/>
                    </a:cubicBezTo>
                    <a:cubicBezTo>
                      <a:pt x="20620" y="16671"/>
                      <a:pt x="20698" y="17447"/>
                      <a:pt x="20373" y="17682"/>
                    </a:cubicBezTo>
                    <a:cubicBezTo>
                      <a:pt x="20240" y="17775"/>
                      <a:pt x="19853" y="17743"/>
                      <a:pt x="19700" y="17758"/>
                    </a:cubicBezTo>
                    <a:cubicBezTo>
                      <a:pt x="19475" y="17776"/>
                      <a:pt x="19250" y="17794"/>
                      <a:pt x="19025" y="17804"/>
                    </a:cubicBezTo>
                    <a:cubicBezTo>
                      <a:pt x="18684" y="17820"/>
                      <a:pt x="18342" y="17810"/>
                      <a:pt x="18003" y="17841"/>
                    </a:cubicBezTo>
                    <a:cubicBezTo>
                      <a:pt x="18312" y="17164"/>
                      <a:pt x="18491" y="16401"/>
                      <a:pt x="18171" y="15691"/>
                    </a:cubicBezTo>
                    <a:cubicBezTo>
                      <a:pt x="17915" y="15127"/>
                      <a:pt x="17396" y="14762"/>
                      <a:pt x="16782" y="14762"/>
                    </a:cubicBezTo>
                    <a:cubicBezTo>
                      <a:pt x="16742" y="14762"/>
                      <a:pt x="16701" y="14763"/>
                      <a:pt x="16660" y="14766"/>
                    </a:cubicBezTo>
                    <a:cubicBezTo>
                      <a:pt x="15138" y="14884"/>
                      <a:pt x="14680" y="16524"/>
                      <a:pt x="15129" y="17768"/>
                    </a:cubicBezTo>
                    <a:cubicBezTo>
                      <a:pt x="14462" y="17806"/>
                      <a:pt x="13796" y="17824"/>
                      <a:pt x="13128" y="17824"/>
                    </a:cubicBezTo>
                    <a:cubicBezTo>
                      <a:pt x="12786" y="17824"/>
                      <a:pt x="12443" y="17819"/>
                      <a:pt x="12100" y="17810"/>
                    </a:cubicBezTo>
                    <a:cubicBezTo>
                      <a:pt x="12138" y="16850"/>
                      <a:pt x="12210" y="15881"/>
                      <a:pt x="12174" y="14921"/>
                    </a:cubicBezTo>
                    <a:lnTo>
                      <a:pt x="12174" y="14921"/>
                    </a:lnTo>
                    <a:cubicBezTo>
                      <a:pt x="12542" y="15109"/>
                      <a:pt x="12994" y="15212"/>
                      <a:pt x="13435" y="15212"/>
                    </a:cubicBezTo>
                    <a:cubicBezTo>
                      <a:pt x="14370" y="15212"/>
                      <a:pt x="15257" y="14746"/>
                      <a:pt x="15194" y="13634"/>
                    </a:cubicBezTo>
                    <a:cubicBezTo>
                      <a:pt x="15127" y="12447"/>
                      <a:pt x="14110" y="11895"/>
                      <a:pt x="13071" y="11895"/>
                    </a:cubicBezTo>
                    <a:cubicBezTo>
                      <a:pt x="12753" y="11895"/>
                      <a:pt x="12432" y="11947"/>
                      <a:pt x="12136" y="12048"/>
                    </a:cubicBezTo>
                    <a:cubicBezTo>
                      <a:pt x="12128" y="11641"/>
                      <a:pt x="12068" y="11238"/>
                      <a:pt x="12043" y="10830"/>
                    </a:cubicBezTo>
                    <a:cubicBezTo>
                      <a:pt x="12023" y="10530"/>
                      <a:pt x="11886" y="9870"/>
                      <a:pt x="12018" y="9594"/>
                    </a:cubicBezTo>
                    <a:cubicBezTo>
                      <a:pt x="12175" y="9268"/>
                      <a:pt x="12946" y="9325"/>
                      <a:pt x="13235" y="9305"/>
                    </a:cubicBezTo>
                    <a:cubicBezTo>
                      <a:pt x="13666" y="9279"/>
                      <a:pt x="14095" y="9284"/>
                      <a:pt x="14525" y="9280"/>
                    </a:cubicBezTo>
                    <a:close/>
                    <a:moveTo>
                      <a:pt x="21480" y="9589"/>
                    </a:moveTo>
                    <a:cubicBezTo>
                      <a:pt x="22279" y="9589"/>
                      <a:pt x="23079" y="9599"/>
                      <a:pt x="23879" y="9634"/>
                    </a:cubicBezTo>
                    <a:cubicBezTo>
                      <a:pt x="23123" y="10629"/>
                      <a:pt x="23648" y="12185"/>
                      <a:pt x="25041" y="12236"/>
                    </a:cubicBezTo>
                    <a:cubicBezTo>
                      <a:pt x="25065" y="12237"/>
                      <a:pt x="25088" y="12238"/>
                      <a:pt x="25111" y="12238"/>
                    </a:cubicBezTo>
                    <a:cubicBezTo>
                      <a:pt x="26464" y="12238"/>
                      <a:pt x="27049" y="10724"/>
                      <a:pt x="26362" y="9701"/>
                    </a:cubicBezTo>
                    <a:cubicBezTo>
                      <a:pt x="26784" y="9697"/>
                      <a:pt x="27205" y="9695"/>
                      <a:pt x="27623" y="9692"/>
                    </a:cubicBezTo>
                    <a:cubicBezTo>
                      <a:pt x="27801" y="9692"/>
                      <a:pt x="28363" y="9614"/>
                      <a:pt x="28771" y="9614"/>
                    </a:cubicBezTo>
                    <a:cubicBezTo>
                      <a:pt x="28964" y="9614"/>
                      <a:pt x="29122" y="9632"/>
                      <a:pt x="29190" y="9683"/>
                    </a:cubicBezTo>
                    <a:cubicBezTo>
                      <a:pt x="29488" y="9906"/>
                      <a:pt x="29257" y="10631"/>
                      <a:pt x="29238" y="10966"/>
                    </a:cubicBezTo>
                    <a:cubicBezTo>
                      <a:pt x="29207" y="11553"/>
                      <a:pt x="29202" y="12139"/>
                      <a:pt x="29212" y="12727"/>
                    </a:cubicBezTo>
                    <a:cubicBezTo>
                      <a:pt x="29214" y="12815"/>
                      <a:pt x="29285" y="12878"/>
                      <a:pt x="29361" y="12878"/>
                    </a:cubicBezTo>
                    <a:cubicBezTo>
                      <a:pt x="29393" y="12878"/>
                      <a:pt x="29426" y="12866"/>
                      <a:pt x="29455" y="12840"/>
                    </a:cubicBezTo>
                    <a:cubicBezTo>
                      <a:pt x="29792" y="12537"/>
                      <a:pt x="30192" y="12400"/>
                      <a:pt x="30583" y="12400"/>
                    </a:cubicBezTo>
                    <a:cubicBezTo>
                      <a:pt x="31448" y="12400"/>
                      <a:pt x="32263" y="13074"/>
                      <a:pt x="32218" y="14108"/>
                    </a:cubicBezTo>
                    <a:cubicBezTo>
                      <a:pt x="32170" y="15168"/>
                      <a:pt x="31332" y="15754"/>
                      <a:pt x="30438" y="15754"/>
                    </a:cubicBezTo>
                    <a:cubicBezTo>
                      <a:pt x="30034" y="15754"/>
                      <a:pt x="29619" y="15634"/>
                      <a:pt x="29259" y="15385"/>
                    </a:cubicBezTo>
                    <a:cubicBezTo>
                      <a:pt x="29235" y="15368"/>
                      <a:pt x="29210" y="15361"/>
                      <a:pt x="29185" y="15361"/>
                    </a:cubicBezTo>
                    <a:cubicBezTo>
                      <a:pt x="29112" y="15361"/>
                      <a:pt x="29044" y="15425"/>
                      <a:pt x="29036" y="15502"/>
                    </a:cubicBezTo>
                    <a:cubicBezTo>
                      <a:pt x="28996" y="15897"/>
                      <a:pt x="28961" y="16292"/>
                      <a:pt x="28935" y="16689"/>
                    </a:cubicBezTo>
                    <a:cubicBezTo>
                      <a:pt x="28915" y="16992"/>
                      <a:pt x="29001" y="17764"/>
                      <a:pt x="28798" y="17951"/>
                    </a:cubicBezTo>
                    <a:cubicBezTo>
                      <a:pt x="28718" y="18026"/>
                      <a:pt x="28564" y="18050"/>
                      <a:pt x="28388" y="18050"/>
                    </a:cubicBezTo>
                    <a:cubicBezTo>
                      <a:pt x="28109" y="18050"/>
                      <a:pt x="27775" y="17990"/>
                      <a:pt x="27600" y="17982"/>
                    </a:cubicBezTo>
                    <a:cubicBezTo>
                      <a:pt x="27206" y="17967"/>
                      <a:pt x="26808" y="17953"/>
                      <a:pt x="26412" y="17938"/>
                    </a:cubicBezTo>
                    <a:cubicBezTo>
                      <a:pt x="26777" y="17303"/>
                      <a:pt x="27062" y="16587"/>
                      <a:pt x="26622" y="15908"/>
                    </a:cubicBezTo>
                    <a:cubicBezTo>
                      <a:pt x="26304" y="15422"/>
                      <a:pt x="25704" y="15114"/>
                      <a:pt x="25123" y="15114"/>
                    </a:cubicBezTo>
                    <a:cubicBezTo>
                      <a:pt x="25094" y="15114"/>
                      <a:pt x="25066" y="15114"/>
                      <a:pt x="25038" y="15116"/>
                    </a:cubicBezTo>
                    <a:cubicBezTo>
                      <a:pt x="23654" y="15193"/>
                      <a:pt x="23196" y="16825"/>
                      <a:pt x="23730" y="17910"/>
                    </a:cubicBezTo>
                    <a:cubicBezTo>
                      <a:pt x="22743" y="17908"/>
                      <a:pt x="21756" y="17879"/>
                      <a:pt x="20770" y="17820"/>
                    </a:cubicBezTo>
                    <a:cubicBezTo>
                      <a:pt x="20937" y="16868"/>
                      <a:pt x="20960" y="15873"/>
                      <a:pt x="20712" y="14932"/>
                    </a:cubicBezTo>
                    <a:lnTo>
                      <a:pt x="20712" y="14932"/>
                    </a:lnTo>
                    <a:cubicBezTo>
                      <a:pt x="21023" y="15139"/>
                      <a:pt x="21410" y="15238"/>
                      <a:pt x="21804" y="15238"/>
                    </a:cubicBezTo>
                    <a:cubicBezTo>
                      <a:pt x="22754" y="15238"/>
                      <a:pt x="23742" y="14664"/>
                      <a:pt x="23771" y="13663"/>
                    </a:cubicBezTo>
                    <a:cubicBezTo>
                      <a:pt x="23806" y="12440"/>
                      <a:pt x="22697" y="11807"/>
                      <a:pt x="21605" y="11807"/>
                    </a:cubicBezTo>
                    <a:cubicBezTo>
                      <a:pt x="21161" y="11807"/>
                      <a:pt x="20719" y="11911"/>
                      <a:pt x="20358" y="12123"/>
                    </a:cubicBezTo>
                    <a:cubicBezTo>
                      <a:pt x="20377" y="12103"/>
                      <a:pt x="20387" y="12077"/>
                      <a:pt x="20388" y="12045"/>
                    </a:cubicBezTo>
                    <a:cubicBezTo>
                      <a:pt x="20410" y="11456"/>
                      <a:pt x="20408" y="10866"/>
                      <a:pt x="20413" y="10278"/>
                    </a:cubicBezTo>
                    <a:cubicBezTo>
                      <a:pt x="20414" y="10102"/>
                      <a:pt x="20459" y="9832"/>
                      <a:pt x="20441" y="9593"/>
                    </a:cubicBezTo>
                    <a:cubicBezTo>
                      <a:pt x="20787" y="9591"/>
                      <a:pt x="21134" y="9589"/>
                      <a:pt x="21480" y="9589"/>
                    </a:cubicBezTo>
                    <a:close/>
                    <a:moveTo>
                      <a:pt x="16769" y="15050"/>
                    </a:moveTo>
                    <a:cubicBezTo>
                      <a:pt x="17267" y="15050"/>
                      <a:pt x="17699" y="15335"/>
                      <a:pt x="17913" y="15825"/>
                    </a:cubicBezTo>
                    <a:cubicBezTo>
                      <a:pt x="18209" y="16503"/>
                      <a:pt x="17981" y="17240"/>
                      <a:pt x="17669" y="17866"/>
                    </a:cubicBezTo>
                    <a:cubicBezTo>
                      <a:pt x="17612" y="17981"/>
                      <a:pt x="17712" y="18091"/>
                      <a:pt x="17806" y="18091"/>
                    </a:cubicBezTo>
                    <a:cubicBezTo>
                      <a:pt x="17841" y="18091"/>
                      <a:pt x="17875" y="18076"/>
                      <a:pt x="17900" y="18041"/>
                    </a:cubicBezTo>
                    <a:cubicBezTo>
                      <a:pt x="18178" y="18092"/>
                      <a:pt x="18466" y="18112"/>
                      <a:pt x="18759" y="18112"/>
                    </a:cubicBezTo>
                    <a:cubicBezTo>
                      <a:pt x="19360" y="18112"/>
                      <a:pt x="19978" y="18026"/>
                      <a:pt x="20553" y="17943"/>
                    </a:cubicBezTo>
                    <a:lnTo>
                      <a:pt x="20553" y="17943"/>
                    </a:lnTo>
                    <a:cubicBezTo>
                      <a:pt x="20551" y="17956"/>
                      <a:pt x="20553" y="17974"/>
                      <a:pt x="20556" y="17987"/>
                    </a:cubicBezTo>
                    <a:cubicBezTo>
                      <a:pt x="20547" y="17986"/>
                      <a:pt x="20538" y="17985"/>
                      <a:pt x="20529" y="17985"/>
                    </a:cubicBezTo>
                    <a:cubicBezTo>
                      <a:pt x="20461" y="17985"/>
                      <a:pt x="20397" y="18027"/>
                      <a:pt x="20399" y="18116"/>
                    </a:cubicBezTo>
                    <a:cubicBezTo>
                      <a:pt x="20439" y="19290"/>
                      <a:pt x="20446" y="20463"/>
                      <a:pt x="20403" y="21636"/>
                    </a:cubicBezTo>
                    <a:cubicBezTo>
                      <a:pt x="20400" y="21717"/>
                      <a:pt x="20472" y="21790"/>
                      <a:pt x="20549" y="21790"/>
                    </a:cubicBezTo>
                    <a:cubicBezTo>
                      <a:pt x="20571" y="21790"/>
                      <a:pt x="20594" y="21784"/>
                      <a:pt x="20615" y="21771"/>
                    </a:cubicBezTo>
                    <a:cubicBezTo>
                      <a:pt x="21153" y="21426"/>
                      <a:pt x="21764" y="21052"/>
                      <a:pt x="22423" y="21041"/>
                    </a:cubicBezTo>
                    <a:cubicBezTo>
                      <a:pt x="22431" y="21041"/>
                      <a:pt x="22440" y="21040"/>
                      <a:pt x="22449" y="21040"/>
                    </a:cubicBezTo>
                    <a:cubicBezTo>
                      <a:pt x="23354" y="21040"/>
                      <a:pt x="23943" y="21824"/>
                      <a:pt x="24128" y="22634"/>
                    </a:cubicBezTo>
                    <a:cubicBezTo>
                      <a:pt x="24354" y="23622"/>
                      <a:pt x="23513" y="24213"/>
                      <a:pt x="22633" y="24331"/>
                    </a:cubicBezTo>
                    <a:cubicBezTo>
                      <a:pt x="22523" y="24345"/>
                      <a:pt x="22415" y="24352"/>
                      <a:pt x="22309" y="24352"/>
                    </a:cubicBezTo>
                    <a:cubicBezTo>
                      <a:pt x="21787" y="24352"/>
                      <a:pt x="21316" y="24181"/>
                      <a:pt x="20870" y="23889"/>
                    </a:cubicBezTo>
                    <a:cubicBezTo>
                      <a:pt x="20862" y="23794"/>
                      <a:pt x="20782" y="23745"/>
                      <a:pt x="20708" y="23745"/>
                    </a:cubicBezTo>
                    <a:cubicBezTo>
                      <a:pt x="20639" y="23745"/>
                      <a:pt x="20574" y="23788"/>
                      <a:pt x="20580" y="23878"/>
                    </a:cubicBezTo>
                    <a:cubicBezTo>
                      <a:pt x="20615" y="24407"/>
                      <a:pt x="20649" y="24933"/>
                      <a:pt x="20682" y="25462"/>
                    </a:cubicBezTo>
                    <a:cubicBezTo>
                      <a:pt x="20705" y="25807"/>
                      <a:pt x="20943" y="26885"/>
                      <a:pt x="20713" y="27127"/>
                    </a:cubicBezTo>
                    <a:cubicBezTo>
                      <a:pt x="20633" y="27212"/>
                      <a:pt x="20453" y="27239"/>
                      <a:pt x="20241" y="27239"/>
                    </a:cubicBezTo>
                    <a:cubicBezTo>
                      <a:pt x="19881" y="27239"/>
                      <a:pt x="19432" y="27160"/>
                      <a:pt x="19230" y="27152"/>
                    </a:cubicBezTo>
                    <a:cubicBezTo>
                      <a:pt x="18717" y="27130"/>
                      <a:pt x="18207" y="27109"/>
                      <a:pt x="17694" y="27088"/>
                    </a:cubicBezTo>
                    <a:cubicBezTo>
                      <a:pt x="17959" y="26268"/>
                      <a:pt x="18171" y="25466"/>
                      <a:pt x="17538" y="24746"/>
                    </a:cubicBezTo>
                    <a:cubicBezTo>
                      <a:pt x="17166" y="24326"/>
                      <a:pt x="16602" y="24051"/>
                      <a:pt x="16038" y="24051"/>
                    </a:cubicBezTo>
                    <a:cubicBezTo>
                      <a:pt x="15886" y="24051"/>
                      <a:pt x="15734" y="24071"/>
                      <a:pt x="15586" y="24114"/>
                    </a:cubicBezTo>
                    <a:cubicBezTo>
                      <a:pt x="14279" y="24486"/>
                      <a:pt x="14075" y="26181"/>
                      <a:pt x="14853" y="27114"/>
                    </a:cubicBezTo>
                    <a:cubicBezTo>
                      <a:pt x="14457" y="27104"/>
                      <a:pt x="14058" y="27094"/>
                      <a:pt x="13663" y="27082"/>
                    </a:cubicBezTo>
                    <a:cubicBezTo>
                      <a:pt x="13649" y="27081"/>
                      <a:pt x="13634" y="27081"/>
                      <a:pt x="13619" y="27081"/>
                    </a:cubicBezTo>
                    <a:cubicBezTo>
                      <a:pt x="13428" y="27081"/>
                      <a:pt x="13097" y="27108"/>
                      <a:pt x="12782" y="27108"/>
                    </a:cubicBezTo>
                    <a:cubicBezTo>
                      <a:pt x="12449" y="27108"/>
                      <a:pt x="12134" y="27078"/>
                      <a:pt x="12018" y="26953"/>
                    </a:cubicBezTo>
                    <a:cubicBezTo>
                      <a:pt x="11794" y="26707"/>
                      <a:pt x="12015" y="25814"/>
                      <a:pt x="12046" y="25484"/>
                    </a:cubicBezTo>
                    <a:cubicBezTo>
                      <a:pt x="12098" y="24920"/>
                      <a:pt x="12166" y="24358"/>
                      <a:pt x="12243" y="23798"/>
                    </a:cubicBezTo>
                    <a:cubicBezTo>
                      <a:pt x="12256" y="23706"/>
                      <a:pt x="12176" y="23652"/>
                      <a:pt x="12097" y="23652"/>
                    </a:cubicBezTo>
                    <a:cubicBezTo>
                      <a:pt x="12062" y="23652"/>
                      <a:pt x="12027" y="23662"/>
                      <a:pt x="12001" y="23685"/>
                    </a:cubicBezTo>
                    <a:cubicBezTo>
                      <a:pt x="11560" y="24066"/>
                      <a:pt x="10911" y="24296"/>
                      <a:pt x="10301" y="24296"/>
                    </a:cubicBezTo>
                    <a:cubicBezTo>
                      <a:pt x="9474" y="24296"/>
                      <a:pt x="8721" y="23875"/>
                      <a:pt x="8657" y="22839"/>
                    </a:cubicBezTo>
                    <a:cubicBezTo>
                      <a:pt x="8586" y="21668"/>
                      <a:pt x="9486" y="21127"/>
                      <a:pt x="10441" y="21127"/>
                    </a:cubicBezTo>
                    <a:cubicBezTo>
                      <a:pt x="10918" y="21127"/>
                      <a:pt x="11410" y="21262"/>
                      <a:pt x="11800" y="21522"/>
                    </a:cubicBezTo>
                    <a:cubicBezTo>
                      <a:pt x="11821" y="21536"/>
                      <a:pt x="11844" y="21542"/>
                      <a:pt x="11866" y="21542"/>
                    </a:cubicBezTo>
                    <a:cubicBezTo>
                      <a:pt x="11930" y="21542"/>
                      <a:pt x="11989" y="21490"/>
                      <a:pt x="11994" y="21421"/>
                    </a:cubicBezTo>
                    <a:cubicBezTo>
                      <a:pt x="12080" y="20315"/>
                      <a:pt x="12109" y="19199"/>
                      <a:pt x="12001" y="18092"/>
                    </a:cubicBezTo>
                    <a:lnTo>
                      <a:pt x="12001" y="18092"/>
                    </a:lnTo>
                    <a:cubicBezTo>
                      <a:pt x="12371" y="18105"/>
                      <a:pt x="12741" y="18111"/>
                      <a:pt x="13111" y="18111"/>
                    </a:cubicBezTo>
                    <a:cubicBezTo>
                      <a:pt x="13827" y="18111"/>
                      <a:pt x="14542" y="18088"/>
                      <a:pt x="15258" y="18044"/>
                    </a:cubicBezTo>
                    <a:cubicBezTo>
                      <a:pt x="15282" y="18044"/>
                      <a:pt x="15304" y="18037"/>
                      <a:pt x="15322" y="18027"/>
                    </a:cubicBezTo>
                    <a:cubicBezTo>
                      <a:pt x="15379" y="18016"/>
                      <a:pt x="15429" y="17970"/>
                      <a:pt x="15407" y="17904"/>
                    </a:cubicBezTo>
                    <a:cubicBezTo>
                      <a:pt x="15406" y="17899"/>
                      <a:pt x="15405" y="17893"/>
                      <a:pt x="15404" y="17887"/>
                    </a:cubicBezTo>
                    <a:cubicBezTo>
                      <a:pt x="15404" y="17856"/>
                      <a:pt x="15394" y="17827"/>
                      <a:pt x="15378" y="17804"/>
                    </a:cubicBezTo>
                    <a:cubicBezTo>
                      <a:pt x="15060" y="16758"/>
                      <a:pt x="15205" y="15370"/>
                      <a:pt x="16468" y="15084"/>
                    </a:cubicBezTo>
                    <a:cubicBezTo>
                      <a:pt x="16570" y="15061"/>
                      <a:pt x="16671" y="15050"/>
                      <a:pt x="16769" y="15050"/>
                    </a:cubicBezTo>
                    <a:close/>
                    <a:moveTo>
                      <a:pt x="25121" y="15402"/>
                    </a:moveTo>
                    <a:cubicBezTo>
                      <a:pt x="25551" y="15402"/>
                      <a:pt x="26000" y="15608"/>
                      <a:pt x="26275" y="15927"/>
                    </a:cubicBezTo>
                    <a:cubicBezTo>
                      <a:pt x="26835" y="16578"/>
                      <a:pt x="26421" y="17373"/>
                      <a:pt x="26043" y="17992"/>
                    </a:cubicBezTo>
                    <a:cubicBezTo>
                      <a:pt x="25984" y="18087"/>
                      <a:pt x="26046" y="18213"/>
                      <a:pt x="26158" y="18217"/>
                    </a:cubicBezTo>
                    <a:lnTo>
                      <a:pt x="28904" y="18323"/>
                    </a:lnTo>
                    <a:cubicBezTo>
                      <a:pt x="29154" y="19138"/>
                      <a:pt x="29343" y="19964"/>
                      <a:pt x="29476" y="20803"/>
                    </a:cubicBezTo>
                    <a:cubicBezTo>
                      <a:pt x="29056" y="20647"/>
                      <a:pt x="28607" y="20528"/>
                      <a:pt x="28166" y="20528"/>
                    </a:cubicBezTo>
                    <a:cubicBezTo>
                      <a:pt x="27806" y="20528"/>
                      <a:pt x="27452" y="20607"/>
                      <a:pt x="27122" y="20809"/>
                    </a:cubicBezTo>
                    <a:cubicBezTo>
                      <a:pt x="26472" y="21209"/>
                      <a:pt x="26263" y="21934"/>
                      <a:pt x="26429" y="22656"/>
                    </a:cubicBezTo>
                    <a:cubicBezTo>
                      <a:pt x="26662" y="23667"/>
                      <a:pt x="27562" y="24328"/>
                      <a:pt x="28480" y="24328"/>
                    </a:cubicBezTo>
                    <a:cubicBezTo>
                      <a:pt x="28908" y="24328"/>
                      <a:pt x="29339" y="24185"/>
                      <a:pt x="29708" y="23868"/>
                    </a:cubicBezTo>
                    <a:lnTo>
                      <a:pt x="29708" y="23868"/>
                    </a:lnTo>
                    <a:cubicBezTo>
                      <a:pt x="29703" y="23880"/>
                      <a:pt x="29700" y="23894"/>
                      <a:pt x="29697" y="23913"/>
                    </a:cubicBezTo>
                    <a:cubicBezTo>
                      <a:pt x="29680" y="24427"/>
                      <a:pt x="29664" y="24941"/>
                      <a:pt x="29644" y="25456"/>
                    </a:cubicBezTo>
                    <a:cubicBezTo>
                      <a:pt x="29635" y="25731"/>
                      <a:pt x="29761" y="26773"/>
                      <a:pt x="29592" y="26998"/>
                    </a:cubicBezTo>
                    <a:cubicBezTo>
                      <a:pt x="29494" y="27129"/>
                      <a:pt x="29303" y="27165"/>
                      <a:pt x="29091" y="27165"/>
                    </a:cubicBezTo>
                    <a:cubicBezTo>
                      <a:pt x="28823" y="27165"/>
                      <a:pt x="28521" y="27107"/>
                      <a:pt x="28327" y="27107"/>
                    </a:cubicBezTo>
                    <a:cubicBezTo>
                      <a:pt x="28322" y="27107"/>
                      <a:pt x="28318" y="27107"/>
                      <a:pt x="28313" y="27107"/>
                    </a:cubicBezTo>
                    <a:cubicBezTo>
                      <a:pt x="27826" y="27112"/>
                      <a:pt x="27342" y="27150"/>
                      <a:pt x="26858" y="27205"/>
                    </a:cubicBezTo>
                    <a:cubicBezTo>
                      <a:pt x="26745" y="27218"/>
                      <a:pt x="26718" y="27372"/>
                      <a:pt x="26785" y="27446"/>
                    </a:cubicBezTo>
                    <a:cubicBezTo>
                      <a:pt x="27840" y="28609"/>
                      <a:pt x="27152" y="30545"/>
                      <a:pt x="25533" y="30545"/>
                    </a:cubicBezTo>
                    <a:cubicBezTo>
                      <a:pt x="25495" y="30545"/>
                      <a:pt x="25456" y="30544"/>
                      <a:pt x="25416" y="30542"/>
                    </a:cubicBezTo>
                    <a:cubicBezTo>
                      <a:pt x="23721" y="30446"/>
                      <a:pt x="23197" y="28375"/>
                      <a:pt x="24398" y="27309"/>
                    </a:cubicBezTo>
                    <a:cubicBezTo>
                      <a:pt x="24483" y="27232"/>
                      <a:pt x="24433" y="27063"/>
                      <a:pt x="24312" y="27063"/>
                    </a:cubicBezTo>
                    <a:cubicBezTo>
                      <a:pt x="24310" y="27063"/>
                      <a:pt x="24308" y="27063"/>
                      <a:pt x="24307" y="27063"/>
                    </a:cubicBezTo>
                    <a:cubicBezTo>
                      <a:pt x="23233" y="27104"/>
                      <a:pt x="22160" y="27143"/>
                      <a:pt x="21086" y="27192"/>
                    </a:cubicBezTo>
                    <a:lnTo>
                      <a:pt x="20886" y="24141"/>
                    </a:lnTo>
                    <a:lnTo>
                      <a:pt x="20886" y="24141"/>
                    </a:lnTo>
                    <a:cubicBezTo>
                      <a:pt x="21325" y="24429"/>
                      <a:pt x="21916" y="24589"/>
                      <a:pt x="22493" y="24589"/>
                    </a:cubicBezTo>
                    <a:cubicBezTo>
                      <a:pt x="23491" y="24589"/>
                      <a:pt x="24445" y="24111"/>
                      <a:pt x="24493" y="22993"/>
                    </a:cubicBezTo>
                    <a:cubicBezTo>
                      <a:pt x="24528" y="22198"/>
                      <a:pt x="23931" y="21256"/>
                      <a:pt x="23217" y="20916"/>
                    </a:cubicBezTo>
                    <a:cubicBezTo>
                      <a:pt x="22973" y="20799"/>
                      <a:pt x="22723" y="20750"/>
                      <a:pt x="22472" y="20750"/>
                    </a:cubicBezTo>
                    <a:cubicBezTo>
                      <a:pt x="21852" y="20750"/>
                      <a:pt x="21231" y="21053"/>
                      <a:pt x="20698" y="21378"/>
                    </a:cubicBezTo>
                    <a:cubicBezTo>
                      <a:pt x="20732" y="20294"/>
                      <a:pt x="20734" y="19210"/>
                      <a:pt x="20682" y="18128"/>
                    </a:cubicBezTo>
                    <a:cubicBezTo>
                      <a:pt x="20681" y="18118"/>
                      <a:pt x="20678" y="18111"/>
                      <a:pt x="20677" y="18104"/>
                    </a:cubicBezTo>
                    <a:cubicBezTo>
                      <a:pt x="20678" y="18104"/>
                      <a:pt x="20682" y="18105"/>
                      <a:pt x="20683" y="18105"/>
                    </a:cubicBezTo>
                    <a:cubicBezTo>
                      <a:pt x="21698" y="18169"/>
                      <a:pt x="22712" y="18199"/>
                      <a:pt x="23727" y="18199"/>
                    </a:cubicBezTo>
                    <a:cubicBezTo>
                      <a:pt x="23809" y="18199"/>
                      <a:pt x="23892" y="18199"/>
                      <a:pt x="23974" y="18198"/>
                    </a:cubicBezTo>
                    <a:cubicBezTo>
                      <a:pt x="24075" y="18197"/>
                      <a:pt x="24174" y="18083"/>
                      <a:pt x="24110" y="17985"/>
                    </a:cubicBezTo>
                    <a:cubicBezTo>
                      <a:pt x="23550" y="17152"/>
                      <a:pt x="23714" y="15653"/>
                      <a:pt x="24880" y="15425"/>
                    </a:cubicBezTo>
                    <a:cubicBezTo>
                      <a:pt x="24959" y="15409"/>
                      <a:pt x="25040" y="15402"/>
                      <a:pt x="25121" y="15402"/>
                    </a:cubicBezTo>
                    <a:close/>
                    <a:moveTo>
                      <a:pt x="7992" y="15187"/>
                    </a:moveTo>
                    <a:cubicBezTo>
                      <a:pt x="8110" y="15187"/>
                      <a:pt x="8228" y="15201"/>
                      <a:pt x="8343" y="15230"/>
                    </a:cubicBezTo>
                    <a:cubicBezTo>
                      <a:pt x="9468" y="15518"/>
                      <a:pt x="9909" y="16907"/>
                      <a:pt x="9000" y="17701"/>
                    </a:cubicBezTo>
                    <a:cubicBezTo>
                      <a:pt x="8912" y="17778"/>
                      <a:pt x="8965" y="17953"/>
                      <a:pt x="9087" y="17953"/>
                    </a:cubicBezTo>
                    <a:cubicBezTo>
                      <a:pt x="9089" y="17953"/>
                      <a:pt x="9090" y="17953"/>
                      <a:pt x="9092" y="17953"/>
                    </a:cubicBezTo>
                    <a:cubicBezTo>
                      <a:pt x="9997" y="17915"/>
                      <a:pt x="10903" y="17878"/>
                      <a:pt x="11808" y="17841"/>
                    </a:cubicBezTo>
                    <a:lnTo>
                      <a:pt x="11808" y="17841"/>
                    </a:lnTo>
                    <a:cubicBezTo>
                      <a:pt x="11807" y="17874"/>
                      <a:pt x="11806" y="17909"/>
                      <a:pt x="11805" y="17943"/>
                    </a:cubicBezTo>
                    <a:cubicBezTo>
                      <a:pt x="11803" y="17955"/>
                      <a:pt x="11808" y="17967"/>
                      <a:pt x="11811" y="17980"/>
                    </a:cubicBezTo>
                    <a:cubicBezTo>
                      <a:pt x="11838" y="19059"/>
                      <a:pt x="11848" y="20124"/>
                      <a:pt x="11762" y="21200"/>
                    </a:cubicBezTo>
                    <a:cubicBezTo>
                      <a:pt x="11364" y="20967"/>
                      <a:pt x="10898" y="20851"/>
                      <a:pt x="10442" y="20851"/>
                    </a:cubicBezTo>
                    <a:cubicBezTo>
                      <a:pt x="9335" y="20851"/>
                      <a:pt x="8282" y="21533"/>
                      <a:pt x="8365" y="22869"/>
                    </a:cubicBezTo>
                    <a:cubicBezTo>
                      <a:pt x="8412" y="23642"/>
                      <a:pt x="8996" y="24283"/>
                      <a:pt x="9708" y="24530"/>
                    </a:cubicBezTo>
                    <a:cubicBezTo>
                      <a:pt x="9938" y="24609"/>
                      <a:pt x="10168" y="24645"/>
                      <a:pt x="10396" y="24645"/>
                    </a:cubicBezTo>
                    <a:cubicBezTo>
                      <a:pt x="10938" y="24645"/>
                      <a:pt x="11462" y="24440"/>
                      <a:pt x="11915" y="24121"/>
                    </a:cubicBezTo>
                    <a:lnTo>
                      <a:pt x="11915" y="24121"/>
                    </a:lnTo>
                    <a:cubicBezTo>
                      <a:pt x="11789" y="25114"/>
                      <a:pt x="11696" y="26109"/>
                      <a:pt x="11642" y="27107"/>
                    </a:cubicBezTo>
                    <a:cubicBezTo>
                      <a:pt x="11640" y="27108"/>
                      <a:pt x="11638" y="27108"/>
                      <a:pt x="11637" y="27108"/>
                    </a:cubicBezTo>
                    <a:cubicBezTo>
                      <a:pt x="11633" y="27108"/>
                      <a:pt x="11630" y="27107"/>
                      <a:pt x="11627" y="27107"/>
                    </a:cubicBezTo>
                    <a:cubicBezTo>
                      <a:pt x="10997" y="27267"/>
                      <a:pt x="10370" y="27348"/>
                      <a:pt x="9731" y="27348"/>
                    </a:cubicBezTo>
                    <a:cubicBezTo>
                      <a:pt x="9560" y="27348"/>
                      <a:pt x="9389" y="27342"/>
                      <a:pt x="9216" y="27330"/>
                    </a:cubicBezTo>
                    <a:cubicBezTo>
                      <a:pt x="9213" y="27330"/>
                      <a:pt x="9210" y="27330"/>
                      <a:pt x="9208" y="27330"/>
                    </a:cubicBezTo>
                    <a:cubicBezTo>
                      <a:pt x="9088" y="27330"/>
                      <a:pt x="9018" y="27486"/>
                      <a:pt x="9104" y="27572"/>
                    </a:cubicBezTo>
                    <a:cubicBezTo>
                      <a:pt x="10252" y="28743"/>
                      <a:pt x="9635" y="30790"/>
                      <a:pt x="7916" y="30877"/>
                    </a:cubicBezTo>
                    <a:cubicBezTo>
                      <a:pt x="7879" y="30879"/>
                      <a:pt x="7843" y="30880"/>
                      <a:pt x="7807" y="30880"/>
                    </a:cubicBezTo>
                    <a:cubicBezTo>
                      <a:pt x="6244" y="30880"/>
                      <a:pt x="5466" y="29094"/>
                      <a:pt x="6316" y="27831"/>
                    </a:cubicBezTo>
                    <a:cubicBezTo>
                      <a:pt x="6375" y="27747"/>
                      <a:pt x="6312" y="27609"/>
                      <a:pt x="6204" y="27609"/>
                    </a:cubicBezTo>
                    <a:cubicBezTo>
                      <a:pt x="6203" y="27609"/>
                      <a:pt x="6202" y="27609"/>
                      <a:pt x="6200" y="27609"/>
                    </a:cubicBezTo>
                    <a:cubicBezTo>
                      <a:pt x="5663" y="27629"/>
                      <a:pt x="5126" y="27649"/>
                      <a:pt x="4591" y="27669"/>
                    </a:cubicBezTo>
                    <a:cubicBezTo>
                      <a:pt x="4397" y="27676"/>
                      <a:pt x="4194" y="27703"/>
                      <a:pt x="3997" y="27703"/>
                    </a:cubicBezTo>
                    <a:cubicBezTo>
                      <a:pt x="3950" y="27703"/>
                      <a:pt x="3903" y="27701"/>
                      <a:pt x="3858" y="27698"/>
                    </a:cubicBezTo>
                    <a:cubicBezTo>
                      <a:pt x="3408" y="27661"/>
                      <a:pt x="3461" y="27703"/>
                      <a:pt x="3398" y="27251"/>
                    </a:cubicBezTo>
                    <a:cubicBezTo>
                      <a:pt x="3257" y="26241"/>
                      <a:pt x="3333" y="25146"/>
                      <a:pt x="3326" y="24115"/>
                    </a:cubicBezTo>
                    <a:lnTo>
                      <a:pt x="3326" y="24115"/>
                    </a:lnTo>
                    <a:cubicBezTo>
                      <a:pt x="3732" y="24344"/>
                      <a:pt x="4177" y="24451"/>
                      <a:pt x="4613" y="24451"/>
                    </a:cubicBezTo>
                    <a:cubicBezTo>
                      <a:pt x="5943" y="24451"/>
                      <a:pt x="7186" y="23451"/>
                      <a:pt x="6969" y="21879"/>
                    </a:cubicBezTo>
                    <a:cubicBezTo>
                      <a:pt x="6813" y="20747"/>
                      <a:pt x="5850" y="20093"/>
                      <a:pt x="4885" y="20093"/>
                    </a:cubicBezTo>
                    <a:cubicBezTo>
                      <a:pt x="4311" y="20093"/>
                      <a:pt x="3737" y="20324"/>
                      <a:pt x="3331" y="20824"/>
                    </a:cubicBezTo>
                    <a:cubicBezTo>
                      <a:pt x="3229" y="19820"/>
                      <a:pt x="3230" y="18818"/>
                      <a:pt x="3322" y="17811"/>
                    </a:cubicBezTo>
                    <a:lnTo>
                      <a:pt x="3322" y="17811"/>
                    </a:lnTo>
                    <a:cubicBezTo>
                      <a:pt x="4434" y="17827"/>
                      <a:pt x="5548" y="17841"/>
                      <a:pt x="6661" y="17858"/>
                    </a:cubicBezTo>
                    <a:cubicBezTo>
                      <a:pt x="6662" y="17858"/>
                      <a:pt x="6662" y="17858"/>
                      <a:pt x="6662" y="17858"/>
                    </a:cubicBezTo>
                    <a:cubicBezTo>
                      <a:pt x="6810" y="17858"/>
                      <a:pt x="6858" y="17673"/>
                      <a:pt x="6745" y="17590"/>
                    </a:cubicBezTo>
                    <a:cubicBezTo>
                      <a:pt x="5467" y="16642"/>
                      <a:pt x="6773" y="15187"/>
                      <a:pt x="7992" y="15187"/>
                    </a:cubicBezTo>
                    <a:close/>
                    <a:moveTo>
                      <a:pt x="20130" y="1"/>
                    </a:moveTo>
                    <a:cubicBezTo>
                      <a:pt x="19451" y="1"/>
                      <a:pt x="18777" y="49"/>
                      <a:pt x="18103" y="144"/>
                    </a:cubicBezTo>
                    <a:cubicBezTo>
                      <a:pt x="17982" y="160"/>
                      <a:pt x="17972" y="304"/>
                      <a:pt x="18028" y="383"/>
                    </a:cubicBezTo>
                    <a:cubicBezTo>
                      <a:pt x="18749" y="1378"/>
                      <a:pt x="17723" y="2546"/>
                      <a:pt x="16667" y="2559"/>
                    </a:cubicBezTo>
                    <a:cubicBezTo>
                      <a:pt x="16660" y="2559"/>
                      <a:pt x="16653" y="2559"/>
                      <a:pt x="16646" y="2559"/>
                    </a:cubicBezTo>
                    <a:cubicBezTo>
                      <a:pt x="15475" y="2559"/>
                      <a:pt x="14718" y="1486"/>
                      <a:pt x="14922" y="377"/>
                    </a:cubicBezTo>
                    <a:cubicBezTo>
                      <a:pt x="14936" y="298"/>
                      <a:pt x="14896" y="189"/>
                      <a:pt x="14796" y="189"/>
                    </a:cubicBezTo>
                    <a:cubicBezTo>
                      <a:pt x="14793" y="189"/>
                      <a:pt x="14791" y="190"/>
                      <a:pt x="14789" y="190"/>
                    </a:cubicBezTo>
                    <a:cubicBezTo>
                      <a:pt x="13883" y="248"/>
                      <a:pt x="12975" y="307"/>
                      <a:pt x="12067" y="364"/>
                    </a:cubicBezTo>
                    <a:cubicBezTo>
                      <a:pt x="11967" y="371"/>
                      <a:pt x="11910" y="442"/>
                      <a:pt x="11920" y="541"/>
                    </a:cubicBezTo>
                    <a:cubicBezTo>
                      <a:pt x="12037" y="1618"/>
                      <a:pt x="12080" y="2690"/>
                      <a:pt x="12052" y="3771"/>
                    </a:cubicBezTo>
                    <a:cubicBezTo>
                      <a:pt x="12050" y="3858"/>
                      <a:pt x="12120" y="3920"/>
                      <a:pt x="12199" y="3920"/>
                    </a:cubicBezTo>
                    <a:cubicBezTo>
                      <a:pt x="12221" y="3920"/>
                      <a:pt x="12243" y="3915"/>
                      <a:pt x="12265" y="3904"/>
                    </a:cubicBezTo>
                    <a:cubicBezTo>
                      <a:pt x="12616" y="3734"/>
                      <a:pt x="13030" y="3634"/>
                      <a:pt x="13431" y="3634"/>
                    </a:cubicBezTo>
                    <a:cubicBezTo>
                      <a:pt x="14159" y="3634"/>
                      <a:pt x="14847" y="3962"/>
                      <a:pt x="15049" y="4789"/>
                    </a:cubicBezTo>
                    <a:cubicBezTo>
                      <a:pt x="15214" y="5471"/>
                      <a:pt x="14758" y="6117"/>
                      <a:pt x="14103" y="6305"/>
                    </a:cubicBezTo>
                    <a:cubicBezTo>
                      <a:pt x="13941" y="6351"/>
                      <a:pt x="13778" y="6371"/>
                      <a:pt x="13615" y="6371"/>
                    </a:cubicBezTo>
                    <a:cubicBezTo>
                      <a:pt x="13113" y="6371"/>
                      <a:pt x="12613" y="6177"/>
                      <a:pt x="12167" y="5959"/>
                    </a:cubicBezTo>
                    <a:cubicBezTo>
                      <a:pt x="12143" y="5947"/>
                      <a:pt x="12116" y="5941"/>
                      <a:pt x="12091" y="5941"/>
                    </a:cubicBezTo>
                    <a:cubicBezTo>
                      <a:pt x="12020" y="5941"/>
                      <a:pt x="11954" y="5987"/>
                      <a:pt x="11950" y="6073"/>
                    </a:cubicBezTo>
                    <a:cubicBezTo>
                      <a:pt x="11909" y="7108"/>
                      <a:pt x="11877" y="8143"/>
                      <a:pt x="11848" y="9180"/>
                    </a:cubicBezTo>
                    <a:cubicBezTo>
                      <a:pt x="10812" y="9111"/>
                      <a:pt x="9778" y="9151"/>
                      <a:pt x="8741" y="9059"/>
                    </a:cubicBezTo>
                    <a:cubicBezTo>
                      <a:pt x="9531" y="7663"/>
                      <a:pt x="8733" y="5760"/>
                      <a:pt x="7056" y="5760"/>
                    </a:cubicBezTo>
                    <a:cubicBezTo>
                      <a:pt x="6961" y="5760"/>
                      <a:pt x="6863" y="5766"/>
                      <a:pt x="6762" y="5779"/>
                    </a:cubicBezTo>
                    <a:cubicBezTo>
                      <a:pt x="5192" y="5978"/>
                      <a:pt x="4638" y="7864"/>
                      <a:pt x="5640" y="8918"/>
                    </a:cubicBezTo>
                    <a:cubicBezTo>
                      <a:pt x="4917" y="8876"/>
                      <a:pt x="4195" y="8827"/>
                      <a:pt x="3472" y="8791"/>
                    </a:cubicBezTo>
                    <a:cubicBezTo>
                      <a:pt x="3469" y="8791"/>
                      <a:pt x="3465" y="8791"/>
                      <a:pt x="3462" y="8791"/>
                    </a:cubicBezTo>
                    <a:cubicBezTo>
                      <a:pt x="3344" y="8791"/>
                      <a:pt x="3303" y="8918"/>
                      <a:pt x="3347" y="9002"/>
                    </a:cubicBezTo>
                    <a:cubicBezTo>
                      <a:pt x="3368" y="9041"/>
                      <a:pt x="3405" y="9072"/>
                      <a:pt x="3462" y="9076"/>
                    </a:cubicBezTo>
                    <a:cubicBezTo>
                      <a:pt x="4328" y="9134"/>
                      <a:pt x="5194" y="9179"/>
                      <a:pt x="6061" y="9230"/>
                    </a:cubicBezTo>
                    <a:cubicBezTo>
                      <a:pt x="6064" y="9231"/>
                      <a:pt x="6067" y="9231"/>
                      <a:pt x="6070" y="9231"/>
                    </a:cubicBezTo>
                    <a:cubicBezTo>
                      <a:pt x="6207" y="9231"/>
                      <a:pt x="6256" y="9042"/>
                      <a:pt x="6143" y="8968"/>
                    </a:cubicBezTo>
                    <a:cubicBezTo>
                      <a:pt x="4870" y="8130"/>
                      <a:pt x="5373" y="6159"/>
                      <a:pt x="6910" y="6062"/>
                    </a:cubicBezTo>
                    <a:cubicBezTo>
                      <a:pt x="6954" y="6059"/>
                      <a:pt x="6998" y="6058"/>
                      <a:pt x="7041" y="6058"/>
                    </a:cubicBezTo>
                    <a:cubicBezTo>
                      <a:pt x="8622" y="6058"/>
                      <a:pt x="9229" y="7891"/>
                      <a:pt x="8374" y="9103"/>
                    </a:cubicBezTo>
                    <a:cubicBezTo>
                      <a:pt x="8306" y="9197"/>
                      <a:pt x="8387" y="9313"/>
                      <a:pt x="8489" y="9323"/>
                    </a:cubicBezTo>
                    <a:cubicBezTo>
                      <a:pt x="9139" y="9395"/>
                      <a:pt x="9815" y="9461"/>
                      <a:pt x="10485" y="9461"/>
                    </a:cubicBezTo>
                    <a:cubicBezTo>
                      <a:pt x="10916" y="9461"/>
                      <a:pt x="11345" y="9434"/>
                      <a:pt x="11763" y="9363"/>
                    </a:cubicBezTo>
                    <a:lnTo>
                      <a:pt x="11763" y="9363"/>
                    </a:lnTo>
                    <a:cubicBezTo>
                      <a:pt x="11630" y="9637"/>
                      <a:pt x="11720" y="10108"/>
                      <a:pt x="11729" y="10367"/>
                    </a:cubicBezTo>
                    <a:cubicBezTo>
                      <a:pt x="11749" y="10934"/>
                      <a:pt x="11792" y="11521"/>
                      <a:pt x="11964" y="12066"/>
                    </a:cubicBezTo>
                    <a:cubicBezTo>
                      <a:pt x="11969" y="12082"/>
                      <a:pt x="11977" y="12095"/>
                      <a:pt x="11990" y="12105"/>
                    </a:cubicBezTo>
                    <a:cubicBezTo>
                      <a:pt x="11936" y="12163"/>
                      <a:pt x="11989" y="12280"/>
                      <a:pt x="12073" y="12280"/>
                    </a:cubicBezTo>
                    <a:cubicBezTo>
                      <a:pt x="12081" y="12280"/>
                      <a:pt x="12089" y="12279"/>
                      <a:pt x="12097" y="12277"/>
                    </a:cubicBezTo>
                    <a:cubicBezTo>
                      <a:pt x="12382" y="12208"/>
                      <a:pt x="12695" y="12165"/>
                      <a:pt x="13005" y="12165"/>
                    </a:cubicBezTo>
                    <a:cubicBezTo>
                      <a:pt x="13849" y="12165"/>
                      <a:pt x="14676" y="12480"/>
                      <a:pt x="14875" y="13435"/>
                    </a:cubicBezTo>
                    <a:cubicBezTo>
                      <a:pt x="15020" y="14135"/>
                      <a:pt x="14602" y="14715"/>
                      <a:pt x="13925" y="14892"/>
                    </a:cubicBezTo>
                    <a:cubicBezTo>
                      <a:pt x="13761" y="14935"/>
                      <a:pt x="13599" y="14954"/>
                      <a:pt x="13437" y="14954"/>
                    </a:cubicBezTo>
                    <a:cubicBezTo>
                      <a:pt x="12988" y="14954"/>
                      <a:pt x="12550" y="14803"/>
                      <a:pt x="12147" y="14588"/>
                    </a:cubicBezTo>
                    <a:cubicBezTo>
                      <a:pt x="12123" y="14576"/>
                      <a:pt x="12099" y="14570"/>
                      <a:pt x="12077" y="14570"/>
                    </a:cubicBezTo>
                    <a:cubicBezTo>
                      <a:pt x="11970" y="14570"/>
                      <a:pt x="11894" y="14700"/>
                      <a:pt x="11964" y="14787"/>
                    </a:cubicBezTo>
                    <a:lnTo>
                      <a:pt x="11964" y="14788"/>
                    </a:lnTo>
                    <a:cubicBezTo>
                      <a:pt x="11850" y="15699"/>
                      <a:pt x="11842" y="16630"/>
                      <a:pt x="11814" y="17550"/>
                    </a:cubicBezTo>
                    <a:cubicBezTo>
                      <a:pt x="11025" y="17582"/>
                      <a:pt x="10233" y="17615"/>
                      <a:pt x="9442" y="17647"/>
                    </a:cubicBezTo>
                    <a:cubicBezTo>
                      <a:pt x="10301" y="16537"/>
                      <a:pt x="9406" y="14911"/>
                      <a:pt x="7953" y="14891"/>
                    </a:cubicBezTo>
                    <a:cubicBezTo>
                      <a:pt x="7943" y="14891"/>
                      <a:pt x="7934" y="14891"/>
                      <a:pt x="7925" y="14891"/>
                    </a:cubicBezTo>
                    <a:cubicBezTo>
                      <a:pt x="6536" y="14891"/>
                      <a:pt x="5353" y="16475"/>
                      <a:pt x="6290" y="17561"/>
                    </a:cubicBezTo>
                    <a:cubicBezTo>
                      <a:pt x="5893" y="17556"/>
                      <a:pt x="5497" y="17550"/>
                      <a:pt x="5099" y="17547"/>
                    </a:cubicBezTo>
                    <a:cubicBezTo>
                      <a:pt x="5092" y="17547"/>
                      <a:pt x="5086" y="17547"/>
                      <a:pt x="5079" y="17547"/>
                    </a:cubicBezTo>
                    <a:cubicBezTo>
                      <a:pt x="4862" y="17547"/>
                      <a:pt x="4409" y="17604"/>
                      <a:pt x="4035" y="17604"/>
                    </a:cubicBezTo>
                    <a:cubicBezTo>
                      <a:pt x="3819" y="17604"/>
                      <a:pt x="3629" y="17585"/>
                      <a:pt x="3528" y="17525"/>
                    </a:cubicBezTo>
                    <a:cubicBezTo>
                      <a:pt x="3177" y="17317"/>
                      <a:pt x="3322" y="16665"/>
                      <a:pt x="3322" y="16299"/>
                    </a:cubicBezTo>
                    <a:cubicBezTo>
                      <a:pt x="3323" y="15739"/>
                      <a:pt x="3341" y="15182"/>
                      <a:pt x="3373" y="14623"/>
                    </a:cubicBezTo>
                    <a:cubicBezTo>
                      <a:pt x="3378" y="14532"/>
                      <a:pt x="3300" y="14474"/>
                      <a:pt x="3223" y="14474"/>
                    </a:cubicBezTo>
                    <a:cubicBezTo>
                      <a:pt x="3178" y="14474"/>
                      <a:pt x="3133" y="14494"/>
                      <a:pt x="3105" y="14539"/>
                    </a:cubicBezTo>
                    <a:cubicBezTo>
                      <a:pt x="2810" y="15012"/>
                      <a:pt x="2360" y="15222"/>
                      <a:pt x="1913" y="15222"/>
                    </a:cubicBezTo>
                    <a:cubicBezTo>
                      <a:pt x="1188" y="15222"/>
                      <a:pt x="471" y="14667"/>
                      <a:pt x="442" y="13784"/>
                    </a:cubicBezTo>
                    <a:cubicBezTo>
                      <a:pt x="410" y="12731"/>
                      <a:pt x="1301" y="11995"/>
                      <a:pt x="2245" y="11995"/>
                    </a:cubicBezTo>
                    <a:cubicBezTo>
                      <a:pt x="2550" y="11995"/>
                      <a:pt x="2860" y="12072"/>
                      <a:pt x="3147" y="12240"/>
                    </a:cubicBezTo>
                    <a:cubicBezTo>
                      <a:pt x="3169" y="12252"/>
                      <a:pt x="3193" y="12259"/>
                      <a:pt x="3218" y="12259"/>
                    </a:cubicBezTo>
                    <a:cubicBezTo>
                      <a:pt x="3287" y="12259"/>
                      <a:pt x="3355" y="12210"/>
                      <a:pt x="3353" y="12132"/>
                    </a:cubicBezTo>
                    <a:cubicBezTo>
                      <a:pt x="3336" y="11094"/>
                      <a:pt x="3358" y="10055"/>
                      <a:pt x="3305" y="9018"/>
                    </a:cubicBezTo>
                    <a:cubicBezTo>
                      <a:pt x="3305" y="9015"/>
                      <a:pt x="3305" y="9013"/>
                      <a:pt x="3304" y="9012"/>
                    </a:cubicBezTo>
                    <a:cubicBezTo>
                      <a:pt x="3300" y="8963"/>
                      <a:pt x="3261" y="8937"/>
                      <a:pt x="3222" y="8937"/>
                    </a:cubicBezTo>
                    <a:cubicBezTo>
                      <a:pt x="3185" y="8937"/>
                      <a:pt x="3150" y="8961"/>
                      <a:pt x="3147" y="9011"/>
                    </a:cubicBezTo>
                    <a:cubicBezTo>
                      <a:pt x="3094" y="9976"/>
                      <a:pt x="3104" y="10943"/>
                      <a:pt x="3088" y="11909"/>
                    </a:cubicBezTo>
                    <a:cubicBezTo>
                      <a:pt x="2817" y="11787"/>
                      <a:pt x="2529" y="11729"/>
                      <a:pt x="2243" y="11729"/>
                    </a:cubicBezTo>
                    <a:cubicBezTo>
                      <a:pt x="1100" y="11729"/>
                      <a:pt x="0" y="12648"/>
                      <a:pt x="163" y="13941"/>
                    </a:cubicBezTo>
                    <a:cubicBezTo>
                      <a:pt x="287" y="14929"/>
                      <a:pt x="1095" y="15518"/>
                      <a:pt x="1913" y="15518"/>
                    </a:cubicBezTo>
                    <a:cubicBezTo>
                      <a:pt x="2323" y="15518"/>
                      <a:pt x="2735" y="15370"/>
                      <a:pt x="3065" y="15051"/>
                    </a:cubicBezTo>
                    <a:lnTo>
                      <a:pt x="3065" y="15051"/>
                    </a:lnTo>
                    <a:cubicBezTo>
                      <a:pt x="3032" y="15921"/>
                      <a:pt x="3029" y="16789"/>
                      <a:pt x="3066" y="17659"/>
                    </a:cubicBezTo>
                    <a:cubicBezTo>
                      <a:pt x="3068" y="17702"/>
                      <a:pt x="3083" y="17740"/>
                      <a:pt x="3110" y="17769"/>
                    </a:cubicBezTo>
                    <a:cubicBezTo>
                      <a:pt x="2967" y="18928"/>
                      <a:pt x="2968" y="20078"/>
                      <a:pt x="3101" y="21237"/>
                    </a:cubicBezTo>
                    <a:cubicBezTo>
                      <a:pt x="3108" y="21305"/>
                      <a:pt x="3170" y="21341"/>
                      <a:pt x="3232" y="21341"/>
                    </a:cubicBezTo>
                    <a:cubicBezTo>
                      <a:pt x="3279" y="21341"/>
                      <a:pt x="3325" y="21321"/>
                      <a:pt x="3349" y="21279"/>
                    </a:cubicBezTo>
                    <a:cubicBezTo>
                      <a:pt x="3707" y="20663"/>
                      <a:pt x="4301" y="20380"/>
                      <a:pt x="4889" y="20380"/>
                    </a:cubicBezTo>
                    <a:cubicBezTo>
                      <a:pt x="5750" y="20380"/>
                      <a:pt x="6600" y="20984"/>
                      <a:pt x="6688" y="22027"/>
                    </a:cubicBezTo>
                    <a:cubicBezTo>
                      <a:pt x="6800" y="23370"/>
                      <a:pt x="5749" y="24165"/>
                      <a:pt x="4623" y="24165"/>
                    </a:cubicBezTo>
                    <a:cubicBezTo>
                      <a:pt x="4154" y="24165"/>
                      <a:pt x="3671" y="24027"/>
                      <a:pt x="3254" y="23732"/>
                    </a:cubicBezTo>
                    <a:cubicBezTo>
                      <a:pt x="3232" y="23717"/>
                      <a:pt x="3207" y="23710"/>
                      <a:pt x="3182" y="23710"/>
                    </a:cubicBezTo>
                    <a:cubicBezTo>
                      <a:pt x="3107" y="23710"/>
                      <a:pt x="3031" y="23769"/>
                      <a:pt x="3033" y="23848"/>
                    </a:cubicBezTo>
                    <a:cubicBezTo>
                      <a:pt x="3063" y="25185"/>
                      <a:pt x="3091" y="26522"/>
                      <a:pt x="3120" y="27859"/>
                    </a:cubicBezTo>
                    <a:cubicBezTo>
                      <a:pt x="3122" y="27929"/>
                      <a:pt x="3175" y="28008"/>
                      <a:pt x="3253" y="28008"/>
                    </a:cubicBezTo>
                    <a:cubicBezTo>
                      <a:pt x="3255" y="28008"/>
                      <a:pt x="3257" y="28008"/>
                      <a:pt x="3259" y="28008"/>
                    </a:cubicBezTo>
                    <a:lnTo>
                      <a:pt x="5935" y="27908"/>
                    </a:lnTo>
                    <a:lnTo>
                      <a:pt x="5935" y="27908"/>
                    </a:lnTo>
                    <a:cubicBezTo>
                      <a:pt x="5182" y="29356"/>
                      <a:pt x="6149" y="31168"/>
                      <a:pt x="7807" y="31168"/>
                    </a:cubicBezTo>
                    <a:cubicBezTo>
                      <a:pt x="7906" y="31168"/>
                      <a:pt x="8009" y="31161"/>
                      <a:pt x="8113" y="31148"/>
                    </a:cubicBezTo>
                    <a:cubicBezTo>
                      <a:pt x="9847" y="30924"/>
                      <a:pt x="10491" y="28941"/>
                      <a:pt x="9531" y="27635"/>
                    </a:cubicBezTo>
                    <a:lnTo>
                      <a:pt x="9531" y="27635"/>
                    </a:lnTo>
                    <a:cubicBezTo>
                      <a:pt x="9597" y="27636"/>
                      <a:pt x="9662" y="27637"/>
                      <a:pt x="9727" y="27637"/>
                    </a:cubicBezTo>
                    <a:cubicBezTo>
                      <a:pt x="10389" y="27637"/>
                      <a:pt x="11036" y="27556"/>
                      <a:pt x="11691" y="27390"/>
                    </a:cubicBezTo>
                    <a:cubicBezTo>
                      <a:pt x="11734" y="27378"/>
                      <a:pt x="11765" y="27352"/>
                      <a:pt x="11781" y="27320"/>
                    </a:cubicBezTo>
                    <a:lnTo>
                      <a:pt x="15216" y="27417"/>
                    </a:lnTo>
                    <a:cubicBezTo>
                      <a:pt x="15218" y="27417"/>
                      <a:pt x="15220" y="27417"/>
                      <a:pt x="15221" y="27417"/>
                    </a:cubicBezTo>
                    <a:cubicBezTo>
                      <a:pt x="15369" y="27417"/>
                      <a:pt x="15411" y="27233"/>
                      <a:pt x="15301" y="27150"/>
                    </a:cubicBezTo>
                    <a:cubicBezTo>
                      <a:pt x="14303" y="26401"/>
                      <a:pt x="14526" y="24492"/>
                      <a:pt x="15911" y="24356"/>
                    </a:cubicBezTo>
                    <a:cubicBezTo>
                      <a:pt x="15959" y="24351"/>
                      <a:pt x="16007" y="24349"/>
                      <a:pt x="16055" y="24349"/>
                    </a:cubicBezTo>
                    <a:cubicBezTo>
                      <a:pt x="16594" y="24349"/>
                      <a:pt x="17117" y="24644"/>
                      <a:pt x="17422" y="25084"/>
                    </a:cubicBezTo>
                    <a:cubicBezTo>
                      <a:pt x="17893" y="25762"/>
                      <a:pt x="17590" y="26476"/>
                      <a:pt x="17361" y="27183"/>
                    </a:cubicBezTo>
                    <a:cubicBezTo>
                      <a:pt x="17333" y="27272"/>
                      <a:pt x="17400" y="27366"/>
                      <a:pt x="17493" y="27371"/>
                    </a:cubicBezTo>
                    <a:cubicBezTo>
                      <a:pt x="18645" y="27418"/>
                      <a:pt x="19795" y="27464"/>
                      <a:pt x="20947" y="27512"/>
                    </a:cubicBezTo>
                    <a:cubicBezTo>
                      <a:pt x="20948" y="27512"/>
                      <a:pt x="20949" y="27513"/>
                      <a:pt x="20951" y="27513"/>
                    </a:cubicBezTo>
                    <a:cubicBezTo>
                      <a:pt x="21008" y="27513"/>
                      <a:pt x="21072" y="27468"/>
                      <a:pt x="21089" y="27411"/>
                    </a:cubicBezTo>
                    <a:cubicBezTo>
                      <a:pt x="22048" y="27394"/>
                      <a:pt x="23005" y="27372"/>
                      <a:pt x="23962" y="27350"/>
                    </a:cubicBezTo>
                    <a:lnTo>
                      <a:pt x="23962" y="27350"/>
                    </a:lnTo>
                    <a:cubicBezTo>
                      <a:pt x="22899" y="28631"/>
                      <a:pt x="23584" y="30732"/>
                      <a:pt x="25404" y="30829"/>
                    </a:cubicBezTo>
                    <a:cubicBezTo>
                      <a:pt x="25447" y="30831"/>
                      <a:pt x="25489" y="30832"/>
                      <a:pt x="25531" y="30832"/>
                    </a:cubicBezTo>
                    <a:cubicBezTo>
                      <a:pt x="27294" y="30832"/>
                      <a:pt x="28131" y="28825"/>
                      <a:pt x="27170" y="27464"/>
                    </a:cubicBezTo>
                    <a:cubicBezTo>
                      <a:pt x="27612" y="27422"/>
                      <a:pt x="28052" y="27401"/>
                      <a:pt x="28492" y="27401"/>
                    </a:cubicBezTo>
                    <a:cubicBezTo>
                      <a:pt x="28900" y="27401"/>
                      <a:pt x="29307" y="27419"/>
                      <a:pt x="29717" y="27455"/>
                    </a:cubicBezTo>
                    <a:cubicBezTo>
                      <a:pt x="29720" y="27455"/>
                      <a:pt x="29724" y="27455"/>
                      <a:pt x="29727" y="27455"/>
                    </a:cubicBezTo>
                    <a:cubicBezTo>
                      <a:pt x="29802" y="27455"/>
                      <a:pt x="29866" y="27388"/>
                      <a:pt x="29869" y="27317"/>
                    </a:cubicBezTo>
                    <a:cubicBezTo>
                      <a:pt x="29906" y="26184"/>
                      <a:pt x="29946" y="25055"/>
                      <a:pt x="29984" y="23921"/>
                    </a:cubicBezTo>
                    <a:cubicBezTo>
                      <a:pt x="29988" y="23826"/>
                      <a:pt x="29913" y="23777"/>
                      <a:pt x="29839" y="23777"/>
                    </a:cubicBezTo>
                    <a:cubicBezTo>
                      <a:pt x="29825" y="23777"/>
                      <a:pt x="29810" y="23778"/>
                      <a:pt x="29796" y="23782"/>
                    </a:cubicBezTo>
                    <a:cubicBezTo>
                      <a:pt x="29812" y="23767"/>
                      <a:pt x="29828" y="23754"/>
                      <a:pt x="29844" y="23738"/>
                    </a:cubicBezTo>
                    <a:cubicBezTo>
                      <a:pt x="29917" y="23662"/>
                      <a:pt x="29852" y="23560"/>
                      <a:pt x="29770" y="23560"/>
                    </a:cubicBezTo>
                    <a:cubicBezTo>
                      <a:pt x="29748" y="23560"/>
                      <a:pt x="29724" y="23567"/>
                      <a:pt x="29702" y="23585"/>
                    </a:cubicBezTo>
                    <a:cubicBezTo>
                      <a:pt x="29335" y="23881"/>
                      <a:pt x="28899" y="24022"/>
                      <a:pt x="28473" y="24022"/>
                    </a:cubicBezTo>
                    <a:cubicBezTo>
                      <a:pt x="27666" y="24022"/>
                      <a:pt x="26897" y="23515"/>
                      <a:pt x="26708" y="22587"/>
                    </a:cubicBezTo>
                    <a:cubicBezTo>
                      <a:pt x="26447" y="21311"/>
                      <a:pt x="27271" y="20885"/>
                      <a:pt x="28208" y="20885"/>
                    </a:cubicBezTo>
                    <a:cubicBezTo>
                      <a:pt x="28692" y="20885"/>
                      <a:pt x="29206" y="20998"/>
                      <a:pt x="29617" y="21167"/>
                    </a:cubicBezTo>
                    <a:cubicBezTo>
                      <a:pt x="29634" y="21174"/>
                      <a:pt x="29650" y="21177"/>
                      <a:pt x="29666" y="21177"/>
                    </a:cubicBezTo>
                    <a:cubicBezTo>
                      <a:pt x="29754" y="21177"/>
                      <a:pt x="29815" y="21080"/>
                      <a:pt x="29802" y="20995"/>
                    </a:cubicBezTo>
                    <a:cubicBezTo>
                      <a:pt x="29668" y="20064"/>
                      <a:pt x="29464" y="19154"/>
                      <a:pt x="29186" y="18255"/>
                    </a:cubicBezTo>
                    <a:cubicBezTo>
                      <a:pt x="29180" y="18237"/>
                      <a:pt x="29171" y="18226"/>
                      <a:pt x="29163" y="18213"/>
                    </a:cubicBezTo>
                    <a:cubicBezTo>
                      <a:pt x="29166" y="18205"/>
                      <a:pt x="29170" y="18197"/>
                      <a:pt x="29170" y="18187"/>
                    </a:cubicBezTo>
                    <a:cubicBezTo>
                      <a:pt x="29182" y="17372"/>
                      <a:pt x="29229" y="16561"/>
                      <a:pt x="29305" y="15751"/>
                    </a:cubicBezTo>
                    <a:cubicBezTo>
                      <a:pt x="29659" y="15948"/>
                      <a:pt x="30045" y="16040"/>
                      <a:pt x="30421" y="16040"/>
                    </a:cubicBezTo>
                    <a:cubicBezTo>
                      <a:pt x="31540" y="16040"/>
                      <a:pt x="32580" y="15222"/>
                      <a:pt x="32504" y="13899"/>
                    </a:cubicBezTo>
                    <a:cubicBezTo>
                      <a:pt x="32440" y="12793"/>
                      <a:pt x="31535" y="12114"/>
                      <a:pt x="30586" y="12114"/>
                    </a:cubicBezTo>
                    <a:cubicBezTo>
                      <a:pt x="30215" y="12114"/>
                      <a:pt x="29838" y="12218"/>
                      <a:pt x="29501" y="12440"/>
                    </a:cubicBezTo>
                    <a:cubicBezTo>
                      <a:pt x="29496" y="11471"/>
                      <a:pt x="29544" y="10507"/>
                      <a:pt x="29653" y="9542"/>
                    </a:cubicBezTo>
                    <a:cubicBezTo>
                      <a:pt x="29662" y="9468"/>
                      <a:pt x="29590" y="9393"/>
                      <a:pt x="29518" y="9393"/>
                    </a:cubicBezTo>
                    <a:cubicBezTo>
                      <a:pt x="29516" y="9393"/>
                      <a:pt x="29515" y="9393"/>
                      <a:pt x="29513" y="9393"/>
                    </a:cubicBezTo>
                    <a:cubicBezTo>
                      <a:pt x="28364" y="9399"/>
                      <a:pt x="27216" y="9408"/>
                      <a:pt x="26066" y="9415"/>
                    </a:cubicBezTo>
                    <a:cubicBezTo>
                      <a:pt x="25947" y="9415"/>
                      <a:pt x="25864" y="9565"/>
                      <a:pt x="25955" y="9658"/>
                    </a:cubicBezTo>
                    <a:cubicBezTo>
                      <a:pt x="26750" y="10481"/>
                      <a:pt x="26318" y="11947"/>
                      <a:pt x="25099" y="11947"/>
                    </a:cubicBezTo>
                    <a:cubicBezTo>
                      <a:pt x="25083" y="11947"/>
                      <a:pt x="25067" y="11947"/>
                      <a:pt x="25051" y="11946"/>
                    </a:cubicBezTo>
                    <a:cubicBezTo>
                      <a:pt x="23804" y="11909"/>
                      <a:pt x="23432" y="10387"/>
                      <a:pt x="24291" y="9607"/>
                    </a:cubicBezTo>
                    <a:cubicBezTo>
                      <a:pt x="24385" y="9521"/>
                      <a:pt x="24322" y="9362"/>
                      <a:pt x="24198" y="9355"/>
                    </a:cubicBezTo>
                    <a:cubicBezTo>
                      <a:pt x="23468" y="9318"/>
                      <a:pt x="22738" y="9294"/>
                      <a:pt x="22008" y="9294"/>
                    </a:cubicBezTo>
                    <a:cubicBezTo>
                      <a:pt x="21468" y="9294"/>
                      <a:pt x="20927" y="9307"/>
                      <a:pt x="20387" y="9337"/>
                    </a:cubicBezTo>
                    <a:cubicBezTo>
                      <a:pt x="20372" y="9298"/>
                      <a:pt x="20350" y="9262"/>
                      <a:pt x="20326" y="9230"/>
                    </a:cubicBezTo>
                    <a:cubicBezTo>
                      <a:pt x="20326" y="9224"/>
                      <a:pt x="20330" y="9219"/>
                      <a:pt x="20331" y="9213"/>
                    </a:cubicBezTo>
                    <a:cubicBezTo>
                      <a:pt x="20415" y="8231"/>
                      <a:pt x="20463" y="7249"/>
                      <a:pt x="20477" y="6263"/>
                    </a:cubicBezTo>
                    <a:cubicBezTo>
                      <a:pt x="20479" y="6180"/>
                      <a:pt x="20411" y="6114"/>
                      <a:pt x="20331" y="6114"/>
                    </a:cubicBezTo>
                    <a:cubicBezTo>
                      <a:pt x="20321" y="6114"/>
                      <a:pt x="20311" y="6115"/>
                      <a:pt x="20301" y="6117"/>
                    </a:cubicBezTo>
                    <a:cubicBezTo>
                      <a:pt x="19943" y="6195"/>
                      <a:pt x="19572" y="6267"/>
                      <a:pt x="19204" y="6267"/>
                    </a:cubicBezTo>
                    <a:cubicBezTo>
                      <a:pt x="18988" y="6267"/>
                      <a:pt x="18774" y="6243"/>
                      <a:pt x="18564" y="6180"/>
                    </a:cubicBezTo>
                    <a:cubicBezTo>
                      <a:pt x="17859" y="5972"/>
                      <a:pt x="17359" y="5201"/>
                      <a:pt x="17775" y="4504"/>
                    </a:cubicBezTo>
                    <a:cubicBezTo>
                      <a:pt x="18084" y="3986"/>
                      <a:pt x="18910" y="3556"/>
                      <a:pt x="19633" y="3556"/>
                    </a:cubicBezTo>
                    <a:cubicBezTo>
                      <a:pt x="20046" y="3556"/>
                      <a:pt x="20426" y="3697"/>
                      <a:pt x="20656" y="4042"/>
                    </a:cubicBezTo>
                    <a:cubicBezTo>
                      <a:pt x="20686" y="4090"/>
                      <a:pt x="20740" y="4114"/>
                      <a:pt x="20792" y="4114"/>
                    </a:cubicBezTo>
                    <a:cubicBezTo>
                      <a:pt x="20861" y="4114"/>
                      <a:pt x="20927" y="4070"/>
                      <a:pt x="20927" y="3980"/>
                    </a:cubicBezTo>
                    <a:lnTo>
                      <a:pt x="20927" y="168"/>
                    </a:lnTo>
                    <a:cubicBezTo>
                      <a:pt x="20926" y="88"/>
                      <a:pt x="20870" y="21"/>
                      <a:pt x="20788" y="16"/>
                    </a:cubicBezTo>
                    <a:cubicBezTo>
                      <a:pt x="20568" y="6"/>
                      <a:pt x="20349" y="1"/>
                      <a:pt x="201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81"/>
              <p:cNvSpPr/>
              <p:nvPr/>
            </p:nvSpPr>
            <p:spPr>
              <a:xfrm>
                <a:off x="7175885" y="1503881"/>
                <a:ext cx="488522" cy="347197"/>
              </a:xfrm>
              <a:custGeom>
                <a:avLst/>
                <a:gdLst/>
                <a:ahLst/>
                <a:cxnLst/>
                <a:rect l="l" t="t" r="r" b="b"/>
                <a:pathLst>
                  <a:path w="11905" h="8461" extrusionOk="0">
                    <a:moveTo>
                      <a:pt x="1124" y="0"/>
                    </a:moveTo>
                    <a:cubicBezTo>
                      <a:pt x="777" y="0"/>
                      <a:pt x="430" y="2"/>
                      <a:pt x="83" y="4"/>
                    </a:cubicBezTo>
                    <a:cubicBezTo>
                      <a:pt x="101" y="242"/>
                      <a:pt x="57" y="512"/>
                      <a:pt x="55" y="689"/>
                    </a:cubicBezTo>
                    <a:cubicBezTo>
                      <a:pt x="50" y="1277"/>
                      <a:pt x="52" y="1867"/>
                      <a:pt x="30" y="2455"/>
                    </a:cubicBezTo>
                    <a:cubicBezTo>
                      <a:pt x="29" y="2487"/>
                      <a:pt x="18" y="2513"/>
                      <a:pt x="0" y="2534"/>
                    </a:cubicBezTo>
                    <a:cubicBezTo>
                      <a:pt x="362" y="2322"/>
                      <a:pt x="803" y="2217"/>
                      <a:pt x="1248" y="2217"/>
                    </a:cubicBezTo>
                    <a:cubicBezTo>
                      <a:pt x="2340" y="2217"/>
                      <a:pt x="3449" y="2850"/>
                      <a:pt x="3413" y="4074"/>
                    </a:cubicBezTo>
                    <a:cubicBezTo>
                      <a:pt x="3384" y="5075"/>
                      <a:pt x="2396" y="5648"/>
                      <a:pt x="1445" y="5648"/>
                    </a:cubicBezTo>
                    <a:cubicBezTo>
                      <a:pt x="1052" y="5648"/>
                      <a:pt x="664" y="5550"/>
                      <a:pt x="354" y="5343"/>
                    </a:cubicBezTo>
                    <a:lnTo>
                      <a:pt x="354" y="5343"/>
                    </a:lnTo>
                    <a:cubicBezTo>
                      <a:pt x="602" y="6284"/>
                      <a:pt x="579" y="7278"/>
                      <a:pt x="412" y="8230"/>
                    </a:cubicBezTo>
                    <a:cubicBezTo>
                      <a:pt x="1398" y="8290"/>
                      <a:pt x="2385" y="8320"/>
                      <a:pt x="3372" y="8321"/>
                    </a:cubicBezTo>
                    <a:cubicBezTo>
                      <a:pt x="2837" y="7236"/>
                      <a:pt x="3296" y="5604"/>
                      <a:pt x="4680" y="5527"/>
                    </a:cubicBezTo>
                    <a:cubicBezTo>
                      <a:pt x="4709" y="5525"/>
                      <a:pt x="4738" y="5525"/>
                      <a:pt x="4767" y="5525"/>
                    </a:cubicBezTo>
                    <a:cubicBezTo>
                      <a:pt x="5348" y="5525"/>
                      <a:pt x="5947" y="5832"/>
                      <a:pt x="6264" y="6319"/>
                    </a:cubicBezTo>
                    <a:cubicBezTo>
                      <a:pt x="6704" y="6998"/>
                      <a:pt x="6420" y="7714"/>
                      <a:pt x="6055" y="8348"/>
                    </a:cubicBezTo>
                    <a:cubicBezTo>
                      <a:pt x="6452" y="8363"/>
                      <a:pt x="6848" y="8378"/>
                      <a:pt x="7243" y="8393"/>
                    </a:cubicBezTo>
                    <a:cubicBezTo>
                      <a:pt x="7418" y="8399"/>
                      <a:pt x="7753" y="8460"/>
                      <a:pt x="8034" y="8460"/>
                    </a:cubicBezTo>
                    <a:cubicBezTo>
                      <a:pt x="8208" y="8460"/>
                      <a:pt x="8361" y="8437"/>
                      <a:pt x="8441" y="8362"/>
                    </a:cubicBezTo>
                    <a:cubicBezTo>
                      <a:pt x="8643" y="8175"/>
                      <a:pt x="8557" y="7402"/>
                      <a:pt x="8577" y="7100"/>
                    </a:cubicBezTo>
                    <a:cubicBezTo>
                      <a:pt x="8603" y="6702"/>
                      <a:pt x="8638" y="6309"/>
                      <a:pt x="8678" y="5913"/>
                    </a:cubicBezTo>
                    <a:cubicBezTo>
                      <a:pt x="8687" y="5836"/>
                      <a:pt x="8754" y="5772"/>
                      <a:pt x="8827" y="5772"/>
                    </a:cubicBezTo>
                    <a:cubicBezTo>
                      <a:pt x="8852" y="5772"/>
                      <a:pt x="8877" y="5779"/>
                      <a:pt x="8901" y="5796"/>
                    </a:cubicBezTo>
                    <a:cubicBezTo>
                      <a:pt x="9261" y="6046"/>
                      <a:pt x="9676" y="6166"/>
                      <a:pt x="10080" y="6166"/>
                    </a:cubicBezTo>
                    <a:cubicBezTo>
                      <a:pt x="10974" y="6166"/>
                      <a:pt x="11812" y="5580"/>
                      <a:pt x="11860" y="4520"/>
                    </a:cubicBezTo>
                    <a:cubicBezTo>
                      <a:pt x="11905" y="3486"/>
                      <a:pt x="11090" y="2812"/>
                      <a:pt x="10225" y="2812"/>
                    </a:cubicBezTo>
                    <a:cubicBezTo>
                      <a:pt x="9835" y="2812"/>
                      <a:pt x="9434" y="2949"/>
                      <a:pt x="9097" y="3252"/>
                    </a:cubicBezTo>
                    <a:cubicBezTo>
                      <a:pt x="9068" y="3278"/>
                      <a:pt x="9036" y="3289"/>
                      <a:pt x="9003" y="3289"/>
                    </a:cubicBezTo>
                    <a:cubicBezTo>
                      <a:pt x="8928" y="3289"/>
                      <a:pt x="8856" y="3227"/>
                      <a:pt x="8854" y="3138"/>
                    </a:cubicBezTo>
                    <a:cubicBezTo>
                      <a:pt x="8844" y="2549"/>
                      <a:pt x="8849" y="1962"/>
                      <a:pt x="8880" y="1376"/>
                    </a:cubicBezTo>
                    <a:cubicBezTo>
                      <a:pt x="8900" y="1041"/>
                      <a:pt x="9130" y="316"/>
                      <a:pt x="8832" y="94"/>
                    </a:cubicBezTo>
                    <a:cubicBezTo>
                      <a:pt x="8764" y="42"/>
                      <a:pt x="8604" y="25"/>
                      <a:pt x="8409" y="25"/>
                    </a:cubicBezTo>
                    <a:cubicBezTo>
                      <a:pt x="8001" y="25"/>
                      <a:pt x="7443" y="102"/>
                      <a:pt x="7265" y="103"/>
                    </a:cubicBezTo>
                    <a:cubicBezTo>
                      <a:pt x="6845" y="107"/>
                      <a:pt x="6426" y="109"/>
                      <a:pt x="6004" y="112"/>
                    </a:cubicBezTo>
                    <a:cubicBezTo>
                      <a:pt x="6691" y="1135"/>
                      <a:pt x="6106" y="2649"/>
                      <a:pt x="4753" y="2649"/>
                    </a:cubicBezTo>
                    <a:cubicBezTo>
                      <a:pt x="4730" y="2649"/>
                      <a:pt x="4707" y="2648"/>
                      <a:pt x="4683" y="2647"/>
                    </a:cubicBezTo>
                    <a:cubicBezTo>
                      <a:pt x="3290" y="2596"/>
                      <a:pt x="2765" y="1041"/>
                      <a:pt x="3521" y="43"/>
                    </a:cubicBezTo>
                    <a:cubicBezTo>
                      <a:pt x="2721" y="10"/>
                      <a:pt x="1923" y="0"/>
                      <a:pt x="1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81"/>
              <p:cNvSpPr/>
              <p:nvPr/>
            </p:nvSpPr>
            <p:spPr>
              <a:xfrm>
                <a:off x="7188975" y="1742384"/>
                <a:ext cx="372803" cy="621475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15145" extrusionOk="0">
                    <a:moveTo>
                      <a:pt x="4445" y="0"/>
                    </a:moveTo>
                    <a:cubicBezTo>
                      <a:pt x="4363" y="0"/>
                      <a:pt x="4282" y="8"/>
                      <a:pt x="4203" y="23"/>
                    </a:cubicBezTo>
                    <a:cubicBezTo>
                      <a:pt x="3037" y="252"/>
                      <a:pt x="2873" y="1751"/>
                      <a:pt x="3433" y="2584"/>
                    </a:cubicBezTo>
                    <a:cubicBezTo>
                      <a:pt x="3497" y="2682"/>
                      <a:pt x="3398" y="2796"/>
                      <a:pt x="3298" y="2797"/>
                    </a:cubicBezTo>
                    <a:cubicBezTo>
                      <a:pt x="3218" y="2797"/>
                      <a:pt x="3138" y="2798"/>
                      <a:pt x="3057" y="2798"/>
                    </a:cubicBezTo>
                    <a:cubicBezTo>
                      <a:pt x="2040" y="2798"/>
                      <a:pt x="1024" y="2767"/>
                      <a:pt x="8" y="2704"/>
                    </a:cubicBezTo>
                    <a:cubicBezTo>
                      <a:pt x="5" y="2704"/>
                      <a:pt x="2" y="2702"/>
                      <a:pt x="0" y="2702"/>
                    </a:cubicBezTo>
                    <a:cubicBezTo>
                      <a:pt x="2" y="2710"/>
                      <a:pt x="4" y="2716"/>
                      <a:pt x="5" y="2726"/>
                    </a:cubicBezTo>
                    <a:cubicBezTo>
                      <a:pt x="56" y="3809"/>
                      <a:pt x="55" y="4893"/>
                      <a:pt x="21" y="5976"/>
                    </a:cubicBezTo>
                    <a:cubicBezTo>
                      <a:pt x="555" y="5651"/>
                      <a:pt x="1175" y="5349"/>
                      <a:pt x="1795" y="5349"/>
                    </a:cubicBezTo>
                    <a:cubicBezTo>
                      <a:pt x="2046" y="5349"/>
                      <a:pt x="2296" y="5398"/>
                      <a:pt x="2540" y="5515"/>
                    </a:cubicBezTo>
                    <a:cubicBezTo>
                      <a:pt x="3254" y="5853"/>
                      <a:pt x="3851" y="6796"/>
                      <a:pt x="3816" y="7591"/>
                    </a:cubicBezTo>
                    <a:cubicBezTo>
                      <a:pt x="3768" y="8710"/>
                      <a:pt x="2814" y="9187"/>
                      <a:pt x="1816" y="9187"/>
                    </a:cubicBezTo>
                    <a:cubicBezTo>
                      <a:pt x="1239" y="9187"/>
                      <a:pt x="648" y="9027"/>
                      <a:pt x="209" y="8740"/>
                    </a:cubicBezTo>
                    <a:lnTo>
                      <a:pt x="209" y="8740"/>
                    </a:lnTo>
                    <a:lnTo>
                      <a:pt x="409" y="11791"/>
                    </a:lnTo>
                    <a:cubicBezTo>
                      <a:pt x="1481" y="11743"/>
                      <a:pt x="2556" y="11704"/>
                      <a:pt x="3630" y="11662"/>
                    </a:cubicBezTo>
                    <a:cubicBezTo>
                      <a:pt x="3631" y="11662"/>
                      <a:pt x="3633" y="11662"/>
                      <a:pt x="3634" y="11662"/>
                    </a:cubicBezTo>
                    <a:cubicBezTo>
                      <a:pt x="3757" y="11662"/>
                      <a:pt x="3807" y="11832"/>
                      <a:pt x="3721" y="11908"/>
                    </a:cubicBezTo>
                    <a:cubicBezTo>
                      <a:pt x="2522" y="12974"/>
                      <a:pt x="3044" y="15046"/>
                      <a:pt x="4739" y="15141"/>
                    </a:cubicBezTo>
                    <a:cubicBezTo>
                      <a:pt x="4779" y="15143"/>
                      <a:pt x="4818" y="15144"/>
                      <a:pt x="4856" y="15144"/>
                    </a:cubicBezTo>
                    <a:cubicBezTo>
                      <a:pt x="6475" y="15144"/>
                      <a:pt x="7162" y="13207"/>
                      <a:pt x="6108" y="12044"/>
                    </a:cubicBezTo>
                    <a:cubicBezTo>
                      <a:pt x="6042" y="11969"/>
                      <a:pt x="6070" y="11816"/>
                      <a:pt x="6181" y="11804"/>
                    </a:cubicBezTo>
                    <a:cubicBezTo>
                      <a:pt x="6665" y="11749"/>
                      <a:pt x="7149" y="11711"/>
                      <a:pt x="7636" y="11706"/>
                    </a:cubicBezTo>
                    <a:cubicBezTo>
                      <a:pt x="7640" y="11706"/>
                      <a:pt x="7643" y="11706"/>
                      <a:pt x="7647" y="11706"/>
                    </a:cubicBezTo>
                    <a:cubicBezTo>
                      <a:pt x="7841" y="11706"/>
                      <a:pt x="8145" y="11765"/>
                      <a:pt x="8415" y="11765"/>
                    </a:cubicBezTo>
                    <a:cubicBezTo>
                      <a:pt x="8627" y="11765"/>
                      <a:pt x="8817" y="11729"/>
                      <a:pt x="8915" y="11598"/>
                    </a:cubicBezTo>
                    <a:cubicBezTo>
                      <a:pt x="9084" y="11373"/>
                      <a:pt x="8958" y="10331"/>
                      <a:pt x="8967" y="10056"/>
                    </a:cubicBezTo>
                    <a:cubicBezTo>
                      <a:pt x="8987" y="9541"/>
                      <a:pt x="9003" y="9025"/>
                      <a:pt x="9022" y="8511"/>
                    </a:cubicBezTo>
                    <a:cubicBezTo>
                      <a:pt x="9023" y="8493"/>
                      <a:pt x="9027" y="8479"/>
                      <a:pt x="9032" y="8467"/>
                    </a:cubicBezTo>
                    <a:lnTo>
                      <a:pt x="9032" y="8467"/>
                    </a:lnTo>
                    <a:cubicBezTo>
                      <a:pt x="8662" y="8784"/>
                      <a:pt x="8231" y="8928"/>
                      <a:pt x="7804" y="8928"/>
                    </a:cubicBezTo>
                    <a:cubicBezTo>
                      <a:pt x="6885" y="8928"/>
                      <a:pt x="5985" y="8266"/>
                      <a:pt x="5752" y="7255"/>
                    </a:cubicBezTo>
                    <a:cubicBezTo>
                      <a:pt x="5587" y="6533"/>
                      <a:pt x="5795" y="5806"/>
                      <a:pt x="6445" y="5408"/>
                    </a:cubicBezTo>
                    <a:cubicBezTo>
                      <a:pt x="6775" y="5206"/>
                      <a:pt x="7129" y="5127"/>
                      <a:pt x="7488" y="5127"/>
                    </a:cubicBezTo>
                    <a:cubicBezTo>
                      <a:pt x="7930" y="5127"/>
                      <a:pt x="8379" y="5246"/>
                      <a:pt x="8800" y="5402"/>
                    </a:cubicBezTo>
                    <a:cubicBezTo>
                      <a:pt x="8667" y="4562"/>
                      <a:pt x="8476" y="3737"/>
                      <a:pt x="8227" y="2922"/>
                    </a:cubicBezTo>
                    <a:lnTo>
                      <a:pt x="5481" y="2816"/>
                    </a:lnTo>
                    <a:cubicBezTo>
                      <a:pt x="5369" y="2810"/>
                      <a:pt x="5309" y="2685"/>
                      <a:pt x="5366" y="2591"/>
                    </a:cubicBezTo>
                    <a:cubicBezTo>
                      <a:pt x="5744" y="1972"/>
                      <a:pt x="6158" y="1177"/>
                      <a:pt x="5598" y="525"/>
                    </a:cubicBezTo>
                    <a:cubicBezTo>
                      <a:pt x="5322" y="207"/>
                      <a:pt x="4874" y="0"/>
                      <a:pt x="44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81"/>
              <p:cNvSpPr/>
              <p:nvPr/>
            </p:nvSpPr>
            <p:spPr>
              <a:xfrm>
                <a:off x="6692885" y="1728104"/>
                <a:ext cx="646917" cy="500217"/>
              </a:xfrm>
              <a:custGeom>
                <a:avLst/>
                <a:gdLst/>
                <a:ahLst/>
                <a:cxnLst/>
                <a:rect l="l" t="t" r="r" b="b"/>
                <a:pathLst>
                  <a:path w="15765" h="12190" extrusionOk="0">
                    <a:moveTo>
                      <a:pt x="8183" y="0"/>
                    </a:moveTo>
                    <a:cubicBezTo>
                      <a:pt x="8085" y="0"/>
                      <a:pt x="7984" y="11"/>
                      <a:pt x="7882" y="34"/>
                    </a:cubicBezTo>
                    <a:cubicBezTo>
                      <a:pt x="6621" y="321"/>
                      <a:pt x="6475" y="1708"/>
                      <a:pt x="6792" y="2754"/>
                    </a:cubicBezTo>
                    <a:cubicBezTo>
                      <a:pt x="6808" y="2778"/>
                      <a:pt x="6818" y="2806"/>
                      <a:pt x="6818" y="2837"/>
                    </a:cubicBezTo>
                    <a:cubicBezTo>
                      <a:pt x="6819" y="2843"/>
                      <a:pt x="6820" y="2850"/>
                      <a:pt x="6822" y="2855"/>
                    </a:cubicBezTo>
                    <a:cubicBezTo>
                      <a:pt x="6842" y="2920"/>
                      <a:pt x="6792" y="2968"/>
                      <a:pt x="6736" y="2978"/>
                    </a:cubicBezTo>
                    <a:cubicBezTo>
                      <a:pt x="6719" y="2987"/>
                      <a:pt x="6696" y="2993"/>
                      <a:pt x="6673" y="2995"/>
                    </a:cubicBezTo>
                    <a:cubicBezTo>
                      <a:pt x="5963" y="3039"/>
                      <a:pt x="5252" y="3061"/>
                      <a:pt x="4541" y="3061"/>
                    </a:cubicBezTo>
                    <a:cubicBezTo>
                      <a:pt x="4166" y="3061"/>
                      <a:pt x="3791" y="3055"/>
                      <a:pt x="3415" y="3042"/>
                    </a:cubicBezTo>
                    <a:lnTo>
                      <a:pt x="3415" y="3042"/>
                    </a:lnTo>
                    <a:cubicBezTo>
                      <a:pt x="3524" y="4149"/>
                      <a:pt x="3495" y="5264"/>
                      <a:pt x="3408" y="6372"/>
                    </a:cubicBezTo>
                    <a:cubicBezTo>
                      <a:pt x="3402" y="6440"/>
                      <a:pt x="3343" y="6493"/>
                      <a:pt x="3280" y="6493"/>
                    </a:cubicBezTo>
                    <a:cubicBezTo>
                      <a:pt x="3258" y="6493"/>
                      <a:pt x="3235" y="6486"/>
                      <a:pt x="3214" y="6472"/>
                    </a:cubicBezTo>
                    <a:cubicBezTo>
                      <a:pt x="2824" y="6213"/>
                      <a:pt x="2333" y="6077"/>
                      <a:pt x="1855" y="6077"/>
                    </a:cubicBezTo>
                    <a:cubicBezTo>
                      <a:pt x="901" y="6077"/>
                      <a:pt x="0" y="6618"/>
                      <a:pt x="71" y="7789"/>
                    </a:cubicBezTo>
                    <a:cubicBezTo>
                      <a:pt x="135" y="8825"/>
                      <a:pt x="889" y="9246"/>
                      <a:pt x="1716" y="9246"/>
                    </a:cubicBezTo>
                    <a:cubicBezTo>
                      <a:pt x="2326" y="9246"/>
                      <a:pt x="2975" y="9016"/>
                      <a:pt x="3415" y="8636"/>
                    </a:cubicBezTo>
                    <a:cubicBezTo>
                      <a:pt x="3441" y="8613"/>
                      <a:pt x="3476" y="8602"/>
                      <a:pt x="3511" y="8602"/>
                    </a:cubicBezTo>
                    <a:cubicBezTo>
                      <a:pt x="3590" y="8602"/>
                      <a:pt x="3670" y="8657"/>
                      <a:pt x="3657" y="8749"/>
                    </a:cubicBezTo>
                    <a:cubicBezTo>
                      <a:pt x="3580" y="9309"/>
                      <a:pt x="3512" y="9871"/>
                      <a:pt x="3460" y="10436"/>
                    </a:cubicBezTo>
                    <a:cubicBezTo>
                      <a:pt x="3429" y="10765"/>
                      <a:pt x="3208" y="11657"/>
                      <a:pt x="3433" y="11903"/>
                    </a:cubicBezTo>
                    <a:cubicBezTo>
                      <a:pt x="3549" y="12029"/>
                      <a:pt x="3863" y="12060"/>
                      <a:pt x="4194" y="12060"/>
                    </a:cubicBezTo>
                    <a:cubicBezTo>
                      <a:pt x="4513" y="12060"/>
                      <a:pt x="4847" y="12031"/>
                      <a:pt x="5038" y="12031"/>
                    </a:cubicBezTo>
                    <a:cubicBezTo>
                      <a:pt x="5051" y="12031"/>
                      <a:pt x="5064" y="12031"/>
                      <a:pt x="5077" y="12032"/>
                    </a:cubicBezTo>
                    <a:cubicBezTo>
                      <a:pt x="5473" y="12043"/>
                      <a:pt x="5872" y="12055"/>
                      <a:pt x="6267" y="12066"/>
                    </a:cubicBezTo>
                    <a:cubicBezTo>
                      <a:pt x="5490" y="11131"/>
                      <a:pt x="5693" y="9437"/>
                      <a:pt x="7000" y="9064"/>
                    </a:cubicBezTo>
                    <a:cubicBezTo>
                      <a:pt x="7148" y="9021"/>
                      <a:pt x="7300" y="9001"/>
                      <a:pt x="7452" y="9001"/>
                    </a:cubicBezTo>
                    <a:cubicBezTo>
                      <a:pt x="8016" y="9001"/>
                      <a:pt x="8580" y="9276"/>
                      <a:pt x="8952" y="9696"/>
                    </a:cubicBezTo>
                    <a:cubicBezTo>
                      <a:pt x="9585" y="10416"/>
                      <a:pt x="9372" y="11218"/>
                      <a:pt x="9108" y="12039"/>
                    </a:cubicBezTo>
                    <a:cubicBezTo>
                      <a:pt x="9621" y="12060"/>
                      <a:pt x="10131" y="12081"/>
                      <a:pt x="10644" y="12103"/>
                    </a:cubicBezTo>
                    <a:cubicBezTo>
                      <a:pt x="10846" y="12111"/>
                      <a:pt x="11295" y="12190"/>
                      <a:pt x="11655" y="12190"/>
                    </a:cubicBezTo>
                    <a:cubicBezTo>
                      <a:pt x="11867" y="12190"/>
                      <a:pt x="12048" y="12162"/>
                      <a:pt x="12128" y="12077"/>
                    </a:cubicBezTo>
                    <a:cubicBezTo>
                      <a:pt x="12357" y="11835"/>
                      <a:pt x="12119" y="10758"/>
                      <a:pt x="12098" y="10412"/>
                    </a:cubicBezTo>
                    <a:cubicBezTo>
                      <a:pt x="12063" y="9884"/>
                      <a:pt x="12029" y="9357"/>
                      <a:pt x="11995" y="8828"/>
                    </a:cubicBezTo>
                    <a:cubicBezTo>
                      <a:pt x="11988" y="8739"/>
                      <a:pt x="12052" y="8696"/>
                      <a:pt x="12121" y="8696"/>
                    </a:cubicBezTo>
                    <a:cubicBezTo>
                      <a:pt x="12196" y="8696"/>
                      <a:pt x="12276" y="8745"/>
                      <a:pt x="12284" y="8840"/>
                    </a:cubicBezTo>
                    <a:cubicBezTo>
                      <a:pt x="12728" y="9129"/>
                      <a:pt x="13199" y="9300"/>
                      <a:pt x="13720" y="9300"/>
                    </a:cubicBezTo>
                    <a:cubicBezTo>
                      <a:pt x="13826" y="9300"/>
                      <a:pt x="13934" y="9293"/>
                      <a:pt x="14044" y="9279"/>
                    </a:cubicBezTo>
                    <a:cubicBezTo>
                      <a:pt x="14924" y="9161"/>
                      <a:pt x="15765" y="8570"/>
                      <a:pt x="15540" y="7582"/>
                    </a:cubicBezTo>
                    <a:cubicBezTo>
                      <a:pt x="15356" y="6774"/>
                      <a:pt x="14769" y="5991"/>
                      <a:pt x="13868" y="5991"/>
                    </a:cubicBezTo>
                    <a:cubicBezTo>
                      <a:pt x="13858" y="5991"/>
                      <a:pt x="13847" y="5992"/>
                      <a:pt x="13837" y="5992"/>
                    </a:cubicBezTo>
                    <a:cubicBezTo>
                      <a:pt x="13178" y="6003"/>
                      <a:pt x="12568" y="6377"/>
                      <a:pt x="12029" y="6721"/>
                    </a:cubicBezTo>
                    <a:cubicBezTo>
                      <a:pt x="12008" y="6734"/>
                      <a:pt x="11985" y="6740"/>
                      <a:pt x="11963" y="6740"/>
                    </a:cubicBezTo>
                    <a:cubicBezTo>
                      <a:pt x="11886" y="6740"/>
                      <a:pt x="11814" y="6667"/>
                      <a:pt x="11817" y="6586"/>
                    </a:cubicBezTo>
                    <a:cubicBezTo>
                      <a:pt x="11859" y="5413"/>
                      <a:pt x="11853" y="4241"/>
                      <a:pt x="11813" y="3067"/>
                    </a:cubicBezTo>
                    <a:cubicBezTo>
                      <a:pt x="11811" y="2977"/>
                      <a:pt x="11874" y="2936"/>
                      <a:pt x="11941" y="2936"/>
                    </a:cubicBezTo>
                    <a:cubicBezTo>
                      <a:pt x="11951" y="2936"/>
                      <a:pt x="11960" y="2937"/>
                      <a:pt x="11970" y="2938"/>
                    </a:cubicBezTo>
                    <a:cubicBezTo>
                      <a:pt x="11967" y="2924"/>
                      <a:pt x="11965" y="2908"/>
                      <a:pt x="11967" y="2893"/>
                    </a:cubicBezTo>
                    <a:lnTo>
                      <a:pt x="11967" y="2893"/>
                    </a:lnTo>
                    <a:cubicBezTo>
                      <a:pt x="11392" y="2976"/>
                      <a:pt x="10775" y="3062"/>
                      <a:pt x="10174" y="3062"/>
                    </a:cubicBezTo>
                    <a:cubicBezTo>
                      <a:pt x="9881" y="3062"/>
                      <a:pt x="9592" y="3042"/>
                      <a:pt x="9314" y="2991"/>
                    </a:cubicBezTo>
                    <a:cubicBezTo>
                      <a:pt x="9289" y="3026"/>
                      <a:pt x="9255" y="3041"/>
                      <a:pt x="9220" y="3041"/>
                    </a:cubicBezTo>
                    <a:cubicBezTo>
                      <a:pt x="9126" y="3041"/>
                      <a:pt x="9026" y="2931"/>
                      <a:pt x="9084" y="2816"/>
                    </a:cubicBezTo>
                    <a:cubicBezTo>
                      <a:pt x="9396" y="2190"/>
                      <a:pt x="9624" y="1453"/>
                      <a:pt x="9327" y="775"/>
                    </a:cubicBezTo>
                    <a:cubicBezTo>
                      <a:pt x="9113" y="285"/>
                      <a:pt x="8681" y="0"/>
                      <a:pt x="8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81"/>
              <p:cNvSpPr/>
              <p:nvPr/>
            </p:nvSpPr>
            <p:spPr>
              <a:xfrm>
                <a:off x="6828059" y="1490668"/>
                <a:ext cx="478961" cy="351793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8573" extrusionOk="0">
                    <a:moveTo>
                      <a:pt x="2639" y="11"/>
                    </a:moveTo>
                    <a:lnTo>
                      <a:pt x="2639" y="11"/>
                    </a:lnTo>
                    <a:cubicBezTo>
                      <a:pt x="2210" y="16"/>
                      <a:pt x="1779" y="10"/>
                      <a:pt x="1349" y="36"/>
                    </a:cubicBezTo>
                    <a:cubicBezTo>
                      <a:pt x="1060" y="56"/>
                      <a:pt x="289" y="0"/>
                      <a:pt x="133" y="326"/>
                    </a:cubicBezTo>
                    <a:cubicBezTo>
                      <a:pt x="0" y="601"/>
                      <a:pt x="138" y="1263"/>
                      <a:pt x="157" y="1562"/>
                    </a:cubicBezTo>
                    <a:cubicBezTo>
                      <a:pt x="182" y="1969"/>
                      <a:pt x="241" y="2373"/>
                      <a:pt x="251" y="2780"/>
                    </a:cubicBezTo>
                    <a:cubicBezTo>
                      <a:pt x="547" y="2679"/>
                      <a:pt x="867" y="2627"/>
                      <a:pt x="1186" y="2627"/>
                    </a:cubicBezTo>
                    <a:cubicBezTo>
                      <a:pt x="2224" y="2627"/>
                      <a:pt x="3241" y="3178"/>
                      <a:pt x="3308" y="4365"/>
                    </a:cubicBezTo>
                    <a:cubicBezTo>
                      <a:pt x="3373" y="5477"/>
                      <a:pt x="2486" y="5943"/>
                      <a:pt x="1549" y="5943"/>
                    </a:cubicBezTo>
                    <a:cubicBezTo>
                      <a:pt x="1108" y="5943"/>
                      <a:pt x="657" y="5840"/>
                      <a:pt x="288" y="5651"/>
                    </a:cubicBezTo>
                    <a:lnTo>
                      <a:pt x="288" y="5651"/>
                    </a:lnTo>
                    <a:cubicBezTo>
                      <a:pt x="325" y="6612"/>
                      <a:pt x="252" y="7582"/>
                      <a:pt x="215" y="8541"/>
                    </a:cubicBezTo>
                    <a:cubicBezTo>
                      <a:pt x="557" y="8551"/>
                      <a:pt x="899" y="8556"/>
                      <a:pt x="1241" y="8556"/>
                    </a:cubicBezTo>
                    <a:cubicBezTo>
                      <a:pt x="1908" y="8556"/>
                      <a:pt x="2576" y="8537"/>
                      <a:pt x="3244" y="8499"/>
                    </a:cubicBezTo>
                    <a:cubicBezTo>
                      <a:pt x="2794" y="7255"/>
                      <a:pt x="3252" y="5614"/>
                      <a:pt x="4774" y="5497"/>
                    </a:cubicBezTo>
                    <a:cubicBezTo>
                      <a:pt x="4815" y="5494"/>
                      <a:pt x="4855" y="5493"/>
                      <a:pt x="4895" y="5493"/>
                    </a:cubicBezTo>
                    <a:cubicBezTo>
                      <a:pt x="5510" y="5493"/>
                      <a:pt x="6029" y="5858"/>
                      <a:pt x="6285" y="6422"/>
                    </a:cubicBezTo>
                    <a:cubicBezTo>
                      <a:pt x="6605" y="7132"/>
                      <a:pt x="6427" y="7895"/>
                      <a:pt x="6118" y="8572"/>
                    </a:cubicBezTo>
                    <a:cubicBezTo>
                      <a:pt x="6456" y="8543"/>
                      <a:pt x="6798" y="8551"/>
                      <a:pt x="7139" y="8535"/>
                    </a:cubicBezTo>
                    <a:cubicBezTo>
                      <a:pt x="7365" y="8525"/>
                      <a:pt x="7591" y="8508"/>
                      <a:pt x="7815" y="8489"/>
                    </a:cubicBezTo>
                    <a:cubicBezTo>
                      <a:pt x="7966" y="8473"/>
                      <a:pt x="8356" y="8507"/>
                      <a:pt x="8487" y="8413"/>
                    </a:cubicBezTo>
                    <a:cubicBezTo>
                      <a:pt x="8813" y="8180"/>
                      <a:pt x="8734" y="7403"/>
                      <a:pt x="8725" y="7060"/>
                    </a:cubicBezTo>
                    <a:cubicBezTo>
                      <a:pt x="8713" y="6582"/>
                      <a:pt x="8631" y="6118"/>
                      <a:pt x="8553" y="5649"/>
                    </a:cubicBezTo>
                    <a:cubicBezTo>
                      <a:pt x="8538" y="5567"/>
                      <a:pt x="8592" y="5512"/>
                      <a:pt x="8651" y="5495"/>
                    </a:cubicBezTo>
                    <a:cubicBezTo>
                      <a:pt x="8647" y="5439"/>
                      <a:pt x="8704" y="5384"/>
                      <a:pt x="8766" y="5384"/>
                    </a:cubicBezTo>
                    <a:cubicBezTo>
                      <a:pt x="8782" y="5384"/>
                      <a:pt x="8800" y="5388"/>
                      <a:pt x="8816" y="5397"/>
                    </a:cubicBezTo>
                    <a:cubicBezTo>
                      <a:pt x="9118" y="5569"/>
                      <a:pt x="9517" y="5661"/>
                      <a:pt x="9917" y="5661"/>
                    </a:cubicBezTo>
                    <a:cubicBezTo>
                      <a:pt x="10790" y="5661"/>
                      <a:pt x="11672" y="5225"/>
                      <a:pt x="11586" y="4234"/>
                    </a:cubicBezTo>
                    <a:cubicBezTo>
                      <a:pt x="11500" y="3230"/>
                      <a:pt x="10659" y="2846"/>
                      <a:pt x="9794" y="2846"/>
                    </a:cubicBezTo>
                    <a:cubicBezTo>
                      <a:pt x="9358" y="2846"/>
                      <a:pt x="8916" y="2944"/>
                      <a:pt x="8561" y="3108"/>
                    </a:cubicBezTo>
                    <a:cubicBezTo>
                      <a:pt x="8539" y="3119"/>
                      <a:pt x="8518" y="3123"/>
                      <a:pt x="8498" y="3123"/>
                    </a:cubicBezTo>
                    <a:cubicBezTo>
                      <a:pt x="8390" y="3123"/>
                      <a:pt x="8327" y="2981"/>
                      <a:pt x="8410" y="2898"/>
                    </a:cubicBezTo>
                    <a:lnTo>
                      <a:pt x="8410" y="2898"/>
                    </a:lnTo>
                    <a:cubicBezTo>
                      <a:pt x="8397" y="2902"/>
                      <a:pt x="8383" y="2904"/>
                      <a:pt x="8369" y="2904"/>
                    </a:cubicBezTo>
                    <a:cubicBezTo>
                      <a:pt x="8299" y="2904"/>
                      <a:pt x="8227" y="2857"/>
                      <a:pt x="8227" y="2765"/>
                    </a:cubicBezTo>
                    <a:cubicBezTo>
                      <a:pt x="8221" y="2348"/>
                      <a:pt x="8229" y="1932"/>
                      <a:pt x="8234" y="1517"/>
                    </a:cubicBezTo>
                    <a:cubicBezTo>
                      <a:pt x="8235" y="1309"/>
                      <a:pt x="8238" y="1101"/>
                      <a:pt x="8239" y="894"/>
                    </a:cubicBezTo>
                    <a:cubicBezTo>
                      <a:pt x="8240" y="759"/>
                      <a:pt x="8302" y="450"/>
                      <a:pt x="8255" y="301"/>
                    </a:cubicBezTo>
                    <a:cubicBezTo>
                      <a:pt x="8233" y="282"/>
                      <a:pt x="8219" y="254"/>
                      <a:pt x="8217" y="224"/>
                    </a:cubicBezTo>
                    <a:cubicBezTo>
                      <a:pt x="8090" y="50"/>
                      <a:pt x="7788" y="15"/>
                      <a:pt x="7498" y="15"/>
                    </a:cubicBezTo>
                    <a:cubicBezTo>
                      <a:pt x="7300" y="15"/>
                      <a:pt x="7108" y="31"/>
                      <a:pt x="6979" y="31"/>
                    </a:cubicBezTo>
                    <a:cubicBezTo>
                      <a:pt x="6974" y="31"/>
                      <a:pt x="6969" y="31"/>
                      <a:pt x="6965" y="31"/>
                    </a:cubicBezTo>
                    <a:cubicBezTo>
                      <a:pt x="6912" y="31"/>
                      <a:pt x="6860" y="30"/>
                      <a:pt x="6808" y="30"/>
                    </a:cubicBezTo>
                    <a:cubicBezTo>
                      <a:pt x="6430" y="30"/>
                      <a:pt x="6051" y="45"/>
                      <a:pt x="5673" y="59"/>
                    </a:cubicBezTo>
                    <a:cubicBezTo>
                      <a:pt x="5928" y="807"/>
                      <a:pt x="6001" y="1677"/>
                      <a:pt x="5510" y="2348"/>
                    </a:cubicBezTo>
                    <a:cubicBezTo>
                      <a:pt x="5208" y="2759"/>
                      <a:pt x="4752" y="2980"/>
                      <a:pt x="4263" y="2980"/>
                    </a:cubicBezTo>
                    <a:cubicBezTo>
                      <a:pt x="4163" y="2980"/>
                      <a:pt x="4061" y="2971"/>
                      <a:pt x="3959" y="2952"/>
                    </a:cubicBezTo>
                    <a:cubicBezTo>
                      <a:pt x="2578" y="2698"/>
                      <a:pt x="2157" y="1178"/>
                      <a:pt x="2639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81"/>
              <p:cNvSpPr/>
              <p:nvPr/>
            </p:nvSpPr>
            <p:spPr>
              <a:xfrm>
                <a:off x="6836225" y="1121874"/>
                <a:ext cx="351260" cy="479043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1674" extrusionOk="0">
                    <a:moveTo>
                      <a:pt x="8021" y="1"/>
                    </a:moveTo>
                    <a:cubicBezTo>
                      <a:pt x="7919" y="1"/>
                      <a:pt x="7801" y="6"/>
                      <a:pt x="7665" y="9"/>
                    </a:cubicBezTo>
                    <a:cubicBezTo>
                      <a:pt x="7205" y="20"/>
                      <a:pt x="6748" y="61"/>
                      <a:pt x="6292" y="120"/>
                    </a:cubicBezTo>
                    <a:cubicBezTo>
                      <a:pt x="6825" y="1155"/>
                      <a:pt x="6012" y="2384"/>
                      <a:pt x="4865" y="2547"/>
                    </a:cubicBezTo>
                    <a:cubicBezTo>
                      <a:pt x="4759" y="2563"/>
                      <a:pt x="4654" y="2570"/>
                      <a:pt x="4552" y="2570"/>
                    </a:cubicBezTo>
                    <a:cubicBezTo>
                      <a:pt x="3290" y="2570"/>
                      <a:pt x="2422" y="1438"/>
                      <a:pt x="2541" y="210"/>
                    </a:cubicBezTo>
                    <a:lnTo>
                      <a:pt x="2541" y="210"/>
                    </a:lnTo>
                    <a:cubicBezTo>
                      <a:pt x="1742" y="261"/>
                      <a:pt x="942" y="312"/>
                      <a:pt x="141" y="363"/>
                    </a:cubicBezTo>
                    <a:cubicBezTo>
                      <a:pt x="239" y="1332"/>
                      <a:pt x="282" y="2302"/>
                      <a:pt x="266" y="3277"/>
                    </a:cubicBezTo>
                    <a:cubicBezTo>
                      <a:pt x="602" y="3148"/>
                      <a:pt x="971" y="3079"/>
                      <a:pt x="1332" y="3079"/>
                    </a:cubicBezTo>
                    <a:cubicBezTo>
                      <a:pt x="2289" y="3079"/>
                      <a:pt x="3194" y="3561"/>
                      <a:pt x="3295" y="4691"/>
                    </a:cubicBezTo>
                    <a:cubicBezTo>
                      <a:pt x="3356" y="5378"/>
                      <a:pt x="2958" y="5956"/>
                      <a:pt x="2333" y="6224"/>
                    </a:cubicBezTo>
                    <a:cubicBezTo>
                      <a:pt x="2077" y="6334"/>
                      <a:pt x="1817" y="6381"/>
                      <a:pt x="1556" y="6381"/>
                    </a:cubicBezTo>
                    <a:cubicBezTo>
                      <a:pt x="1074" y="6381"/>
                      <a:pt x="593" y="6222"/>
                      <a:pt x="146" y="6018"/>
                    </a:cubicBezTo>
                    <a:cubicBezTo>
                      <a:pt x="102" y="6960"/>
                      <a:pt x="54" y="7905"/>
                      <a:pt x="1" y="8849"/>
                    </a:cubicBezTo>
                    <a:cubicBezTo>
                      <a:pt x="234" y="8779"/>
                      <a:pt x="537" y="8790"/>
                      <a:pt x="726" y="8771"/>
                    </a:cubicBezTo>
                    <a:cubicBezTo>
                      <a:pt x="1110" y="8733"/>
                      <a:pt x="1498" y="8708"/>
                      <a:pt x="1885" y="8708"/>
                    </a:cubicBezTo>
                    <a:cubicBezTo>
                      <a:pt x="2085" y="8708"/>
                      <a:pt x="2285" y="8714"/>
                      <a:pt x="2484" y="8730"/>
                    </a:cubicBezTo>
                    <a:cubicBezTo>
                      <a:pt x="2531" y="8734"/>
                      <a:pt x="2563" y="8755"/>
                      <a:pt x="2583" y="8784"/>
                    </a:cubicBezTo>
                    <a:cubicBezTo>
                      <a:pt x="2589" y="8783"/>
                      <a:pt x="2595" y="8782"/>
                      <a:pt x="2602" y="8782"/>
                    </a:cubicBezTo>
                    <a:cubicBezTo>
                      <a:pt x="2669" y="8782"/>
                      <a:pt x="2741" y="8846"/>
                      <a:pt x="2714" y="8924"/>
                    </a:cubicBezTo>
                    <a:cubicBezTo>
                      <a:pt x="2342" y="9968"/>
                      <a:pt x="2491" y="11389"/>
                      <a:pt x="3794" y="11647"/>
                    </a:cubicBezTo>
                    <a:cubicBezTo>
                      <a:pt x="3886" y="11665"/>
                      <a:pt x="3977" y="11674"/>
                      <a:pt x="4065" y="11674"/>
                    </a:cubicBezTo>
                    <a:cubicBezTo>
                      <a:pt x="4634" y="11674"/>
                      <a:pt x="5102" y="11309"/>
                      <a:pt x="5295" y="10741"/>
                    </a:cubicBezTo>
                    <a:cubicBezTo>
                      <a:pt x="5485" y="10185"/>
                      <a:pt x="5359" y="9615"/>
                      <a:pt x="5187" y="9076"/>
                    </a:cubicBezTo>
                    <a:cubicBezTo>
                      <a:pt x="5155" y="8973"/>
                      <a:pt x="5233" y="8912"/>
                      <a:pt x="5317" y="8912"/>
                    </a:cubicBezTo>
                    <a:cubicBezTo>
                      <a:pt x="5333" y="8912"/>
                      <a:pt x="5349" y="8914"/>
                      <a:pt x="5364" y="8918"/>
                    </a:cubicBezTo>
                    <a:cubicBezTo>
                      <a:pt x="5365" y="8868"/>
                      <a:pt x="5391" y="8822"/>
                      <a:pt x="5449" y="8814"/>
                    </a:cubicBezTo>
                    <a:cubicBezTo>
                      <a:pt x="5885" y="8762"/>
                      <a:pt x="6321" y="8737"/>
                      <a:pt x="6758" y="8737"/>
                    </a:cubicBezTo>
                    <a:cubicBezTo>
                      <a:pt x="6909" y="8737"/>
                      <a:pt x="7061" y="8740"/>
                      <a:pt x="7212" y="8746"/>
                    </a:cubicBezTo>
                    <a:cubicBezTo>
                      <a:pt x="7235" y="8747"/>
                      <a:pt x="7260" y="8747"/>
                      <a:pt x="7286" y="8747"/>
                    </a:cubicBezTo>
                    <a:cubicBezTo>
                      <a:pt x="7366" y="8747"/>
                      <a:pt x="7457" y="8744"/>
                      <a:pt x="7550" y="8744"/>
                    </a:cubicBezTo>
                    <a:cubicBezTo>
                      <a:pt x="7694" y="8744"/>
                      <a:pt x="7844" y="8751"/>
                      <a:pt x="7974" y="8787"/>
                    </a:cubicBezTo>
                    <a:cubicBezTo>
                      <a:pt x="8043" y="7912"/>
                      <a:pt x="8089" y="7036"/>
                      <a:pt x="8106" y="6157"/>
                    </a:cubicBezTo>
                    <a:lnTo>
                      <a:pt x="8106" y="6157"/>
                    </a:lnTo>
                    <a:cubicBezTo>
                      <a:pt x="7782" y="6222"/>
                      <a:pt x="7442" y="6273"/>
                      <a:pt x="7108" y="6273"/>
                    </a:cubicBezTo>
                    <a:cubicBezTo>
                      <a:pt x="6598" y="6273"/>
                      <a:pt x="6103" y="6154"/>
                      <a:pt x="5705" y="5786"/>
                    </a:cubicBezTo>
                    <a:cubicBezTo>
                      <a:pt x="5274" y="5385"/>
                      <a:pt x="5109" y="4800"/>
                      <a:pt x="5356" y="4251"/>
                    </a:cubicBezTo>
                    <a:cubicBezTo>
                      <a:pt x="5683" y="3520"/>
                      <a:pt x="6650" y="2994"/>
                      <a:pt x="7522" y="2994"/>
                    </a:cubicBezTo>
                    <a:cubicBezTo>
                      <a:pt x="7908" y="2994"/>
                      <a:pt x="8274" y="3096"/>
                      <a:pt x="8559" y="3329"/>
                    </a:cubicBezTo>
                    <a:cubicBezTo>
                      <a:pt x="8559" y="2444"/>
                      <a:pt x="8558" y="1556"/>
                      <a:pt x="8559" y="671"/>
                    </a:cubicBezTo>
                    <a:cubicBezTo>
                      <a:pt x="8559" y="81"/>
                      <a:pt x="8419" y="1"/>
                      <a:pt x="80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81"/>
              <p:cNvSpPr/>
              <p:nvPr/>
            </p:nvSpPr>
            <p:spPr>
              <a:xfrm>
                <a:off x="6357452" y="1358941"/>
                <a:ext cx="599603" cy="475637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11591" extrusionOk="0">
                    <a:moveTo>
                      <a:pt x="6634" y="1"/>
                    </a:moveTo>
                    <a:cubicBezTo>
                      <a:pt x="6591" y="1"/>
                      <a:pt x="6547" y="2"/>
                      <a:pt x="6502" y="5"/>
                    </a:cubicBezTo>
                    <a:cubicBezTo>
                      <a:pt x="4965" y="101"/>
                      <a:pt x="4462" y="2074"/>
                      <a:pt x="5735" y="2911"/>
                    </a:cubicBezTo>
                    <a:cubicBezTo>
                      <a:pt x="5847" y="2985"/>
                      <a:pt x="5799" y="3174"/>
                      <a:pt x="5662" y="3174"/>
                    </a:cubicBezTo>
                    <a:cubicBezTo>
                      <a:pt x="5659" y="3174"/>
                      <a:pt x="5656" y="3174"/>
                      <a:pt x="5653" y="3173"/>
                    </a:cubicBezTo>
                    <a:cubicBezTo>
                      <a:pt x="4788" y="3122"/>
                      <a:pt x="3921" y="3077"/>
                      <a:pt x="3054" y="3019"/>
                    </a:cubicBezTo>
                    <a:cubicBezTo>
                      <a:pt x="2997" y="3015"/>
                      <a:pt x="2959" y="2984"/>
                      <a:pt x="2939" y="2945"/>
                    </a:cubicBezTo>
                    <a:lnTo>
                      <a:pt x="2894" y="2956"/>
                    </a:lnTo>
                    <a:cubicBezTo>
                      <a:pt x="2897" y="2958"/>
                      <a:pt x="2897" y="2959"/>
                      <a:pt x="2897" y="2962"/>
                    </a:cubicBezTo>
                    <a:cubicBezTo>
                      <a:pt x="2950" y="3998"/>
                      <a:pt x="2928" y="5038"/>
                      <a:pt x="2944" y="6076"/>
                    </a:cubicBezTo>
                    <a:cubicBezTo>
                      <a:pt x="2945" y="6154"/>
                      <a:pt x="2877" y="6203"/>
                      <a:pt x="2809" y="6203"/>
                    </a:cubicBezTo>
                    <a:cubicBezTo>
                      <a:pt x="2784" y="6203"/>
                      <a:pt x="2760" y="6196"/>
                      <a:pt x="2738" y="6184"/>
                    </a:cubicBezTo>
                    <a:cubicBezTo>
                      <a:pt x="2451" y="6016"/>
                      <a:pt x="2141" y="5939"/>
                      <a:pt x="1836" y="5939"/>
                    </a:cubicBezTo>
                    <a:cubicBezTo>
                      <a:pt x="892" y="5939"/>
                      <a:pt x="1" y="6675"/>
                      <a:pt x="33" y="7728"/>
                    </a:cubicBezTo>
                    <a:cubicBezTo>
                      <a:pt x="62" y="8611"/>
                      <a:pt x="779" y="9166"/>
                      <a:pt x="1505" y="9166"/>
                    </a:cubicBezTo>
                    <a:cubicBezTo>
                      <a:pt x="1951" y="9166"/>
                      <a:pt x="2401" y="8956"/>
                      <a:pt x="2696" y="8483"/>
                    </a:cubicBezTo>
                    <a:cubicBezTo>
                      <a:pt x="2724" y="8438"/>
                      <a:pt x="2769" y="8418"/>
                      <a:pt x="2814" y="8418"/>
                    </a:cubicBezTo>
                    <a:cubicBezTo>
                      <a:pt x="2892" y="8418"/>
                      <a:pt x="2970" y="8476"/>
                      <a:pt x="2964" y="8567"/>
                    </a:cubicBezTo>
                    <a:cubicBezTo>
                      <a:pt x="2933" y="9126"/>
                      <a:pt x="2914" y="9683"/>
                      <a:pt x="2913" y="10243"/>
                    </a:cubicBezTo>
                    <a:cubicBezTo>
                      <a:pt x="2913" y="10609"/>
                      <a:pt x="2768" y="11261"/>
                      <a:pt x="3119" y="11469"/>
                    </a:cubicBezTo>
                    <a:cubicBezTo>
                      <a:pt x="3221" y="11529"/>
                      <a:pt x="3412" y="11548"/>
                      <a:pt x="3629" y="11548"/>
                    </a:cubicBezTo>
                    <a:cubicBezTo>
                      <a:pt x="4004" y="11548"/>
                      <a:pt x="4458" y="11491"/>
                      <a:pt x="4673" y="11491"/>
                    </a:cubicBezTo>
                    <a:cubicBezTo>
                      <a:pt x="4679" y="11491"/>
                      <a:pt x="4685" y="11491"/>
                      <a:pt x="4690" y="11491"/>
                    </a:cubicBezTo>
                    <a:cubicBezTo>
                      <a:pt x="5088" y="11494"/>
                      <a:pt x="5484" y="11501"/>
                      <a:pt x="5881" y="11505"/>
                    </a:cubicBezTo>
                    <a:cubicBezTo>
                      <a:pt x="4944" y="10420"/>
                      <a:pt x="6127" y="8835"/>
                      <a:pt x="7516" y="8835"/>
                    </a:cubicBezTo>
                    <a:cubicBezTo>
                      <a:pt x="7525" y="8835"/>
                      <a:pt x="7535" y="8835"/>
                      <a:pt x="7544" y="8835"/>
                    </a:cubicBezTo>
                    <a:cubicBezTo>
                      <a:pt x="8997" y="8855"/>
                      <a:pt x="9892" y="10481"/>
                      <a:pt x="9033" y="11591"/>
                    </a:cubicBezTo>
                    <a:cubicBezTo>
                      <a:pt x="9823" y="11559"/>
                      <a:pt x="10615" y="11526"/>
                      <a:pt x="11406" y="11494"/>
                    </a:cubicBezTo>
                    <a:cubicBezTo>
                      <a:pt x="11433" y="10574"/>
                      <a:pt x="11442" y="9642"/>
                      <a:pt x="11555" y="8732"/>
                    </a:cubicBezTo>
                    <a:lnTo>
                      <a:pt x="11555" y="8731"/>
                    </a:lnTo>
                    <a:cubicBezTo>
                      <a:pt x="11485" y="8645"/>
                      <a:pt x="11561" y="8515"/>
                      <a:pt x="11669" y="8515"/>
                    </a:cubicBezTo>
                    <a:cubicBezTo>
                      <a:pt x="11691" y="8515"/>
                      <a:pt x="11714" y="8520"/>
                      <a:pt x="11738" y="8532"/>
                    </a:cubicBezTo>
                    <a:cubicBezTo>
                      <a:pt x="12141" y="8747"/>
                      <a:pt x="12579" y="8898"/>
                      <a:pt x="13028" y="8898"/>
                    </a:cubicBezTo>
                    <a:cubicBezTo>
                      <a:pt x="13190" y="8898"/>
                      <a:pt x="13353" y="8879"/>
                      <a:pt x="13516" y="8836"/>
                    </a:cubicBezTo>
                    <a:cubicBezTo>
                      <a:pt x="14194" y="8659"/>
                      <a:pt x="14611" y="8079"/>
                      <a:pt x="14466" y="7379"/>
                    </a:cubicBezTo>
                    <a:cubicBezTo>
                      <a:pt x="14267" y="6423"/>
                      <a:pt x="13438" y="6109"/>
                      <a:pt x="12593" y="6109"/>
                    </a:cubicBezTo>
                    <a:cubicBezTo>
                      <a:pt x="12284" y="6109"/>
                      <a:pt x="11973" y="6150"/>
                      <a:pt x="11689" y="6218"/>
                    </a:cubicBezTo>
                    <a:cubicBezTo>
                      <a:pt x="11681" y="6221"/>
                      <a:pt x="11673" y="6222"/>
                      <a:pt x="11665" y="6222"/>
                    </a:cubicBezTo>
                    <a:cubicBezTo>
                      <a:pt x="11581" y="6222"/>
                      <a:pt x="11529" y="6105"/>
                      <a:pt x="11582" y="6048"/>
                    </a:cubicBezTo>
                    <a:cubicBezTo>
                      <a:pt x="11571" y="6037"/>
                      <a:pt x="11562" y="6025"/>
                      <a:pt x="11556" y="6008"/>
                    </a:cubicBezTo>
                    <a:cubicBezTo>
                      <a:pt x="11385" y="5465"/>
                      <a:pt x="11341" y="4878"/>
                      <a:pt x="11321" y="4310"/>
                    </a:cubicBezTo>
                    <a:cubicBezTo>
                      <a:pt x="11312" y="4052"/>
                      <a:pt x="11223" y="3581"/>
                      <a:pt x="11355" y="3306"/>
                    </a:cubicBezTo>
                    <a:lnTo>
                      <a:pt x="11355" y="3306"/>
                    </a:lnTo>
                    <a:cubicBezTo>
                      <a:pt x="10937" y="3376"/>
                      <a:pt x="10508" y="3404"/>
                      <a:pt x="10077" y="3404"/>
                    </a:cubicBezTo>
                    <a:cubicBezTo>
                      <a:pt x="9407" y="3404"/>
                      <a:pt x="8732" y="3338"/>
                      <a:pt x="8081" y="3266"/>
                    </a:cubicBezTo>
                    <a:cubicBezTo>
                      <a:pt x="7979" y="3256"/>
                      <a:pt x="7899" y="3141"/>
                      <a:pt x="7967" y="3046"/>
                    </a:cubicBezTo>
                    <a:cubicBezTo>
                      <a:pt x="8820" y="1835"/>
                      <a:pt x="8216" y="1"/>
                      <a:pt x="6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81"/>
              <p:cNvSpPr/>
              <p:nvPr/>
            </p:nvSpPr>
            <p:spPr>
              <a:xfrm>
                <a:off x="6472929" y="1733726"/>
                <a:ext cx="356471" cy="644044"/>
              </a:xfrm>
              <a:custGeom>
                <a:avLst/>
                <a:gdLst/>
                <a:ahLst/>
                <a:cxnLst/>
                <a:rect l="l" t="t" r="r" b="b"/>
                <a:pathLst>
                  <a:path w="8687" h="15695" extrusionOk="0">
                    <a:moveTo>
                      <a:pt x="4762" y="1"/>
                    </a:moveTo>
                    <a:cubicBezTo>
                      <a:pt x="3543" y="1"/>
                      <a:pt x="2238" y="1455"/>
                      <a:pt x="3516" y="2404"/>
                    </a:cubicBezTo>
                    <a:cubicBezTo>
                      <a:pt x="3629" y="2487"/>
                      <a:pt x="3581" y="2672"/>
                      <a:pt x="3433" y="2672"/>
                    </a:cubicBezTo>
                    <a:cubicBezTo>
                      <a:pt x="3433" y="2672"/>
                      <a:pt x="3432" y="2672"/>
                      <a:pt x="3432" y="2672"/>
                    </a:cubicBezTo>
                    <a:cubicBezTo>
                      <a:pt x="2319" y="2654"/>
                      <a:pt x="1205" y="2639"/>
                      <a:pt x="93" y="2626"/>
                    </a:cubicBezTo>
                    <a:lnTo>
                      <a:pt x="93" y="2626"/>
                    </a:lnTo>
                    <a:cubicBezTo>
                      <a:pt x="1" y="3633"/>
                      <a:pt x="0" y="4633"/>
                      <a:pt x="102" y="5637"/>
                    </a:cubicBezTo>
                    <a:cubicBezTo>
                      <a:pt x="507" y="5137"/>
                      <a:pt x="1082" y="4906"/>
                      <a:pt x="1656" y="4906"/>
                    </a:cubicBezTo>
                    <a:cubicBezTo>
                      <a:pt x="2620" y="4906"/>
                      <a:pt x="3584" y="5560"/>
                      <a:pt x="3740" y="6693"/>
                    </a:cubicBezTo>
                    <a:cubicBezTo>
                      <a:pt x="3957" y="8264"/>
                      <a:pt x="2715" y="9264"/>
                      <a:pt x="1384" y="9264"/>
                    </a:cubicBezTo>
                    <a:cubicBezTo>
                      <a:pt x="948" y="9264"/>
                      <a:pt x="503" y="9157"/>
                      <a:pt x="97" y="8928"/>
                    </a:cubicBezTo>
                    <a:lnTo>
                      <a:pt x="97" y="8928"/>
                    </a:lnTo>
                    <a:cubicBezTo>
                      <a:pt x="104" y="9959"/>
                      <a:pt x="28" y="11054"/>
                      <a:pt x="169" y="12064"/>
                    </a:cubicBezTo>
                    <a:cubicBezTo>
                      <a:pt x="232" y="12516"/>
                      <a:pt x="179" y="12475"/>
                      <a:pt x="629" y="12511"/>
                    </a:cubicBezTo>
                    <a:cubicBezTo>
                      <a:pt x="673" y="12514"/>
                      <a:pt x="719" y="12516"/>
                      <a:pt x="764" y="12516"/>
                    </a:cubicBezTo>
                    <a:cubicBezTo>
                      <a:pt x="962" y="12516"/>
                      <a:pt x="1167" y="12489"/>
                      <a:pt x="1362" y="12483"/>
                    </a:cubicBezTo>
                    <a:cubicBezTo>
                      <a:pt x="1898" y="12463"/>
                      <a:pt x="2433" y="12443"/>
                      <a:pt x="2971" y="12423"/>
                    </a:cubicBezTo>
                    <a:cubicBezTo>
                      <a:pt x="2973" y="12423"/>
                      <a:pt x="2974" y="12423"/>
                      <a:pt x="2976" y="12423"/>
                    </a:cubicBezTo>
                    <a:cubicBezTo>
                      <a:pt x="3083" y="12423"/>
                      <a:pt x="3143" y="12561"/>
                      <a:pt x="3087" y="12644"/>
                    </a:cubicBezTo>
                    <a:cubicBezTo>
                      <a:pt x="2237" y="13907"/>
                      <a:pt x="3017" y="15694"/>
                      <a:pt x="4579" y="15694"/>
                    </a:cubicBezTo>
                    <a:cubicBezTo>
                      <a:pt x="4615" y="15694"/>
                      <a:pt x="4650" y="15693"/>
                      <a:pt x="4687" y="15691"/>
                    </a:cubicBezTo>
                    <a:cubicBezTo>
                      <a:pt x="6406" y="15602"/>
                      <a:pt x="7023" y="13558"/>
                      <a:pt x="5875" y="12386"/>
                    </a:cubicBezTo>
                    <a:cubicBezTo>
                      <a:pt x="5789" y="12300"/>
                      <a:pt x="5859" y="12144"/>
                      <a:pt x="5978" y="12144"/>
                    </a:cubicBezTo>
                    <a:cubicBezTo>
                      <a:pt x="5981" y="12144"/>
                      <a:pt x="5984" y="12144"/>
                      <a:pt x="5987" y="12144"/>
                    </a:cubicBezTo>
                    <a:cubicBezTo>
                      <a:pt x="6159" y="12156"/>
                      <a:pt x="6329" y="12161"/>
                      <a:pt x="6499" y="12161"/>
                    </a:cubicBezTo>
                    <a:cubicBezTo>
                      <a:pt x="7140" y="12161"/>
                      <a:pt x="7767" y="12081"/>
                      <a:pt x="8398" y="11920"/>
                    </a:cubicBezTo>
                    <a:cubicBezTo>
                      <a:pt x="8400" y="11920"/>
                      <a:pt x="8403" y="11920"/>
                      <a:pt x="8405" y="11920"/>
                    </a:cubicBezTo>
                    <a:cubicBezTo>
                      <a:pt x="8408" y="11920"/>
                      <a:pt x="8410" y="11920"/>
                      <a:pt x="8413" y="11919"/>
                    </a:cubicBezTo>
                    <a:cubicBezTo>
                      <a:pt x="8466" y="10921"/>
                      <a:pt x="8559" y="9925"/>
                      <a:pt x="8686" y="8933"/>
                    </a:cubicBezTo>
                    <a:lnTo>
                      <a:pt x="8686" y="8933"/>
                    </a:lnTo>
                    <a:cubicBezTo>
                      <a:pt x="8233" y="9252"/>
                      <a:pt x="7708" y="9457"/>
                      <a:pt x="7165" y="9457"/>
                    </a:cubicBezTo>
                    <a:cubicBezTo>
                      <a:pt x="6938" y="9457"/>
                      <a:pt x="6708" y="9421"/>
                      <a:pt x="6479" y="9343"/>
                    </a:cubicBezTo>
                    <a:cubicBezTo>
                      <a:pt x="5767" y="9097"/>
                      <a:pt x="5183" y="8455"/>
                      <a:pt x="5136" y="7682"/>
                    </a:cubicBezTo>
                    <a:cubicBezTo>
                      <a:pt x="5053" y="6346"/>
                      <a:pt x="6106" y="5665"/>
                      <a:pt x="7212" y="5665"/>
                    </a:cubicBezTo>
                    <a:cubicBezTo>
                      <a:pt x="7669" y="5665"/>
                      <a:pt x="8134" y="5781"/>
                      <a:pt x="8533" y="6014"/>
                    </a:cubicBezTo>
                    <a:cubicBezTo>
                      <a:pt x="8619" y="4937"/>
                      <a:pt x="8609" y="3872"/>
                      <a:pt x="8582" y="2793"/>
                    </a:cubicBezTo>
                    <a:cubicBezTo>
                      <a:pt x="8579" y="2781"/>
                      <a:pt x="8576" y="2770"/>
                      <a:pt x="8576" y="2756"/>
                    </a:cubicBezTo>
                    <a:cubicBezTo>
                      <a:pt x="8577" y="2723"/>
                      <a:pt x="8578" y="2688"/>
                      <a:pt x="8579" y="2654"/>
                    </a:cubicBezTo>
                    <a:lnTo>
                      <a:pt x="8579" y="2654"/>
                    </a:lnTo>
                    <a:cubicBezTo>
                      <a:pt x="7674" y="2692"/>
                      <a:pt x="6768" y="2729"/>
                      <a:pt x="5863" y="2766"/>
                    </a:cubicBezTo>
                    <a:cubicBezTo>
                      <a:pt x="5862" y="2766"/>
                      <a:pt x="5860" y="2766"/>
                      <a:pt x="5859" y="2766"/>
                    </a:cubicBezTo>
                    <a:cubicBezTo>
                      <a:pt x="5734" y="2766"/>
                      <a:pt x="5682" y="2591"/>
                      <a:pt x="5771" y="2514"/>
                    </a:cubicBezTo>
                    <a:cubicBezTo>
                      <a:pt x="6681" y="1721"/>
                      <a:pt x="6240" y="332"/>
                      <a:pt x="5114" y="44"/>
                    </a:cubicBezTo>
                    <a:cubicBezTo>
                      <a:pt x="4999" y="15"/>
                      <a:pt x="4881" y="1"/>
                      <a:pt x="4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4" name="Google Shape;1684;p81"/>
            <p:cNvGrpSpPr/>
            <p:nvPr/>
          </p:nvGrpSpPr>
          <p:grpSpPr>
            <a:xfrm>
              <a:off x="7877267" y="342450"/>
              <a:ext cx="866868" cy="1115208"/>
              <a:chOff x="8320775" y="142849"/>
              <a:chExt cx="774750" cy="996700"/>
            </a:xfrm>
          </p:grpSpPr>
          <p:sp>
            <p:nvSpPr>
              <p:cNvPr id="1685" name="Google Shape;1685;p81"/>
              <p:cNvSpPr/>
              <p:nvPr/>
            </p:nvSpPr>
            <p:spPr>
              <a:xfrm flipH="1">
                <a:off x="8320775" y="1008169"/>
                <a:ext cx="146112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81"/>
              <p:cNvSpPr/>
              <p:nvPr/>
            </p:nvSpPr>
            <p:spPr>
              <a:xfrm flipH="1">
                <a:off x="8329020" y="1017021"/>
                <a:ext cx="127075" cy="11416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81"/>
              <p:cNvSpPr/>
              <p:nvPr/>
            </p:nvSpPr>
            <p:spPr>
              <a:xfrm flipH="1">
                <a:off x="8368912" y="743293"/>
                <a:ext cx="187460" cy="17660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81"/>
              <p:cNvSpPr/>
              <p:nvPr/>
            </p:nvSpPr>
            <p:spPr>
              <a:xfrm flipH="1">
                <a:off x="8383584" y="753054"/>
                <a:ext cx="16521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81"/>
              <p:cNvSpPr/>
              <p:nvPr/>
            </p:nvSpPr>
            <p:spPr>
              <a:xfrm flipH="1">
                <a:off x="8457239" y="142849"/>
                <a:ext cx="638286" cy="57796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81"/>
              <p:cNvSpPr/>
              <p:nvPr/>
            </p:nvSpPr>
            <p:spPr>
              <a:xfrm flipH="1">
                <a:off x="8468091" y="153580"/>
                <a:ext cx="612641" cy="554984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81"/>
              <p:cNvSpPr/>
              <p:nvPr/>
            </p:nvSpPr>
            <p:spPr>
              <a:xfrm flipH="1">
                <a:off x="8623182" y="422822"/>
                <a:ext cx="57172" cy="44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81"/>
              <p:cNvSpPr/>
              <p:nvPr/>
            </p:nvSpPr>
            <p:spPr>
              <a:xfrm flipH="1">
                <a:off x="8743223" y="416456"/>
                <a:ext cx="51230" cy="4728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81"/>
              <p:cNvSpPr/>
              <p:nvPr/>
            </p:nvSpPr>
            <p:spPr>
              <a:xfrm flipH="1">
                <a:off x="8871630" y="421852"/>
                <a:ext cx="49472" cy="4783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4" name="Google Shape;1694;p81"/>
            <p:cNvGrpSpPr/>
            <p:nvPr/>
          </p:nvGrpSpPr>
          <p:grpSpPr>
            <a:xfrm flipH="1">
              <a:off x="5891300" y="372553"/>
              <a:ext cx="650988" cy="643226"/>
              <a:chOff x="8430775" y="295078"/>
              <a:chExt cx="650988" cy="643226"/>
            </a:xfrm>
          </p:grpSpPr>
          <p:sp>
            <p:nvSpPr>
              <p:cNvPr id="1695" name="Google Shape;1695;p81"/>
              <p:cNvSpPr/>
              <p:nvPr/>
            </p:nvSpPr>
            <p:spPr>
              <a:xfrm flipH="1">
                <a:off x="8430775" y="295078"/>
                <a:ext cx="650988" cy="643226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81"/>
              <p:cNvSpPr/>
              <p:nvPr/>
            </p:nvSpPr>
            <p:spPr>
              <a:xfrm flipH="1">
                <a:off x="8453197" y="307496"/>
                <a:ext cx="616492" cy="61689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81"/>
              <p:cNvSpPr/>
              <p:nvPr/>
            </p:nvSpPr>
            <p:spPr>
              <a:xfrm flipH="1">
                <a:off x="8703751" y="695558"/>
                <a:ext cx="84169" cy="78017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81"/>
              <p:cNvSpPr/>
              <p:nvPr/>
            </p:nvSpPr>
            <p:spPr>
              <a:xfrm flipH="1">
                <a:off x="8713869" y="365216"/>
                <a:ext cx="182596" cy="323338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81"/>
              <p:cNvSpPr/>
              <p:nvPr/>
            </p:nvSpPr>
            <p:spPr>
              <a:xfrm flipH="1">
                <a:off x="8715019" y="707229"/>
                <a:ext cx="60597" cy="5450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81"/>
              <p:cNvSpPr/>
              <p:nvPr/>
            </p:nvSpPr>
            <p:spPr>
              <a:xfrm flipH="1">
                <a:off x="8726172" y="377519"/>
                <a:ext cx="157299" cy="303158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1" name="Google Shape;1701;p81"/>
            <p:cNvSpPr/>
            <p:nvPr/>
          </p:nvSpPr>
          <p:spPr>
            <a:xfrm rot="-406267">
              <a:off x="5987789" y="1313527"/>
              <a:ext cx="207619" cy="191309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8" y="0"/>
                  </a:moveTo>
                  <a:cubicBezTo>
                    <a:pt x="3043" y="778"/>
                    <a:pt x="2774" y="1574"/>
                    <a:pt x="2519" y="2377"/>
                  </a:cubicBezTo>
                  <a:cubicBezTo>
                    <a:pt x="2508" y="2414"/>
                    <a:pt x="2479" y="2430"/>
                    <a:pt x="2450" y="2430"/>
                  </a:cubicBezTo>
                  <a:cubicBezTo>
                    <a:pt x="2431" y="2430"/>
                    <a:pt x="2411" y="2423"/>
                    <a:pt x="2396" y="2409"/>
                  </a:cubicBezTo>
                  <a:cubicBezTo>
                    <a:pt x="2387" y="2418"/>
                    <a:pt x="2374" y="2427"/>
                    <a:pt x="2359" y="2429"/>
                  </a:cubicBezTo>
                  <a:cubicBezTo>
                    <a:pt x="1578" y="2565"/>
                    <a:pt x="788" y="2648"/>
                    <a:pt x="1" y="2743"/>
                  </a:cubicBezTo>
                  <a:cubicBezTo>
                    <a:pt x="535" y="3242"/>
                    <a:pt x="1116" y="3668"/>
                    <a:pt x="1753" y="4029"/>
                  </a:cubicBezTo>
                  <a:cubicBezTo>
                    <a:pt x="1854" y="4084"/>
                    <a:pt x="1795" y="4222"/>
                    <a:pt x="1705" y="4228"/>
                  </a:cubicBezTo>
                  <a:lnTo>
                    <a:pt x="1707" y="4255"/>
                  </a:lnTo>
                  <a:cubicBezTo>
                    <a:pt x="1713" y="4253"/>
                    <a:pt x="1719" y="4253"/>
                    <a:pt x="1725" y="4253"/>
                  </a:cubicBezTo>
                  <a:cubicBezTo>
                    <a:pt x="1767" y="4253"/>
                    <a:pt x="1810" y="4289"/>
                    <a:pt x="1792" y="4337"/>
                  </a:cubicBezTo>
                  <a:cubicBezTo>
                    <a:pt x="1501" y="5088"/>
                    <a:pt x="1269" y="5843"/>
                    <a:pt x="1151" y="6639"/>
                  </a:cubicBezTo>
                  <a:cubicBezTo>
                    <a:pt x="2006" y="6430"/>
                    <a:pt x="2756" y="6039"/>
                    <a:pt x="3440" y="5477"/>
                  </a:cubicBezTo>
                  <a:cubicBezTo>
                    <a:pt x="3461" y="5457"/>
                    <a:pt x="3485" y="5450"/>
                    <a:pt x="3508" y="5450"/>
                  </a:cubicBezTo>
                  <a:cubicBezTo>
                    <a:pt x="3513" y="5450"/>
                    <a:pt x="3517" y="5450"/>
                    <a:pt x="3521" y="5451"/>
                  </a:cubicBezTo>
                  <a:cubicBezTo>
                    <a:pt x="3533" y="5443"/>
                    <a:pt x="3546" y="5437"/>
                    <a:pt x="3560" y="5437"/>
                  </a:cubicBezTo>
                  <a:cubicBezTo>
                    <a:pt x="3566" y="5437"/>
                    <a:pt x="3572" y="5438"/>
                    <a:pt x="3579" y="5441"/>
                  </a:cubicBezTo>
                  <a:cubicBezTo>
                    <a:pt x="4514" y="5738"/>
                    <a:pt x="5431" y="6082"/>
                    <a:pt x="6366" y="6380"/>
                  </a:cubicBezTo>
                  <a:cubicBezTo>
                    <a:pt x="6348" y="5566"/>
                    <a:pt x="6211" y="4790"/>
                    <a:pt x="6022" y="3997"/>
                  </a:cubicBezTo>
                  <a:cubicBezTo>
                    <a:pt x="6014" y="4000"/>
                    <a:pt x="6005" y="4001"/>
                    <a:pt x="5997" y="4001"/>
                  </a:cubicBezTo>
                  <a:cubicBezTo>
                    <a:pt x="5923" y="4001"/>
                    <a:pt x="5857" y="3896"/>
                    <a:pt x="5917" y="3817"/>
                  </a:cubicBezTo>
                  <a:cubicBezTo>
                    <a:pt x="6338" y="3274"/>
                    <a:pt x="6771" y="2740"/>
                    <a:pt x="7205" y="2210"/>
                  </a:cubicBezTo>
                  <a:lnTo>
                    <a:pt x="7205" y="2210"/>
                  </a:lnTo>
                  <a:cubicBezTo>
                    <a:pt x="6397" y="2263"/>
                    <a:pt x="5587" y="2325"/>
                    <a:pt x="4776" y="2337"/>
                  </a:cubicBezTo>
                  <a:cubicBezTo>
                    <a:pt x="4775" y="2337"/>
                    <a:pt x="4774" y="2337"/>
                    <a:pt x="4774" y="2337"/>
                  </a:cubicBezTo>
                  <a:cubicBezTo>
                    <a:pt x="4698" y="2337"/>
                    <a:pt x="4700" y="2231"/>
                    <a:pt x="4771" y="2216"/>
                  </a:cubicBezTo>
                  <a:cubicBezTo>
                    <a:pt x="4384" y="1424"/>
                    <a:pt x="3918" y="685"/>
                    <a:pt x="33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1"/>
            <p:cNvSpPr/>
            <p:nvPr/>
          </p:nvSpPr>
          <p:spPr>
            <a:xfrm rot="2700000">
              <a:off x="7459269" y="983750"/>
              <a:ext cx="207609" cy="191300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8" y="0"/>
                  </a:moveTo>
                  <a:cubicBezTo>
                    <a:pt x="3043" y="778"/>
                    <a:pt x="2774" y="1574"/>
                    <a:pt x="2519" y="2377"/>
                  </a:cubicBezTo>
                  <a:cubicBezTo>
                    <a:pt x="2508" y="2414"/>
                    <a:pt x="2479" y="2430"/>
                    <a:pt x="2450" y="2430"/>
                  </a:cubicBezTo>
                  <a:cubicBezTo>
                    <a:pt x="2431" y="2430"/>
                    <a:pt x="2411" y="2423"/>
                    <a:pt x="2396" y="2409"/>
                  </a:cubicBezTo>
                  <a:cubicBezTo>
                    <a:pt x="2387" y="2418"/>
                    <a:pt x="2374" y="2427"/>
                    <a:pt x="2359" y="2429"/>
                  </a:cubicBezTo>
                  <a:cubicBezTo>
                    <a:pt x="1578" y="2565"/>
                    <a:pt x="788" y="2648"/>
                    <a:pt x="1" y="2743"/>
                  </a:cubicBezTo>
                  <a:cubicBezTo>
                    <a:pt x="535" y="3242"/>
                    <a:pt x="1116" y="3668"/>
                    <a:pt x="1753" y="4029"/>
                  </a:cubicBezTo>
                  <a:cubicBezTo>
                    <a:pt x="1854" y="4084"/>
                    <a:pt x="1795" y="4222"/>
                    <a:pt x="1705" y="4228"/>
                  </a:cubicBezTo>
                  <a:lnTo>
                    <a:pt x="1707" y="4255"/>
                  </a:lnTo>
                  <a:cubicBezTo>
                    <a:pt x="1713" y="4253"/>
                    <a:pt x="1719" y="4253"/>
                    <a:pt x="1725" y="4253"/>
                  </a:cubicBezTo>
                  <a:cubicBezTo>
                    <a:pt x="1767" y="4253"/>
                    <a:pt x="1810" y="4289"/>
                    <a:pt x="1792" y="4337"/>
                  </a:cubicBezTo>
                  <a:cubicBezTo>
                    <a:pt x="1501" y="5088"/>
                    <a:pt x="1269" y="5843"/>
                    <a:pt x="1151" y="6639"/>
                  </a:cubicBezTo>
                  <a:cubicBezTo>
                    <a:pt x="2006" y="6430"/>
                    <a:pt x="2756" y="6039"/>
                    <a:pt x="3440" y="5477"/>
                  </a:cubicBezTo>
                  <a:cubicBezTo>
                    <a:pt x="3461" y="5457"/>
                    <a:pt x="3485" y="5450"/>
                    <a:pt x="3508" y="5450"/>
                  </a:cubicBezTo>
                  <a:cubicBezTo>
                    <a:pt x="3513" y="5450"/>
                    <a:pt x="3517" y="5450"/>
                    <a:pt x="3521" y="5451"/>
                  </a:cubicBezTo>
                  <a:cubicBezTo>
                    <a:pt x="3533" y="5443"/>
                    <a:pt x="3546" y="5437"/>
                    <a:pt x="3560" y="5437"/>
                  </a:cubicBezTo>
                  <a:cubicBezTo>
                    <a:pt x="3566" y="5437"/>
                    <a:pt x="3572" y="5438"/>
                    <a:pt x="3579" y="5441"/>
                  </a:cubicBezTo>
                  <a:cubicBezTo>
                    <a:pt x="4514" y="5738"/>
                    <a:pt x="5431" y="6082"/>
                    <a:pt x="6366" y="6380"/>
                  </a:cubicBezTo>
                  <a:cubicBezTo>
                    <a:pt x="6348" y="5566"/>
                    <a:pt x="6211" y="4790"/>
                    <a:pt x="6022" y="3997"/>
                  </a:cubicBezTo>
                  <a:cubicBezTo>
                    <a:pt x="6014" y="4000"/>
                    <a:pt x="6005" y="4001"/>
                    <a:pt x="5997" y="4001"/>
                  </a:cubicBezTo>
                  <a:cubicBezTo>
                    <a:pt x="5923" y="4001"/>
                    <a:pt x="5857" y="3896"/>
                    <a:pt x="5917" y="3817"/>
                  </a:cubicBezTo>
                  <a:cubicBezTo>
                    <a:pt x="6338" y="3274"/>
                    <a:pt x="6771" y="2740"/>
                    <a:pt x="7205" y="2210"/>
                  </a:cubicBezTo>
                  <a:lnTo>
                    <a:pt x="7205" y="2210"/>
                  </a:lnTo>
                  <a:cubicBezTo>
                    <a:pt x="6397" y="2263"/>
                    <a:pt x="5587" y="2325"/>
                    <a:pt x="4776" y="2337"/>
                  </a:cubicBezTo>
                  <a:cubicBezTo>
                    <a:pt x="4775" y="2337"/>
                    <a:pt x="4774" y="2337"/>
                    <a:pt x="4774" y="2337"/>
                  </a:cubicBezTo>
                  <a:cubicBezTo>
                    <a:pt x="4698" y="2337"/>
                    <a:pt x="4700" y="2231"/>
                    <a:pt x="4771" y="2216"/>
                  </a:cubicBezTo>
                  <a:cubicBezTo>
                    <a:pt x="4384" y="1424"/>
                    <a:pt x="3918" y="685"/>
                    <a:pt x="336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ultiple Intelligences Theory Lesson by Slidesgo">
  <a:themeElements>
    <a:clrScheme name="Simple Light">
      <a:dk1>
        <a:srgbClr val="F8F3EC"/>
      </a:dk1>
      <a:lt1>
        <a:srgbClr val="374990"/>
      </a:lt1>
      <a:dk2>
        <a:srgbClr val="96C6F6"/>
      </a:dk2>
      <a:lt2>
        <a:srgbClr val="FFFFFF"/>
      </a:lt2>
      <a:accent1>
        <a:srgbClr val="FBC775"/>
      </a:accent1>
      <a:accent2>
        <a:srgbClr val="ED7B61"/>
      </a:accent2>
      <a:accent3>
        <a:srgbClr val="F994B4"/>
      </a:accent3>
      <a:accent4>
        <a:srgbClr val="BBA2ED"/>
      </a:accent4>
      <a:accent5>
        <a:srgbClr val="94E0D1"/>
      </a:accent5>
      <a:accent6>
        <a:srgbClr val="2C2C2C"/>
      </a:accent6>
      <a:hlink>
        <a:srgbClr val="374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502</Words>
  <Application>Microsoft Office PowerPoint</Application>
  <PresentationFormat>On-screen Show (16:9)</PresentationFormat>
  <Paragraphs>40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Gantari</vt:lpstr>
      <vt:lpstr>Nunito Light</vt:lpstr>
      <vt:lpstr>Arial</vt:lpstr>
      <vt:lpstr>Instrument Sans</vt:lpstr>
      <vt:lpstr>Multiple Intelligences Theory Lesson by Slidesgo</vt:lpstr>
      <vt:lpstr>TESTING DAN QA PERANGKAT LUNAK</vt:lpstr>
      <vt:lpstr>WHITEBOX TESTING DAN UNIT TEST</vt:lpstr>
      <vt:lpstr>CONTOH IMPLEMENTASI DALAM PYTHON</vt:lpstr>
      <vt:lpstr>CI/CD  (Continuous Integration/Continuous Deployment)</vt:lpstr>
      <vt:lpstr>LANGKAH LANGKAH KONFIGURASI UNTUK PROJECT PYTHON</vt:lpstr>
      <vt:lpstr>PowerPoint Presentation</vt:lpstr>
      <vt:lpstr>DAFTAR PUSTAKA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DAN QA PERANGKAT LUNAK</dc:title>
  <dc:creator>user</dc:creator>
  <cp:lastModifiedBy>Ahmadsyam Aulia Ramadhan</cp:lastModifiedBy>
  <cp:revision>2</cp:revision>
  <dcterms:modified xsi:type="dcterms:W3CDTF">2023-10-25T09:15:34Z</dcterms:modified>
</cp:coreProperties>
</file>