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am0896/syam.git" TargetMode="Externa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0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6C59-4857-96A0-FFD1-8F1F3B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dirty="0">
                <a:latin typeface="Arial Rounded MT Bold" panose="020F0704030504030204" pitchFamily="34" charset="0"/>
              </a:rPr>
              <a:t>S.SYAM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3D1B-44CC-6F5A-10FF-1A870FA5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u="sng" dirty="0">
                <a:latin typeface="Arial Black" panose="020B0A04020102020204" pitchFamily="34" charset="0"/>
              </a:rPr>
              <a:t>FINAL PROJECT</a:t>
            </a:r>
            <a:endParaRPr lang="en-IN" sz="32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CF28-749D-0684-4CFB-FCFF7F60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326571"/>
            <a:ext cx="9769118" cy="951723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R</a:t>
            </a:r>
            <a:r>
              <a:rPr lang="en-IN" sz="4000" u="sng" spc="-40" dirty="0"/>
              <a:t>E</a:t>
            </a:r>
            <a:r>
              <a:rPr lang="en-IN" sz="4000" u="sng" spc="15" dirty="0"/>
              <a:t>S</a:t>
            </a:r>
            <a:r>
              <a:rPr lang="en-IN" sz="4000" u="sng" spc="-30" dirty="0"/>
              <a:t>U</a:t>
            </a:r>
            <a:r>
              <a:rPr lang="en-IN" sz="4000" u="sng" spc="-405" dirty="0"/>
              <a:t>L</a:t>
            </a:r>
            <a:r>
              <a:rPr lang="en-IN" sz="4000" u="sng" dirty="0"/>
              <a:t>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88805E1-039E-536D-FA66-906A8951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220" y="1277939"/>
            <a:ext cx="9974393" cy="3937874"/>
          </a:xfrm>
        </p:spPr>
        <p:txBody>
          <a:bodyPr/>
          <a:lstStyle/>
          <a:p>
            <a:r>
              <a:rPr lang="en-US" sz="2400" dirty="0"/>
              <a:t>The keyloggers  captures and logs keystrokes in real – time ,successfully </a:t>
            </a:r>
          </a:p>
          <a:p>
            <a:r>
              <a:rPr lang="en-US" sz="2400" dirty="0"/>
              <a:t>Displaying them in the user interface.</a:t>
            </a:r>
          </a:p>
          <a:p>
            <a:r>
              <a:rPr lang="en-US" sz="2400" dirty="0"/>
              <a:t>Performance metrics show minimal system impact and secure data transmission to the server.</a:t>
            </a:r>
          </a:p>
          <a:p>
            <a:r>
              <a:rPr lang="en-US" sz="2400" dirty="0"/>
              <a:t>Keyloggers can be used for legitimate purposes , such as employee monitoring , but they are often associated with malicious activities like identify theft, financial fraud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02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F71-5F77-F199-B338-DF0B815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65315"/>
            <a:ext cx="10954106" cy="167951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E324-A5E4-7795-2BFB-1E2672E4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4197" y="1567543"/>
            <a:ext cx="9115974" cy="297076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 Rounded MT Bold" panose="020F0704030504030204" pitchFamily="34" charset="0"/>
              </a:rPr>
              <a:t>GITHUB LINK:-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75FD-EBAC-6241-A248-772632D2DAC3}"/>
              </a:ext>
            </a:extLst>
          </p:cNvPr>
          <p:cNvSpPr txBox="1"/>
          <p:nvPr/>
        </p:nvSpPr>
        <p:spPr>
          <a:xfrm>
            <a:off x="3219062" y="3708917"/>
            <a:ext cx="73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https://github.com/Syam0896/syam.git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626-FD25-C2A1-44F5-28951B3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4" y="-715347"/>
            <a:ext cx="8915399" cy="311704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Cooper Black" panose="0208090404030B020404" pitchFamily="18" charset="0"/>
              </a:rPr>
              <a:t>PROJECT TITLE:-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DA54-8B9C-C4A5-BC46-088A116D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698172"/>
            <a:ext cx="8598192" cy="225800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    KEY LOGGER AND SECURITY  </a:t>
            </a:r>
          </a:p>
        </p:txBody>
      </p:sp>
    </p:spTree>
    <p:extLst>
      <p:ext uri="{BB962C8B-B14F-4D97-AF65-F5344CB8AC3E}">
        <p14:creationId xmlns:p14="http://schemas.microsoft.com/office/powerpoint/2010/main" val="38836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FE-0445-28B3-81FB-A15F3C8D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609600"/>
            <a:ext cx="9759787" cy="82731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1D3-4D72-1FC0-CADB-B6F2CCD5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824" y="1558212"/>
            <a:ext cx="9759787" cy="4351698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Introduction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Problem Statement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Project Overview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End Users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Solution &amp; Value its Proposition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WOW in the solutions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Modelling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Results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Conclusion 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9E02B-94AB-5FB5-40DC-39143FF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13" y="2080725"/>
            <a:ext cx="3704253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F11-72CA-AE38-63D2-C3C71D70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429208"/>
            <a:ext cx="9899746" cy="125963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87E6-EEF9-EB7B-BDC8-2E72DDDB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340" y="1595535"/>
            <a:ext cx="9237272" cy="4314375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Keylogger, also known as a keystroke logger , is like a silent observer in the digital world 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Imagine it as a tiny spy sitting inside your keyboard, meticulously recording every key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 press.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Whether you’re typing a heartfelt email, entering a password, or crafting a code snippet,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keylogger diligently notes it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8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EF1-34C4-327F-9D6D-BA07D1E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609600"/>
            <a:ext cx="9041329" cy="67802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250" b="1" i="0" u="sng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80FF-F6C6-236C-3E47-5454A0E2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067604"/>
            <a:ext cx="6951921" cy="50758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keylogger is a software or hardware tool that secretly records every keystroke made on a computer or mobile device.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Its primary purpose  is  to monitor and capture the keys pressed on  a keyboard, including  letters, including letters, numbers, symbols, and special characters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Keyloggers can be used for  legitimate purposes</a:t>
            </a:r>
            <a:endParaRPr lang="en-IN" dirty="0"/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1FCE6F2-16E2-31D0-16DB-E6CA2940E2E5}"/>
              </a:ext>
            </a:extLst>
          </p:cNvPr>
          <p:cNvSpPr/>
          <p:nvPr/>
        </p:nvSpPr>
        <p:spPr>
          <a:xfrm>
            <a:off x="8519464" y="2049429"/>
            <a:ext cx="2418507" cy="1905002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l="-19894" r="-38151"/>
            </a:stretch>
          </a:blipFill>
        </p:spPr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CE781226-84CE-08BF-82CC-224DFC12897A}"/>
              </a:ext>
            </a:extLst>
          </p:cNvPr>
          <p:cNvGrpSpPr/>
          <p:nvPr/>
        </p:nvGrpSpPr>
        <p:grpSpPr>
          <a:xfrm>
            <a:off x="8554657" y="4142345"/>
            <a:ext cx="2383314" cy="2001113"/>
            <a:chOff x="0" y="0"/>
            <a:chExt cx="812800" cy="698500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208BD44F-6DC1-3FF7-CED8-D998684EEB2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3688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810-6E87-D2F8-D7A0-23195BC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1"/>
            <a:ext cx="9769118" cy="138093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B54D-CA4F-1271-5592-87B7787C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9469" y="1303931"/>
            <a:ext cx="9685144" cy="468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captured data to understand the keylogger’s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5259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BDB-B0B4-48B6-7113-C026DE7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5" y="1446245"/>
            <a:ext cx="9769118" cy="1278293"/>
          </a:xfrm>
        </p:spPr>
        <p:txBody>
          <a:bodyPr/>
          <a:lstStyle/>
          <a:p>
            <a:r>
              <a:rPr lang="en-IN" b="1" u="sng" dirty="0">
                <a:latin typeface="Calisto MT" panose="02040603050505030304" pitchFamily="18" charset="0"/>
              </a:rPr>
              <a:t>END USERS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7409-815A-E9FF-8809-127772D9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45" y="2146040"/>
            <a:ext cx="9601167" cy="376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Organizations : </a:t>
            </a:r>
            <a:r>
              <a:rPr lang="en-US" sz="1800" dirty="0"/>
              <a:t>Companies and institutions that need to ensure compliance with usage policies, enhance security, and monitor employee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System Administrators: </a:t>
            </a:r>
            <a:r>
              <a:rPr lang="en-US" sz="1800" dirty="0"/>
              <a:t>IT professionals responsible for managing  and securing computing environments within an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19A7-341D-0D0F-5B5D-36D017F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7" y="-541176"/>
            <a:ext cx="10179665" cy="1670180"/>
          </a:xfrm>
        </p:spPr>
        <p:txBody>
          <a:bodyPr>
            <a:normAutofit/>
          </a:bodyPr>
          <a:lstStyle/>
          <a:p>
            <a:r>
              <a:rPr lang="en-US" sz="3600" u="sng" spc="25" dirty="0"/>
              <a:t>S</a:t>
            </a:r>
            <a:r>
              <a:rPr lang="en-US" sz="3600" u="sng" spc="10" dirty="0"/>
              <a:t>O</a:t>
            </a:r>
            <a:r>
              <a:rPr lang="en-US" sz="3600" u="sng" spc="25" dirty="0"/>
              <a:t>LU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r>
              <a:rPr lang="en-US" sz="3600" u="sng" spc="-345" dirty="0"/>
              <a:t> </a:t>
            </a:r>
            <a:r>
              <a:rPr lang="en-US" sz="3600" u="sng" spc="-35" dirty="0"/>
              <a:t>A</a:t>
            </a:r>
            <a:r>
              <a:rPr lang="en-US" sz="3600" u="sng" spc="-5" dirty="0"/>
              <a:t>N</a:t>
            </a:r>
            <a:r>
              <a:rPr lang="en-US" sz="3600" u="sng" dirty="0"/>
              <a:t>D</a:t>
            </a:r>
            <a:r>
              <a:rPr lang="en-US" sz="3600" u="sng" spc="35" dirty="0"/>
              <a:t> 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dirty="0"/>
              <a:t>S</a:t>
            </a:r>
            <a:r>
              <a:rPr lang="en-US" sz="3600" u="sng" spc="60" dirty="0"/>
              <a:t> </a:t>
            </a:r>
            <a:r>
              <a:rPr lang="en-US" sz="3600" u="sng" spc="-295" dirty="0"/>
              <a:t>V</a:t>
            </a:r>
            <a:r>
              <a:rPr lang="en-US" sz="3600" u="sng" spc="-35" dirty="0"/>
              <a:t>A</a:t>
            </a:r>
            <a:r>
              <a:rPr lang="en-US" sz="3600" u="sng" spc="25" dirty="0"/>
              <a:t>LU</a:t>
            </a:r>
            <a:r>
              <a:rPr lang="en-US" sz="3600" u="sng" dirty="0"/>
              <a:t>E</a:t>
            </a:r>
            <a:r>
              <a:rPr lang="en-US" sz="3600" u="sng" spc="-65" dirty="0"/>
              <a:t> </a:t>
            </a:r>
            <a:r>
              <a:rPr lang="en-US" sz="3600" u="sng" spc="-15" dirty="0"/>
              <a:t>P</a:t>
            </a:r>
            <a:r>
              <a:rPr lang="en-US" sz="3600" u="sng" spc="-30" dirty="0"/>
              <a:t>R</a:t>
            </a:r>
            <a:r>
              <a:rPr lang="en-US" sz="3600" u="sng" spc="10" dirty="0"/>
              <a:t>O</a:t>
            </a:r>
            <a:r>
              <a:rPr lang="en-US" sz="3600" u="sng" spc="-15" dirty="0"/>
              <a:t>P</a:t>
            </a:r>
            <a:r>
              <a:rPr lang="en-US" sz="3600" u="sng" spc="10" dirty="0"/>
              <a:t>O</a:t>
            </a:r>
            <a:r>
              <a:rPr lang="en-US" sz="3600" u="sng" spc="25" dirty="0"/>
              <a:t>S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endParaRPr lang="en-IN" sz="3600" u="sng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147A86D-547F-036A-776D-4F7E221F0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4948" y="613560"/>
            <a:ext cx="8229600" cy="6547305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Creation for Educational and Defensive Purposes:</a:t>
            </a:r>
          </a:p>
          <a:p>
            <a:pPr marL="480059" lvl="1" indent="-285750" algn="l"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Purpose: </a:t>
            </a:r>
            <a:r>
              <a:rPr lang="en-US" sz="1400" dirty="0">
                <a:latin typeface="Open Sans"/>
              </a:rPr>
              <a:t>An ethical keylogger is designed to be used as a tool for educational and defensive cybersecurity purposes.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Educational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Demonstrates how keyloggers operate, providing insights into their mechanisms and behaviors.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Defensive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Assists in developing robust security measures by understanding potential vulnerabilities exploited by malicious keyloggers</a:t>
            </a:r>
            <a:r>
              <a:rPr lang="en-US" sz="1400" dirty="0"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Defensive Strategies: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Building Resilience: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Helps in creating more resilient security systems by knowing the tactics and techniques used by attackers.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Enhanced Detection: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Contributes to the development of advanced detection tools and methods to identify and neutralize keyloggers.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endParaRPr lang="en-US" sz="2400" dirty="0">
              <a:latin typeface="Trebuchet MS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C47EB91C-79A1-AE15-9567-669E2633C9AD}"/>
              </a:ext>
            </a:extLst>
          </p:cNvPr>
          <p:cNvSpPr/>
          <p:nvPr/>
        </p:nvSpPr>
        <p:spPr>
          <a:xfrm>
            <a:off x="9615330" y="1878077"/>
            <a:ext cx="2475234" cy="2130291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r="-28986"/>
            </a:stretch>
          </a:blipFill>
        </p:spPr>
      </p:sp>
    </p:spTree>
    <p:extLst>
      <p:ext uri="{BB962C8B-B14F-4D97-AF65-F5344CB8AC3E}">
        <p14:creationId xmlns:p14="http://schemas.microsoft.com/office/powerpoint/2010/main" val="17723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208B-0316-DC84-B02D-76568D9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270588"/>
            <a:ext cx="9573175" cy="970383"/>
          </a:xfrm>
        </p:spPr>
        <p:txBody>
          <a:bodyPr>
            <a:normAutofit/>
          </a:bodyPr>
          <a:lstStyle/>
          <a:p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000" b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3CA-1825-993F-5653-ED1454F1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850" y="1240971"/>
            <a:ext cx="3023118" cy="241662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r>
              <a:rPr lang="en-IN" sz="5600" dirty="0">
                <a:latin typeface="Arial Black" panose="020B0A04020102020204" pitchFamily="34" charset="0"/>
              </a:rPr>
              <a:t>STEPS: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1.</a:t>
            </a:r>
            <a:r>
              <a:rPr lang="en-US" sz="5600" dirty="0"/>
              <a:t>User input Device (keyboard)</a:t>
            </a:r>
          </a:p>
          <a:p>
            <a:r>
              <a:rPr lang="en-US" sz="5600" dirty="0"/>
              <a:t>2.Keylogger (software/Hardware)</a:t>
            </a:r>
          </a:p>
          <a:p>
            <a:r>
              <a:rPr lang="en-US" sz="5600" dirty="0"/>
              <a:t>3.Data capture  Module</a:t>
            </a:r>
          </a:p>
          <a:p>
            <a:r>
              <a:rPr lang="en-US" sz="5600" dirty="0"/>
              <a:t>4. Data Storage Module</a:t>
            </a:r>
          </a:p>
          <a:p>
            <a:r>
              <a:rPr lang="en-US" sz="5600" dirty="0"/>
              <a:t>5.Data Transmission module (for remote keyloggers)</a:t>
            </a:r>
          </a:p>
          <a:p>
            <a:r>
              <a:rPr lang="en-US" sz="5600" dirty="0"/>
              <a:t>6.Attacher’s Server</a:t>
            </a:r>
            <a:endParaRPr lang="en-IN" sz="56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101E-CFC9-15DE-C571-30302F75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1461680"/>
            <a:ext cx="4164563" cy="415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1BCC-DC9F-90A2-F82A-0BBFC9A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7" y="2054233"/>
            <a:ext cx="251786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7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532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S.SYAM</vt:lpstr>
      <vt:lpstr>PROJECT TITLE:-</vt:lpstr>
      <vt:lpstr>AGENDA</vt:lpstr>
      <vt:lpstr>INTRODUCTION</vt:lpstr>
      <vt:lpstr> PROBLEM STATEMENT</vt:lpstr>
      <vt:lpstr>PROJECT OVERVIEW</vt:lpstr>
      <vt:lpstr>END USERS </vt:lpstr>
      <vt:lpstr>SOLUTION AND ITS VALUE PROPOSITION</vt:lpstr>
      <vt:lpstr>THE WOW IN OUR SOLUTION</vt:lpstr>
      <vt:lpstr>RESULT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MEGHANA TETALI</dc:title>
  <dc:creator>Tetali Meghana reddy</dc:creator>
  <cp:lastModifiedBy>22MH1A0486</cp:lastModifiedBy>
  <cp:revision>10</cp:revision>
  <dcterms:created xsi:type="dcterms:W3CDTF">2024-06-13T10:15:36Z</dcterms:created>
  <dcterms:modified xsi:type="dcterms:W3CDTF">2024-06-19T16:37:08Z</dcterms:modified>
</cp:coreProperties>
</file>