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sldIdLst>
    <p:sldId id="256" r:id="rId5"/>
    <p:sldId id="328" r:id="rId6"/>
    <p:sldId id="299" r:id="rId7"/>
    <p:sldId id="277" r:id="rId8"/>
    <p:sldId id="278" r:id="rId9"/>
    <p:sldId id="279" r:id="rId10"/>
    <p:sldId id="281" r:id="rId11"/>
    <p:sldId id="282" r:id="rId12"/>
    <p:sldId id="280" r:id="rId13"/>
    <p:sldId id="288" r:id="rId14"/>
    <p:sldId id="290" r:id="rId15"/>
    <p:sldId id="292" r:id="rId16"/>
    <p:sldId id="293" r:id="rId17"/>
    <p:sldId id="294" r:id="rId18"/>
    <p:sldId id="295" r:id="rId19"/>
    <p:sldId id="283" r:id="rId20"/>
    <p:sldId id="284" r:id="rId21"/>
    <p:sldId id="324" r:id="rId22"/>
    <p:sldId id="309" r:id="rId23"/>
    <p:sldId id="285" r:id="rId24"/>
    <p:sldId id="323" r:id="rId25"/>
    <p:sldId id="310" r:id="rId26"/>
    <p:sldId id="286" r:id="rId27"/>
    <p:sldId id="325" r:id="rId28"/>
    <p:sldId id="311" r:id="rId29"/>
    <p:sldId id="287" r:id="rId30"/>
    <p:sldId id="326" r:id="rId31"/>
    <p:sldId id="312" r:id="rId32"/>
    <p:sldId id="297" r:id="rId33"/>
    <p:sldId id="298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SPRING BOOT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(BACKEND)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ANGULAR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(FRONTEND)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TESTING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50000" r="-50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X="20335" custLinFactNeighborX="100000" custLinFactNeighborY="388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X="-19410" custLinFactNeighborX="-100000" custLinFactNeighborY="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50000" r="-50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07085" y="282685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SPRING BOOT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(BACKEND)</a:t>
          </a:r>
        </a:p>
      </dsp:txBody>
      <dsp:txXfrm>
        <a:off x="3507085" y="2826856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1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ANGULAR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(FRONTEND)</a:t>
          </a:r>
        </a:p>
      </dsp:txBody>
      <dsp:txXfrm>
        <a:off x="181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TESTING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COMPLAINT Redressal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RLL PROJECT – TEAM 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51A7-5E66-BCF2-00C1-3D091256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8D1F5-B936-FFCE-62A9-E24647158B73}"/>
              </a:ext>
            </a:extLst>
          </p:cNvPr>
          <p:cNvSpPr txBox="1"/>
          <p:nvPr/>
        </p:nvSpPr>
        <p:spPr>
          <a:xfrm>
            <a:off x="1091680" y="1959429"/>
            <a:ext cx="9311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provides a good platform for Java developers to develop a stand-alone and production-grade spring application that you can just run. You can get started with minimum configurations without the need for an entire Spring configuration setup.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entry point of the spring boot application is the class contains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@SpringBootApplication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annotation and the main method.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5C7E9-9CD0-0C8C-D21A-1BC77359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693" y="928253"/>
            <a:ext cx="100592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59725-2F26-B706-65E0-F1D633CB5159}"/>
              </a:ext>
            </a:extLst>
          </p:cNvPr>
          <p:cNvSpPr txBox="1"/>
          <p:nvPr/>
        </p:nvSpPr>
        <p:spPr>
          <a:xfrm>
            <a:off x="1101012" y="905069"/>
            <a:ext cx="9853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Of Spring Boot: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FEC6A-E7A4-AA0B-8F8F-8696FD8B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4"/>
          <a:stretch/>
        </p:blipFill>
        <p:spPr>
          <a:xfrm>
            <a:off x="2407881" y="1744823"/>
            <a:ext cx="737623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D4878-24A1-CABD-2219-0EA71BABFC75}"/>
              </a:ext>
            </a:extLst>
          </p:cNvPr>
          <p:cNvSpPr txBox="1"/>
          <p:nvPr/>
        </p:nvSpPr>
        <p:spPr>
          <a:xfrm>
            <a:off x="1324947" y="1464934"/>
            <a:ext cx="93772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Micro Services: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is an open source Java-based framework used to create a micro Service. 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 Service is an architecture that allows the developers to develop and deploy services independently.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Each service running has its own process and this achieves the lightweight model to support business applications.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6EA90-EBC0-5D30-18E3-27741812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2" y="608801"/>
            <a:ext cx="1950098" cy="17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1B364-AFFF-4041-0DF4-3AFB37986A42}"/>
              </a:ext>
            </a:extLst>
          </p:cNvPr>
          <p:cNvSpPr txBox="1"/>
          <p:nvPr/>
        </p:nvSpPr>
        <p:spPr>
          <a:xfrm>
            <a:off x="1222310" y="877077"/>
            <a:ext cx="97224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Annotations: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@Autowired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annotation @Autowired in spring boot is used to auto-wire a bean into another bean. The annotation @Autowired helps to auto wire the collaborative beans in spring boot framework. The autowired spring boot bean is eligible for use in Spring boot.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@ComponentScan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Spring Boot automatically scans all the components included in the project by using @ComponentScan annotation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@RestConroller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Spring RestController annotation is used to create RESTful web services using Spring MVC.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RestController allows to handle all REST APIs such as GET, POST, Delete, PUT requests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9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00C93-E2D9-5A12-328A-C50019CD8036}"/>
              </a:ext>
            </a:extLst>
          </p:cNvPr>
          <p:cNvSpPr txBox="1"/>
          <p:nvPr/>
        </p:nvSpPr>
        <p:spPr>
          <a:xfrm>
            <a:off x="968051" y="1177286"/>
            <a:ext cx="10172700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@Service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used to mark the class as a service provider. So overall @Service annotation is used with classes that provide some business functionalities. Spring context will autodetect these classes when annotation-based configuration and classpath scanning is used.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@Repository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Spring @Repository annotation is used to indicate that the class provides the mechanism for storage, retrieval, search, update and delete operation on objects.</a:t>
            </a:r>
          </a:p>
          <a:p>
            <a:pPr marL="457200" lvl="1" indent="0" algn="just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@Entity</a:t>
            </a:r>
          </a:p>
          <a:p>
            <a:pPr marL="457200" lvl="1" indent="0" algn="just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specifies that the class is an entity and is mapped to a database table. The @Table annotation specifies the name of the database table to be used for mapping.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1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297D7-CB27-9E0B-E964-DD9239760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5"/>
          <a:stretch/>
        </p:blipFill>
        <p:spPr>
          <a:xfrm>
            <a:off x="1679510" y="1754156"/>
            <a:ext cx="8988988" cy="4544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61278-CCAA-0A2C-E450-086E2028C258}"/>
              </a:ext>
            </a:extLst>
          </p:cNvPr>
          <p:cNvSpPr txBox="1"/>
          <p:nvPr/>
        </p:nvSpPr>
        <p:spPr>
          <a:xfrm>
            <a:off x="1156995" y="925762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Spring Boot: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5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A93F-EBC1-29FE-7F07-7796433F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433BEA-9323-3FD7-05E0-8F3EA82A6166}"/>
              </a:ext>
            </a:extLst>
          </p:cNvPr>
          <p:cNvSpPr/>
          <p:nvPr/>
        </p:nvSpPr>
        <p:spPr>
          <a:xfrm>
            <a:off x="4680514" y="1764205"/>
            <a:ext cx="2317445" cy="8817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ABF318-5466-7EB8-322E-02C1218AFA9A}"/>
              </a:ext>
            </a:extLst>
          </p:cNvPr>
          <p:cNvSpPr/>
          <p:nvPr/>
        </p:nvSpPr>
        <p:spPr>
          <a:xfrm>
            <a:off x="4680515" y="2929531"/>
            <a:ext cx="2317444" cy="8817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B63092-D645-68D0-8474-60D011BFFA75}"/>
              </a:ext>
            </a:extLst>
          </p:cNvPr>
          <p:cNvSpPr/>
          <p:nvPr/>
        </p:nvSpPr>
        <p:spPr>
          <a:xfrm>
            <a:off x="4680514" y="4171238"/>
            <a:ext cx="2317444" cy="8817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C15891-927B-EA27-8102-B9902CB60465}"/>
              </a:ext>
            </a:extLst>
          </p:cNvPr>
          <p:cNvSpPr/>
          <p:nvPr/>
        </p:nvSpPr>
        <p:spPr>
          <a:xfrm>
            <a:off x="4725442" y="5412945"/>
            <a:ext cx="2317443" cy="8817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6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B5E8-3A75-F6E7-1DBB-2A021E70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F526C4-15A7-E8A7-F21D-990E94A95353}"/>
              </a:ext>
            </a:extLst>
          </p:cNvPr>
          <p:cNvSpPr/>
          <p:nvPr/>
        </p:nvSpPr>
        <p:spPr>
          <a:xfrm>
            <a:off x="1763486" y="2167235"/>
            <a:ext cx="2873828" cy="3550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89C86-A2DD-A55A-E08E-666A74F58556}"/>
              </a:ext>
            </a:extLst>
          </p:cNvPr>
          <p:cNvSpPr/>
          <p:nvPr/>
        </p:nvSpPr>
        <p:spPr>
          <a:xfrm>
            <a:off x="6559421" y="1154815"/>
            <a:ext cx="2509934" cy="7464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MANAGERS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AAAF5A-0D9B-02D7-7174-BE7BEDFE9589}"/>
              </a:ext>
            </a:extLst>
          </p:cNvPr>
          <p:cNvSpPr/>
          <p:nvPr/>
        </p:nvSpPr>
        <p:spPr>
          <a:xfrm>
            <a:off x="6551645" y="2212035"/>
            <a:ext cx="2517708" cy="7464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ENGINEERS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4F924A-B5E5-7FA1-F3DA-C6F40D04E3CE}"/>
              </a:ext>
            </a:extLst>
          </p:cNvPr>
          <p:cNvSpPr/>
          <p:nvPr/>
        </p:nvSpPr>
        <p:spPr>
          <a:xfrm>
            <a:off x="6551646" y="3349814"/>
            <a:ext cx="2517707" cy="7464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CUSTOMERS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197AEB-D3D4-1BEB-715A-45E35E5D8923}"/>
              </a:ext>
            </a:extLst>
          </p:cNvPr>
          <p:cNvSpPr/>
          <p:nvPr/>
        </p:nvSpPr>
        <p:spPr>
          <a:xfrm>
            <a:off x="6551647" y="4487594"/>
            <a:ext cx="2517706" cy="7464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COMPLAINTS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3D53C3-ADDF-F56C-02C4-81AF92C0D9E0}"/>
              </a:ext>
            </a:extLst>
          </p:cNvPr>
          <p:cNvSpPr/>
          <p:nvPr/>
        </p:nvSpPr>
        <p:spPr>
          <a:xfrm>
            <a:off x="6551647" y="5625374"/>
            <a:ext cx="2517706" cy="7464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FEEDBACKS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8ADCA9-DA37-6A64-AB1F-C8E0FC68140E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637314" y="1528040"/>
            <a:ext cx="1922107" cy="2414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731ABD-3BD8-E74C-E53F-93FAE71D1062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4637314" y="2585260"/>
            <a:ext cx="1914331" cy="135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81D34F-65DC-62E3-795D-D8962729199A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4637314" y="3723039"/>
            <a:ext cx="1914332" cy="21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B9AD6-6B85-7C87-02BE-701CF012AF24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4637314" y="3942664"/>
            <a:ext cx="1914333" cy="91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C15B4-E402-8764-0030-DA36935735B2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4637314" y="3942664"/>
            <a:ext cx="1914333" cy="205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5DD6-705E-0130-1660-DAC1F6C1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MODULE (FRONTEND)</a:t>
            </a: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4278-22DD-72D7-75CA-66923DA1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286000"/>
            <a:ext cx="8797771" cy="29607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admin module , admin can view the Manager, Customer, Engineer, Complaint, Feedback modules.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Admin can update and delete task from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Manager, Customer, Engineer, Complaint, Feedback modules.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89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703F-54B5-4D8E-A46B-ACA25227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99" y="872696"/>
            <a:ext cx="9720073" cy="81327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Admin Module(Backend)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E95C-974D-4247-8F4D-5C153C06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8" y="1811045"/>
            <a:ext cx="10706471" cy="4536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Managing the lifecycles of manager, engineer, customer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Total we are having 5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view managers(@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GetMapping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()):In manager controller </a:t>
            </a:r>
          </a:p>
          <a:p>
            <a:pPr marL="173736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Two operations :Delete 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DeleteMapping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()),update(@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PutMapping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 on 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view engineers(@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GetMapping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()):In engineer controller</a:t>
            </a:r>
          </a:p>
          <a:p>
            <a:pPr marL="173736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Two operations :Delete engineers(@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DeleteMapping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view customers(@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GetMapping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()):In customer controller </a:t>
            </a:r>
          </a:p>
          <a:p>
            <a:pPr marL="173736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Two operations :Delete(@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DeleteMapping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()),update(@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PutMapping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 on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view complaints(@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GetMapping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()):In complaint controller</a:t>
            </a:r>
          </a:p>
          <a:p>
            <a:pPr marL="173736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Two operations :Delete(@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DeleteMapping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()),update(@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PutMapping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 on complaints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view feedbacks(@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GetMapping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()):In feedback controller</a:t>
            </a:r>
          </a:p>
          <a:p>
            <a:pPr marL="173736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Two operations :Delete(@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DeleteMapping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()),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updtae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PutMapping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()) on feedbacks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CB95-9671-4D6B-BAA4-8C14B47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Rll</a:t>
            </a:r>
            <a:r>
              <a:rPr lang="en-IN" dirty="0"/>
              <a:t> Group-8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7AC3-BC47-47E7-AB81-182E6D2B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/>
              <a:t>EmployeeId</a:t>
            </a:r>
            <a:r>
              <a:rPr lang="en-IN" dirty="0"/>
              <a:t>        </a:t>
            </a:r>
            <a:r>
              <a:rPr lang="en-IN" b="1" dirty="0"/>
              <a:t>Name</a:t>
            </a:r>
          </a:p>
          <a:p>
            <a:r>
              <a:rPr lang="en-IN" dirty="0"/>
              <a:t>2528681           </a:t>
            </a:r>
            <a:r>
              <a:rPr lang="en-IN" dirty="0" err="1"/>
              <a:t>Sweatha</a:t>
            </a:r>
            <a:r>
              <a:rPr lang="en-IN" dirty="0"/>
              <a:t> S</a:t>
            </a:r>
          </a:p>
          <a:p>
            <a:r>
              <a:rPr lang="en-IN" dirty="0"/>
              <a:t>2528253           </a:t>
            </a:r>
            <a:r>
              <a:rPr lang="en-IN" dirty="0" err="1"/>
              <a:t>Syamakuru</a:t>
            </a:r>
            <a:r>
              <a:rPr lang="en-IN" dirty="0"/>
              <a:t> </a:t>
            </a:r>
            <a:r>
              <a:rPr lang="en-IN" dirty="0" err="1"/>
              <a:t>Viswa</a:t>
            </a:r>
            <a:r>
              <a:rPr lang="en-IN" dirty="0"/>
              <a:t> </a:t>
            </a:r>
            <a:r>
              <a:rPr lang="en-IN" dirty="0" err="1"/>
              <a:t>Teja</a:t>
            </a:r>
            <a:r>
              <a:rPr lang="en-IN" dirty="0"/>
              <a:t> Reddy</a:t>
            </a:r>
          </a:p>
          <a:p>
            <a:r>
              <a:rPr lang="en-IN" dirty="0"/>
              <a:t>2528286           </a:t>
            </a:r>
            <a:r>
              <a:rPr lang="en-IN" dirty="0" err="1"/>
              <a:t>Tariquz</a:t>
            </a:r>
            <a:r>
              <a:rPr lang="en-IN" dirty="0"/>
              <a:t> Zaman </a:t>
            </a:r>
            <a:r>
              <a:rPr lang="en-IN" dirty="0" err="1"/>
              <a:t>Laskar</a:t>
            </a:r>
            <a:endParaRPr lang="en-IN" dirty="0"/>
          </a:p>
          <a:p>
            <a:r>
              <a:rPr lang="en-IN" dirty="0"/>
              <a:t>2526061           </a:t>
            </a:r>
            <a:r>
              <a:rPr lang="en-IN" dirty="0" err="1"/>
              <a:t>Thallapureddy</a:t>
            </a:r>
            <a:r>
              <a:rPr lang="en-IN" dirty="0"/>
              <a:t> </a:t>
            </a:r>
            <a:r>
              <a:rPr lang="en-IN" dirty="0" err="1"/>
              <a:t>sai</a:t>
            </a:r>
            <a:r>
              <a:rPr lang="en-IN" dirty="0"/>
              <a:t> </a:t>
            </a:r>
            <a:r>
              <a:rPr lang="en-IN" dirty="0" err="1"/>
              <a:t>Preetham</a:t>
            </a:r>
            <a:r>
              <a:rPr lang="en-IN" dirty="0"/>
              <a:t> Reddy</a:t>
            </a:r>
          </a:p>
          <a:p>
            <a:r>
              <a:rPr lang="en-IN" dirty="0"/>
              <a:t>2527452           </a:t>
            </a:r>
            <a:r>
              <a:rPr lang="en-IN" dirty="0" err="1"/>
              <a:t>Vengala</a:t>
            </a:r>
            <a:r>
              <a:rPr lang="en-IN" dirty="0"/>
              <a:t> </a:t>
            </a:r>
            <a:r>
              <a:rPr lang="en-IN" dirty="0" err="1"/>
              <a:t>Subba</a:t>
            </a:r>
            <a:r>
              <a:rPr lang="en-IN" dirty="0"/>
              <a:t> Reddy</a:t>
            </a:r>
          </a:p>
          <a:p>
            <a:r>
              <a:rPr lang="en-IN" dirty="0"/>
              <a:t>2526619           Vikas Yadav</a:t>
            </a:r>
          </a:p>
          <a:p>
            <a:r>
              <a:rPr lang="en-IN" dirty="0"/>
              <a:t>2528045           Vishnu </a:t>
            </a:r>
            <a:r>
              <a:rPr lang="en-IN" dirty="0" err="1"/>
              <a:t>Vardhini</a:t>
            </a:r>
            <a:r>
              <a:rPr lang="en-IN" dirty="0"/>
              <a:t> Sakthivel</a:t>
            </a:r>
          </a:p>
          <a:p>
            <a:r>
              <a:rPr lang="en-IN" dirty="0"/>
              <a:t>2526694           </a:t>
            </a:r>
            <a:r>
              <a:rPr lang="en-IN" dirty="0" err="1"/>
              <a:t>Yarabati</a:t>
            </a:r>
            <a:r>
              <a:rPr lang="en-IN" dirty="0"/>
              <a:t> Santhosh Kumar</a:t>
            </a:r>
          </a:p>
          <a:p>
            <a:r>
              <a:rPr lang="en-IN" dirty="0"/>
              <a:t>2527993           </a:t>
            </a:r>
            <a:r>
              <a:rPr lang="en-IN" dirty="0" err="1"/>
              <a:t>Yuvarani</a:t>
            </a:r>
            <a:r>
              <a:rPr lang="en-IN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63678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7EB-871F-41B9-1B6B-CA9D14E8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2B33A5-D47D-B6BC-1373-F68BBC466BDB}"/>
              </a:ext>
            </a:extLst>
          </p:cNvPr>
          <p:cNvSpPr/>
          <p:nvPr/>
        </p:nvSpPr>
        <p:spPr>
          <a:xfrm>
            <a:off x="1534885" y="2163348"/>
            <a:ext cx="2008321" cy="30563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0A0A06-354E-6862-6FCD-54E259E1018A}"/>
              </a:ext>
            </a:extLst>
          </p:cNvPr>
          <p:cNvSpPr/>
          <p:nvPr/>
        </p:nvSpPr>
        <p:spPr>
          <a:xfrm>
            <a:off x="4533123" y="2221246"/>
            <a:ext cx="1576873" cy="6624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009A6-B507-2283-A7EE-67FC9F591880}"/>
              </a:ext>
            </a:extLst>
          </p:cNvPr>
          <p:cNvSpPr/>
          <p:nvPr/>
        </p:nvSpPr>
        <p:spPr>
          <a:xfrm>
            <a:off x="7633654" y="2199316"/>
            <a:ext cx="1576873" cy="6624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1577C-E08B-2920-144A-328448BB3CA6}"/>
              </a:ext>
            </a:extLst>
          </p:cNvPr>
          <p:cNvSpPr/>
          <p:nvPr/>
        </p:nvSpPr>
        <p:spPr>
          <a:xfrm>
            <a:off x="7633654" y="3691515"/>
            <a:ext cx="1772817" cy="7957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COMPLAINTS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4DE9F6-F721-ADF6-6AC7-E572ABBD0D16}"/>
              </a:ext>
            </a:extLst>
          </p:cNvPr>
          <p:cNvSpPr/>
          <p:nvPr/>
        </p:nvSpPr>
        <p:spPr>
          <a:xfrm>
            <a:off x="5779537" y="5219683"/>
            <a:ext cx="2008320" cy="79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COMPLAINT STATUS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9E1A02-5D69-75D1-7416-A5ECD5B535E2}"/>
              </a:ext>
            </a:extLst>
          </p:cNvPr>
          <p:cNvSpPr/>
          <p:nvPr/>
        </p:nvSpPr>
        <p:spPr>
          <a:xfrm>
            <a:off x="9406471" y="5219683"/>
            <a:ext cx="2008320" cy="79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FEEDBACKS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B30B6-6B6B-43B6-53A4-AF221B27F716}"/>
              </a:ext>
            </a:extLst>
          </p:cNvPr>
          <p:cNvCxnSpPr>
            <a:endCxn id="4" idx="1"/>
          </p:cNvCxnSpPr>
          <p:nvPr/>
        </p:nvCxnSpPr>
        <p:spPr>
          <a:xfrm>
            <a:off x="3543206" y="2552482"/>
            <a:ext cx="989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D3DF3-EF23-9509-FEF2-7DCB496CD8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109996" y="2530553"/>
            <a:ext cx="1523658" cy="2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1C844E-BC1D-12F8-4ABF-EE9BF2D1BFE2}"/>
              </a:ext>
            </a:extLst>
          </p:cNvPr>
          <p:cNvCxnSpPr>
            <a:stCxn id="5" idx="2"/>
          </p:cNvCxnSpPr>
          <p:nvPr/>
        </p:nvCxnSpPr>
        <p:spPr>
          <a:xfrm flipH="1">
            <a:off x="8422090" y="2861789"/>
            <a:ext cx="1" cy="8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630B64-0D77-0522-ADB0-2F94E7AC98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783697" y="4487230"/>
            <a:ext cx="1736366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871E28-CFE6-958B-CAF1-DB79ABFD3B3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520063" y="4487230"/>
            <a:ext cx="1890568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9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14A3-C92D-B867-D95F-CF7B5531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585216"/>
            <a:ext cx="10042864" cy="14996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 MODULE (FRONTEND)</a:t>
            </a: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96CC-A1F5-FAB5-D686-82A9AA18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7" y="2286000"/>
            <a:ext cx="9474694" cy="373306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customer module, the customer can register and then sign in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After signing in, it will be redirected to the complaint module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 complaint module, the customer can raise the complaints.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After submitting the complaint the customer can give the feedback.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complaint module, the customer can also view complaints and feedbacks.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7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C706-5A02-49C0-BFD0-04DBB9B2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585216"/>
            <a:ext cx="10033986" cy="14996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IN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ustomer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module(backend)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36E0-D50E-410D-BBB4-FF94D11B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Sign up(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customer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Sign in(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customer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Raise Ticket(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complaint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View complaints of that customer():In complaint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After viewing the status of complaint, send feedback(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feedback controller</a:t>
            </a:r>
          </a:p>
        </p:txBody>
      </p:sp>
    </p:spTree>
    <p:extLst>
      <p:ext uri="{BB962C8B-B14F-4D97-AF65-F5344CB8AC3E}">
        <p14:creationId xmlns:p14="http://schemas.microsoft.com/office/powerpoint/2010/main" val="141466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34EA-6FA2-81DF-5CDF-470940F4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07" y="572154"/>
            <a:ext cx="9720072" cy="1499616"/>
          </a:xfrm>
        </p:spPr>
        <p:txBody>
          <a:bodyPr/>
          <a:lstStyle/>
          <a:p>
            <a:r>
              <a:rPr lang="en-US" dirty="0"/>
              <a:t>MANAGER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43C212-E009-1B8E-60D7-27D575974228}"/>
              </a:ext>
            </a:extLst>
          </p:cNvPr>
          <p:cNvSpPr/>
          <p:nvPr/>
        </p:nvSpPr>
        <p:spPr>
          <a:xfrm>
            <a:off x="1199762" y="2292065"/>
            <a:ext cx="2136710" cy="2733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B8304F-101A-C18E-9487-6682511CE3ED}"/>
              </a:ext>
            </a:extLst>
          </p:cNvPr>
          <p:cNvSpPr/>
          <p:nvPr/>
        </p:nvSpPr>
        <p:spPr>
          <a:xfrm>
            <a:off x="3974839" y="2655959"/>
            <a:ext cx="1576873" cy="6624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82761A-0182-1AD6-2CE9-62E31AB06B64}"/>
              </a:ext>
            </a:extLst>
          </p:cNvPr>
          <p:cNvSpPr/>
          <p:nvPr/>
        </p:nvSpPr>
        <p:spPr>
          <a:xfrm>
            <a:off x="7428726" y="2663891"/>
            <a:ext cx="1576873" cy="6624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F3433-A168-CC77-AD1B-377EFD863438}"/>
              </a:ext>
            </a:extLst>
          </p:cNvPr>
          <p:cNvSpPr/>
          <p:nvPr/>
        </p:nvSpPr>
        <p:spPr>
          <a:xfrm>
            <a:off x="5072745" y="4219490"/>
            <a:ext cx="2597018" cy="6624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COMPLAINTS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E8798D-616C-8826-3D2B-C6795BA38892}"/>
              </a:ext>
            </a:extLst>
          </p:cNvPr>
          <p:cNvSpPr/>
          <p:nvPr/>
        </p:nvSpPr>
        <p:spPr>
          <a:xfrm>
            <a:off x="9005599" y="4219489"/>
            <a:ext cx="2597018" cy="6624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FEEDBACKS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2BEAA-8C1F-4257-D015-BF60C498322E}"/>
              </a:ext>
            </a:extLst>
          </p:cNvPr>
          <p:cNvSpPr/>
          <p:nvPr/>
        </p:nvSpPr>
        <p:spPr>
          <a:xfrm>
            <a:off x="5419703" y="5541823"/>
            <a:ext cx="1903102" cy="6624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ENGINEERS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A90183-6A2D-B441-82F9-F43A284E30FD}"/>
              </a:ext>
            </a:extLst>
          </p:cNvPr>
          <p:cNvCxnSpPr>
            <a:endCxn id="4" idx="1"/>
          </p:cNvCxnSpPr>
          <p:nvPr/>
        </p:nvCxnSpPr>
        <p:spPr>
          <a:xfrm flipV="1">
            <a:off x="3336472" y="2987196"/>
            <a:ext cx="638367" cy="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1676E-CC00-8AD0-A67E-339FC2609C1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51712" y="2987196"/>
            <a:ext cx="1877014" cy="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65F09B-99EE-1F81-9BC7-069191BF63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371254" y="3326364"/>
            <a:ext cx="1845909" cy="89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CA9442-45E9-8372-CCA5-BC000D29DC5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17163" y="3326364"/>
            <a:ext cx="2086945" cy="89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E5DC20-13C5-C7A8-A2D9-E2D4661E49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371254" y="4881963"/>
            <a:ext cx="0" cy="65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7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805E-F34B-BDE9-729B-673EE67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585216"/>
            <a:ext cx="9962965" cy="14996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(FRONTEND)</a:t>
            </a: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AE3C-EEE7-A6F7-D01E-CC40BD74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5466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manager module </a:t>
            </a:r>
            <a:r>
              <a:rPr lang="en-IN" sz="2400" dirty="0"/>
              <a:t>,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manager can register and then sign 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After signing in, the manager can redirected to the manager dashboard.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dashboard , manager can view all the complaints and the feedback.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manager will assign the complaints to the engineers by using the engineer’s mail 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81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3BCB-385C-444B-BD39-1C14A7B9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585216"/>
            <a:ext cx="9998476" cy="149961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Module (Backend)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5FE2-3294-4524-9489-332FFBA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Sign up(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manager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Sign in(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manager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View Complaints(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manager controller(view by manager   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pincode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Assign engineer(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PostMapping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()):In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engineer_duty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View Feedback(@Getmapping()):In feedback controller</a:t>
            </a:r>
          </a:p>
        </p:txBody>
      </p:sp>
    </p:spTree>
    <p:extLst>
      <p:ext uri="{BB962C8B-B14F-4D97-AF65-F5344CB8AC3E}">
        <p14:creationId xmlns:p14="http://schemas.microsoft.com/office/powerpoint/2010/main" val="121441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9FDD-6760-BFE0-E38B-068BFB2A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68" y="585216"/>
            <a:ext cx="9720072" cy="1499616"/>
          </a:xfrm>
        </p:spPr>
        <p:txBody>
          <a:bodyPr/>
          <a:lstStyle/>
          <a:p>
            <a:r>
              <a:rPr lang="en-US" dirty="0"/>
              <a:t>ENGINEER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E3134C-C4A8-85AF-E749-E1121B47A62A}"/>
              </a:ext>
            </a:extLst>
          </p:cNvPr>
          <p:cNvSpPr/>
          <p:nvPr/>
        </p:nvSpPr>
        <p:spPr>
          <a:xfrm>
            <a:off x="1343608" y="2351314"/>
            <a:ext cx="2192694" cy="30044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8BB254-2F4A-D5CE-019D-B59A11D644D2}"/>
              </a:ext>
            </a:extLst>
          </p:cNvPr>
          <p:cNvSpPr/>
          <p:nvPr/>
        </p:nvSpPr>
        <p:spPr>
          <a:xfrm>
            <a:off x="4519127" y="2467388"/>
            <a:ext cx="1576873" cy="6624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79BC91-3315-6DCB-49DA-5B4AA6530CEB}"/>
              </a:ext>
            </a:extLst>
          </p:cNvPr>
          <p:cNvSpPr/>
          <p:nvPr/>
        </p:nvSpPr>
        <p:spPr>
          <a:xfrm>
            <a:off x="7088158" y="2451338"/>
            <a:ext cx="1576873" cy="6624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CB204-2F8E-6501-0187-A6CDBCA1E61E}"/>
              </a:ext>
            </a:extLst>
          </p:cNvPr>
          <p:cNvSpPr/>
          <p:nvPr/>
        </p:nvSpPr>
        <p:spPr>
          <a:xfrm>
            <a:off x="4946003" y="4250095"/>
            <a:ext cx="2614127" cy="6624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COMPLAINTS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CDE3F8-D5F4-634A-259F-C7241078D26F}"/>
              </a:ext>
            </a:extLst>
          </p:cNvPr>
          <p:cNvSpPr/>
          <p:nvPr/>
        </p:nvSpPr>
        <p:spPr>
          <a:xfrm>
            <a:off x="8386667" y="4250095"/>
            <a:ext cx="2461725" cy="6624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FEEDBACKS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4C4937-BEFB-1874-876E-3AAB2332FB33}"/>
              </a:ext>
            </a:extLst>
          </p:cNvPr>
          <p:cNvSpPr/>
          <p:nvPr/>
        </p:nvSpPr>
        <p:spPr>
          <a:xfrm>
            <a:off x="5464629" y="5717615"/>
            <a:ext cx="1576873" cy="66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BA5B57-8E08-8C9B-F9A2-49AEABD4FFE5}"/>
              </a:ext>
            </a:extLst>
          </p:cNvPr>
          <p:cNvCxnSpPr>
            <a:endCxn id="4" idx="1"/>
          </p:cNvCxnSpPr>
          <p:nvPr/>
        </p:nvCxnSpPr>
        <p:spPr>
          <a:xfrm>
            <a:off x="3536302" y="2798624"/>
            <a:ext cx="982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EC3F6-888C-91DD-E5D3-127C71ECEFA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096000" y="2782575"/>
            <a:ext cx="992158" cy="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7C46D5-374E-A10F-456A-E877B4FB3AB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253067" y="3113811"/>
            <a:ext cx="1623528" cy="113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5B54-FF52-9543-15DC-D9B1962AFBC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876595" y="3113811"/>
            <a:ext cx="1740935" cy="113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1F0CA-53E0-6E20-5BD4-A13CB6B7F6A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6253066" y="4912568"/>
            <a:ext cx="1" cy="80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3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54AE-D118-068E-ECFF-506C3A7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585216"/>
            <a:ext cx="9918577" cy="14996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 MODULE (FRONTEND)</a:t>
            </a: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3171-7584-B884-AA48-C576ED50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2802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Engineer module, engineer can register and then sign 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After Signing in , engineer can redirected to the dashboard.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They  can view complaints and feedbacks.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By clicking view all complaints ,engineers can update the status of the complaints.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79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D4BC-FCFC-47D3-98E8-23D98C3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46" y="585216"/>
            <a:ext cx="9927454" cy="149961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 Module (Backend)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6FDB-BA75-4D03-B88B-F885C177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dirty="0"/>
              <a:t>Sign up(</a:t>
            </a:r>
            <a:r>
              <a:rPr lang="en-IN" sz="2400" dirty="0" err="1"/>
              <a:t>PostMapping</a:t>
            </a:r>
            <a:r>
              <a:rPr lang="en-IN" sz="2400" dirty="0"/>
              <a:t>()):In Engineer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Sign in(</a:t>
            </a:r>
            <a:r>
              <a:rPr lang="en-IN" sz="2400" dirty="0" err="1"/>
              <a:t>PostMapping</a:t>
            </a:r>
            <a:r>
              <a:rPr lang="en-IN" sz="2400" dirty="0"/>
              <a:t>()):In Engineer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View Complaints(@GetMapping()):In Complaint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Update the status(@PutMapping()):In complaint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View Feedback(@Getmapping()):In feedback controller</a:t>
            </a:r>
          </a:p>
        </p:txBody>
      </p:sp>
    </p:spTree>
    <p:extLst>
      <p:ext uri="{BB962C8B-B14F-4D97-AF65-F5344CB8AC3E}">
        <p14:creationId xmlns:p14="http://schemas.microsoft.com/office/powerpoint/2010/main" val="43196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DAF-DFD1-36DA-6605-51E41864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7" y="585216"/>
            <a:ext cx="9856433" cy="1499616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Rectangle 2" descr="Stopwatch">
            <a:extLst>
              <a:ext uri="{FF2B5EF4-FFF2-40B4-BE49-F238E27FC236}">
                <a16:creationId xmlns:a16="http://schemas.microsoft.com/office/drawing/2014/main" id="{6A260C7F-16E1-F6FA-5D25-4A11BE5F558D}"/>
              </a:ext>
            </a:extLst>
          </p:cNvPr>
          <p:cNvSpPr/>
          <p:nvPr/>
        </p:nvSpPr>
        <p:spPr>
          <a:xfrm>
            <a:off x="9970026" y="832993"/>
            <a:ext cx="1004062" cy="1004062"/>
          </a:xfrm>
          <a:prstGeom prst="rect">
            <a:avLst/>
          </a:prstGeom>
          <a:blipFill rotWithShape="1">
            <a:blip r:embed="rId2"/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shade val="50000"/>
              <a:hueOff val="73467"/>
              <a:satOff val="-10587"/>
              <a:lumOff val="30288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193E5-94CD-4322-8FF1-0DB0837C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46" y="1837055"/>
            <a:ext cx="10591800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E3A7-BE85-C9F2-4551-183B90E8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FB28F-26C9-594F-4443-4FE336AEC923}"/>
              </a:ext>
            </a:extLst>
          </p:cNvPr>
          <p:cNvSpPr txBox="1"/>
          <p:nvPr/>
        </p:nvSpPr>
        <p:spPr>
          <a:xfrm>
            <a:off x="1138333" y="1819470"/>
            <a:ext cx="97200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Domain: 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Objective:</a:t>
            </a:r>
          </a:p>
          <a:p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dynamic and responsive Java Complaint Redressal System web application for online complaint management system where the customers can raise complaints regarding their landlines and broadband services.</a:t>
            </a:r>
          </a:p>
          <a:p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Technologies Used:</a:t>
            </a:r>
          </a:p>
          <a:p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Front-End: 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Server-side: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Spring 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Back-end: 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MYSQL, Hibernate.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Server: 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Tomcat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4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7B90-C0F5-2653-5284-239E9492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3FD81-A22A-4EAA-8C55-E3D18340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97" y="1772945"/>
            <a:ext cx="100107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1F3F9-4132-40F9-A47F-8EFEC6D8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81100"/>
            <a:ext cx="10829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8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D9C44-8C61-4207-A08B-3956AEF1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7C6C5-077E-4202-912E-EA3C80CA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7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4D848-9E9C-400B-8486-9DABAAD1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68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CB39A-CBE5-49BE-A24F-12AC6EA1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9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FC502-1FB9-4F56-9392-01957695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3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606BB-F0A8-4EA3-BA4A-719FD853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0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0378F-7CA7-4851-98CA-660CEFA0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1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D70E8-A8B8-434E-B9F4-282FED54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3FC1E-414E-4D5E-BA43-C4140840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83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1CB4-C56C-16CC-CF35-42312E75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6340"/>
            <a:ext cx="9720072" cy="149961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F3AC-2AE4-C350-D557-DFEC6019BA4A}"/>
              </a:ext>
            </a:extLst>
          </p:cNvPr>
          <p:cNvSpPr txBox="1"/>
          <p:nvPr/>
        </p:nvSpPr>
        <p:spPr>
          <a:xfrm>
            <a:off x="818147" y="2084832"/>
            <a:ext cx="107610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complaint redressal system is a web-based application, developed using spring framework as a backend and angular as a front-end.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the Administrator to create and manages the lifecycle of different types of users</a:t>
            </a:r>
          </a:p>
          <a:p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-&gt; Customer</a:t>
            </a:r>
          </a:p>
          <a:p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-&gt; Manager</a:t>
            </a:r>
          </a:p>
          <a:p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-&gt; Engineer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the customers to login to the portal to raise and track complaints related to the services availed by them.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the manager to login, view the complaints raised by the customers and assign the ticket to the engineers based on the PIN Code.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the engineers to pick up the tickets, work on them, enter the status of the task. They can update the status as Resolved/</a:t>
            </a:r>
            <a:r>
              <a:rPr lang="en-US" sz="20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Esclated</a:t>
            </a: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BDFA-6FBF-3889-CCE3-A2EB481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E28BD-8EB8-28E8-FF77-2AAE67379F1A}"/>
              </a:ext>
            </a:extLst>
          </p:cNvPr>
          <p:cNvSpPr txBox="1"/>
          <p:nvPr/>
        </p:nvSpPr>
        <p:spPr>
          <a:xfrm>
            <a:off x="1024128" y="1823575"/>
            <a:ext cx="100699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Angular?</a:t>
            </a:r>
          </a:p>
          <a:p>
            <a:pPr algn="l"/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is a development platform, built on Typescript. </a:t>
            </a:r>
          </a:p>
          <a:p>
            <a:pPr algn="l"/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platform, Angular includes:</a:t>
            </a:r>
          </a:p>
          <a:p>
            <a:pPr algn="l"/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component-based framework for building scalable web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collection of well-integrated libraries that cover a wide variety of features, including routing, forms management, client-server communication, and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suite of developer tools to help you develop, build, test, and update your code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289A-FC65-9936-5A0B-0AC45C0D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222" y="701432"/>
            <a:ext cx="100592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48094-65B5-FAA6-3849-DE8A19C15322}"/>
              </a:ext>
            </a:extLst>
          </p:cNvPr>
          <p:cNvSpPr txBox="1"/>
          <p:nvPr/>
        </p:nvSpPr>
        <p:spPr>
          <a:xfrm>
            <a:off x="867747" y="1301960"/>
            <a:ext cx="3582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Angular?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is a highly popular web development framework that offers rich user experiences, fast responsiveness, and code maintainability. It is the fourth most used front-end web framework.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087A1-A349-FAD1-9F41-91BB6553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2" y="1301960"/>
            <a:ext cx="5828522" cy="35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4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499A40-A100-B270-7AAF-E95D55BB0EC6}"/>
              </a:ext>
            </a:extLst>
          </p:cNvPr>
          <p:cNvSpPr txBox="1"/>
          <p:nvPr/>
        </p:nvSpPr>
        <p:spPr>
          <a:xfrm>
            <a:off x="755780" y="475861"/>
            <a:ext cx="93492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Architecture:</a:t>
            </a:r>
          </a:p>
          <a:p>
            <a:pPr algn="l"/>
            <a:endParaRPr lang="en-US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 is a full-fledged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model-view-controller (MVC) framework.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It provides clear guidance on how the application should be structured and offers bi-directional data flow while providing real DOM. 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D36E5-2A22-ED0D-FAC3-37259799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51" y="2466392"/>
            <a:ext cx="7388095" cy="39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gular 8 Architecture - Javatpoint">
            <a:extLst>
              <a:ext uri="{FF2B5EF4-FFF2-40B4-BE49-F238E27FC236}">
                <a16:creationId xmlns:a16="http://schemas.microsoft.com/office/drawing/2014/main" id="{81514F2A-6AA1-1176-A93C-6BEA0E76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07" y="1884785"/>
            <a:ext cx="5729969" cy="42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9B551-EF75-8E2C-020F-3F093CBF2225}"/>
              </a:ext>
            </a:extLst>
          </p:cNvPr>
          <p:cNvSpPr txBox="1"/>
          <p:nvPr/>
        </p:nvSpPr>
        <p:spPr>
          <a:xfrm>
            <a:off x="1035698" y="954832"/>
            <a:ext cx="458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Blocks Of Angular: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7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75181-A221-C526-B732-88F476E3CF48}"/>
              </a:ext>
            </a:extLst>
          </p:cNvPr>
          <p:cNvSpPr txBox="1"/>
          <p:nvPr/>
        </p:nvSpPr>
        <p:spPr>
          <a:xfrm>
            <a:off x="982825" y="662472"/>
            <a:ext cx="1022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Angular: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FCD13-6DF5-2E40-5604-8F3AEB7B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2" y="1557337"/>
            <a:ext cx="7259217" cy="41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440</TotalTime>
  <Words>952</Words>
  <Application>Microsoft Office PowerPoint</Application>
  <PresentationFormat>Widescreen</PresentationFormat>
  <Paragraphs>173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Roboto</vt:lpstr>
      <vt:lpstr>Times New Roman</vt:lpstr>
      <vt:lpstr>Tw Cen MT</vt:lpstr>
      <vt:lpstr>Tw Cen MT Condensed</vt:lpstr>
      <vt:lpstr>Wingdings</vt:lpstr>
      <vt:lpstr>Wingdings 3</vt:lpstr>
      <vt:lpstr>Integral</vt:lpstr>
      <vt:lpstr>COMPLAINT Redressal system</vt:lpstr>
      <vt:lpstr>Rll Group-8</vt:lpstr>
      <vt:lpstr>introduction</vt:lpstr>
      <vt:lpstr>TOPICS</vt:lpstr>
      <vt:lpstr>ANGULAR </vt:lpstr>
      <vt:lpstr>PowerPoint Presentation</vt:lpstr>
      <vt:lpstr>PowerPoint Presentation</vt:lpstr>
      <vt:lpstr>PowerPoint Presentation</vt:lpstr>
      <vt:lpstr>PowerPoint Presentation</vt:lpstr>
      <vt:lpstr>SPRING BOOT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ADMIN</vt:lpstr>
      <vt:lpstr>ADMIN MODULE (FRONTEND)</vt:lpstr>
      <vt:lpstr> Admin Module(Backend)</vt:lpstr>
      <vt:lpstr>CUSTOMER</vt:lpstr>
      <vt:lpstr> CUSTOMER MODULE (FRONTEND)</vt:lpstr>
      <vt:lpstr> Customer module(backend)</vt:lpstr>
      <vt:lpstr>MANAGER</vt:lpstr>
      <vt:lpstr>MANAGER (FRONTEND)</vt:lpstr>
      <vt:lpstr>Manager Module (Backend)</vt:lpstr>
      <vt:lpstr>ENGINEER</vt:lpstr>
      <vt:lpstr>ENGINEER MODULE (FRONTEND)</vt:lpstr>
      <vt:lpstr>Engineer Module (Backend)</vt:lpstr>
      <vt:lpstr>testing</vt:lpstr>
      <vt:lpstr>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COMPLAINT Redressal system</dc:title>
  <dc:creator>SWEATHA S</dc:creator>
  <cp:lastModifiedBy>SYAMAKURU VISWA TEJA REDDY</cp:lastModifiedBy>
  <cp:revision>64</cp:revision>
  <dcterms:created xsi:type="dcterms:W3CDTF">2022-10-18T04:59:12Z</dcterms:created>
  <dcterms:modified xsi:type="dcterms:W3CDTF">2022-10-21T06:35:40Z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