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73" r:id="rId3"/>
    <p:sldId id="275" r:id="rId4"/>
    <p:sldId id="274" r:id="rId5"/>
    <p:sldId id="276" r:id="rId6"/>
    <p:sldId id="277" r:id="rId7"/>
    <p:sldId id="278" r:id="rId8"/>
    <p:sldId id="279" r:id="rId9"/>
    <p:sldId id="280" r:id="rId10"/>
    <p:sldId id="281" r:id="rId11"/>
    <p:sldId id="282" r:id="rId12"/>
    <p:sldId id="283" r:id="rId13"/>
    <p:sldId id="284" r:id="rId14"/>
    <p:sldId id="285" r:id="rId15"/>
    <p:sldId id="286" r:id="rId16"/>
    <p:sldId id="287" r:id="rId17"/>
    <p:sldId id="264" r:id="rId18"/>
    <p:sldId id="265" r:id="rId19"/>
    <p:sldId id="266" r:id="rId20"/>
    <p:sldId id="267" r:id="rId21"/>
    <p:sldId id="270" r:id="rId22"/>
    <p:sldId id="288" r:id="rId23"/>
    <p:sldId id="289" r:id="rId24"/>
    <p:sldId id="290" r:id="rId25"/>
    <p:sldId id="291" r:id="rId26"/>
    <p:sldId id="293" r:id="rId27"/>
    <p:sldId id="294" r:id="rId28"/>
    <p:sldId id="295" r:id="rId29"/>
    <p:sldId id="296" r:id="rId30"/>
    <p:sldId id="297" r:id="rId31"/>
    <p:sldId id="298" r:id="rId32"/>
    <p:sldId id="299" r:id="rId33"/>
    <p:sldId id="300" r:id="rId34"/>
    <p:sldId id="303" r:id="rId35"/>
    <p:sldId id="302" r:id="rId36"/>
    <p:sldId id="301" r:id="rId37"/>
    <p:sldId id="304" r:id="rId38"/>
    <p:sldId id="305" r:id="rId39"/>
    <p:sldId id="306" r:id="rId40"/>
    <p:sldId id="307" r:id="rId41"/>
    <p:sldId id="308" r:id="rId42"/>
    <p:sldId id="309" r:id="rId43"/>
    <p:sldId id="310" r:id="rId44"/>
    <p:sldId id="311" r:id="rId45"/>
    <p:sldId id="312" r:id="rId46"/>
    <p:sldId id="314"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5" d="100"/>
          <a:sy n="75" d="100"/>
        </p:scale>
        <p:origin x="-341" y="-7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4/21/2024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4/21/2024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4/21/2024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4/21/2024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4/21/2024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4/21/2024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tatamotors.com/leader/mr-n-chandrasekaran/" TargetMode="Externa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 Id="rId9" Type="http://schemas.openxmlformats.org/officeDocument/2006/relationships/image" Target="../media/image23.jpeg"/></Relationships>
</file>

<file path=ppt/slides/_rels/slide13.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 Id="rId9" Type="http://schemas.openxmlformats.org/officeDocument/2006/relationships/image" Target="../media/image31.jpeg"/></Relationships>
</file>

<file path=ppt/slides/_rels/slide14.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 Id="rId9" Type="http://schemas.openxmlformats.org/officeDocument/2006/relationships/image" Target="../media/image39.jpeg"/></Relationships>
</file>

<file path=ppt/slides/_rels/slide15.xml.rels><?xml version="1.0" encoding="UTF-8" standalone="yes"?>
<Relationships xmlns="http://schemas.openxmlformats.org/package/2006/relationships"><Relationship Id="rId8" Type="http://schemas.openxmlformats.org/officeDocument/2006/relationships/image" Target="../media/image46.jpeg"/><Relationship Id="rId3" Type="http://schemas.openxmlformats.org/officeDocument/2006/relationships/image" Target="../media/image41.jpeg"/><Relationship Id="rId7" Type="http://schemas.openxmlformats.org/officeDocument/2006/relationships/image" Target="../media/image45.jpeg"/><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 Id="rId9" Type="http://schemas.openxmlformats.org/officeDocument/2006/relationships/image" Target="../media/image47.jpeg"/></Relationships>
</file>

<file path=ppt/slides/_rels/slide16.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en.wikipedia.org/wiki/Tata_Telcoline" TargetMode="External"/><Relationship Id="rId13" Type="http://schemas.openxmlformats.org/officeDocument/2006/relationships/hyperlink" Target="https://en.wikipedia.org/wiki/Daewoo" TargetMode="External"/><Relationship Id="rId3" Type="http://schemas.openxmlformats.org/officeDocument/2006/relationships/hyperlink" Target="https://en.wikipedia.org/wiki/Tata_Group" TargetMode="External"/><Relationship Id="rId7" Type="http://schemas.openxmlformats.org/officeDocument/2006/relationships/hyperlink" Target="https://en.wikipedia.org/wiki/Tata_Sierra" TargetMode="External"/><Relationship Id="rId12" Type="http://schemas.openxmlformats.org/officeDocument/2006/relationships/hyperlink" Target="https://en.wikipedia.org/wiki/Tata_Safari" TargetMode="External"/><Relationship Id="rId2" Type="http://schemas.openxmlformats.org/officeDocument/2006/relationships/hyperlink" Target="https://en.wikipedia.org/wiki/Locomotive" TargetMode="External"/><Relationship Id="rId1" Type="http://schemas.openxmlformats.org/officeDocument/2006/relationships/slideLayout" Target="../slideLayouts/slideLayout2.xml"/><Relationship Id="rId6" Type="http://schemas.openxmlformats.org/officeDocument/2006/relationships/hyperlink" Target="https://en.wikipedia.org/wiki/Commercial_vehicle" TargetMode="External"/><Relationship Id="rId11" Type="http://schemas.openxmlformats.org/officeDocument/2006/relationships/hyperlink" Target="https://en.wikipedia.org/wiki/Tata_Sumo" TargetMode="External"/><Relationship Id="rId5" Type="http://schemas.openxmlformats.org/officeDocument/2006/relationships/hyperlink" Target="https://en.wikipedia.org/wiki/Daimler-Benz" TargetMode="External"/><Relationship Id="rId10" Type="http://schemas.openxmlformats.org/officeDocument/2006/relationships/hyperlink" Target="https://en.wikipedia.org/wiki/Station_wagon" TargetMode="External"/><Relationship Id="rId4" Type="http://schemas.openxmlformats.org/officeDocument/2006/relationships/hyperlink" Target="https://en.wikipedia.org/wiki/Joint_venture" TargetMode="External"/><Relationship Id="rId9" Type="http://schemas.openxmlformats.org/officeDocument/2006/relationships/hyperlink" Target="https://en.wikipedia.org/wiki/Tata_Estate" TargetMode="External"/><Relationship Id="rId14" Type="http://schemas.openxmlformats.org/officeDocument/2006/relationships/hyperlink" Target="https://en.wikipedia.org/wiki/Hispano_Carrocera"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en.wikipedia.org/wiki/Volkswagen" TargetMode="External"/><Relationship Id="rId3" Type="http://schemas.openxmlformats.org/officeDocument/2006/relationships/hyperlink" Target="https://en.wikipedia.org/wiki/Tata_Marcopolo_Bus" TargetMode="External"/><Relationship Id="rId7" Type="http://schemas.openxmlformats.org/officeDocument/2006/relationships/hyperlink" Target="https://en.wikipedia.org/wiki/New_Delhi" TargetMode="External"/><Relationship Id="rId2" Type="http://schemas.openxmlformats.org/officeDocument/2006/relationships/hyperlink" Target="https://en.wikipedia.org/wiki/Marcopolo" TargetMode="External"/><Relationship Id="rId1" Type="http://schemas.openxmlformats.org/officeDocument/2006/relationships/slideLayout" Target="../slideLayouts/slideLayout2.xml"/><Relationship Id="rId6" Type="http://schemas.openxmlformats.org/officeDocument/2006/relationships/hyperlink" Target="https://en.wikipedia.org/wiki/Lionel_Messi" TargetMode="External"/><Relationship Id="rId5" Type="http://schemas.openxmlformats.org/officeDocument/2006/relationships/hyperlink" Target="https://en.wikipedia.org/wiki/Motor_Development_International" TargetMode="External"/><Relationship Id="rId10" Type="http://schemas.openxmlformats.org/officeDocument/2006/relationships/image" Target="../media/image54.jpeg"/><Relationship Id="rId4" Type="http://schemas.openxmlformats.org/officeDocument/2006/relationships/hyperlink" Target="https://en.wikipedia.org/wiki/South_Asian_Association_for_Regional_Cooperation" TargetMode="External"/><Relationship Id="rId9" Type="http://schemas.openxmlformats.org/officeDocument/2006/relationships/image" Target="../media/image53.jpeg"/></Relationships>
</file>

<file path=ppt/slides/_rels/slide24.xml.rels><?xml version="1.0" encoding="UTF-8" standalone="yes"?>
<Relationships xmlns="http://schemas.openxmlformats.org/package/2006/relationships"><Relationship Id="rId8" Type="http://schemas.openxmlformats.org/officeDocument/2006/relationships/hyperlink" Target="https://en.wikipedia.org/wiki/Jaguar_F-Type" TargetMode="External"/><Relationship Id="rId13" Type="http://schemas.openxmlformats.org/officeDocument/2006/relationships/hyperlink" Target="https://en.wikipedia.org/wiki/Land_Rover_Discovery" TargetMode="External"/><Relationship Id="rId18" Type="http://schemas.openxmlformats.org/officeDocument/2006/relationships/image" Target="../media/image55.jpeg"/><Relationship Id="rId3" Type="http://schemas.openxmlformats.org/officeDocument/2006/relationships/hyperlink" Target="https://en.wikipedia.org/wiki/Whitley,_Coventry" TargetMode="External"/><Relationship Id="rId7" Type="http://schemas.openxmlformats.org/officeDocument/2006/relationships/hyperlink" Target="https://en.wikipedia.org/wiki/Range_Rover_Evoque" TargetMode="External"/><Relationship Id="rId12" Type="http://schemas.openxmlformats.org/officeDocument/2006/relationships/hyperlink" Target="https://en.wikipedia.org/wiki/Jaguar_XF" TargetMode="External"/><Relationship Id="rId17" Type="http://schemas.openxmlformats.org/officeDocument/2006/relationships/hyperlink" Target="https://en.wikipedia.org/wiki/Consumer_Reports" TargetMode="External"/><Relationship Id="rId2" Type="http://schemas.openxmlformats.org/officeDocument/2006/relationships/hyperlink" Target="https://en.wikipedia.org/wiki/Jaguar_Land_Rover" TargetMode="External"/><Relationship Id="rId16" Type="http://schemas.openxmlformats.org/officeDocument/2006/relationships/hyperlink" Target="https://en.wikipedia.org/wiki/Land_Rover_Discovery_Sport" TargetMode="External"/><Relationship Id="rId20" Type="http://schemas.openxmlformats.org/officeDocument/2006/relationships/image" Target="../media/image57.jpeg"/><Relationship Id="rId1" Type="http://schemas.openxmlformats.org/officeDocument/2006/relationships/slideLayout" Target="../slideLayouts/slideLayout2.xml"/><Relationship Id="rId6" Type="http://schemas.openxmlformats.org/officeDocument/2006/relationships/hyperlink" Target="https://en.wikipedia.org/wiki/Land_Rover" TargetMode="External"/><Relationship Id="rId11" Type="http://schemas.openxmlformats.org/officeDocument/2006/relationships/hyperlink" Target="https://en.wikipedia.org/wiki/Range_Rover_Sport" TargetMode="External"/><Relationship Id="rId5" Type="http://schemas.openxmlformats.org/officeDocument/2006/relationships/hyperlink" Target="https://en.wikipedia.org/wiki/Jaguar_Cars" TargetMode="External"/><Relationship Id="rId15" Type="http://schemas.openxmlformats.org/officeDocument/2006/relationships/hyperlink" Target="https://en.wikipedia.org/wiki/Range_Rover_(L405)" TargetMode="External"/><Relationship Id="rId10" Type="http://schemas.openxmlformats.org/officeDocument/2006/relationships/hyperlink" Target="https://en.wikipedia.org/wiki/Jaguar_XJ_(X351)" TargetMode="External"/><Relationship Id="rId19" Type="http://schemas.openxmlformats.org/officeDocument/2006/relationships/image" Target="../media/image56.jpeg"/><Relationship Id="rId4" Type="http://schemas.openxmlformats.org/officeDocument/2006/relationships/hyperlink" Target="https://en.wikipedia.org/wiki/Ford_Motor_Company" TargetMode="External"/><Relationship Id="rId9" Type="http://schemas.openxmlformats.org/officeDocument/2006/relationships/hyperlink" Target="https://en.wikipedia.org/wiki/Jaguar_XE" TargetMode="External"/><Relationship Id="rId14" Type="http://schemas.openxmlformats.org/officeDocument/2006/relationships/hyperlink" Target="https://en.wikipedia.org/wiki/Range_Rover_Velar"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Tata_Nano" TargetMode="External"/><Relationship Id="rId2" Type="http://schemas.openxmlformats.org/officeDocument/2006/relationships/image" Target="../media/image58.jpe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jpeg"/><Relationship Id="rId4" Type="http://schemas.openxmlformats.org/officeDocument/2006/relationships/hyperlink" Target="https://en.wikipedia.org/wiki/City_car"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Commercial_vehicle" TargetMode="External"/><Relationship Id="rId3" Type="http://schemas.openxmlformats.org/officeDocument/2006/relationships/hyperlink" Target="https://en.wikipedia.org/wiki/Hyundai_Motor_Group" TargetMode="External"/><Relationship Id="rId7" Type="http://schemas.openxmlformats.org/officeDocument/2006/relationships/hyperlink" Target="https://en.wikipedia.org/wiki/Mini_truck" TargetMode="External"/><Relationship Id="rId2" Type="http://schemas.openxmlformats.org/officeDocument/2006/relationships/hyperlink" Target="https://en.wikipedia.org/wiki/Fiat" TargetMode="External"/><Relationship Id="rId1" Type="http://schemas.openxmlformats.org/officeDocument/2006/relationships/slideLayout" Target="../slideLayouts/slideLayout2.xml"/><Relationship Id="rId6" Type="http://schemas.openxmlformats.org/officeDocument/2006/relationships/hyperlink" Target="https://en.wikipedia.org/wiki/Jaguar_Land_Rover_car_platforms" TargetMode="External"/><Relationship Id="rId5" Type="http://schemas.openxmlformats.org/officeDocument/2006/relationships/hyperlink" Target="https://en.wikipedia.org/wiki/Crossover_SUV" TargetMode="External"/><Relationship Id="rId4" Type="http://schemas.openxmlformats.org/officeDocument/2006/relationships/hyperlink" Target="https://en.wikipedia.org/wiki/C-segment" TargetMode="External"/><Relationship Id="rId9" Type="http://schemas.openxmlformats.org/officeDocument/2006/relationships/image" Target="../media/image6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Engineering" TargetMode="External"/><Relationship Id="rId2" Type="http://schemas.openxmlformats.org/officeDocument/2006/relationships/hyperlink" Target="https://en.wikipedia.org/wiki/Engineering_desig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jpeg"/><Relationship Id="rId1" Type="http://schemas.openxmlformats.org/officeDocument/2006/relationships/slideLayout" Target="../slideLayouts/slideLayout2.xml"/><Relationship Id="rId6" Type="http://schemas.openxmlformats.org/officeDocument/2006/relationships/image" Target="../media/image69.jpeg"/><Relationship Id="rId5" Type="http://schemas.openxmlformats.org/officeDocument/2006/relationships/image" Target="../media/image68.jpeg"/><Relationship Id="rId4" Type="http://schemas.openxmlformats.org/officeDocument/2006/relationships/image" Target="../media/image67.jpeg"/></Relationships>
</file>

<file path=ppt/slides/_rels/slide34.xml.rels><?xml version="1.0" encoding="UTF-8" standalone="yes"?>
<Relationships xmlns="http://schemas.openxmlformats.org/package/2006/relationships"><Relationship Id="rId2" Type="http://schemas.openxmlformats.org/officeDocument/2006/relationships/hyperlink" Target="mailto:customercare@tatamotors.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nstagram.com/p/C57kyw6yU4GfeH41Mtb4pa7MA6C5foxOBvzLCA0/?igsh=NTdhdW9tZzgzcHR4" TargetMode="External"/><Relationship Id="rId2" Type="http://schemas.openxmlformats.org/officeDocument/2006/relationships/hyperlink" Target="https://www.instagram.com/tata_motors_1235?igsh=MWt0dHcyMHo2bDljcA==" TargetMode="External"/><Relationship Id="rId1" Type="http://schemas.openxmlformats.org/officeDocument/2006/relationships/slideLayout" Target="../slideLayouts/slideLayout2.xml"/><Relationship Id="rId4" Type="http://schemas.openxmlformats.org/officeDocument/2006/relationships/hyperlink" Target="https://www.instagram.com/stories/tata_motors_1235/3349432475591419211?igsh=MWoycWU1Mmpnbng2Ng=="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79.jpeg"/><Relationship Id="rId4" Type="http://schemas.openxmlformats.org/officeDocument/2006/relationships/image" Target="../media/image7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Maharashtra" TargetMode="External"/><Relationship Id="rId2" Type="http://schemas.openxmlformats.org/officeDocument/2006/relationships/hyperlink" Target="https://en.wikipedia.org/wiki/Mumbai" TargetMode="External"/><Relationship Id="rId1" Type="http://schemas.openxmlformats.org/officeDocument/2006/relationships/slideLayout" Target="../slideLayouts/slideLayout2.xml"/><Relationship Id="rId5" Type="http://schemas.openxmlformats.org/officeDocument/2006/relationships/hyperlink" Target="https://en.wikipedia.org/wiki/Tata_Group" TargetMode="External"/><Relationship Id="rId4" Type="http://schemas.openxmlformats.org/officeDocument/2006/relationships/hyperlink" Target="https://en.wikipedia.org/wiki/Indi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Luxury_vehicles" TargetMode="External"/><Relationship Id="rId7" Type="http://schemas.openxmlformats.org/officeDocument/2006/relationships/image" Target="../media/image5.jpeg"/><Relationship Id="rId2" Type="http://schemas.openxmlformats.org/officeDocument/2006/relationships/hyperlink" Target="https://en.wikipedia.org/wiki/Car" TargetMode="External"/><Relationship Id="rId1" Type="http://schemas.openxmlformats.org/officeDocument/2006/relationships/slideLayout" Target="../slideLayouts/slideLayout2.xml"/><Relationship Id="rId6" Type="http://schemas.openxmlformats.org/officeDocument/2006/relationships/hyperlink" Target="https://en.wikipedia.org/wiki/Pickup_trucks" TargetMode="External"/><Relationship Id="rId5" Type="http://schemas.openxmlformats.org/officeDocument/2006/relationships/hyperlink" Target="https://en.wikipedia.org/wiki/List_of_auto_parts" TargetMode="External"/><Relationship Id="rId4" Type="http://schemas.openxmlformats.org/officeDocument/2006/relationships/hyperlink" Target="https://en.wikipedia.org/wiki/Commercial_vehicle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167042" y="1000108"/>
            <a:ext cx="5293995" cy="3323987"/>
          </a:xfrm>
          <a:prstGeom prst="rect">
            <a:avLst/>
          </a:prstGeom>
        </p:spPr>
        <p:txBody>
          <a:bodyPr/>
          <a:lstStyle/>
          <a:p>
            <a:pPr marL="228600" marR="0" lvl="0" indent="-228600" algn="ctr"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GOVERNMENT DEGREE COLLEGE WOMEN’S(A)</a:t>
            </a:r>
          </a:p>
          <a:p>
            <a:pPr marL="228600" marR="0" lvl="0" indent="-228600" algn="ctr"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SRIKAKULAM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16" y="142852"/>
            <a:ext cx="9905998" cy="1478570"/>
          </a:xfrm>
        </p:spPr>
        <p:txBody>
          <a:bodyPr>
            <a:normAutofit fontScale="90000"/>
          </a:bodyPr>
          <a:lstStyle/>
          <a:p>
            <a:pPr marL="12700">
              <a:lnSpc>
                <a:spcPct val="100000"/>
              </a:lnSpc>
              <a:spcBef>
                <a:spcPts val="100"/>
              </a:spcBef>
              <a:tabLst>
                <a:tab pos="469265" algn="l"/>
              </a:tabLst>
            </a:pPr>
            <a:r>
              <a:rPr lang="en-US" sz="4000" b="1" spc="-25" dirty="0" smtClean="0">
                <a:latin typeface="Times New Roman"/>
                <a:cs typeface="Times New Roman"/>
              </a:rPr>
              <a:t>2.4</a:t>
            </a:r>
            <a:r>
              <a:rPr lang="en-US" sz="4000" b="1" dirty="0" smtClean="0">
                <a:latin typeface="Times New Roman"/>
                <a:cs typeface="Times New Roman"/>
              </a:rPr>
              <a:t>	Board</a:t>
            </a:r>
            <a:r>
              <a:rPr lang="en-US" sz="4000" b="1" spc="-10" dirty="0" smtClean="0">
                <a:latin typeface="Times New Roman"/>
                <a:cs typeface="Times New Roman"/>
              </a:rPr>
              <a:t> Members:</a:t>
            </a:r>
            <a:r>
              <a:rPr lang="en-US" sz="4000" dirty="0" smtClean="0">
                <a:latin typeface="Times New Roman"/>
                <a:cs typeface="Times New Roman"/>
              </a:rPr>
              <a:t/>
            </a:r>
            <a:br>
              <a:rPr lang="en-US" sz="4000" dirty="0" smtClean="0">
                <a:latin typeface="Times New Roman"/>
                <a:cs typeface="Times New Roman"/>
              </a:rPr>
            </a:br>
            <a:r>
              <a:rPr lang="en-US" b="1" dirty="0" smtClean="0">
                <a:latin typeface="Times New Roman"/>
                <a:cs typeface="Times New Roman"/>
              </a:rPr>
              <a:t>Mr.</a:t>
            </a:r>
            <a:r>
              <a:rPr lang="en-US" b="1" spc="-10" dirty="0" smtClean="0">
                <a:latin typeface="Times New Roman"/>
                <a:cs typeface="Times New Roman"/>
              </a:rPr>
              <a:t> </a:t>
            </a:r>
            <a:r>
              <a:rPr lang="en-US" b="1" dirty="0" smtClean="0">
                <a:latin typeface="Times New Roman"/>
                <a:cs typeface="Times New Roman"/>
              </a:rPr>
              <a:t>N</a:t>
            </a:r>
            <a:r>
              <a:rPr lang="en-US" b="1" spc="-10" dirty="0" smtClean="0">
                <a:latin typeface="Times New Roman"/>
                <a:cs typeface="Times New Roman"/>
              </a:rPr>
              <a:t> </a:t>
            </a:r>
            <a:r>
              <a:rPr lang="en-US" b="1" spc="-10" dirty="0" err="1" smtClean="0">
                <a:latin typeface="Times New Roman"/>
                <a:cs typeface="Times New Roman"/>
              </a:rPr>
              <a:t>Chandrasekaran</a:t>
            </a:r>
            <a:r>
              <a:rPr lang="en-US" dirty="0" smtClean="0">
                <a:latin typeface="Times New Roman"/>
                <a:cs typeface="Times New Roman"/>
              </a:rPr>
              <a:t/>
            </a:r>
            <a:br>
              <a:rPr lang="en-US" dirty="0" smtClean="0">
                <a:latin typeface="Times New Roman"/>
                <a:cs typeface="Times New Roman"/>
              </a:rPr>
            </a:br>
            <a:endParaRPr lang="en-US" dirty="0"/>
          </a:p>
        </p:txBody>
      </p:sp>
      <p:sp>
        <p:nvSpPr>
          <p:cNvPr id="12" name="object 7"/>
          <p:cNvSpPr txBox="1"/>
          <p:nvPr/>
        </p:nvSpPr>
        <p:spPr>
          <a:xfrm>
            <a:off x="4525136" y="964639"/>
            <a:ext cx="1854200" cy="813435"/>
          </a:xfrm>
          <a:prstGeom prst="rect">
            <a:avLst/>
          </a:prstGeom>
        </p:spPr>
        <p:txBody>
          <a:bodyPr vert="horz" wrap="square" lIns="0" tIns="91440" rIns="0" bIns="0" rtlCol="0">
            <a:spAutoFit/>
          </a:bodyPr>
          <a:lstStyle/>
          <a:p>
            <a:pPr marL="119380" algn="ctr">
              <a:lnSpc>
                <a:spcPct val="100000"/>
              </a:lnSpc>
              <a:spcBef>
                <a:spcPts val="720"/>
              </a:spcBef>
            </a:pPr>
            <a:r>
              <a:rPr sz="1200" b="1" dirty="0">
                <a:latin typeface="Times New Roman"/>
                <a:cs typeface="Times New Roman"/>
              </a:rPr>
              <a:t>Mr.</a:t>
            </a:r>
            <a:r>
              <a:rPr sz="1200" b="1" spc="-15" dirty="0">
                <a:latin typeface="Times New Roman"/>
                <a:cs typeface="Times New Roman"/>
              </a:rPr>
              <a:t> </a:t>
            </a:r>
            <a:r>
              <a:rPr sz="1200" b="1" dirty="0">
                <a:latin typeface="Times New Roman"/>
                <a:cs typeface="Times New Roman"/>
              </a:rPr>
              <a:t>O</a:t>
            </a:r>
            <a:r>
              <a:rPr sz="1200" b="1" spc="-5" dirty="0">
                <a:latin typeface="Times New Roman"/>
                <a:cs typeface="Times New Roman"/>
              </a:rPr>
              <a:t> </a:t>
            </a:r>
            <a:r>
              <a:rPr sz="1200" b="1" dirty="0">
                <a:latin typeface="Times New Roman"/>
                <a:cs typeface="Times New Roman"/>
              </a:rPr>
              <a:t>P </a:t>
            </a:r>
            <a:r>
              <a:rPr sz="1200" b="1" spc="-10" dirty="0">
                <a:latin typeface="Times New Roman"/>
                <a:cs typeface="Times New Roman"/>
              </a:rPr>
              <a:t>Bhatt</a:t>
            </a:r>
            <a:endParaRPr sz="1200">
              <a:latin typeface="Times New Roman"/>
              <a:cs typeface="Times New Roman"/>
            </a:endParaRPr>
          </a:p>
          <a:p>
            <a:pPr marL="12700">
              <a:lnSpc>
                <a:spcPct val="100000"/>
              </a:lnSpc>
              <a:spcBef>
                <a:spcPts val="625"/>
              </a:spcBef>
            </a:pPr>
            <a:r>
              <a:rPr sz="1200" b="1" spc="-10" dirty="0">
                <a:latin typeface="Times New Roman"/>
                <a:cs typeface="Times New Roman"/>
              </a:rPr>
              <a:t>Non-</a:t>
            </a:r>
            <a:r>
              <a:rPr sz="1200" b="1" dirty="0">
                <a:latin typeface="Times New Roman"/>
                <a:cs typeface="Times New Roman"/>
              </a:rPr>
              <a:t>Executive</a:t>
            </a:r>
            <a:r>
              <a:rPr sz="1200" b="1" spc="-40" dirty="0">
                <a:latin typeface="Times New Roman"/>
                <a:cs typeface="Times New Roman"/>
              </a:rPr>
              <a:t> </a:t>
            </a:r>
            <a:r>
              <a:rPr sz="1200" b="1" dirty="0">
                <a:latin typeface="Times New Roman"/>
                <a:cs typeface="Times New Roman"/>
              </a:rPr>
              <a:t>Director</a:t>
            </a:r>
            <a:r>
              <a:rPr sz="1200" b="1" spc="-25" dirty="0">
                <a:latin typeface="Times New Roman"/>
                <a:cs typeface="Times New Roman"/>
              </a:rPr>
              <a:t> and</a:t>
            </a:r>
            <a:endParaRPr sz="1200">
              <a:latin typeface="Times New Roman"/>
              <a:cs typeface="Times New Roman"/>
            </a:endParaRPr>
          </a:p>
          <a:p>
            <a:pPr marL="130175" algn="ctr">
              <a:lnSpc>
                <a:spcPct val="100000"/>
              </a:lnSpc>
              <a:spcBef>
                <a:spcPts val="635"/>
              </a:spcBef>
            </a:pPr>
            <a:r>
              <a:rPr sz="1200" b="1" spc="-10" dirty="0">
                <a:latin typeface="Times New Roman"/>
                <a:cs typeface="Times New Roman"/>
              </a:rPr>
              <a:t>Chairman</a:t>
            </a:r>
            <a:endParaRPr sz="1200">
              <a:latin typeface="Times New Roman"/>
              <a:cs typeface="Times New Roman"/>
            </a:endParaRPr>
          </a:p>
        </p:txBody>
      </p:sp>
      <p:sp>
        <p:nvSpPr>
          <p:cNvPr id="13" name="object 8"/>
          <p:cNvSpPr txBox="1"/>
          <p:nvPr/>
        </p:nvSpPr>
        <p:spPr>
          <a:xfrm>
            <a:off x="1435353" y="1306014"/>
            <a:ext cx="246507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Times New Roman"/>
                <a:cs typeface="Times New Roman"/>
              </a:rPr>
              <a:t>Non-</a:t>
            </a:r>
            <a:r>
              <a:rPr sz="1200" b="1" dirty="0">
                <a:latin typeface="Times New Roman"/>
                <a:cs typeface="Times New Roman"/>
              </a:rPr>
              <a:t>Executive,</a:t>
            </a:r>
            <a:r>
              <a:rPr sz="1200" b="1" spc="-55" dirty="0">
                <a:latin typeface="Times New Roman"/>
                <a:cs typeface="Times New Roman"/>
              </a:rPr>
              <a:t> </a:t>
            </a:r>
            <a:r>
              <a:rPr sz="1200" b="1" dirty="0">
                <a:latin typeface="Times New Roman"/>
                <a:cs typeface="Times New Roman"/>
              </a:rPr>
              <a:t>Independent</a:t>
            </a:r>
            <a:r>
              <a:rPr sz="1200" b="1" spc="-55" dirty="0">
                <a:latin typeface="Times New Roman"/>
                <a:cs typeface="Times New Roman"/>
              </a:rPr>
              <a:t> </a:t>
            </a:r>
            <a:r>
              <a:rPr sz="1200" b="1" spc="-10" dirty="0">
                <a:latin typeface="Times New Roman"/>
                <a:cs typeface="Times New Roman"/>
              </a:rPr>
              <a:t>Director</a:t>
            </a:r>
            <a:endParaRPr sz="1200">
              <a:latin typeface="Times New Roman"/>
              <a:cs typeface="Times New Roman"/>
            </a:endParaRPr>
          </a:p>
        </p:txBody>
      </p:sp>
      <p:sp>
        <p:nvSpPr>
          <p:cNvPr id="14" name="object 9"/>
          <p:cNvSpPr txBox="1"/>
          <p:nvPr/>
        </p:nvSpPr>
        <p:spPr>
          <a:xfrm>
            <a:off x="1359153" y="3943982"/>
            <a:ext cx="2265680" cy="567690"/>
          </a:xfrm>
          <a:prstGeom prst="rect">
            <a:avLst/>
          </a:prstGeom>
        </p:spPr>
        <p:txBody>
          <a:bodyPr vert="horz" wrap="square" lIns="0" tIns="111760" rIns="0" bIns="0" rtlCol="0">
            <a:spAutoFit/>
          </a:bodyPr>
          <a:lstStyle/>
          <a:p>
            <a:pPr marL="15240" algn="ctr">
              <a:lnSpc>
                <a:spcPct val="100000"/>
              </a:lnSpc>
              <a:spcBef>
                <a:spcPts val="880"/>
              </a:spcBef>
            </a:pPr>
            <a:r>
              <a:rPr sz="1200" b="1" dirty="0">
                <a:latin typeface="Times New Roman"/>
                <a:cs typeface="Times New Roman"/>
              </a:rPr>
              <a:t>Ms.</a:t>
            </a:r>
            <a:r>
              <a:rPr sz="1200" b="1" spc="-15" dirty="0">
                <a:latin typeface="Times New Roman"/>
                <a:cs typeface="Times New Roman"/>
              </a:rPr>
              <a:t> </a:t>
            </a:r>
            <a:r>
              <a:rPr sz="1200" b="1" dirty="0">
                <a:latin typeface="Times New Roman"/>
                <a:cs typeface="Times New Roman"/>
              </a:rPr>
              <a:t>Hanne</a:t>
            </a:r>
            <a:r>
              <a:rPr sz="1200" b="1" spc="-20" dirty="0">
                <a:latin typeface="Times New Roman"/>
                <a:cs typeface="Times New Roman"/>
              </a:rPr>
              <a:t> </a:t>
            </a:r>
            <a:r>
              <a:rPr sz="1200" b="1" spc="-10" dirty="0">
                <a:latin typeface="Times New Roman"/>
                <a:cs typeface="Times New Roman"/>
              </a:rPr>
              <a:t>Sorensen</a:t>
            </a:r>
            <a:endParaRPr sz="1200">
              <a:latin typeface="Times New Roman"/>
              <a:cs typeface="Times New Roman"/>
            </a:endParaRPr>
          </a:p>
          <a:p>
            <a:pPr algn="ctr">
              <a:lnSpc>
                <a:spcPct val="100000"/>
              </a:lnSpc>
              <a:spcBef>
                <a:spcPts val="725"/>
              </a:spcBef>
            </a:pPr>
            <a:r>
              <a:rPr sz="1100" b="1" spc="-10" dirty="0">
                <a:latin typeface="Times New Roman"/>
                <a:cs typeface="Times New Roman"/>
              </a:rPr>
              <a:t>Non-</a:t>
            </a:r>
            <a:r>
              <a:rPr sz="1100" b="1" dirty="0">
                <a:latin typeface="Times New Roman"/>
                <a:cs typeface="Times New Roman"/>
              </a:rPr>
              <a:t>Executive,</a:t>
            </a:r>
            <a:r>
              <a:rPr sz="1100" b="1" spc="-25" dirty="0">
                <a:latin typeface="Times New Roman"/>
                <a:cs typeface="Times New Roman"/>
              </a:rPr>
              <a:t> </a:t>
            </a:r>
            <a:r>
              <a:rPr sz="1100" b="1" dirty="0">
                <a:latin typeface="Times New Roman"/>
                <a:cs typeface="Times New Roman"/>
              </a:rPr>
              <a:t>Independent</a:t>
            </a:r>
            <a:r>
              <a:rPr sz="1100" b="1" spc="-10" dirty="0">
                <a:latin typeface="Times New Roman"/>
                <a:cs typeface="Times New Roman"/>
              </a:rPr>
              <a:t> Director</a:t>
            </a:r>
            <a:endParaRPr sz="1100">
              <a:latin typeface="Times New Roman"/>
              <a:cs typeface="Times New Roman"/>
            </a:endParaRPr>
          </a:p>
        </p:txBody>
      </p:sp>
      <p:sp>
        <p:nvSpPr>
          <p:cNvPr id="15" name="object 10"/>
          <p:cNvSpPr txBox="1"/>
          <p:nvPr/>
        </p:nvSpPr>
        <p:spPr>
          <a:xfrm>
            <a:off x="4124325" y="3964124"/>
            <a:ext cx="2504440" cy="549910"/>
          </a:xfrm>
          <a:prstGeom prst="rect">
            <a:avLst/>
          </a:prstGeom>
        </p:spPr>
        <p:txBody>
          <a:bodyPr vert="horz" wrap="square" lIns="0" tIns="12700" rIns="0" bIns="0" rtlCol="0">
            <a:spAutoFit/>
          </a:bodyPr>
          <a:lstStyle/>
          <a:p>
            <a:pPr marL="12700" marR="5080" indent="824230">
              <a:lnSpc>
                <a:spcPct val="143300"/>
              </a:lnSpc>
              <a:spcBef>
                <a:spcPts val="100"/>
              </a:spcBef>
            </a:pPr>
            <a:r>
              <a:rPr sz="1200" b="1" dirty="0">
                <a:latin typeface="Times New Roman"/>
                <a:cs typeface="Times New Roman"/>
              </a:rPr>
              <a:t>Ms.</a:t>
            </a:r>
            <a:r>
              <a:rPr sz="1200" b="1" spc="-25" dirty="0">
                <a:latin typeface="Times New Roman"/>
                <a:cs typeface="Times New Roman"/>
              </a:rPr>
              <a:t> </a:t>
            </a:r>
            <a:r>
              <a:rPr sz="1200" b="1" dirty="0">
                <a:latin typeface="Times New Roman"/>
                <a:cs typeface="Times New Roman"/>
              </a:rPr>
              <a:t>Vedika</a:t>
            </a:r>
            <a:r>
              <a:rPr sz="1200" b="1" spc="-25" dirty="0">
                <a:latin typeface="Times New Roman"/>
                <a:cs typeface="Times New Roman"/>
              </a:rPr>
              <a:t> </a:t>
            </a:r>
            <a:r>
              <a:rPr sz="1200" b="1" spc="-10" dirty="0">
                <a:latin typeface="Times New Roman"/>
                <a:cs typeface="Times New Roman"/>
              </a:rPr>
              <a:t>Bhandarkar </a:t>
            </a:r>
            <a:r>
              <a:rPr sz="1200" b="1" spc="-20" dirty="0">
                <a:latin typeface="Times New Roman"/>
                <a:cs typeface="Times New Roman"/>
              </a:rPr>
              <a:t>Non-</a:t>
            </a:r>
            <a:r>
              <a:rPr sz="1200" b="1" dirty="0">
                <a:latin typeface="Times New Roman"/>
                <a:cs typeface="Times New Roman"/>
              </a:rPr>
              <a:t>Executive,</a:t>
            </a:r>
            <a:r>
              <a:rPr sz="1200" b="1" spc="-25" dirty="0">
                <a:latin typeface="Times New Roman"/>
                <a:cs typeface="Times New Roman"/>
              </a:rPr>
              <a:t> </a:t>
            </a:r>
            <a:r>
              <a:rPr sz="1200" b="1" dirty="0">
                <a:latin typeface="Times New Roman"/>
                <a:cs typeface="Times New Roman"/>
              </a:rPr>
              <a:t>Independent</a:t>
            </a:r>
            <a:r>
              <a:rPr sz="1200" b="1" spc="245" dirty="0">
                <a:latin typeface="Times New Roman"/>
                <a:cs typeface="Times New Roman"/>
              </a:rPr>
              <a:t> </a:t>
            </a:r>
            <a:r>
              <a:rPr sz="1200" b="1" spc="-10" dirty="0">
                <a:latin typeface="Times New Roman"/>
                <a:cs typeface="Times New Roman"/>
              </a:rPr>
              <a:t>Director</a:t>
            </a:r>
            <a:endParaRPr sz="1200">
              <a:latin typeface="Times New Roman"/>
              <a:cs typeface="Times New Roman"/>
            </a:endParaRPr>
          </a:p>
        </p:txBody>
      </p:sp>
      <p:pic>
        <p:nvPicPr>
          <p:cNvPr id="16" name="object 11">
            <a:hlinkClick r:id="rId2"/>
          </p:cNvPr>
          <p:cNvPicPr/>
          <p:nvPr/>
        </p:nvPicPr>
        <p:blipFill>
          <a:blip r:embed="rId3" cstate="print"/>
          <a:stretch>
            <a:fillRect/>
          </a:stretch>
        </p:blipFill>
        <p:spPr>
          <a:xfrm>
            <a:off x="1371600" y="1892881"/>
            <a:ext cx="2524125" cy="2047875"/>
          </a:xfrm>
          <a:prstGeom prst="rect">
            <a:avLst/>
          </a:prstGeom>
        </p:spPr>
      </p:pic>
      <p:pic>
        <p:nvPicPr>
          <p:cNvPr id="17" name="object 12"/>
          <p:cNvPicPr/>
          <p:nvPr/>
        </p:nvPicPr>
        <p:blipFill>
          <a:blip r:embed="rId4" cstate="print"/>
          <a:stretch>
            <a:fillRect/>
          </a:stretch>
        </p:blipFill>
        <p:spPr>
          <a:xfrm>
            <a:off x="4248150" y="1854781"/>
            <a:ext cx="2381250" cy="2085975"/>
          </a:xfrm>
          <a:prstGeom prst="rect">
            <a:avLst/>
          </a:prstGeom>
        </p:spPr>
      </p:pic>
      <p:pic>
        <p:nvPicPr>
          <p:cNvPr id="18" name="object 13"/>
          <p:cNvPicPr/>
          <p:nvPr/>
        </p:nvPicPr>
        <p:blipFill>
          <a:blip r:embed="rId5" cstate="print"/>
          <a:stretch>
            <a:fillRect/>
          </a:stretch>
        </p:blipFill>
        <p:spPr>
          <a:xfrm>
            <a:off x="1371600" y="4591581"/>
            <a:ext cx="2438384" cy="1909253"/>
          </a:xfrm>
          <a:prstGeom prst="rect">
            <a:avLst/>
          </a:prstGeom>
        </p:spPr>
      </p:pic>
      <p:pic>
        <p:nvPicPr>
          <p:cNvPr id="19" name="object 14"/>
          <p:cNvPicPr/>
          <p:nvPr/>
        </p:nvPicPr>
        <p:blipFill>
          <a:blip r:embed="rId6" cstate="print"/>
          <a:stretch>
            <a:fillRect/>
          </a:stretch>
        </p:blipFill>
        <p:spPr>
          <a:xfrm>
            <a:off x="4221098" y="4591581"/>
            <a:ext cx="2303530" cy="183781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bject 3"/>
          <p:cNvSpPr txBox="1"/>
          <p:nvPr/>
        </p:nvSpPr>
        <p:spPr>
          <a:xfrm>
            <a:off x="1359152" y="424687"/>
            <a:ext cx="9237441" cy="719171"/>
          </a:xfrm>
          <a:prstGeom prst="rect">
            <a:avLst/>
          </a:prstGeom>
        </p:spPr>
        <p:txBody>
          <a:bodyPr vert="horz" wrap="square" lIns="0" tIns="12700" rIns="0" bIns="0" rtlCol="0">
            <a:spAutoFit/>
          </a:bodyPr>
          <a:lstStyle/>
          <a:p>
            <a:pPr>
              <a:lnSpc>
                <a:spcPct val="100000"/>
              </a:lnSpc>
              <a:spcBef>
                <a:spcPts val="25"/>
              </a:spcBef>
            </a:pPr>
            <a:endParaRPr sz="1950">
              <a:latin typeface="Times New Roman"/>
              <a:cs typeface="Times New Roman"/>
            </a:endParaRPr>
          </a:p>
          <a:p>
            <a:pPr marL="12700" marR="5080" indent="457200">
              <a:lnSpc>
                <a:spcPct val="110000"/>
              </a:lnSpc>
              <a:tabLst>
                <a:tab pos="2816225" algn="l"/>
              </a:tabLst>
            </a:pPr>
            <a:r>
              <a:rPr sz="1200" b="1" dirty="0">
                <a:latin typeface="Times New Roman"/>
                <a:cs typeface="Times New Roman"/>
              </a:rPr>
              <a:t>Mr.</a:t>
            </a:r>
            <a:r>
              <a:rPr sz="1200" b="1" spc="-25" dirty="0">
                <a:latin typeface="Times New Roman"/>
                <a:cs typeface="Times New Roman"/>
              </a:rPr>
              <a:t> </a:t>
            </a:r>
            <a:r>
              <a:rPr sz="1200" b="1" dirty="0">
                <a:latin typeface="Times New Roman"/>
                <a:cs typeface="Times New Roman"/>
              </a:rPr>
              <a:t>Mitsuhiko</a:t>
            </a:r>
            <a:r>
              <a:rPr sz="1200" b="1" spc="-25" dirty="0">
                <a:latin typeface="Times New Roman"/>
                <a:cs typeface="Times New Roman"/>
              </a:rPr>
              <a:t> </a:t>
            </a:r>
            <a:r>
              <a:rPr sz="1200" b="1" spc="-10" dirty="0">
                <a:latin typeface="Times New Roman"/>
                <a:cs typeface="Times New Roman"/>
              </a:rPr>
              <a:t>Yamashita</a:t>
            </a:r>
            <a:r>
              <a:rPr sz="1200" b="1">
                <a:latin typeface="Times New Roman"/>
                <a:cs typeface="Times New Roman"/>
              </a:rPr>
              <a:t>	</a:t>
            </a:r>
            <a:r>
              <a:rPr lang="en-US" sz="1200" b="1" dirty="0" smtClean="0">
                <a:latin typeface="Times New Roman"/>
                <a:cs typeface="Times New Roman"/>
              </a:rPr>
              <a:t>                                         </a:t>
            </a:r>
            <a:r>
              <a:rPr sz="1200" b="1" smtClean="0">
                <a:latin typeface="Times New Roman"/>
                <a:cs typeface="Times New Roman"/>
              </a:rPr>
              <a:t>Mr</a:t>
            </a:r>
            <a:r>
              <a:rPr sz="1200" b="1" dirty="0">
                <a:latin typeface="Times New Roman"/>
                <a:cs typeface="Times New Roman"/>
              </a:rPr>
              <a:t>.</a:t>
            </a:r>
            <a:r>
              <a:rPr sz="1200" b="1" spc="-45" dirty="0">
                <a:latin typeface="Times New Roman"/>
                <a:cs typeface="Times New Roman"/>
              </a:rPr>
              <a:t> </a:t>
            </a:r>
            <a:r>
              <a:rPr sz="1200" b="1" dirty="0">
                <a:latin typeface="Times New Roman"/>
                <a:cs typeface="Times New Roman"/>
              </a:rPr>
              <a:t>Kosaraju</a:t>
            </a:r>
            <a:r>
              <a:rPr sz="1200" b="1" spc="-35" dirty="0">
                <a:latin typeface="Times New Roman"/>
                <a:cs typeface="Times New Roman"/>
              </a:rPr>
              <a:t> </a:t>
            </a:r>
            <a:r>
              <a:rPr sz="1200" b="1" dirty="0">
                <a:latin typeface="Times New Roman"/>
                <a:cs typeface="Times New Roman"/>
              </a:rPr>
              <a:t>Veerayya</a:t>
            </a:r>
            <a:r>
              <a:rPr sz="1200" b="1" spc="-35" dirty="0">
                <a:latin typeface="Times New Roman"/>
                <a:cs typeface="Times New Roman"/>
              </a:rPr>
              <a:t> </a:t>
            </a:r>
            <a:r>
              <a:rPr sz="1200" b="1" spc="-10">
                <a:latin typeface="Times New Roman"/>
                <a:cs typeface="Times New Roman"/>
              </a:rPr>
              <a:t>Chowdar </a:t>
            </a:r>
            <a:endParaRPr lang="en-US" sz="1200" b="1" spc="-10" dirty="0" smtClean="0">
              <a:latin typeface="Times New Roman"/>
              <a:cs typeface="Times New Roman"/>
            </a:endParaRPr>
          </a:p>
          <a:p>
            <a:pPr marL="12700" marR="5080" indent="457200">
              <a:lnSpc>
                <a:spcPct val="110000"/>
              </a:lnSpc>
              <a:tabLst>
                <a:tab pos="2816225" algn="l"/>
              </a:tabLst>
            </a:pPr>
            <a:r>
              <a:rPr sz="1200" b="1" spc="-10" smtClean="0">
                <a:latin typeface="Times New Roman"/>
                <a:cs typeface="Times New Roman"/>
              </a:rPr>
              <a:t>Non-</a:t>
            </a:r>
            <a:r>
              <a:rPr sz="1200" b="1" smtClean="0">
                <a:latin typeface="Times New Roman"/>
                <a:cs typeface="Times New Roman"/>
              </a:rPr>
              <a:t>Executive</a:t>
            </a:r>
            <a:r>
              <a:rPr sz="1200" b="1" dirty="0">
                <a:latin typeface="Times New Roman"/>
                <a:cs typeface="Times New Roman"/>
              </a:rPr>
              <a:t>,</a:t>
            </a:r>
            <a:r>
              <a:rPr sz="1200" b="1" spc="-40" dirty="0">
                <a:latin typeface="Times New Roman"/>
                <a:cs typeface="Times New Roman"/>
              </a:rPr>
              <a:t> </a:t>
            </a:r>
            <a:r>
              <a:rPr sz="1200" b="1" spc="-10">
                <a:latin typeface="Times New Roman"/>
                <a:cs typeface="Times New Roman"/>
              </a:rPr>
              <a:t>Non-</a:t>
            </a:r>
            <a:r>
              <a:rPr sz="1200" b="1">
                <a:latin typeface="Times New Roman"/>
                <a:cs typeface="Times New Roman"/>
              </a:rPr>
              <a:t>Independent</a:t>
            </a:r>
            <a:r>
              <a:rPr sz="1200" b="1" spc="-40">
                <a:latin typeface="Times New Roman"/>
                <a:cs typeface="Times New Roman"/>
              </a:rPr>
              <a:t> </a:t>
            </a:r>
            <a:r>
              <a:rPr sz="1200" b="1" smtClean="0">
                <a:latin typeface="Times New Roman"/>
                <a:cs typeface="Times New Roman"/>
              </a:rPr>
              <a:t>Director</a:t>
            </a:r>
            <a:r>
              <a:rPr sz="1200" b="1" spc="-35" smtClean="0">
                <a:latin typeface="Times New Roman"/>
                <a:cs typeface="Times New Roman"/>
              </a:rPr>
              <a:t> </a:t>
            </a:r>
            <a:r>
              <a:rPr lang="en-US" sz="1200" b="1" spc="-35" dirty="0" smtClean="0">
                <a:latin typeface="Times New Roman"/>
                <a:cs typeface="Times New Roman"/>
              </a:rPr>
              <a:t>                                  </a:t>
            </a:r>
            <a:r>
              <a:rPr sz="1200" b="1" spc="-10" smtClean="0">
                <a:latin typeface="Times New Roman"/>
                <a:cs typeface="Times New Roman"/>
              </a:rPr>
              <a:t>Non-</a:t>
            </a:r>
            <a:r>
              <a:rPr sz="1200" b="1" smtClean="0">
                <a:latin typeface="Times New Roman"/>
                <a:cs typeface="Times New Roman"/>
              </a:rPr>
              <a:t>Executive</a:t>
            </a:r>
            <a:r>
              <a:rPr sz="1200" b="1" dirty="0">
                <a:latin typeface="Times New Roman"/>
                <a:cs typeface="Times New Roman"/>
              </a:rPr>
              <a:t>,</a:t>
            </a:r>
            <a:r>
              <a:rPr sz="1200" b="1" spc="-40" dirty="0">
                <a:latin typeface="Times New Roman"/>
                <a:cs typeface="Times New Roman"/>
              </a:rPr>
              <a:t> </a:t>
            </a:r>
            <a:r>
              <a:rPr sz="1200" b="1" dirty="0">
                <a:latin typeface="Times New Roman"/>
                <a:cs typeface="Times New Roman"/>
              </a:rPr>
              <a:t>Independent</a:t>
            </a:r>
            <a:r>
              <a:rPr sz="1200" b="1" spc="-40" dirty="0">
                <a:latin typeface="Times New Roman"/>
                <a:cs typeface="Times New Roman"/>
              </a:rPr>
              <a:t> </a:t>
            </a:r>
            <a:r>
              <a:rPr sz="1200" b="1" spc="-10" dirty="0">
                <a:latin typeface="Times New Roman"/>
                <a:cs typeface="Times New Roman"/>
              </a:rPr>
              <a:t>Director</a:t>
            </a:r>
            <a:endParaRPr sz="1200">
              <a:latin typeface="Times New Roman"/>
              <a:cs typeface="Times New Roman"/>
            </a:endParaRPr>
          </a:p>
        </p:txBody>
      </p:sp>
      <p:sp>
        <p:nvSpPr>
          <p:cNvPr id="61" name="object 5"/>
          <p:cNvSpPr txBox="1"/>
          <p:nvPr/>
        </p:nvSpPr>
        <p:spPr>
          <a:xfrm>
            <a:off x="1238216" y="3214686"/>
            <a:ext cx="3143272" cy="259045"/>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sz="1600" b="1" spc="-25" dirty="0">
                <a:latin typeface="Times New Roman"/>
                <a:cs typeface="Times New Roman"/>
              </a:rPr>
              <a:t>2.5</a:t>
            </a:r>
            <a:r>
              <a:rPr sz="1600" b="1" dirty="0">
                <a:latin typeface="Times New Roman"/>
                <a:cs typeface="Times New Roman"/>
              </a:rPr>
              <a:t>	Management</a:t>
            </a:r>
            <a:r>
              <a:rPr sz="1600" b="1" spc="-40" dirty="0">
                <a:latin typeface="Times New Roman"/>
                <a:cs typeface="Times New Roman"/>
              </a:rPr>
              <a:t> </a:t>
            </a:r>
            <a:r>
              <a:rPr sz="1600" b="1" spc="-10" dirty="0">
                <a:latin typeface="Times New Roman"/>
                <a:cs typeface="Times New Roman"/>
              </a:rPr>
              <a:t>Directors:</a:t>
            </a:r>
            <a:endParaRPr sz="1600">
              <a:latin typeface="Times New Roman"/>
              <a:cs typeface="Times New Roman"/>
            </a:endParaRPr>
          </a:p>
        </p:txBody>
      </p:sp>
      <p:sp>
        <p:nvSpPr>
          <p:cNvPr id="62" name="object 6"/>
          <p:cNvSpPr txBox="1"/>
          <p:nvPr/>
        </p:nvSpPr>
        <p:spPr>
          <a:xfrm>
            <a:off x="1595406" y="3571876"/>
            <a:ext cx="1531620" cy="397510"/>
          </a:xfrm>
          <a:prstGeom prst="rect">
            <a:avLst/>
          </a:prstGeom>
        </p:spPr>
        <p:txBody>
          <a:bodyPr vert="horz" wrap="square" lIns="0" tIns="6350" rIns="0" bIns="0" rtlCol="0">
            <a:spAutoFit/>
          </a:bodyPr>
          <a:lstStyle/>
          <a:p>
            <a:pPr marL="12700" marR="5080" indent="342900">
              <a:lnSpc>
                <a:spcPct val="103299"/>
              </a:lnSpc>
              <a:spcBef>
                <a:spcPts val="50"/>
              </a:spcBef>
            </a:pPr>
            <a:r>
              <a:rPr sz="1200" b="1" dirty="0">
                <a:latin typeface="Times New Roman"/>
                <a:cs typeface="Times New Roman"/>
              </a:rPr>
              <a:t>Mr.</a:t>
            </a:r>
            <a:r>
              <a:rPr sz="1200" b="1" spc="-5" dirty="0">
                <a:latin typeface="Times New Roman"/>
                <a:cs typeface="Times New Roman"/>
              </a:rPr>
              <a:t> </a:t>
            </a:r>
            <a:r>
              <a:rPr sz="1200" b="1" dirty="0">
                <a:latin typeface="Times New Roman"/>
                <a:cs typeface="Times New Roman"/>
              </a:rPr>
              <a:t>P</a:t>
            </a:r>
            <a:r>
              <a:rPr sz="1200" b="1" spc="-5" dirty="0">
                <a:latin typeface="Times New Roman"/>
                <a:cs typeface="Times New Roman"/>
              </a:rPr>
              <a:t> </a:t>
            </a:r>
            <a:r>
              <a:rPr sz="1200" b="1" dirty="0">
                <a:latin typeface="Times New Roman"/>
                <a:cs typeface="Times New Roman"/>
              </a:rPr>
              <a:t>B </a:t>
            </a:r>
            <a:r>
              <a:rPr sz="1200" b="1" spc="-10" dirty="0">
                <a:latin typeface="Times New Roman"/>
                <a:cs typeface="Times New Roman"/>
              </a:rPr>
              <a:t>Balaji </a:t>
            </a:r>
            <a:r>
              <a:rPr sz="1200" b="1" dirty="0">
                <a:latin typeface="Times New Roman"/>
                <a:cs typeface="Times New Roman"/>
              </a:rPr>
              <a:t>Chief</a:t>
            </a:r>
            <a:r>
              <a:rPr sz="1200" b="1" spc="-30" dirty="0">
                <a:latin typeface="Times New Roman"/>
                <a:cs typeface="Times New Roman"/>
              </a:rPr>
              <a:t> </a:t>
            </a:r>
            <a:r>
              <a:rPr sz="1200" b="1" dirty="0">
                <a:latin typeface="Times New Roman"/>
                <a:cs typeface="Times New Roman"/>
              </a:rPr>
              <a:t>Financial</a:t>
            </a:r>
            <a:r>
              <a:rPr sz="1200" b="1" spc="-25" dirty="0">
                <a:latin typeface="Times New Roman"/>
                <a:cs typeface="Times New Roman"/>
              </a:rPr>
              <a:t> </a:t>
            </a:r>
            <a:r>
              <a:rPr sz="1200" b="1" spc="-10" dirty="0">
                <a:latin typeface="Times New Roman"/>
                <a:cs typeface="Times New Roman"/>
              </a:rPr>
              <a:t>Officer</a:t>
            </a:r>
            <a:endParaRPr sz="1200">
              <a:latin typeface="Times New Roman"/>
              <a:cs typeface="Times New Roman"/>
            </a:endParaRPr>
          </a:p>
        </p:txBody>
      </p:sp>
      <p:sp>
        <p:nvSpPr>
          <p:cNvPr id="63" name="object 7"/>
          <p:cNvSpPr txBox="1"/>
          <p:nvPr/>
        </p:nvSpPr>
        <p:spPr>
          <a:xfrm>
            <a:off x="4524364" y="3571876"/>
            <a:ext cx="2058670" cy="397510"/>
          </a:xfrm>
          <a:prstGeom prst="rect">
            <a:avLst/>
          </a:prstGeom>
        </p:spPr>
        <p:txBody>
          <a:bodyPr vert="horz" wrap="square" lIns="0" tIns="6350" rIns="0" bIns="0" rtlCol="0">
            <a:spAutoFit/>
          </a:bodyPr>
          <a:lstStyle/>
          <a:p>
            <a:pPr marL="12700" marR="5080" indent="394335">
              <a:lnSpc>
                <a:spcPct val="103299"/>
              </a:lnSpc>
              <a:spcBef>
                <a:spcPts val="50"/>
              </a:spcBef>
            </a:pPr>
            <a:r>
              <a:rPr sz="1200" b="1" dirty="0">
                <a:latin typeface="Times New Roman"/>
                <a:cs typeface="Times New Roman"/>
              </a:rPr>
              <a:t>Mr.</a:t>
            </a:r>
            <a:r>
              <a:rPr sz="1200" b="1" spc="-15" dirty="0">
                <a:latin typeface="Times New Roman"/>
                <a:cs typeface="Times New Roman"/>
              </a:rPr>
              <a:t> </a:t>
            </a:r>
            <a:r>
              <a:rPr sz="1200" b="1" dirty="0">
                <a:latin typeface="Times New Roman"/>
                <a:cs typeface="Times New Roman"/>
              </a:rPr>
              <a:t>Girish</a:t>
            </a:r>
            <a:r>
              <a:rPr sz="1200" b="1" spc="-10" dirty="0">
                <a:latin typeface="Times New Roman"/>
                <a:cs typeface="Times New Roman"/>
              </a:rPr>
              <a:t> </a:t>
            </a:r>
            <a:r>
              <a:rPr sz="1200" b="1" spc="-20" dirty="0">
                <a:latin typeface="Times New Roman"/>
                <a:cs typeface="Times New Roman"/>
              </a:rPr>
              <a:t>Wagh </a:t>
            </a:r>
            <a:r>
              <a:rPr sz="1200" b="1" dirty="0">
                <a:latin typeface="Times New Roman"/>
                <a:cs typeface="Times New Roman"/>
              </a:rPr>
              <a:t>President-</a:t>
            </a:r>
            <a:r>
              <a:rPr sz="1200" b="1" spc="-60" dirty="0">
                <a:latin typeface="Times New Roman"/>
                <a:cs typeface="Times New Roman"/>
              </a:rPr>
              <a:t> </a:t>
            </a:r>
            <a:r>
              <a:rPr sz="1200" b="1" dirty="0">
                <a:latin typeface="Times New Roman"/>
                <a:cs typeface="Times New Roman"/>
              </a:rPr>
              <a:t>Commercial</a:t>
            </a:r>
            <a:r>
              <a:rPr sz="1200" b="1" spc="-50" dirty="0">
                <a:latin typeface="Times New Roman"/>
                <a:cs typeface="Times New Roman"/>
              </a:rPr>
              <a:t> </a:t>
            </a:r>
            <a:r>
              <a:rPr sz="1200" b="1" spc="-10" dirty="0">
                <a:latin typeface="Times New Roman"/>
                <a:cs typeface="Times New Roman"/>
              </a:rPr>
              <a:t>Vehicle</a:t>
            </a:r>
            <a:endParaRPr sz="1200">
              <a:latin typeface="Times New Roman"/>
              <a:cs typeface="Times New Roman"/>
            </a:endParaRPr>
          </a:p>
        </p:txBody>
      </p:sp>
      <p:sp>
        <p:nvSpPr>
          <p:cNvPr id="64" name="object 8"/>
          <p:cNvSpPr txBox="1"/>
          <p:nvPr/>
        </p:nvSpPr>
        <p:spPr>
          <a:xfrm>
            <a:off x="6810380" y="3500438"/>
            <a:ext cx="2000885" cy="458470"/>
          </a:xfrm>
          <a:prstGeom prst="rect">
            <a:avLst/>
          </a:prstGeom>
        </p:spPr>
        <p:txBody>
          <a:bodyPr vert="horz" wrap="square" lIns="0" tIns="12700" rIns="0" bIns="0" rtlCol="0">
            <a:spAutoFit/>
          </a:bodyPr>
          <a:lstStyle/>
          <a:p>
            <a:pPr marL="12700" marR="5080" indent="342900">
              <a:lnSpc>
                <a:spcPct val="118300"/>
              </a:lnSpc>
              <a:spcBef>
                <a:spcPts val="100"/>
              </a:spcBef>
            </a:pPr>
            <a:r>
              <a:rPr sz="1200" b="1" dirty="0">
                <a:latin typeface="Times New Roman"/>
                <a:cs typeface="Times New Roman"/>
              </a:rPr>
              <a:t>Mr.</a:t>
            </a:r>
            <a:r>
              <a:rPr sz="1200" b="1" spc="-20" dirty="0">
                <a:latin typeface="Times New Roman"/>
                <a:cs typeface="Times New Roman"/>
              </a:rPr>
              <a:t> </a:t>
            </a:r>
            <a:r>
              <a:rPr sz="1200" b="1" dirty="0">
                <a:latin typeface="Times New Roman"/>
                <a:cs typeface="Times New Roman"/>
              </a:rPr>
              <a:t>Shailesh</a:t>
            </a:r>
            <a:r>
              <a:rPr sz="1200" b="1" spc="-20" dirty="0">
                <a:latin typeface="Times New Roman"/>
                <a:cs typeface="Times New Roman"/>
              </a:rPr>
              <a:t> </a:t>
            </a:r>
            <a:r>
              <a:rPr sz="1200" b="1" spc="-10" dirty="0">
                <a:latin typeface="Times New Roman"/>
                <a:cs typeface="Times New Roman"/>
              </a:rPr>
              <a:t>Chandra </a:t>
            </a:r>
            <a:r>
              <a:rPr sz="1200" b="1" dirty="0">
                <a:latin typeface="Times New Roman"/>
                <a:cs typeface="Times New Roman"/>
              </a:rPr>
              <a:t>President</a:t>
            </a:r>
            <a:r>
              <a:rPr sz="1200" b="1" spc="-45" dirty="0">
                <a:latin typeface="Times New Roman"/>
                <a:cs typeface="Times New Roman"/>
              </a:rPr>
              <a:t> </a:t>
            </a:r>
            <a:r>
              <a:rPr sz="1200" b="1" dirty="0">
                <a:latin typeface="Times New Roman"/>
                <a:cs typeface="Times New Roman"/>
              </a:rPr>
              <a:t>-</a:t>
            </a:r>
            <a:r>
              <a:rPr sz="1200" b="1" spc="-35" dirty="0">
                <a:latin typeface="Times New Roman"/>
                <a:cs typeface="Times New Roman"/>
              </a:rPr>
              <a:t> </a:t>
            </a:r>
            <a:r>
              <a:rPr sz="1200" b="1" dirty="0">
                <a:latin typeface="Times New Roman"/>
                <a:cs typeface="Times New Roman"/>
              </a:rPr>
              <a:t>Passenger</a:t>
            </a:r>
            <a:r>
              <a:rPr sz="1200" b="1" spc="-30" dirty="0">
                <a:latin typeface="Times New Roman"/>
                <a:cs typeface="Times New Roman"/>
              </a:rPr>
              <a:t> </a:t>
            </a:r>
            <a:r>
              <a:rPr sz="1200" b="1" spc="-10" dirty="0">
                <a:latin typeface="Times New Roman"/>
                <a:cs typeface="Times New Roman"/>
              </a:rPr>
              <a:t>Vehicles</a:t>
            </a:r>
            <a:endParaRPr sz="1200">
              <a:latin typeface="Times New Roman"/>
              <a:cs typeface="Times New Roman"/>
            </a:endParaRPr>
          </a:p>
        </p:txBody>
      </p:sp>
      <p:sp>
        <p:nvSpPr>
          <p:cNvPr id="65" name="object 9"/>
          <p:cNvSpPr txBox="1"/>
          <p:nvPr/>
        </p:nvSpPr>
        <p:spPr>
          <a:xfrm>
            <a:off x="9024958" y="3500438"/>
            <a:ext cx="2001520" cy="458470"/>
          </a:xfrm>
          <a:prstGeom prst="rect">
            <a:avLst/>
          </a:prstGeom>
        </p:spPr>
        <p:txBody>
          <a:bodyPr vert="horz" wrap="square" lIns="0" tIns="12700" rIns="0" bIns="0" rtlCol="0">
            <a:spAutoFit/>
          </a:bodyPr>
          <a:lstStyle/>
          <a:p>
            <a:pPr marL="12700" marR="5080" indent="427990">
              <a:lnSpc>
                <a:spcPct val="118300"/>
              </a:lnSpc>
              <a:spcBef>
                <a:spcPts val="100"/>
              </a:spcBef>
            </a:pPr>
            <a:r>
              <a:rPr sz="1200" b="1" dirty="0">
                <a:latin typeface="Times New Roman"/>
                <a:cs typeface="Times New Roman"/>
              </a:rPr>
              <a:t>Mr.</a:t>
            </a:r>
            <a:r>
              <a:rPr sz="1200" b="1" spc="-20" dirty="0">
                <a:latin typeface="Times New Roman"/>
                <a:cs typeface="Times New Roman"/>
              </a:rPr>
              <a:t> </a:t>
            </a:r>
            <a:r>
              <a:rPr sz="1200" b="1" dirty="0">
                <a:latin typeface="Times New Roman"/>
                <a:cs typeface="Times New Roman"/>
              </a:rPr>
              <a:t>Shailesh</a:t>
            </a:r>
            <a:r>
              <a:rPr sz="1200" b="1" spc="-20" dirty="0">
                <a:latin typeface="Times New Roman"/>
                <a:cs typeface="Times New Roman"/>
              </a:rPr>
              <a:t> </a:t>
            </a:r>
            <a:r>
              <a:rPr sz="1200" b="1" spc="-10" dirty="0">
                <a:latin typeface="Times New Roman"/>
                <a:cs typeface="Times New Roman"/>
              </a:rPr>
              <a:t>Chandra </a:t>
            </a:r>
            <a:r>
              <a:rPr sz="1200" b="1" dirty="0">
                <a:latin typeface="Times New Roman"/>
                <a:cs typeface="Times New Roman"/>
              </a:rPr>
              <a:t>President</a:t>
            </a:r>
            <a:r>
              <a:rPr sz="1200" b="1" spc="-45" dirty="0">
                <a:latin typeface="Times New Roman"/>
                <a:cs typeface="Times New Roman"/>
              </a:rPr>
              <a:t> </a:t>
            </a:r>
            <a:r>
              <a:rPr sz="1200" b="1" dirty="0">
                <a:latin typeface="Times New Roman"/>
                <a:cs typeface="Times New Roman"/>
              </a:rPr>
              <a:t>-</a:t>
            </a:r>
            <a:r>
              <a:rPr sz="1200" b="1" spc="-35" dirty="0">
                <a:latin typeface="Times New Roman"/>
                <a:cs typeface="Times New Roman"/>
              </a:rPr>
              <a:t> </a:t>
            </a:r>
            <a:r>
              <a:rPr sz="1200" b="1" dirty="0">
                <a:latin typeface="Times New Roman"/>
                <a:cs typeface="Times New Roman"/>
              </a:rPr>
              <a:t>Passenger</a:t>
            </a:r>
            <a:r>
              <a:rPr sz="1200" b="1" spc="-20" dirty="0">
                <a:latin typeface="Times New Roman"/>
                <a:cs typeface="Times New Roman"/>
              </a:rPr>
              <a:t> </a:t>
            </a:r>
            <a:r>
              <a:rPr sz="1200" b="1" spc="-10" dirty="0">
                <a:latin typeface="Times New Roman"/>
                <a:cs typeface="Times New Roman"/>
              </a:rPr>
              <a:t>Vehicles</a:t>
            </a:r>
            <a:endParaRPr sz="1200">
              <a:latin typeface="Times New Roman"/>
              <a:cs typeface="Times New Roman"/>
            </a:endParaRPr>
          </a:p>
        </p:txBody>
      </p:sp>
      <p:pic>
        <p:nvPicPr>
          <p:cNvPr id="66" name="object 10"/>
          <p:cNvPicPr/>
          <p:nvPr/>
        </p:nvPicPr>
        <p:blipFill>
          <a:blip r:embed="rId2" cstate="print"/>
          <a:stretch>
            <a:fillRect/>
          </a:stretch>
        </p:blipFill>
        <p:spPr>
          <a:xfrm>
            <a:off x="1800229" y="1285860"/>
            <a:ext cx="1724003" cy="1458846"/>
          </a:xfrm>
          <a:prstGeom prst="rect">
            <a:avLst/>
          </a:prstGeom>
        </p:spPr>
      </p:pic>
      <p:pic>
        <p:nvPicPr>
          <p:cNvPr id="67" name="object 11"/>
          <p:cNvPicPr/>
          <p:nvPr/>
        </p:nvPicPr>
        <p:blipFill>
          <a:blip r:embed="rId3" cstate="print"/>
          <a:stretch>
            <a:fillRect/>
          </a:stretch>
        </p:blipFill>
        <p:spPr>
          <a:xfrm>
            <a:off x="5881686" y="1214422"/>
            <a:ext cx="1752598" cy="1428760"/>
          </a:xfrm>
          <a:prstGeom prst="rect">
            <a:avLst/>
          </a:prstGeom>
        </p:spPr>
      </p:pic>
      <p:pic>
        <p:nvPicPr>
          <p:cNvPr id="68" name="object 12"/>
          <p:cNvPicPr/>
          <p:nvPr/>
        </p:nvPicPr>
        <p:blipFill>
          <a:blip r:embed="rId4" cstate="print"/>
          <a:stretch>
            <a:fillRect/>
          </a:stretch>
        </p:blipFill>
        <p:spPr>
          <a:xfrm>
            <a:off x="1452531" y="3929067"/>
            <a:ext cx="2000264" cy="1714512"/>
          </a:xfrm>
          <a:prstGeom prst="rect">
            <a:avLst/>
          </a:prstGeom>
        </p:spPr>
      </p:pic>
      <p:pic>
        <p:nvPicPr>
          <p:cNvPr id="69" name="object 13"/>
          <p:cNvPicPr/>
          <p:nvPr/>
        </p:nvPicPr>
        <p:blipFill>
          <a:blip r:embed="rId5" cstate="print"/>
          <a:stretch>
            <a:fillRect/>
          </a:stretch>
        </p:blipFill>
        <p:spPr>
          <a:xfrm>
            <a:off x="4524365" y="4000504"/>
            <a:ext cx="1857388" cy="1571636"/>
          </a:xfrm>
          <a:prstGeom prst="rect">
            <a:avLst/>
          </a:prstGeom>
        </p:spPr>
      </p:pic>
      <p:pic>
        <p:nvPicPr>
          <p:cNvPr id="70" name="object 14"/>
          <p:cNvPicPr/>
          <p:nvPr/>
        </p:nvPicPr>
        <p:blipFill>
          <a:blip r:embed="rId6" cstate="print"/>
          <a:stretch>
            <a:fillRect/>
          </a:stretch>
        </p:blipFill>
        <p:spPr>
          <a:xfrm>
            <a:off x="6810380" y="4143380"/>
            <a:ext cx="1857388" cy="1428760"/>
          </a:xfrm>
          <a:prstGeom prst="rect">
            <a:avLst/>
          </a:prstGeom>
        </p:spPr>
      </p:pic>
      <p:pic>
        <p:nvPicPr>
          <p:cNvPr id="71" name="object 15"/>
          <p:cNvPicPr/>
          <p:nvPr/>
        </p:nvPicPr>
        <p:blipFill>
          <a:blip r:embed="rId7" cstate="print"/>
          <a:stretch>
            <a:fillRect/>
          </a:stretch>
        </p:blipFill>
        <p:spPr>
          <a:xfrm>
            <a:off x="9239272" y="4000504"/>
            <a:ext cx="1741166" cy="140493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530" y="214290"/>
            <a:ext cx="7858180" cy="1000132"/>
          </a:xfrm>
        </p:spPr>
        <p:txBody>
          <a:bodyPr>
            <a:normAutofit fontScale="90000"/>
          </a:bodyPr>
          <a:lstStyle/>
          <a:p>
            <a:r>
              <a:rPr lang="en-US" b="1" spc="-25" dirty="0" smtClean="0">
                <a:latin typeface="Times New Roman"/>
                <a:cs typeface="Times New Roman"/>
              </a:rPr>
              <a:t>2.6</a:t>
            </a:r>
            <a:r>
              <a:rPr lang="en-US" b="1" dirty="0" smtClean="0">
                <a:latin typeface="Times New Roman"/>
                <a:cs typeface="Times New Roman"/>
              </a:rPr>
              <a:t>	History</a:t>
            </a:r>
            <a:r>
              <a:rPr lang="en-US" b="1" spc="-40" dirty="0" smtClean="0">
                <a:latin typeface="Times New Roman"/>
                <a:cs typeface="Times New Roman"/>
              </a:rPr>
              <a:t> </a:t>
            </a:r>
            <a:r>
              <a:rPr lang="en-US" b="1" dirty="0" smtClean="0">
                <a:latin typeface="Times New Roman"/>
                <a:cs typeface="Times New Roman"/>
              </a:rPr>
              <a:t>of</a:t>
            </a:r>
            <a:r>
              <a:rPr lang="en-US" b="1" spc="-20" dirty="0" smtClean="0">
                <a:latin typeface="Times New Roman"/>
                <a:cs typeface="Times New Roman"/>
              </a:rPr>
              <a:t> </a:t>
            </a:r>
            <a:r>
              <a:rPr lang="en-US" b="1" dirty="0" smtClean="0">
                <a:latin typeface="Times New Roman"/>
                <a:cs typeface="Times New Roman"/>
              </a:rPr>
              <a:t>Tata</a:t>
            </a:r>
            <a:r>
              <a:rPr lang="en-US" b="1" spc="-10" dirty="0" smtClean="0">
                <a:latin typeface="Times New Roman"/>
                <a:cs typeface="Times New Roman"/>
              </a:rPr>
              <a:t> </a:t>
            </a:r>
            <a:r>
              <a:rPr lang="en-US" b="1" dirty="0" smtClean="0">
                <a:latin typeface="Times New Roman"/>
                <a:cs typeface="Times New Roman"/>
              </a:rPr>
              <a:t>Motors/</a:t>
            </a:r>
            <a:r>
              <a:rPr lang="en-US" b="1" spc="-35" dirty="0" smtClean="0">
                <a:latin typeface="Times New Roman"/>
                <a:cs typeface="Times New Roman"/>
              </a:rPr>
              <a:t> </a:t>
            </a:r>
            <a:r>
              <a:rPr lang="en-US" b="1" dirty="0" smtClean="0">
                <a:latin typeface="Times New Roman"/>
                <a:cs typeface="Times New Roman"/>
              </a:rPr>
              <a:t>Products</a:t>
            </a:r>
            <a:r>
              <a:rPr lang="en-US" b="1" spc="-10" dirty="0" smtClean="0">
                <a:latin typeface="Times New Roman"/>
                <a:cs typeface="Times New Roman"/>
              </a:rPr>
              <a:t> offered:</a:t>
            </a:r>
            <a:endParaRPr lang="en-US" dirty="0"/>
          </a:p>
        </p:txBody>
      </p:sp>
      <p:sp>
        <p:nvSpPr>
          <p:cNvPr id="4" name="Rectangle 3"/>
          <p:cNvSpPr/>
          <p:nvPr/>
        </p:nvSpPr>
        <p:spPr>
          <a:xfrm>
            <a:off x="4667240" y="1071546"/>
            <a:ext cx="2071702" cy="744756"/>
          </a:xfrm>
          <a:prstGeom prst="rect">
            <a:avLst/>
          </a:prstGeom>
        </p:spPr>
        <p:txBody>
          <a:bodyPr wrap="square">
            <a:spAutoFit/>
          </a:bodyPr>
          <a:lstStyle/>
          <a:p>
            <a:pPr marL="12700" marR="5080">
              <a:lnSpc>
                <a:spcPct val="103299"/>
              </a:lnSpc>
              <a:spcBef>
                <a:spcPts val="815"/>
              </a:spcBef>
              <a:tabLst>
                <a:tab pos="3361054" algn="l"/>
              </a:tabLst>
            </a:pPr>
            <a:r>
              <a:rPr lang="en-US" sz="1400" b="1" dirty="0" smtClean="0">
                <a:latin typeface="Times New Roman"/>
                <a:cs typeface="Times New Roman"/>
              </a:rPr>
              <a:t>	Steam</a:t>
            </a:r>
            <a:r>
              <a:rPr lang="en-US" sz="1400" b="1" spc="-10" dirty="0" smtClean="0">
                <a:latin typeface="Times New Roman"/>
                <a:cs typeface="Times New Roman"/>
              </a:rPr>
              <a:t> </a:t>
            </a:r>
            <a:r>
              <a:rPr lang="en-US" sz="1400" b="1" dirty="0" smtClean="0">
                <a:latin typeface="Times New Roman"/>
                <a:cs typeface="Times New Roman"/>
              </a:rPr>
              <a:t>Road</a:t>
            </a:r>
            <a:r>
              <a:rPr lang="en-US" sz="1400" b="1" spc="-20" dirty="0" smtClean="0">
                <a:latin typeface="Times New Roman"/>
                <a:cs typeface="Times New Roman"/>
              </a:rPr>
              <a:t> </a:t>
            </a:r>
            <a:r>
              <a:rPr lang="en-US" sz="1400" b="1" dirty="0" smtClean="0">
                <a:latin typeface="Times New Roman"/>
                <a:cs typeface="Times New Roman"/>
              </a:rPr>
              <a:t>Roller</a:t>
            </a:r>
            <a:r>
              <a:rPr lang="en-US" sz="1400" b="1" spc="-25" dirty="0" smtClean="0">
                <a:latin typeface="Times New Roman"/>
                <a:cs typeface="Times New Roman"/>
              </a:rPr>
              <a:t> </a:t>
            </a:r>
            <a:r>
              <a:rPr lang="en-US" sz="1400" b="1" dirty="0" smtClean="0">
                <a:latin typeface="Times New Roman"/>
                <a:cs typeface="Times New Roman"/>
              </a:rPr>
              <a:t>–</a:t>
            </a:r>
            <a:r>
              <a:rPr lang="en-US" sz="1400" b="1" spc="-25" dirty="0" smtClean="0">
                <a:latin typeface="Times New Roman"/>
                <a:cs typeface="Times New Roman"/>
              </a:rPr>
              <a:t> </a:t>
            </a:r>
            <a:r>
              <a:rPr lang="en-US" sz="1400" b="1" spc="-20" dirty="0" smtClean="0">
                <a:latin typeface="Times New Roman"/>
                <a:cs typeface="Times New Roman"/>
              </a:rPr>
              <a:t>1948 </a:t>
            </a:r>
            <a:r>
              <a:rPr lang="en-US" sz="1400" b="1" dirty="0" smtClean="0">
                <a:latin typeface="Times New Roman"/>
                <a:cs typeface="Times New Roman"/>
              </a:rPr>
              <a:t>engineering</a:t>
            </a:r>
            <a:endParaRPr lang="en-US" sz="1400" dirty="0">
              <a:latin typeface="Times New Roman"/>
              <a:cs typeface="Times New Roman"/>
            </a:endParaRPr>
          </a:p>
        </p:txBody>
      </p:sp>
      <p:sp>
        <p:nvSpPr>
          <p:cNvPr id="5" name="object 4"/>
          <p:cNvSpPr/>
          <p:nvPr/>
        </p:nvSpPr>
        <p:spPr>
          <a:xfrm>
            <a:off x="1353566" y="9914838"/>
            <a:ext cx="5312410" cy="6350"/>
          </a:xfrm>
          <a:custGeom>
            <a:avLst/>
            <a:gdLst/>
            <a:ahLst/>
            <a:cxnLst/>
            <a:rect l="l" t="t" r="r" b="b"/>
            <a:pathLst>
              <a:path w="5312409" h="6350">
                <a:moveTo>
                  <a:pt x="5312029" y="0"/>
                </a:moveTo>
                <a:lnTo>
                  <a:pt x="0" y="0"/>
                </a:lnTo>
                <a:lnTo>
                  <a:pt x="0" y="6096"/>
                </a:lnTo>
                <a:lnTo>
                  <a:pt x="5312029" y="6096"/>
                </a:lnTo>
                <a:lnTo>
                  <a:pt x="5312029" y="0"/>
                </a:lnTo>
                <a:close/>
              </a:path>
            </a:pathLst>
          </a:custGeom>
          <a:solidFill>
            <a:srgbClr val="4471C4"/>
          </a:solidFill>
        </p:spPr>
        <p:txBody>
          <a:bodyPr wrap="square" lIns="0" tIns="0" rIns="0" bIns="0" rtlCol="0"/>
          <a:lstStyle/>
          <a:p>
            <a:endParaRPr/>
          </a:p>
        </p:txBody>
      </p:sp>
      <p:sp>
        <p:nvSpPr>
          <p:cNvPr id="6" name="object 5"/>
          <p:cNvSpPr txBox="1"/>
          <p:nvPr/>
        </p:nvSpPr>
        <p:spPr>
          <a:xfrm>
            <a:off x="6881818" y="1285860"/>
            <a:ext cx="180784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Times New Roman"/>
                <a:cs typeface="Times New Roman"/>
              </a:rPr>
              <a:t>Commercial </a:t>
            </a:r>
            <a:r>
              <a:rPr sz="1200" b="1" dirty="0">
                <a:latin typeface="Times New Roman"/>
                <a:cs typeface="Times New Roman"/>
              </a:rPr>
              <a:t>Vehicle – </a:t>
            </a:r>
            <a:r>
              <a:rPr sz="1200" b="1" spc="-20" dirty="0">
                <a:latin typeface="Times New Roman"/>
                <a:cs typeface="Times New Roman"/>
              </a:rPr>
              <a:t>1954</a:t>
            </a:r>
            <a:endParaRPr sz="1200">
              <a:latin typeface="Times New Roman"/>
              <a:cs typeface="Times New Roman"/>
            </a:endParaRPr>
          </a:p>
        </p:txBody>
      </p:sp>
      <p:sp>
        <p:nvSpPr>
          <p:cNvPr id="7" name="object 6"/>
          <p:cNvSpPr txBox="1"/>
          <p:nvPr/>
        </p:nvSpPr>
        <p:spPr>
          <a:xfrm>
            <a:off x="9882214" y="1285860"/>
            <a:ext cx="190055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1210</a:t>
            </a:r>
            <a:r>
              <a:rPr sz="1200" b="1" spc="-15" dirty="0">
                <a:latin typeface="Times New Roman"/>
                <a:cs typeface="Times New Roman"/>
              </a:rPr>
              <a:t> </a:t>
            </a:r>
            <a:r>
              <a:rPr sz="1200" b="1" dirty="0">
                <a:latin typeface="Times New Roman"/>
                <a:cs typeface="Times New Roman"/>
              </a:rPr>
              <a:t>Series</a:t>
            </a:r>
            <a:r>
              <a:rPr sz="1200" b="1" spc="-10" dirty="0">
                <a:latin typeface="Times New Roman"/>
                <a:cs typeface="Times New Roman"/>
              </a:rPr>
              <a:t> </a:t>
            </a:r>
            <a:r>
              <a:rPr sz="1200" b="1" dirty="0">
                <a:latin typeface="Times New Roman"/>
                <a:cs typeface="Times New Roman"/>
              </a:rPr>
              <a:t>of</a:t>
            </a:r>
            <a:r>
              <a:rPr sz="1200" b="1" spc="-15" dirty="0">
                <a:latin typeface="Times New Roman"/>
                <a:cs typeface="Times New Roman"/>
              </a:rPr>
              <a:t> </a:t>
            </a:r>
            <a:r>
              <a:rPr sz="1200" b="1" dirty="0">
                <a:latin typeface="Times New Roman"/>
                <a:cs typeface="Times New Roman"/>
              </a:rPr>
              <a:t>vehicles</a:t>
            </a:r>
            <a:r>
              <a:rPr sz="1200" b="1" spc="5" dirty="0">
                <a:latin typeface="Times New Roman"/>
                <a:cs typeface="Times New Roman"/>
              </a:rPr>
              <a:t> </a:t>
            </a:r>
            <a:r>
              <a:rPr sz="1200" b="1" dirty="0">
                <a:latin typeface="Times New Roman"/>
                <a:cs typeface="Times New Roman"/>
              </a:rPr>
              <a:t>-</a:t>
            </a:r>
            <a:r>
              <a:rPr sz="1200" b="1" spc="-15" dirty="0">
                <a:latin typeface="Times New Roman"/>
                <a:cs typeface="Times New Roman"/>
              </a:rPr>
              <a:t> </a:t>
            </a:r>
            <a:r>
              <a:rPr sz="1200" b="1" spc="-20" dirty="0">
                <a:latin typeface="Times New Roman"/>
                <a:cs typeface="Times New Roman"/>
              </a:rPr>
              <a:t>1964</a:t>
            </a:r>
            <a:endParaRPr sz="1200">
              <a:latin typeface="Times New Roman"/>
              <a:cs typeface="Times New Roman"/>
            </a:endParaRPr>
          </a:p>
        </p:txBody>
      </p:sp>
      <p:sp>
        <p:nvSpPr>
          <p:cNvPr id="8" name="object 7"/>
          <p:cNvSpPr txBox="1"/>
          <p:nvPr/>
        </p:nvSpPr>
        <p:spPr>
          <a:xfrm>
            <a:off x="1952596" y="3500438"/>
            <a:ext cx="83820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Telco</a:t>
            </a:r>
            <a:r>
              <a:rPr sz="1200" b="1" spc="-10" dirty="0">
                <a:latin typeface="Times New Roman"/>
                <a:cs typeface="Times New Roman"/>
              </a:rPr>
              <a:t> </a:t>
            </a:r>
            <a:r>
              <a:rPr sz="1200" b="1" dirty="0">
                <a:latin typeface="Times New Roman"/>
                <a:cs typeface="Times New Roman"/>
              </a:rPr>
              <a:t>– </a:t>
            </a:r>
            <a:r>
              <a:rPr sz="1200" b="1" spc="-20" dirty="0">
                <a:latin typeface="Times New Roman"/>
                <a:cs typeface="Times New Roman"/>
              </a:rPr>
              <a:t>1969</a:t>
            </a:r>
            <a:endParaRPr sz="1200">
              <a:latin typeface="Times New Roman"/>
              <a:cs typeface="Times New Roman"/>
            </a:endParaRPr>
          </a:p>
        </p:txBody>
      </p:sp>
      <p:sp>
        <p:nvSpPr>
          <p:cNvPr id="9" name="object 8"/>
          <p:cNvSpPr txBox="1"/>
          <p:nvPr/>
        </p:nvSpPr>
        <p:spPr>
          <a:xfrm>
            <a:off x="4310050" y="3500438"/>
            <a:ext cx="253174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15" dirty="0">
                <a:latin typeface="Times New Roman"/>
                <a:cs typeface="Times New Roman"/>
              </a:rPr>
              <a:t> </a:t>
            </a:r>
            <a:r>
              <a:rPr sz="1200" b="1" dirty="0">
                <a:latin typeface="Times New Roman"/>
                <a:cs typeface="Times New Roman"/>
              </a:rPr>
              <a:t>1210</a:t>
            </a:r>
            <a:r>
              <a:rPr sz="1200" b="1" spc="-15" dirty="0">
                <a:latin typeface="Times New Roman"/>
                <a:cs typeface="Times New Roman"/>
              </a:rPr>
              <a:t> </a:t>
            </a:r>
            <a:r>
              <a:rPr sz="1200" b="1" dirty="0">
                <a:latin typeface="Times New Roman"/>
                <a:cs typeface="Times New Roman"/>
              </a:rPr>
              <a:t>Semi</a:t>
            </a:r>
            <a:r>
              <a:rPr sz="1200" b="1" spc="-10" dirty="0">
                <a:latin typeface="Times New Roman"/>
                <a:cs typeface="Times New Roman"/>
              </a:rPr>
              <a:t> </a:t>
            </a:r>
            <a:r>
              <a:rPr sz="1200" b="1" dirty="0">
                <a:latin typeface="Times New Roman"/>
                <a:cs typeface="Times New Roman"/>
              </a:rPr>
              <a:t>Forward</a:t>
            </a:r>
            <a:r>
              <a:rPr sz="1200" b="1" spc="-15" dirty="0">
                <a:latin typeface="Times New Roman"/>
                <a:cs typeface="Times New Roman"/>
              </a:rPr>
              <a:t> </a:t>
            </a:r>
            <a:r>
              <a:rPr sz="1200" b="1" dirty="0">
                <a:latin typeface="Times New Roman"/>
                <a:cs typeface="Times New Roman"/>
              </a:rPr>
              <a:t>Model -</a:t>
            </a:r>
            <a:r>
              <a:rPr sz="1200" b="1" spc="-20" dirty="0">
                <a:latin typeface="Times New Roman"/>
                <a:cs typeface="Times New Roman"/>
              </a:rPr>
              <a:t> 1975</a:t>
            </a:r>
            <a:endParaRPr sz="1200">
              <a:latin typeface="Times New Roman"/>
              <a:cs typeface="Times New Roman"/>
            </a:endParaRPr>
          </a:p>
        </p:txBody>
      </p:sp>
      <p:sp>
        <p:nvSpPr>
          <p:cNvPr id="10" name="object 9"/>
          <p:cNvSpPr txBox="1"/>
          <p:nvPr/>
        </p:nvSpPr>
        <p:spPr>
          <a:xfrm>
            <a:off x="7096132" y="3571876"/>
            <a:ext cx="231965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Heavy</a:t>
            </a:r>
            <a:r>
              <a:rPr sz="1200" b="1" spc="-5" dirty="0">
                <a:latin typeface="Times New Roman"/>
                <a:cs typeface="Times New Roman"/>
              </a:rPr>
              <a:t> </a:t>
            </a:r>
            <a:r>
              <a:rPr sz="1200" b="1" spc="-10" dirty="0">
                <a:latin typeface="Times New Roman"/>
                <a:cs typeface="Times New Roman"/>
              </a:rPr>
              <a:t>Commercial</a:t>
            </a:r>
            <a:r>
              <a:rPr sz="1200" b="1" spc="-5" dirty="0">
                <a:latin typeface="Times New Roman"/>
                <a:cs typeface="Times New Roman"/>
              </a:rPr>
              <a:t> </a:t>
            </a:r>
            <a:r>
              <a:rPr sz="1200" b="1" dirty="0">
                <a:latin typeface="Times New Roman"/>
                <a:cs typeface="Times New Roman"/>
              </a:rPr>
              <a:t>Vehicles – </a:t>
            </a:r>
            <a:r>
              <a:rPr sz="1200" b="1" spc="-20" dirty="0">
                <a:latin typeface="Times New Roman"/>
                <a:cs typeface="Times New Roman"/>
              </a:rPr>
              <a:t>1983</a:t>
            </a:r>
            <a:endParaRPr sz="1200">
              <a:latin typeface="Times New Roman"/>
              <a:cs typeface="Times New Roman"/>
            </a:endParaRPr>
          </a:p>
        </p:txBody>
      </p:sp>
      <p:sp>
        <p:nvSpPr>
          <p:cNvPr id="11" name="object 10"/>
          <p:cNvSpPr txBox="1"/>
          <p:nvPr/>
        </p:nvSpPr>
        <p:spPr>
          <a:xfrm>
            <a:off x="10096528" y="3500438"/>
            <a:ext cx="138874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10" dirty="0">
                <a:latin typeface="Times New Roman"/>
                <a:cs typeface="Times New Roman"/>
              </a:rPr>
              <a:t> </a:t>
            </a:r>
            <a:r>
              <a:rPr sz="1200" b="1" dirty="0">
                <a:latin typeface="Times New Roman"/>
                <a:cs typeface="Times New Roman"/>
              </a:rPr>
              <a:t>LCV</a:t>
            </a:r>
            <a:r>
              <a:rPr sz="1200" b="1" spc="-10" dirty="0">
                <a:latin typeface="Times New Roman"/>
                <a:cs typeface="Times New Roman"/>
              </a:rPr>
              <a:t> </a:t>
            </a:r>
            <a:r>
              <a:rPr sz="1200" b="1" dirty="0">
                <a:latin typeface="Times New Roman"/>
                <a:cs typeface="Times New Roman"/>
              </a:rPr>
              <a:t>407 -</a:t>
            </a:r>
            <a:r>
              <a:rPr sz="1200" b="1" spc="-15" dirty="0">
                <a:latin typeface="Times New Roman"/>
                <a:cs typeface="Times New Roman"/>
              </a:rPr>
              <a:t> </a:t>
            </a:r>
            <a:r>
              <a:rPr sz="1200" b="1" spc="-20" dirty="0">
                <a:latin typeface="Times New Roman"/>
                <a:cs typeface="Times New Roman"/>
              </a:rPr>
              <a:t>1986</a:t>
            </a:r>
            <a:endParaRPr sz="1200">
              <a:latin typeface="Times New Roman"/>
              <a:cs typeface="Times New Roman"/>
            </a:endParaRPr>
          </a:p>
        </p:txBody>
      </p:sp>
      <p:pic>
        <p:nvPicPr>
          <p:cNvPr id="12" name="object 11"/>
          <p:cNvPicPr/>
          <p:nvPr/>
        </p:nvPicPr>
        <p:blipFill>
          <a:blip r:embed="rId2" cstate="print"/>
          <a:stretch>
            <a:fillRect/>
          </a:stretch>
        </p:blipFill>
        <p:spPr>
          <a:xfrm>
            <a:off x="1371600" y="1769363"/>
            <a:ext cx="2324100" cy="1599946"/>
          </a:xfrm>
          <a:prstGeom prst="rect">
            <a:avLst/>
          </a:prstGeom>
        </p:spPr>
      </p:pic>
      <p:pic>
        <p:nvPicPr>
          <p:cNvPr id="13" name="object 12"/>
          <p:cNvPicPr/>
          <p:nvPr/>
        </p:nvPicPr>
        <p:blipFill>
          <a:blip r:embed="rId3" cstate="print"/>
          <a:stretch>
            <a:fillRect/>
          </a:stretch>
        </p:blipFill>
        <p:spPr>
          <a:xfrm>
            <a:off x="4310050" y="1785926"/>
            <a:ext cx="2322576" cy="1588770"/>
          </a:xfrm>
          <a:prstGeom prst="rect">
            <a:avLst/>
          </a:prstGeom>
        </p:spPr>
      </p:pic>
      <p:pic>
        <p:nvPicPr>
          <p:cNvPr id="14" name="object 13"/>
          <p:cNvPicPr/>
          <p:nvPr/>
        </p:nvPicPr>
        <p:blipFill>
          <a:blip r:embed="rId4" cstate="print"/>
          <a:stretch>
            <a:fillRect/>
          </a:stretch>
        </p:blipFill>
        <p:spPr>
          <a:xfrm>
            <a:off x="6938985" y="1714488"/>
            <a:ext cx="2371725" cy="1666875"/>
          </a:xfrm>
          <a:prstGeom prst="rect">
            <a:avLst/>
          </a:prstGeom>
        </p:spPr>
      </p:pic>
      <p:pic>
        <p:nvPicPr>
          <p:cNvPr id="15" name="object 14"/>
          <p:cNvPicPr/>
          <p:nvPr/>
        </p:nvPicPr>
        <p:blipFill>
          <a:blip r:embed="rId5" cstate="print"/>
          <a:stretch>
            <a:fillRect/>
          </a:stretch>
        </p:blipFill>
        <p:spPr>
          <a:xfrm>
            <a:off x="9596462" y="1709737"/>
            <a:ext cx="2305050" cy="1647825"/>
          </a:xfrm>
          <a:prstGeom prst="rect">
            <a:avLst/>
          </a:prstGeom>
        </p:spPr>
      </p:pic>
      <p:pic>
        <p:nvPicPr>
          <p:cNvPr id="16" name="object 15"/>
          <p:cNvPicPr/>
          <p:nvPr/>
        </p:nvPicPr>
        <p:blipFill>
          <a:blip r:embed="rId6" cstate="print"/>
          <a:stretch>
            <a:fillRect/>
          </a:stretch>
        </p:blipFill>
        <p:spPr>
          <a:xfrm>
            <a:off x="1362057" y="3929066"/>
            <a:ext cx="2162175" cy="1647825"/>
          </a:xfrm>
          <a:prstGeom prst="rect">
            <a:avLst/>
          </a:prstGeom>
        </p:spPr>
      </p:pic>
      <p:pic>
        <p:nvPicPr>
          <p:cNvPr id="17" name="object 16"/>
          <p:cNvPicPr/>
          <p:nvPr/>
        </p:nvPicPr>
        <p:blipFill>
          <a:blip r:embed="rId7" cstate="print"/>
          <a:stretch>
            <a:fillRect/>
          </a:stretch>
        </p:blipFill>
        <p:spPr>
          <a:xfrm>
            <a:off x="4238612" y="3929066"/>
            <a:ext cx="2247900" cy="1619250"/>
          </a:xfrm>
          <a:prstGeom prst="rect">
            <a:avLst/>
          </a:prstGeom>
        </p:spPr>
      </p:pic>
      <p:pic>
        <p:nvPicPr>
          <p:cNvPr id="18" name="object 17"/>
          <p:cNvPicPr/>
          <p:nvPr/>
        </p:nvPicPr>
        <p:blipFill>
          <a:blip r:embed="rId8" cstate="print"/>
          <a:stretch>
            <a:fillRect/>
          </a:stretch>
        </p:blipFill>
        <p:spPr>
          <a:xfrm>
            <a:off x="7239008" y="4000504"/>
            <a:ext cx="2209800" cy="1638300"/>
          </a:xfrm>
          <a:prstGeom prst="rect">
            <a:avLst/>
          </a:prstGeom>
        </p:spPr>
      </p:pic>
      <p:pic>
        <p:nvPicPr>
          <p:cNvPr id="19" name="object 18"/>
          <p:cNvPicPr/>
          <p:nvPr/>
        </p:nvPicPr>
        <p:blipFill>
          <a:blip r:embed="rId9" cstate="print"/>
          <a:stretch>
            <a:fillRect/>
          </a:stretch>
        </p:blipFill>
        <p:spPr>
          <a:xfrm>
            <a:off x="9906635" y="3929066"/>
            <a:ext cx="2285365" cy="1655445"/>
          </a:xfrm>
          <a:prstGeom prst="rect">
            <a:avLst/>
          </a:prstGeom>
        </p:spPr>
      </p:pic>
      <p:sp>
        <p:nvSpPr>
          <p:cNvPr id="20" name="Rectangle 19"/>
          <p:cNvSpPr/>
          <p:nvPr/>
        </p:nvSpPr>
        <p:spPr>
          <a:xfrm>
            <a:off x="1452530" y="1214422"/>
            <a:ext cx="3500461" cy="646331"/>
          </a:xfrm>
          <a:prstGeom prst="rect">
            <a:avLst/>
          </a:prstGeom>
        </p:spPr>
        <p:txBody>
          <a:bodyPr wrap="square">
            <a:spAutoFit/>
          </a:bodyPr>
          <a:lstStyle/>
          <a:p>
            <a:r>
              <a:rPr lang="en-US" b="1" spc="-10" dirty="0" smtClean="0">
                <a:latin typeface="Times New Roman"/>
                <a:cs typeface="Times New Roman"/>
              </a:rPr>
              <a:t>Manufacturing</a:t>
            </a:r>
            <a:r>
              <a:rPr lang="en-US" b="1" spc="5" dirty="0" smtClean="0">
                <a:latin typeface="Times New Roman"/>
                <a:cs typeface="Times New Roman"/>
              </a:rPr>
              <a:t> </a:t>
            </a:r>
            <a:r>
              <a:rPr lang="en-US" b="1" dirty="0" smtClean="0">
                <a:latin typeface="Times New Roman"/>
                <a:cs typeface="Times New Roman"/>
              </a:rPr>
              <a:t>of</a:t>
            </a:r>
            <a:r>
              <a:rPr lang="en-US" b="1" spc="5" dirty="0" smtClean="0">
                <a:latin typeface="Times New Roman"/>
                <a:cs typeface="Times New Roman"/>
              </a:rPr>
              <a:t> </a:t>
            </a:r>
            <a:r>
              <a:rPr lang="en-US" b="1" dirty="0" smtClean="0">
                <a:latin typeface="Times New Roman"/>
                <a:cs typeface="Times New Roman"/>
              </a:rPr>
              <a:t>locomotives</a:t>
            </a:r>
            <a:r>
              <a:rPr lang="en-US" b="1" spc="5" dirty="0" smtClean="0">
                <a:latin typeface="Times New Roman"/>
                <a:cs typeface="Times New Roman"/>
              </a:rPr>
              <a:t> </a:t>
            </a:r>
            <a:r>
              <a:rPr lang="en-US" b="1" dirty="0" smtClean="0">
                <a:latin typeface="Times New Roman"/>
                <a:cs typeface="Times New Roman"/>
              </a:rPr>
              <a:t>and</a:t>
            </a:r>
            <a:r>
              <a:rPr lang="en-US" b="1" spc="10" dirty="0" smtClean="0">
                <a:latin typeface="Times New Roman"/>
                <a:cs typeface="Times New Roman"/>
              </a:rPr>
              <a:t> </a:t>
            </a:r>
            <a:r>
              <a:rPr lang="en-US" b="1" spc="-10" dirty="0" smtClean="0">
                <a:latin typeface="Times New Roman"/>
                <a:cs typeface="Times New Roman"/>
              </a:rPr>
              <a:t>other </a:t>
            </a:r>
            <a:r>
              <a:rPr lang="en-US" b="1" dirty="0" smtClean="0">
                <a:latin typeface="Times New Roman"/>
                <a:cs typeface="Times New Roman"/>
              </a:rPr>
              <a:t>products</a:t>
            </a:r>
            <a:r>
              <a:rPr lang="en-US" b="1" spc="-25" dirty="0" smtClean="0">
                <a:latin typeface="Times New Roman"/>
                <a:cs typeface="Times New Roman"/>
              </a:rPr>
              <a:t> </a:t>
            </a:r>
            <a:r>
              <a:rPr lang="en-US" b="1" dirty="0" smtClean="0">
                <a:latin typeface="Times New Roman"/>
                <a:cs typeface="Times New Roman"/>
              </a:rPr>
              <a:t>-</a:t>
            </a:r>
            <a:r>
              <a:rPr lang="en-US" b="1" spc="-35" dirty="0" smtClean="0">
                <a:latin typeface="Times New Roman"/>
                <a:cs typeface="Times New Roman"/>
              </a:rPr>
              <a:t> </a:t>
            </a:r>
            <a:r>
              <a:rPr lang="en-US" b="1" spc="-20" dirty="0" smtClean="0">
                <a:latin typeface="Times New Roman"/>
                <a:cs typeface="Times New Roman"/>
              </a:rPr>
              <a:t>1945</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txBox="1"/>
          <p:nvPr/>
        </p:nvSpPr>
        <p:spPr>
          <a:xfrm>
            <a:off x="1359153" y="944626"/>
            <a:ext cx="2138045" cy="397510"/>
          </a:xfrm>
          <a:prstGeom prst="rect">
            <a:avLst/>
          </a:prstGeom>
        </p:spPr>
        <p:txBody>
          <a:bodyPr vert="horz" wrap="square" lIns="0" tIns="6350" rIns="0" bIns="0" rtlCol="0">
            <a:spAutoFit/>
          </a:bodyPr>
          <a:lstStyle/>
          <a:p>
            <a:pPr marL="12700" marR="5080">
              <a:lnSpc>
                <a:spcPct val="103299"/>
              </a:lnSpc>
              <a:spcBef>
                <a:spcPts val="50"/>
              </a:spcBef>
            </a:pPr>
            <a:r>
              <a:rPr sz="1200" b="1" dirty="0">
                <a:latin typeface="Times New Roman"/>
                <a:cs typeface="Times New Roman"/>
              </a:rPr>
              <a:t>Multi</a:t>
            </a:r>
            <a:r>
              <a:rPr sz="1200" b="1" spc="-20" dirty="0">
                <a:latin typeface="Times New Roman"/>
                <a:cs typeface="Times New Roman"/>
              </a:rPr>
              <a:t> </a:t>
            </a:r>
            <a:r>
              <a:rPr sz="1200" b="1" dirty="0">
                <a:latin typeface="Times New Roman"/>
                <a:cs typeface="Times New Roman"/>
              </a:rPr>
              <a:t>Utility</a:t>
            </a:r>
            <a:r>
              <a:rPr sz="1200" b="1" spc="-10" dirty="0">
                <a:latin typeface="Times New Roman"/>
                <a:cs typeface="Times New Roman"/>
              </a:rPr>
              <a:t> </a:t>
            </a:r>
            <a:r>
              <a:rPr sz="1200" b="1" dirty="0">
                <a:latin typeface="Times New Roman"/>
                <a:cs typeface="Times New Roman"/>
              </a:rPr>
              <a:t>Tata</a:t>
            </a:r>
            <a:r>
              <a:rPr sz="1200" b="1" spc="-15" dirty="0">
                <a:latin typeface="Times New Roman"/>
                <a:cs typeface="Times New Roman"/>
              </a:rPr>
              <a:t> </a:t>
            </a:r>
            <a:r>
              <a:rPr sz="1200" b="1" dirty="0">
                <a:latin typeface="Times New Roman"/>
                <a:cs typeface="Times New Roman"/>
              </a:rPr>
              <a:t>Mobile</a:t>
            </a:r>
            <a:r>
              <a:rPr sz="1200" b="1" spc="-10" dirty="0">
                <a:latin typeface="Times New Roman"/>
                <a:cs typeface="Times New Roman"/>
              </a:rPr>
              <a:t> </a:t>
            </a:r>
            <a:r>
              <a:rPr sz="1200" b="1" dirty="0">
                <a:latin typeface="Times New Roman"/>
                <a:cs typeface="Times New Roman"/>
              </a:rPr>
              <a:t>–</a:t>
            </a:r>
            <a:r>
              <a:rPr sz="1200" b="1" spc="-15" dirty="0">
                <a:latin typeface="Times New Roman"/>
                <a:cs typeface="Times New Roman"/>
              </a:rPr>
              <a:t> </a:t>
            </a:r>
            <a:r>
              <a:rPr sz="1200" b="1" spc="-20" dirty="0">
                <a:latin typeface="Times New Roman"/>
                <a:cs typeface="Times New Roman"/>
              </a:rPr>
              <a:t>1989 </a:t>
            </a:r>
            <a:r>
              <a:rPr sz="1200" b="1" dirty="0">
                <a:latin typeface="Times New Roman"/>
                <a:cs typeface="Times New Roman"/>
              </a:rPr>
              <a:t>Sierra</a:t>
            </a:r>
            <a:r>
              <a:rPr sz="1200" b="1" spc="-15" dirty="0">
                <a:latin typeface="Times New Roman"/>
                <a:cs typeface="Times New Roman"/>
              </a:rPr>
              <a:t> </a:t>
            </a:r>
            <a:r>
              <a:rPr sz="1200" b="1" dirty="0">
                <a:latin typeface="Times New Roman"/>
                <a:cs typeface="Times New Roman"/>
              </a:rPr>
              <a:t>-</a:t>
            </a:r>
            <a:r>
              <a:rPr sz="1200" b="1" spc="-15" dirty="0">
                <a:latin typeface="Times New Roman"/>
                <a:cs typeface="Times New Roman"/>
              </a:rPr>
              <a:t> </a:t>
            </a:r>
            <a:r>
              <a:rPr sz="1200" b="1" spc="-20" dirty="0">
                <a:latin typeface="Times New Roman"/>
                <a:cs typeface="Times New Roman"/>
              </a:rPr>
              <a:t>1991</a:t>
            </a:r>
            <a:endParaRPr sz="1200">
              <a:latin typeface="Times New Roman"/>
              <a:cs typeface="Times New Roman"/>
            </a:endParaRPr>
          </a:p>
        </p:txBody>
      </p:sp>
      <p:sp>
        <p:nvSpPr>
          <p:cNvPr id="5" name="object 6"/>
          <p:cNvSpPr txBox="1"/>
          <p:nvPr/>
        </p:nvSpPr>
        <p:spPr>
          <a:xfrm>
            <a:off x="3928998" y="944626"/>
            <a:ext cx="229870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Indigenous</a:t>
            </a:r>
            <a:r>
              <a:rPr sz="1200" b="1" spc="-50" dirty="0">
                <a:latin typeface="Times New Roman"/>
                <a:cs typeface="Times New Roman"/>
              </a:rPr>
              <a:t> </a:t>
            </a:r>
            <a:r>
              <a:rPr sz="1200" b="1" dirty="0">
                <a:latin typeface="Times New Roman"/>
                <a:cs typeface="Times New Roman"/>
              </a:rPr>
              <a:t>Passenger</a:t>
            </a:r>
            <a:r>
              <a:rPr sz="1200" b="1" spc="-60" dirty="0">
                <a:latin typeface="Times New Roman"/>
                <a:cs typeface="Times New Roman"/>
              </a:rPr>
              <a:t> </a:t>
            </a:r>
            <a:r>
              <a:rPr sz="1200" b="1" dirty="0">
                <a:latin typeface="Times New Roman"/>
                <a:cs typeface="Times New Roman"/>
              </a:rPr>
              <a:t>Vehicle</a:t>
            </a:r>
            <a:r>
              <a:rPr sz="1200" b="1" spc="-45" dirty="0">
                <a:latin typeface="Times New Roman"/>
                <a:cs typeface="Times New Roman"/>
              </a:rPr>
              <a:t> </a:t>
            </a:r>
            <a:r>
              <a:rPr sz="1200" b="1" spc="-20" dirty="0">
                <a:latin typeface="Times New Roman"/>
                <a:cs typeface="Times New Roman"/>
              </a:rPr>
              <a:t>Tata</a:t>
            </a:r>
            <a:endParaRPr sz="1200">
              <a:latin typeface="Times New Roman"/>
              <a:cs typeface="Times New Roman"/>
            </a:endParaRPr>
          </a:p>
        </p:txBody>
      </p:sp>
      <p:sp>
        <p:nvSpPr>
          <p:cNvPr id="6" name="object 7"/>
          <p:cNvSpPr txBox="1"/>
          <p:nvPr/>
        </p:nvSpPr>
        <p:spPr>
          <a:xfrm>
            <a:off x="7024694" y="857232"/>
            <a:ext cx="123126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5" dirty="0">
                <a:latin typeface="Times New Roman"/>
                <a:cs typeface="Times New Roman"/>
              </a:rPr>
              <a:t> </a:t>
            </a:r>
            <a:r>
              <a:rPr sz="1200" b="1" dirty="0">
                <a:latin typeface="Times New Roman"/>
                <a:cs typeface="Times New Roman"/>
              </a:rPr>
              <a:t>Estate</a:t>
            </a:r>
            <a:r>
              <a:rPr sz="1200" b="1" spc="-10" dirty="0">
                <a:latin typeface="Times New Roman"/>
                <a:cs typeface="Times New Roman"/>
              </a:rPr>
              <a:t> </a:t>
            </a:r>
            <a:r>
              <a:rPr sz="1200" b="1" dirty="0">
                <a:latin typeface="Times New Roman"/>
                <a:cs typeface="Times New Roman"/>
              </a:rPr>
              <a:t>– </a:t>
            </a:r>
            <a:r>
              <a:rPr sz="1200" b="1" spc="-20" dirty="0">
                <a:latin typeface="Times New Roman"/>
                <a:cs typeface="Times New Roman"/>
              </a:rPr>
              <a:t>1992</a:t>
            </a:r>
            <a:endParaRPr sz="1200">
              <a:latin typeface="Times New Roman"/>
              <a:cs typeface="Times New Roman"/>
            </a:endParaRPr>
          </a:p>
        </p:txBody>
      </p:sp>
      <p:sp>
        <p:nvSpPr>
          <p:cNvPr id="7" name="object 8"/>
          <p:cNvSpPr txBox="1"/>
          <p:nvPr/>
        </p:nvSpPr>
        <p:spPr>
          <a:xfrm>
            <a:off x="10310842" y="857232"/>
            <a:ext cx="117538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10" dirty="0">
                <a:latin typeface="Times New Roman"/>
                <a:cs typeface="Times New Roman"/>
              </a:rPr>
              <a:t> </a:t>
            </a:r>
            <a:r>
              <a:rPr sz="1200" b="1" dirty="0">
                <a:latin typeface="Times New Roman"/>
                <a:cs typeface="Times New Roman"/>
              </a:rPr>
              <a:t>Sumo</a:t>
            </a:r>
            <a:r>
              <a:rPr sz="1200" b="1" spc="-15" dirty="0">
                <a:latin typeface="Times New Roman"/>
                <a:cs typeface="Times New Roman"/>
              </a:rPr>
              <a:t> </a:t>
            </a:r>
            <a:r>
              <a:rPr sz="1200" b="1" dirty="0">
                <a:latin typeface="Times New Roman"/>
                <a:cs typeface="Times New Roman"/>
              </a:rPr>
              <a:t>-</a:t>
            </a:r>
            <a:r>
              <a:rPr sz="1200" b="1" spc="-15" dirty="0">
                <a:latin typeface="Times New Roman"/>
                <a:cs typeface="Times New Roman"/>
              </a:rPr>
              <a:t> </a:t>
            </a:r>
            <a:r>
              <a:rPr sz="1200" b="1" spc="-20" dirty="0">
                <a:latin typeface="Times New Roman"/>
                <a:cs typeface="Times New Roman"/>
              </a:rPr>
              <a:t>1992</a:t>
            </a:r>
            <a:endParaRPr sz="1200">
              <a:latin typeface="Times New Roman"/>
              <a:cs typeface="Times New Roman"/>
            </a:endParaRPr>
          </a:p>
        </p:txBody>
      </p:sp>
      <p:sp>
        <p:nvSpPr>
          <p:cNvPr id="8" name="object 9"/>
          <p:cNvSpPr txBox="1"/>
          <p:nvPr/>
        </p:nvSpPr>
        <p:spPr>
          <a:xfrm>
            <a:off x="1952596" y="3214686"/>
            <a:ext cx="769620" cy="193675"/>
          </a:xfrm>
          <a:prstGeom prst="rect">
            <a:avLst/>
          </a:prstGeom>
        </p:spPr>
        <p:txBody>
          <a:bodyPr vert="horz" wrap="square" lIns="0" tIns="13335" rIns="0" bIns="0" rtlCol="0">
            <a:spAutoFit/>
          </a:bodyPr>
          <a:lstStyle/>
          <a:p>
            <a:pPr marL="12700">
              <a:lnSpc>
                <a:spcPct val="100000"/>
              </a:lnSpc>
              <a:spcBef>
                <a:spcPts val="105"/>
              </a:spcBef>
            </a:pPr>
            <a:r>
              <a:rPr sz="1100" b="1" dirty="0">
                <a:latin typeface="Times New Roman"/>
                <a:cs typeface="Times New Roman"/>
              </a:rPr>
              <a:t>Telco</a:t>
            </a:r>
            <a:r>
              <a:rPr sz="1100" b="1" spc="-30" dirty="0">
                <a:latin typeface="Times New Roman"/>
                <a:cs typeface="Times New Roman"/>
              </a:rPr>
              <a:t> </a:t>
            </a:r>
            <a:r>
              <a:rPr sz="1100" b="1" dirty="0">
                <a:latin typeface="Times New Roman"/>
                <a:cs typeface="Times New Roman"/>
              </a:rPr>
              <a:t>–</a:t>
            </a:r>
            <a:r>
              <a:rPr sz="1100" b="1" spc="-5" dirty="0">
                <a:latin typeface="Times New Roman"/>
                <a:cs typeface="Times New Roman"/>
              </a:rPr>
              <a:t> </a:t>
            </a:r>
            <a:r>
              <a:rPr sz="1100" b="1" spc="-20" dirty="0">
                <a:latin typeface="Times New Roman"/>
                <a:cs typeface="Times New Roman"/>
              </a:rPr>
              <a:t>1995</a:t>
            </a:r>
            <a:endParaRPr sz="1100">
              <a:latin typeface="Times New Roman"/>
              <a:cs typeface="Times New Roman"/>
            </a:endParaRPr>
          </a:p>
        </p:txBody>
      </p:sp>
      <p:sp>
        <p:nvSpPr>
          <p:cNvPr id="9" name="object 10"/>
          <p:cNvSpPr txBox="1"/>
          <p:nvPr/>
        </p:nvSpPr>
        <p:spPr>
          <a:xfrm>
            <a:off x="4738678" y="3214686"/>
            <a:ext cx="1099185" cy="193675"/>
          </a:xfrm>
          <a:prstGeom prst="rect">
            <a:avLst/>
          </a:prstGeom>
        </p:spPr>
        <p:txBody>
          <a:bodyPr vert="horz" wrap="square" lIns="0" tIns="13335" rIns="0" bIns="0" rtlCol="0">
            <a:spAutoFit/>
          </a:bodyPr>
          <a:lstStyle/>
          <a:p>
            <a:pPr marL="12700">
              <a:lnSpc>
                <a:spcPct val="100000"/>
              </a:lnSpc>
              <a:spcBef>
                <a:spcPts val="105"/>
              </a:spcBef>
            </a:pPr>
            <a:r>
              <a:rPr sz="1100" b="1" dirty="0">
                <a:latin typeface="Times New Roman"/>
                <a:cs typeface="Times New Roman"/>
              </a:rPr>
              <a:t>Tata</a:t>
            </a:r>
            <a:r>
              <a:rPr sz="1100" b="1" spc="-25" dirty="0">
                <a:latin typeface="Times New Roman"/>
                <a:cs typeface="Times New Roman"/>
              </a:rPr>
              <a:t> </a:t>
            </a:r>
            <a:r>
              <a:rPr sz="1100" b="1" dirty="0">
                <a:latin typeface="Times New Roman"/>
                <a:cs typeface="Times New Roman"/>
              </a:rPr>
              <a:t>Safari</a:t>
            </a:r>
            <a:r>
              <a:rPr sz="1100" b="1" spc="-5" dirty="0">
                <a:latin typeface="Times New Roman"/>
                <a:cs typeface="Times New Roman"/>
              </a:rPr>
              <a:t> </a:t>
            </a:r>
            <a:r>
              <a:rPr sz="1100" b="1" dirty="0">
                <a:latin typeface="Times New Roman"/>
                <a:cs typeface="Times New Roman"/>
              </a:rPr>
              <a:t>-</a:t>
            </a:r>
            <a:r>
              <a:rPr sz="1100" b="1" spc="-10" dirty="0">
                <a:latin typeface="Times New Roman"/>
                <a:cs typeface="Times New Roman"/>
              </a:rPr>
              <a:t> </a:t>
            </a:r>
            <a:r>
              <a:rPr sz="1100" b="1" spc="-20" dirty="0">
                <a:latin typeface="Times New Roman"/>
                <a:cs typeface="Times New Roman"/>
              </a:rPr>
              <a:t>1998</a:t>
            </a:r>
            <a:endParaRPr sz="1100">
              <a:latin typeface="Times New Roman"/>
              <a:cs typeface="Times New Roman"/>
            </a:endParaRPr>
          </a:p>
        </p:txBody>
      </p:sp>
      <p:sp>
        <p:nvSpPr>
          <p:cNvPr id="10" name="object 11"/>
          <p:cNvSpPr txBox="1"/>
          <p:nvPr/>
        </p:nvSpPr>
        <p:spPr>
          <a:xfrm>
            <a:off x="7453322" y="3214686"/>
            <a:ext cx="124079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5" dirty="0">
                <a:latin typeface="Times New Roman"/>
                <a:cs typeface="Times New Roman"/>
              </a:rPr>
              <a:t> </a:t>
            </a:r>
            <a:r>
              <a:rPr sz="1200" b="1" dirty="0">
                <a:latin typeface="Times New Roman"/>
                <a:cs typeface="Times New Roman"/>
              </a:rPr>
              <a:t>Indica</a:t>
            </a:r>
            <a:r>
              <a:rPr sz="1200" b="1" spc="-5" dirty="0">
                <a:latin typeface="Times New Roman"/>
                <a:cs typeface="Times New Roman"/>
              </a:rPr>
              <a:t> </a:t>
            </a:r>
            <a:r>
              <a:rPr sz="1200" b="1" dirty="0">
                <a:latin typeface="Times New Roman"/>
                <a:cs typeface="Times New Roman"/>
              </a:rPr>
              <a:t>–</a:t>
            </a:r>
            <a:r>
              <a:rPr sz="1200" b="1" spc="-20" dirty="0">
                <a:latin typeface="Times New Roman"/>
                <a:cs typeface="Times New Roman"/>
              </a:rPr>
              <a:t> 1998</a:t>
            </a:r>
            <a:endParaRPr sz="1200">
              <a:latin typeface="Times New Roman"/>
              <a:cs typeface="Times New Roman"/>
            </a:endParaRPr>
          </a:p>
        </p:txBody>
      </p:sp>
      <p:sp>
        <p:nvSpPr>
          <p:cNvPr id="11" name="object 12"/>
          <p:cNvSpPr txBox="1"/>
          <p:nvPr/>
        </p:nvSpPr>
        <p:spPr>
          <a:xfrm>
            <a:off x="10096528" y="3214686"/>
            <a:ext cx="122364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5" dirty="0">
                <a:latin typeface="Times New Roman"/>
                <a:cs typeface="Times New Roman"/>
              </a:rPr>
              <a:t> </a:t>
            </a:r>
            <a:r>
              <a:rPr sz="1200" b="1" dirty="0">
                <a:latin typeface="Times New Roman"/>
                <a:cs typeface="Times New Roman"/>
              </a:rPr>
              <a:t>Indigo -</a:t>
            </a:r>
            <a:r>
              <a:rPr sz="1200" b="1" spc="-10" dirty="0">
                <a:latin typeface="Times New Roman"/>
                <a:cs typeface="Times New Roman"/>
              </a:rPr>
              <a:t> </a:t>
            </a:r>
            <a:r>
              <a:rPr sz="1200" b="1" spc="-20" dirty="0">
                <a:latin typeface="Times New Roman"/>
                <a:cs typeface="Times New Roman"/>
              </a:rPr>
              <a:t>2002</a:t>
            </a:r>
            <a:endParaRPr sz="1200">
              <a:latin typeface="Times New Roman"/>
              <a:cs typeface="Times New Roman"/>
            </a:endParaRPr>
          </a:p>
        </p:txBody>
      </p:sp>
      <p:pic>
        <p:nvPicPr>
          <p:cNvPr id="12" name="object 13"/>
          <p:cNvPicPr/>
          <p:nvPr/>
        </p:nvPicPr>
        <p:blipFill>
          <a:blip r:embed="rId2" cstate="print"/>
          <a:stretch>
            <a:fillRect/>
          </a:stretch>
        </p:blipFill>
        <p:spPr>
          <a:xfrm>
            <a:off x="1403222" y="1465960"/>
            <a:ext cx="2200275" cy="1485900"/>
          </a:xfrm>
          <a:prstGeom prst="rect">
            <a:avLst/>
          </a:prstGeom>
        </p:spPr>
      </p:pic>
      <p:pic>
        <p:nvPicPr>
          <p:cNvPr id="13" name="object 14"/>
          <p:cNvPicPr/>
          <p:nvPr/>
        </p:nvPicPr>
        <p:blipFill>
          <a:blip r:embed="rId3" cstate="print"/>
          <a:stretch>
            <a:fillRect/>
          </a:stretch>
        </p:blipFill>
        <p:spPr>
          <a:xfrm>
            <a:off x="4213097" y="1446910"/>
            <a:ext cx="2314575" cy="1496059"/>
          </a:xfrm>
          <a:prstGeom prst="rect">
            <a:avLst/>
          </a:prstGeom>
        </p:spPr>
      </p:pic>
      <p:pic>
        <p:nvPicPr>
          <p:cNvPr id="14" name="object 15"/>
          <p:cNvPicPr/>
          <p:nvPr/>
        </p:nvPicPr>
        <p:blipFill>
          <a:blip r:embed="rId4" cstate="print"/>
          <a:stretch>
            <a:fillRect/>
          </a:stretch>
        </p:blipFill>
        <p:spPr>
          <a:xfrm>
            <a:off x="6953256" y="1357298"/>
            <a:ext cx="2276475" cy="1809749"/>
          </a:xfrm>
          <a:prstGeom prst="rect">
            <a:avLst/>
          </a:prstGeom>
        </p:spPr>
      </p:pic>
      <p:pic>
        <p:nvPicPr>
          <p:cNvPr id="15" name="object 16"/>
          <p:cNvPicPr/>
          <p:nvPr/>
        </p:nvPicPr>
        <p:blipFill>
          <a:blip r:embed="rId5" cstate="print"/>
          <a:stretch>
            <a:fillRect/>
          </a:stretch>
        </p:blipFill>
        <p:spPr>
          <a:xfrm>
            <a:off x="9596462" y="1357298"/>
            <a:ext cx="2295525" cy="1772919"/>
          </a:xfrm>
          <a:prstGeom prst="rect">
            <a:avLst/>
          </a:prstGeom>
        </p:spPr>
      </p:pic>
      <p:pic>
        <p:nvPicPr>
          <p:cNvPr id="16" name="object 17"/>
          <p:cNvPicPr/>
          <p:nvPr/>
        </p:nvPicPr>
        <p:blipFill>
          <a:blip r:embed="rId6" cstate="print"/>
          <a:stretch>
            <a:fillRect/>
          </a:stretch>
        </p:blipFill>
        <p:spPr>
          <a:xfrm>
            <a:off x="1262045" y="3500438"/>
            <a:ext cx="2333625" cy="1752091"/>
          </a:xfrm>
          <a:prstGeom prst="rect">
            <a:avLst/>
          </a:prstGeom>
        </p:spPr>
      </p:pic>
      <p:pic>
        <p:nvPicPr>
          <p:cNvPr id="17" name="object 18"/>
          <p:cNvPicPr/>
          <p:nvPr/>
        </p:nvPicPr>
        <p:blipFill>
          <a:blip r:embed="rId7" cstate="print"/>
          <a:stretch>
            <a:fillRect/>
          </a:stretch>
        </p:blipFill>
        <p:spPr>
          <a:xfrm>
            <a:off x="4310050" y="3500438"/>
            <a:ext cx="2333625" cy="1724025"/>
          </a:xfrm>
          <a:prstGeom prst="rect">
            <a:avLst/>
          </a:prstGeom>
        </p:spPr>
      </p:pic>
      <p:pic>
        <p:nvPicPr>
          <p:cNvPr id="18" name="object 19"/>
          <p:cNvPicPr/>
          <p:nvPr/>
        </p:nvPicPr>
        <p:blipFill>
          <a:blip r:embed="rId8" cstate="print"/>
          <a:stretch>
            <a:fillRect/>
          </a:stretch>
        </p:blipFill>
        <p:spPr>
          <a:xfrm>
            <a:off x="7024694" y="3500438"/>
            <a:ext cx="2343150" cy="1752473"/>
          </a:xfrm>
          <a:prstGeom prst="rect">
            <a:avLst/>
          </a:prstGeom>
        </p:spPr>
      </p:pic>
      <p:pic>
        <p:nvPicPr>
          <p:cNvPr id="19" name="object 20"/>
          <p:cNvPicPr/>
          <p:nvPr/>
        </p:nvPicPr>
        <p:blipFill>
          <a:blip r:embed="rId9" cstate="print"/>
          <a:stretch>
            <a:fillRect/>
          </a:stretch>
        </p:blipFill>
        <p:spPr>
          <a:xfrm>
            <a:off x="9525024" y="3500438"/>
            <a:ext cx="2333625" cy="174294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7"/>
          <p:cNvSpPr txBox="1"/>
          <p:nvPr/>
        </p:nvSpPr>
        <p:spPr>
          <a:xfrm>
            <a:off x="7524760" y="857232"/>
            <a:ext cx="94932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Globus</a:t>
            </a:r>
            <a:r>
              <a:rPr sz="1200" b="1" spc="-10" dirty="0">
                <a:latin typeface="Times New Roman"/>
                <a:cs typeface="Times New Roman"/>
              </a:rPr>
              <a:t> </a:t>
            </a:r>
            <a:r>
              <a:rPr sz="1200" b="1" dirty="0">
                <a:latin typeface="Times New Roman"/>
                <a:cs typeface="Times New Roman"/>
              </a:rPr>
              <a:t>–</a:t>
            </a:r>
            <a:r>
              <a:rPr sz="1200" b="1" spc="-10" dirty="0">
                <a:latin typeface="Times New Roman"/>
                <a:cs typeface="Times New Roman"/>
              </a:rPr>
              <a:t> </a:t>
            </a:r>
            <a:r>
              <a:rPr sz="1200" b="1" spc="-20" dirty="0">
                <a:latin typeface="Times New Roman"/>
                <a:cs typeface="Times New Roman"/>
              </a:rPr>
              <a:t>2005</a:t>
            </a:r>
            <a:endParaRPr sz="1200">
              <a:latin typeface="Times New Roman"/>
              <a:cs typeface="Times New Roman"/>
            </a:endParaRPr>
          </a:p>
        </p:txBody>
      </p:sp>
      <p:sp>
        <p:nvSpPr>
          <p:cNvPr id="6" name="object 8"/>
          <p:cNvSpPr txBox="1"/>
          <p:nvPr/>
        </p:nvSpPr>
        <p:spPr>
          <a:xfrm>
            <a:off x="9882214" y="857232"/>
            <a:ext cx="191897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15" dirty="0">
                <a:latin typeface="Times New Roman"/>
                <a:cs typeface="Times New Roman"/>
              </a:rPr>
              <a:t> </a:t>
            </a:r>
            <a:r>
              <a:rPr sz="1200" b="1" dirty="0">
                <a:latin typeface="Times New Roman"/>
                <a:cs typeface="Times New Roman"/>
              </a:rPr>
              <a:t>ACE</a:t>
            </a:r>
            <a:r>
              <a:rPr sz="1200" b="1" spc="-15" dirty="0">
                <a:latin typeface="Times New Roman"/>
                <a:cs typeface="Times New Roman"/>
              </a:rPr>
              <a:t> </a:t>
            </a:r>
            <a:r>
              <a:rPr sz="1200" b="1" dirty="0">
                <a:latin typeface="Times New Roman"/>
                <a:cs typeface="Times New Roman"/>
              </a:rPr>
              <a:t>Mini</a:t>
            </a:r>
            <a:r>
              <a:rPr sz="1200" b="1" spc="-15" dirty="0">
                <a:latin typeface="Times New Roman"/>
                <a:cs typeface="Times New Roman"/>
              </a:rPr>
              <a:t> </a:t>
            </a:r>
            <a:r>
              <a:rPr sz="1200" b="1" dirty="0">
                <a:latin typeface="Times New Roman"/>
                <a:cs typeface="Times New Roman"/>
              </a:rPr>
              <a:t>Truck</a:t>
            </a:r>
            <a:r>
              <a:rPr sz="1200" b="1" spc="-5" dirty="0">
                <a:latin typeface="Times New Roman"/>
                <a:cs typeface="Times New Roman"/>
              </a:rPr>
              <a:t> </a:t>
            </a:r>
            <a:r>
              <a:rPr sz="1200" b="1" dirty="0">
                <a:latin typeface="Times New Roman"/>
                <a:cs typeface="Times New Roman"/>
              </a:rPr>
              <a:t>-</a:t>
            </a:r>
            <a:r>
              <a:rPr sz="1200" b="1" spc="-15" dirty="0">
                <a:latin typeface="Times New Roman"/>
                <a:cs typeface="Times New Roman"/>
              </a:rPr>
              <a:t> </a:t>
            </a:r>
            <a:r>
              <a:rPr sz="1200" b="1" spc="-20" dirty="0">
                <a:latin typeface="Times New Roman"/>
                <a:cs typeface="Times New Roman"/>
              </a:rPr>
              <a:t>2005</a:t>
            </a:r>
            <a:endParaRPr sz="1200">
              <a:latin typeface="Times New Roman"/>
              <a:cs typeface="Times New Roman"/>
            </a:endParaRPr>
          </a:p>
        </p:txBody>
      </p:sp>
      <p:sp>
        <p:nvSpPr>
          <p:cNvPr id="7" name="object 9"/>
          <p:cNvSpPr txBox="1"/>
          <p:nvPr/>
        </p:nvSpPr>
        <p:spPr>
          <a:xfrm>
            <a:off x="1309654" y="3000372"/>
            <a:ext cx="248285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20" dirty="0">
                <a:latin typeface="Times New Roman"/>
                <a:cs typeface="Times New Roman"/>
              </a:rPr>
              <a:t> </a:t>
            </a:r>
            <a:r>
              <a:rPr sz="1200" b="1" dirty="0">
                <a:latin typeface="Times New Roman"/>
                <a:cs typeface="Times New Roman"/>
              </a:rPr>
              <a:t>SUT</a:t>
            </a:r>
            <a:r>
              <a:rPr sz="1200" b="1" spc="-20" dirty="0">
                <a:latin typeface="Times New Roman"/>
                <a:cs typeface="Times New Roman"/>
              </a:rPr>
              <a:t> </a:t>
            </a:r>
            <a:r>
              <a:rPr sz="1200" b="1" dirty="0">
                <a:latin typeface="Times New Roman"/>
                <a:cs typeface="Times New Roman"/>
              </a:rPr>
              <a:t>Sports</a:t>
            </a:r>
            <a:r>
              <a:rPr sz="1200" b="1" spc="-20" dirty="0">
                <a:latin typeface="Times New Roman"/>
                <a:cs typeface="Times New Roman"/>
              </a:rPr>
              <a:t> </a:t>
            </a:r>
            <a:r>
              <a:rPr sz="1200" b="1" dirty="0">
                <a:latin typeface="Times New Roman"/>
                <a:cs typeface="Times New Roman"/>
              </a:rPr>
              <a:t>Utility</a:t>
            </a:r>
            <a:r>
              <a:rPr sz="1200" b="1" spc="-25" dirty="0">
                <a:latin typeface="Times New Roman"/>
                <a:cs typeface="Times New Roman"/>
              </a:rPr>
              <a:t> </a:t>
            </a:r>
            <a:r>
              <a:rPr sz="1200" b="1" dirty="0">
                <a:latin typeface="Times New Roman"/>
                <a:cs typeface="Times New Roman"/>
              </a:rPr>
              <a:t>Truck</a:t>
            </a:r>
            <a:r>
              <a:rPr sz="1200" b="1" spc="-10" dirty="0">
                <a:latin typeface="Times New Roman"/>
                <a:cs typeface="Times New Roman"/>
              </a:rPr>
              <a:t> </a:t>
            </a:r>
            <a:r>
              <a:rPr sz="1200" b="1" dirty="0">
                <a:latin typeface="Times New Roman"/>
                <a:cs typeface="Times New Roman"/>
              </a:rPr>
              <a:t>–</a:t>
            </a:r>
            <a:r>
              <a:rPr sz="1200" b="1" spc="-20" dirty="0">
                <a:latin typeface="Times New Roman"/>
                <a:cs typeface="Times New Roman"/>
              </a:rPr>
              <a:t> 2007</a:t>
            </a:r>
            <a:endParaRPr sz="1200">
              <a:latin typeface="Times New Roman"/>
              <a:cs typeface="Times New Roman"/>
            </a:endParaRPr>
          </a:p>
        </p:txBody>
      </p:sp>
      <p:sp>
        <p:nvSpPr>
          <p:cNvPr id="8" name="object 10"/>
          <p:cNvSpPr txBox="1"/>
          <p:nvPr/>
        </p:nvSpPr>
        <p:spPr>
          <a:xfrm>
            <a:off x="4810116" y="3143248"/>
            <a:ext cx="120586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5" dirty="0">
                <a:latin typeface="Times New Roman"/>
                <a:cs typeface="Times New Roman"/>
              </a:rPr>
              <a:t> </a:t>
            </a:r>
            <a:r>
              <a:rPr sz="1200" b="1" dirty="0">
                <a:latin typeface="Times New Roman"/>
                <a:cs typeface="Times New Roman"/>
              </a:rPr>
              <a:t>Magic</a:t>
            </a:r>
            <a:r>
              <a:rPr sz="1200" b="1" spc="-5" dirty="0">
                <a:latin typeface="Times New Roman"/>
                <a:cs typeface="Times New Roman"/>
              </a:rPr>
              <a:t> </a:t>
            </a:r>
            <a:r>
              <a:rPr sz="1200" b="1" dirty="0">
                <a:latin typeface="Times New Roman"/>
                <a:cs typeface="Times New Roman"/>
              </a:rPr>
              <a:t>-</a:t>
            </a:r>
            <a:r>
              <a:rPr sz="1200" b="1" spc="-5" dirty="0">
                <a:latin typeface="Times New Roman"/>
                <a:cs typeface="Times New Roman"/>
              </a:rPr>
              <a:t> </a:t>
            </a:r>
            <a:r>
              <a:rPr sz="1200" b="1" spc="-20" dirty="0">
                <a:latin typeface="Times New Roman"/>
                <a:cs typeface="Times New Roman"/>
              </a:rPr>
              <a:t>2007</a:t>
            </a:r>
            <a:endParaRPr sz="1200">
              <a:latin typeface="Times New Roman"/>
              <a:cs typeface="Times New Roman"/>
            </a:endParaRPr>
          </a:p>
        </p:txBody>
      </p:sp>
      <p:sp>
        <p:nvSpPr>
          <p:cNvPr id="9" name="object 11"/>
          <p:cNvSpPr txBox="1"/>
          <p:nvPr/>
        </p:nvSpPr>
        <p:spPr>
          <a:xfrm>
            <a:off x="6881818" y="3214686"/>
            <a:ext cx="2002789"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10" dirty="0">
                <a:latin typeface="Times New Roman"/>
                <a:cs typeface="Times New Roman"/>
              </a:rPr>
              <a:t> </a:t>
            </a:r>
            <a:r>
              <a:rPr sz="1200" b="1" dirty="0">
                <a:latin typeface="Times New Roman"/>
                <a:cs typeface="Times New Roman"/>
              </a:rPr>
              <a:t>Winger</a:t>
            </a:r>
            <a:r>
              <a:rPr sz="1200" b="1" spc="-15" dirty="0">
                <a:latin typeface="Times New Roman"/>
                <a:cs typeface="Times New Roman"/>
              </a:rPr>
              <a:t> </a:t>
            </a:r>
            <a:r>
              <a:rPr sz="1200" b="1" dirty="0">
                <a:latin typeface="Times New Roman"/>
                <a:cs typeface="Times New Roman"/>
              </a:rPr>
              <a:t>Maxi</a:t>
            </a:r>
            <a:r>
              <a:rPr sz="1200" b="1" spc="-5" dirty="0">
                <a:latin typeface="Times New Roman"/>
                <a:cs typeface="Times New Roman"/>
              </a:rPr>
              <a:t> </a:t>
            </a:r>
            <a:r>
              <a:rPr sz="1200" b="1" dirty="0">
                <a:latin typeface="Times New Roman"/>
                <a:cs typeface="Times New Roman"/>
              </a:rPr>
              <a:t>Van –</a:t>
            </a:r>
            <a:r>
              <a:rPr sz="1200" b="1" spc="-10" dirty="0">
                <a:latin typeface="Times New Roman"/>
                <a:cs typeface="Times New Roman"/>
              </a:rPr>
              <a:t> </a:t>
            </a:r>
            <a:r>
              <a:rPr sz="1200" b="1" spc="-20" dirty="0">
                <a:latin typeface="Times New Roman"/>
                <a:cs typeface="Times New Roman"/>
              </a:rPr>
              <a:t>2007</a:t>
            </a:r>
            <a:endParaRPr sz="1200">
              <a:latin typeface="Times New Roman"/>
              <a:cs typeface="Times New Roman"/>
            </a:endParaRPr>
          </a:p>
        </p:txBody>
      </p:sp>
      <p:sp>
        <p:nvSpPr>
          <p:cNvPr id="10" name="object 12"/>
          <p:cNvSpPr txBox="1"/>
          <p:nvPr/>
        </p:nvSpPr>
        <p:spPr>
          <a:xfrm>
            <a:off x="9882214" y="3286124"/>
            <a:ext cx="145732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15" dirty="0">
                <a:latin typeface="Times New Roman"/>
                <a:cs typeface="Times New Roman"/>
              </a:rPr>
              <a:t> </a:t>
            </a:r>
            <a:r>
              <a:rPr sz="1200" b="1" dirty="0">
                <a:latin typeface="Times New Roman"/>
                <a:cs typeface="Times New Roman"/>
              </a:rPr>
              <a:t>Indigo</a:t>
            </a:r>
            <a:r>
              <a:rPr sz="1200" b="1" spc="-10" dirty="0">
                <a:latin typeface="Times New Roman"/>
                <a:cs typeface="Times New Roman"/>
              </a:rPr>
              <a:t> </a:t>
            </a:r>
            <a:r>
              <a:rPr sz="1200" b="1" dirty="0">
                <a:latin typeface="Times New Roman"/>
                <a:cs typeface="Times New Roman"/>
              </a:rPr>
              <a:t>CS</a:t>
            </a:r>
            <a:r>
              <a:rPr sz="1200" b="1" spc="-15" dirty="0">
                <a:latin typeface="Times New Roman"/>
                <a:cs typeface="Times New Roman"/>
              </a:rPr>
              <a:t> </a:t>
            </a:r>
            <a:r>
              <a:rPr sz="1200" b="1" dirty="0">
                <a:latin typeface="Times New Roman"/>
                <a:cs typeface="Times New Roman"/>
              </a:rPr>
              <a:t>-</a:t>
            </a:r>
            <a:r>
              <a:rPr sz="1200" b="1" spc="-10" dirty="0">
                <a:latin typeface="Times New Roman"/>
                <a:cs typeface="Times New Roman"/>
              </a:rPr>
              <a:t> </a:t>
            </a:r>
            <a:r>
              <a:rPr sz="1200" b="1" spc="-20" dirty="0">
                <a:latin typeface="Times New Roman"/>
                <a:cs typeface="Times New Roman"/>
              </a:rPr>
              <a:t>2008</a:t>
            </a:r>
            <a:endParaRPr sz="1200">
              <a:latin typeface="Times New Roman"/>
              <a:cs typeface="Times New Roman"/>
            </a:endParaRPr>
          </a:p>
        </p:txBody>
      </p:sp>
      <p:pic>
        <p:nvPicPr>
          <p:cNvPr id="11" name="object 13"/>
          <p:cNvPicPr/>
          <p:nvPr/>
        </p:nvPicPr>
        <p:blipFill>
          <a:blip r:embed="rId2" cstate="print"/>
          <a:stretch>
            <a:fillRect/>
          </a:stretch>
        </p:blipFill>
        <p:spPr>
          <a:xfrm>
            <a:off x="1371600" y="1257807"/>
            <a:ext cx="2286000" cy="1533525"/>
          </a:xfrm>
          <a:prstGeom prst="rect">
            <a:avLst/>
          </a:prstGeom>
        </p:spPr>
      </p:pic>
      <p:pic>
        <p:nvPicPr>
          <p:cNvPr id="12" name="object 14"/>
          <p:cNvPicPr/>
          <p:nvPr/>
        </p:nvPicPr>
        <p:blipFill>
          <a:blip r:embed="rId3" cstate="print"/>
          <a:stretch>
            <a:fillRect/>
          </a:stretch>
        </p:blipFill>
        <p:spPr>
          <a:xfrm>
            <a:off x="4226052" y="1363308"/>
            <a:ext cx="2418461" cy="1437548"/>
          </a:xfrm>
          <a:prstGeom prst="rect">
            <a:avLst/>
          </a:prstGeom>
        </p:spPr>
      </p:pic>
      <p:pic>
        <p:nvPicPr>
          <p:cNvPr id="13" name="object 15"/>
          <p:cNvPicPr/>
          <p:nvPr/>
        </p:nvPicPr>
        <p:blipFill>
          <a:blip r:embed="rId4" cstate="print"/>
          <a:stretch>
            <a:fillRect/>
          </a:stretch>
        </p:blipFill>
        <p:spPr>
          <a:xfrm>
            <a:off x="7096133" y="1285861"/>
            <a:ext cx="2071702" cy="1571636"/>
          </a:xfrm>
          <a:prstGeom prst="rect">
            <a:avLst/>
          </a:prstGeom>
        </p:spPr>
      </p:pic>
      <p:pic>
        <p:nvPicPr>
          <p:cNvPr id="14" name="object 16"/>
          <p:cNvPicPr/>
          <p:nvPr/>
        </p:nvPicPr>
        <p:blipFill>
          <a:blip r:embed="rId5" cstate="print"/>
          <a:stretch>
            <a:fillRect/>
          </a:stretch>
        </p:blipFill>
        <p:spPr>
          <a:xfrm>
            <a:off x="9667900" y="1285860"/>
            <a:ext cx="2343150" cy="1895475"/>
          </a:xfrm>
          <a:prstGeom prst="rect">
            <a:avLst/>
          </a:prstGeom>
        </p:spPr>
      </p:pic>
      <p:pic>
        <p:nvPicPr>
          <p:cNvPr id="15" name="object 17"/>
          <p:cNvPicPr/>
          <p:nvPr/>
        </p:nvPicPr>
        <p:blipFill>
          <a:blip r:embed="rId6" cstate="print"/>
          <a:stretch>
            <a:fillRect/>
          </a:stretch>
        </p:blipFill>
        <p:spPr>
          <a:xfrm>
            <a:off x="1309654" y="3500438"/>
            <a:ext cx="2352294" cy="1710055"/>
          </a:xfrm>
          <a:prstGeom prst="rect">
            <a:avLst/>
          </a:prstGeom>
        </p:spPr>
      </p:pic>
      <p:pic>
        <p:nvPicPr>
          <p:cNvPr id="16" name="object 18"/>
          <p:cNvPicPr/>
          <p:nvPr/>
        </p:nvPicPr>
        <p:blipFill>
          <a:blip r:embed="rId7" cstate="print"/>
          <a:stretch>
            <a:fillRect/>
          </a:stretch>
        </p:blipFill>
        <p:spPr>
          <a:xfrm>
            <a:off x="4238612" y="3571876"/>
            <a:ext cx="2199640" cy="1547527"/>
          </a:xfrm>
          <a:prstGeom prst="rect">
            <a:avLst/>
          </a:prstGeom>
        </p:spPr>
      </p:pic>
      <p:pic>
        <p:nvPicPr>
          <p:cNvPr id="17" name="object 19"/>
          <p:cNvPicPr/>
          <p:nvPr/>
        </p:nvPicPr>
        <p:blipFill>
          <a:blip r:embed="rId8" cstate="print"/>
          <a:stretch>
            <a:fillRect/>
          </a:stretch>
        </p:blipFill>
        <p:spPr>
          <a:xfrm>
            <a:off x="6953256" y="3571877"/>
            <a:ext cx="2071702" cy="1571636"/>
          </a:xfrm>
          <a:prstGeom prst="rect">
            <a:avLst/>
          </a:prstGeom>
        </p:spPr>
      </p:pic>
      <p:pic>
        <p:nvPicPr>
          <p:cNvPr id="18" name="object 20"/>
          <p:cNvPicPr/>
          <p:nvPr/>
        </p:nvPicPr>
        <p:blipFill>
          <a:blip r:embed="rId9" cstate="print"/>
          <a:stretch>
            <a:fillRect/>
          </a:stretch>
        </p:blipFill>
        <p:spPr>
          <a:xfrm>
            <a:off x="9667900" y="3643314"/>
            <a:ext cx="2171700" cy="1541221"/>
          </a:xfrm>
          <a:prstGeom prst="rect">
            <a:avLst/>
          </a:prstGeom>
        </p:spPr>
      </p:pic>
      <p:sp>
        <p:nvSpPr>
          <p:cNvPr id="20" name="object 5"/>
          <p:cNvSpPr txBox="1"/>
          <p:nvPr/>
        </p:nvSpPr>
        <p:spPr>
          <a:xfrm>
            <a:off x="1930654" y="944626"/>
            <a:ext cx="123317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15" dirty="0">
                <a:latin typeface="Times New Roman"/>
                <a:cs typeface="Times New Roman"/>
              </a:rPr>
              <a:t> </a:t>
            </a:r>
            <a:r>
              <a:rPr sz="1200" b="1" dirty="0">
                <a:latin typeface="Times New Roman"/>
                <a:cs typeface="Times New Roman"/>
              </a:rPr>
              <a:t>Novus</a:t>
            </a:r>
            <a:r>
              <a:rPr sz="1200" b="1" spc="-10" dirty="0">
                <a:latin typeface="Times New Roman"/>
                <a:cs typeface="Times New Roman"/>
              </a:rPr>
              <a:t> </a:t>
            </a:r>
            <a:r>
              <a:rPr sz="1200" b="1" dirty="0">
                <a:latin typeface="Times New Roman"/>
                <a:cs typeface="Times New Roman"/>
              </a:rPr>
              <a:t>–</a:t>
            </a:r>
            <a:r>
              <a:rPr sz="1200" b="1" spc="-15" dirty="0">
                <a:latin typeface="Times New Roman"/>
                <a:cs typeface="Times New Roman"/>
              </a:rPr>
              <a:t> </a:t>
            </a:r>
            <a:r>
              <a:rPr sz="1200" b="1" spc="-20" dirty="0">
                <a:latin typeface="Times New Roman"/>
                <a:cs typeface="Times New Roman"/>
              </a:rPr>
              <a:t>2004</a:t>
            </a:r>
            <a:endParaRPr sz="1200">
              <a:latin typeface="Times New Roman"/>
              <a:cs typeface="Times New Roman"/>
            </a:endParaRPr>
          </a:p>
        </p:txBody>
      </p:sp>
      <p:sp>
        <p:nvSpPr>
          <p:cNvPr id="21" name="object 6"/>
          <p:cNvSpPr txBox="1"/>
          <p:nvPr/>
        </p:nvSpPr>
        <p:spPr>
          <a:xfrm>
            <a:off x="4700142" y="944626"/>
            <a:ext cx="175323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10" dirty="0">
                <a:latin typeface="Times New Roman"/>
                <a:cs typeface="Times New Roman"/>
              </a:rPr>
              <a:t> </a:t>
            </a:r>
            <a:r>
              <a:rPr sz="1200" b="1" dirty="0">
                <a:latin typeface="Times New Roman"/>
                <a:cs typeface="Times New Roman"/>
              </a:rPr>
              <a:t>Indigo</a:t>
            </a:r>
            <a:r>
              <a:rPr sz="1200" b="1" spc="-10" dirty="0">
                <a:latin typeface="Times New Roman"/>
                <a:cs typeface="Times New Roman"/>
              </a:rPr>
              <a:t> </a:t>
            </a:r>
            <a:r>
              <a:rPr sz="1200" b="1" dirty="0">
                <a:latin typeface="Times New Roman"/>
                <a:cs typeface="Times New Roman"/>
              </a:rPr>
              <a:t>Marina</a:t>
            </a:r>
            <a:r>
              <a:rPr sz="1200" b="1" spc="-5" dirty="0">
                <a:latin typeface="Times New Roman"/>
                <a:cs typeface="Times New Roman"/>
              </a:rPr>
              <a:t> </a:t>
            </a:r>
            <a:r>
              <a:rPr sz="1200" b="1" dirty="0">
                <a:latin typeface="Times New Roman"/>
                <a:cs typeface="Times New Roman"/>
              </a:rPr>
              <a:t>-</a:t>
            </a:r>
            <a:r>
              <a:rPr sz="1200" b="1" spc="-15" dirty="0">
                <a:latin typeface="Times New Roman"/>
                <a:cs typeface="Times New Roman"/>
              </a:rPr>
              <a:t> </a:t>
            </a:r>
            <a:r>
              <a:rPr sz="1200" b="1" spc="-20" dirty="0">
                <a:latin typeface="Times New Roman"/>
                <a:cs typeface="Times New Roman"/>
              </a:rPr>
              <a:t>2004</a:t>
            </a:r>
            <a:endParaRPr sz="1200">
              <a:latin typeface="Times New Roman"/>
              <a:cs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bject 4"/>
          <p:cNvSpPr/>
          <p:nvPr/>
        </p:nvSpPr>
        <p:spPr>
          <a:xfrm>
            <a:off x="1353566" y="9914838"/>
            <a:ext cx="5312410" cy="6350"/>
          </a:xfrm>
          <a:custGeom>
            <a:avLst/>
            <a:gdLst/>
            <a:ahLst/>
            <a:cxnLst/>
            <a:rect l="l" t="t" r="r" b="b"/>
            <a:pathLst>
              <a:path w="5312409" h="6350">
                <a:moveTo>
                  <a:pt x="5312029" y="0"/>
                </a:moveTo>
                <a:lnTo>
                  <a:pt x="0" y="0"/>
                </a:lnTo>
                <a:lnTo>
                  <a:pt x="0" y="6096"/>
                </a:lnTo>
                <a:lnTo>
                  <a:pt x="5312029" y="6096"/>
                </a:lnTo>
                <a:lnTo>
                  <a:pt x="5312029" y="0"/>
                </a:lnTo>
                <a:close/>
              </a:path>
            </a:pathLst>
          </a:custGeom>
          <a:solidFill>
            <a:srgbClr val="4471C4"/>
          </a:solidFill>
        </p:spPr>
        <p:txBody>
          <a:bodyPr wrap="square" lIns="0" tIns="0" rIns="0" bIns="0" rtlCol="0"/>
          <a:lstStyle/>
          <a:p>
            <a:endParaRPr/>
          </a:p>
        </p:txBody>
      </p:sp>
      <p:sp>
        <p:nvSpPr>
          <p:cNvPr id="42" name="object 5"/>
          <p:cNvSpPr txBox="1"/>
          <p:nvPr/>
        </p:nvSpPr>
        <p:spPr>
          <a:xfrm>
            <a:off x="1666844" y="571480"/>
            <a:ext cx="117348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15" dirty="0">
                <a:latin typeface="Times New Roman"/>
                <a:cs typeface="Times New Roman"/>
              </a:rPr>
              <a:t> </a:t>
            </a:r>
            <a:r>
              <a:rPr sz="1200" b="1" dirty="0">
                <a:latin typeface="Times New Roman"/>
                <a:cs typeface="Times New Roman"/>
              </a:rPr>
              <a:t>Nano</a:t>
            </a:r>
            <a:r>
              <a:rPr sz="1200" b="1" spc="-5" dirty="0">
                <a:latin typeface="Times New Roman"/>
                <a:cs typeface="Times New Roman"/>
              </a:rPr>
              <a:t> </a:t>
            </a:r>
            <a:r>
              <a:rPr sz="1200" b="1" dirty="0">
                <a:latin typeface="Times New Roman"/>
                <a:cs typeface="Times New Roman"/>
              </a:rPr>
              <a:t>–</a:t>
            </a:r>
            <a:r>
              <a:rPr sz="1200" b="1" spc="-10" dirty="0">
                <a:latin typeface="Times New Roman"/>
                <a:cs typeface="Times New Roman"/>
              </a:rPr>
              <a:t> </a:t>
            </a:r>
            <a:r>
              <a:rPr sz="1200" b="1" spc="-20" dirty="0">
                <a:latin typeface="Times New Roman"/>
                <a:cs typeface="Times New Roman"/>
              </a:rPr>
              <a:t>2009</a:t>
            </a:r>
            <a:endParaRPr sz="1200">
              <a:latin typeface="Times New Roman"/>
              <a:cs typeface="Times New Roman"/>
            </a:endParaRPr>
          </a:p>
        </p:txBody>
      </p:sp>
      <p:sp>
        <p:nvSpPr>
          <p:cNvPr id="43" name="object 6"/>
          <p:cNvSpPr txBox="1"/>
          <p:nvPr/>
        </p:nvSpPr>
        <p:spPr>
          <a:xfrm>
            <a:off x="4024298" y="571480"/>
            <a:ext cx="229806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30" dirty="0">
                <a:latin typeface="Times New Roman"/>
                <a:cs typeface="Times New Roman"/>
              </a:rPr>
              <a:t> </a:t>
            </a:r>
            <a:r>
              <a:rPr sz="1200" b="1" dirty="0">
                <a:latin typeface="Times New Roman"/>
                <a:cs typeface="Times New Roman"/>
              </a:rPr>
              <a:t>Prima</a:t>
            </a:r>
            <a:r>
              <a:rPr sz="1200" b="1" spc="-15" dirty="0">
                <a:latin typeface="Times New Roman"/>
                <a:cs typeface="Times New Roman"/>
              </a:rPr>
              <a:t> </a:t>
            </a:r>
            <a:r>
              <a:rPr sz="1200" b="1" dirty="0">
                <a:latin typeface="Times New Roman"/>
                <a:cs typeface="Times New Roman"/>
              </a:rPr>
              <a:t>Standard</a:t>
            </a:r>
            <a:r>
              <a:rPr sz="1200" b="1" spc="-25" dirty="0">
                <a:latin typeface="Times New Roman"/>
                <a:cs typeface="Times New Roman"/>
              </a:rPr>
              <a:t> </a:t>
            </a:r>
            <a:r>
              <a:rPr sz="1200" b="1" dirty="0">
                <a:latin typeface="Times New Roman"/>
                <a:cs typeface="Times New Roman"/>
              </a:rPr>
              <a:t>Truck -</a:t>
            </a:r>
            <a:r>
              <a:rPr sz="1200" b="1" spc="-20" dirty="0">
                <a:latin typeface="Times New Roman"/>
                <a:cs typeface="Times New Roman"/>
              </a:rPr>
              <a:t> 2009</a:t>
            </a:r>
            <a:endParaRPr sz="1200">
              <a:latin typeface="Times New Roman"/>
              <a:cs typeface="Times New Roman"/>
            </a:endParaRPr>
          </a:p>
        </p:txBody>
      </p:sp>
      <p:sp>
        <p:nvSpPr>
          <p:cNvPr id="44" name="object 7"/>
          <p:cNvSpPr txBox="1"/>
          <p:nvPr/>
        </p:nvSpPr>
        <p:spPr>
          <a:xfrm>
            <a:off x="6881818" y="571480"/>
            <a:ext cx="176022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Jaguar</a:t>
            </a:r>
            <a:r>
              <a:rPr sz="1200" b="1" spc="-45" dirty="0">
                <a:latin typeface="Times New Roman"/>
                <a:cs typeface="Times New Roman"/>
              </a:rPr>
              <a:t> </a:t>
            </a:r>
            <a:r>
              <a:rPr sz="1200" b="1" dirty="0">
                <a:latin typeface="Times New Roman"/>
                <a:cs typeface="Times New Roman"/>
              </a:rPr>
              <a:t>Land</a:t>
            </a:r>
            <a:r>
              <a:rPr sz="1200" b="1" spc="-20" dirty="0">
                <a:latin typeface="Times New Roman"/>
                <a:cs typeface="Times New Roman"/>
              </a:rPr>
              <a:t> </a:t>
            </a:r>
            <a:r>
              <a:rPr sz="1200" b="1" dirty="0">
                <a:latin typeface="Times New Roman"/>
                <a:cs typeface="Times New Roman"/>
              </a:rPr>
              <a:t>Rover</a:t>
            </a:r>
            <a:r>
              <a:rPr sz="1200" b="1" spc="-25" dirty="0">
                <a:latin typeface="Times New Roman"/>
                <a:cs typeface="Times New Roman"/>
              </a:rPr>
              <a:t> </a:t>
            </a:r>
            <a:r>
              <a:rPr sz="1200" b="1" dirty="0">
                <a:latin typeface="Times New Roman"/>
                <a:cs typeface="Times New Roman"/>
              </a:rPr>
              <a:t>–</a:t>
            </a:r>
            <a:r>
              <a:rPr sz="1200" b="1" spc="-20" dirty="0">
                <a:latin typeface="Times New Roman"/>
                <a:cs typeface="Times New Roman"/>
              </a:rPr>
              <a:t> 2009</a:t>
            </a:r>
            <a:endParaRPr sz="1200">
              <a:latin typeface="Times New Roman"/>
              <a:cs typeface="Times New Roman"/>
            </a:endParaRPr>
          </a:p>
        </p:txBody>
      </p:sp>
      <p:sp>
        <p:nvSpPr>
          <p:cNvPr id="45" name="object 8"/>
          <p:cNvSpPr txBox="1"/>
          <p:nvPr/>
        </p:nvSpPr>
        <p:spPr>
          <a:xfrm>
            <a:off x="10096528" y="571480"/>
            <a:ext cx="124841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10" dirty="0">
                <a:latin typeface="Times New Roman"/>
                <a:cs typeface="Times New Roman"/>
              </a:rPr>
              <a:t> </a:t>
            </a:r>
            <a:r>
              <a:rPr sz="1200" b="1" dirty="0">
                <a:latin typeface="Times New Roman"/>
                <a:cs typeface="Times New Roman"/>
              </a:rPr>
              <a:t>Manza</a:t>
            </a:r>
            <a:r>
              <a:rPr sz="1200" b="1" spc="-5" dirty="0">
                <a:latin typeface="Times New Roman"/>
                <a:cs typeface="Times New Roman"/>
              </a:rPr>
              <a:t> </a:t>
            </a:r>
            <a:r>
              <a:rPr sz="1200" b="1" dirty="0">
                <a:latin typeface="Times New Roman"/>
                <a:cs typeface="Times New Roman"/>
              </a:rPr>
              <a:t>-</a:t>
            </a:r>
            <a:r>
              <a:rPr sz="1200" b="1" spc="-15" dirty="0">
                <a:latin typeface="Times New Roman"/>
                <a:cs typeface="Times New Roman"/>
              </a:rPr>
              <a:t> </a:t>
            </a:r>
            <a:r>
              <a:rPr sz="1200" b="1" spc="-20" dirty="0">
                <a:latin typeface="Times New Roman"/>
                <a:cs typeface="Times New Roman"/>
              </a:rPr>
              <a:t>2009</a:t>
            </a:r>
            <a:endParaRPr sz="1200">
              <a:latin typeface="Times New Roman"/>
              <a:cs typeface="Times New Roman"/>
            </a:endParaRPr>
          </a:p>
        </p:txBody>
      </p:sp>
      <p:sp>
        <p:nvSpPr>
          <p:cNvPr id="46" name="object 9"/>
          <p:cNvSpPr txBox="1"/>
          <p:nvPr/>
        </p:nvSpPr>
        <p:spPr>
          <a:xfrm>
            <a:off x="1809720" y="3000372"/>
            <a:ext cx="112204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10" dirty="0">
                <a:latin typeface="Times New Roman"/>
                <a:cs typeface="Times New Roman"/>
              </a:rPr>
              <a:t> </a:t>
            </a:r>
            <a:r>
              <a:rPr sz="1200" b="1" dirty="0">
                <a:latin typeface="Times New Roman"/>
                <a:cs typeface="Times New Roman"/>
              </a:rPr>
              <a:t>Aria</a:t>
            </a:r>
            <a:r>
              <a:rPr sz="1200" b="1" spc="-5" dirty="0">
                <a:latin typeface="Times New Roman"/>
                <a:cs typeface="Times New Roman"/>
              </a:rPr>
              <a:t> </a:t>
            </a:r>
            <a:r>
              <a:rPr sz="1200" b="1" dirty="0">
                <a:latin typeface="Times New Roman"/>
                <a:cs typeface="Times New Roman"/>
              </a:rPr>
              <a:t>–</a:t>
            </a:r>
            <a:r>
              <a:rPr sz="1200" b="1" spc="-5" dirty="0">
                <a:latin typeface="Times New Roman"/>
                <a:cs typeface="Times New Roman"/>
              </a:rPr>
              <a:t> </a:t>
            </a:r>
            <a:r>
              <a:rPr sz="1200" b="1" spc="-20" dirty="0">
                <a:latin typeface="Times New Roman"/>
                <a:cs typeface="Times New Roman"/>
              </a:rPr>
              <a:t>2010</a:t>
            </a:r>
            <a:endParaRPr sz="1200">
              <a:latin typeface="Times New Roman"/>
              <a:cs typeface="Times New Roman"/>
            </a:endParaRPr>
          </a:p>
        </p:txBody>
      </p:sp>
      <p:sp>
        <p:nvSpPr>
          <p:cNvPr id="47" name="object 10"/>
          <p:cNvSpPr txBox="1"/>
          <p:nvPr/>
        </p:nvSpPr>
        <p:spPr>
          <a:xfrm>
            <a:off x="4452926" y="3000372"/>
            <a:ext cx="133350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20" dirty="0">
                <a:latin typeface="Times New Roman"/>
                <a:cs typeface="Times New Roman"/>
              </a:rPr>
              <a:t> </a:t>
            </a:r>
            <a:r>
              <a:rPr sz="1200" b="1" dirty="0">
                <a:latin typeface="Times New Roman"/>
                <a:cs typeface="Times New Roman"/>
              </a:rPr>
              <a:t>Venture</a:t>
            </a:r>
            <a:r>
              <a:rPr sz="1200" b="1" spc="-15" dirty="0">
                <a:latin typeface="Times New Roman"/>
                <a:cs typeface="Times New Roman"/>
              </a:rPr>
              <a:t> </a:t>
            </a:r>
            <a:r>
              <a:rPr sz="1200" b="1" dirty="0">
                <a:latin typeface="Times New Roman"/>
                <a:cs typeface="Times New Roman"/>
              </a:rPr>
              <a:t>-</a:t>
            </a:r>
            <a:r>
              <a:rPr sz="1200" b="1" spc="-25" dirty="0">
                <a:latin typeface="Times New Roman"/>
                <a:cs typeface="Times New Roman"/>
              </a:rPr>
              <a:t> </a:t>
            </a:r>
            <a:r>
              <a:rPr sz="1200" b="1" spc="-20" dirty="0">
                <a:latin typeface="Times New Roman"/>
                <a:cs typeface="Times New Roman"/>
              </a:rPr>
              <a:t>2011</a:t>
            </a:r>
            <a:endParaRPr sz="1200">
              <a:latin typeface="Times New Roman"/>
              <a:cs typeface="Times New Roman"/>
            </a:endParaRPr>
          </a:p>
        </p:txBody>
      </p:sp>
      <p:sp>
        <p:nvSpPr>
          <p:cNvPr id="48" name="object 11"/>
          <p:cNvSpPr txBox="1"/>
          <p:nvPr/>
        </p:nvSpPr>
        <p:spPr>
          <a:xfrm>
            <a:off x="7024694" y="3000372"/>
            <a:ext cx="149987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10" dirty="0">
                <a:latin typeface="Times New Roman"/>
                <a:cs typeface="Times New Roman"/>
              </a:rPr>
              <a:t> </a:t>
            </a:r>
            <a:r>
              <a:rPr sz="1200" b="1" dirty="0">
                <a:latin typeface="Times New Roman"/>
                <a:cs typeface="Times New Roman"/>
              </a:rPr>
              <a:t>Magic</a:t>
            </a:r>
            <a:r>
              <a:rPr sz="1200" b="1" spc="-5" dirty="0">
                <a:latin typeface="Times New Roman"/>
                <a:cs typeface="Times New Roman"/>
              </a:rPr>
              <a:t> </a:t>
            </a:r>
            <a:r>
              <a:rPr sz="1200" b="1" dirty="0">
                <a:latin typeface="Times New Roman"/>
                <a:cs typeface="Times New Roman"/>
              </a:rPr>
              <a:t>Iris</a:t>
            </a:r>
            <a:r>
              <a:rPr sz="1200" b="1" spc="-5" dirty="0">
                <a:latin typeface="Times New Roman"/>
                <a:cs typeface="Times New Roman"/>
              </a:rPr>
              <a:t> </a:t>
            </a:r>
            <a:r>
              <a:rPr sz="1200" b="1" dirty="0">
                <a:latin typeface="Times New Roman"/>
                <a:cs typeface="Times New Roman"/>
              </a:rPr>
              <a:t>–</a:t>
            </a:r>
            <a:r>
              <a:rPr sz="1200" b="1" spc="-5" dirty="0">
                <a:latin typeface="Times New Roman"/>
                <a:cs typeface="Times New Roman"/>
              </a:rPr>
              <a:t> </a:t>
            </a:r>
            <a:r>
              <a:rPr sz="1200" b="1" spc="-20" dirty="0">
                <a:latin typeface="Times New Roman"/>
                <a:cs typeface="Times New Roman"/>
              </a:rPr>
              <a:t>2011</a:t>
            </a:r>
            <a:endParaRPr sz="1200">
              <a:latin typeface="Times New Roman"/>
              <a:cs typeface="Times New Roman"/>
            </a:endParaRPr>
          </a:p>
        </p:txBody>
      </p:sp>
      <p:sp>
        <p:nvSpPr>
          <p:cNvPr id="49" name="object 12"/>
          <p:cNvSpPr txBox="1"/>
          <p:nvPr/>
        </p:nvSpPr>
        <p:spPr>
          <a:xfrm>
            <a:off x="9810776" y="2928934"/>
            <a:ext cx="131254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10" dirty="0">
                <a:latin typeface="Times New Roman"/>
                <a:cs typeface="Times New Roman"/>
              </a:rPr>
              <a:t> </a:t>
            </a:r>
            <a:r>
              <a:rPr sz="1200" b="1" dirty="0">
                <a:latin typeface="Times New Roman"/>
                <a:cs typeface="Times New Roman"/>
              </a:rPr>
              <a:t>Ace</a:t>
            </a:r>
            <a:r>
              <a:rPr sz="1200" b="1" spc="-15" dirty="0">
                <a:latin typeface="Times New Roman"/>
                <a:cs typeface="Times New Roman"/>
              </a:rPr>
              <a:t> </a:t>
            </a:r>
            <a:r>
              <a:rPr sz="1200" b="1" dirty="0">
                <a:latin typeface="Times New Roman"/>
                <a:cs typeface="Times New Roman"/>
              </a:rPr>
              <a:t>Zip -</a:t>
            </a:r>
            <a:r>
              <a:rPr sz="1200" b="1" spc="-10" dirty="0">
                <a:latin typeface="Times New Roman"/>
                <a:cs typeface="Times New Roman"/>
              </a:rPr>
              <a:t> </a:t>
            </a:r>
            <a:r>
              <a:rPr sz="1200" b="1" spc="-20" dirty="0">
                <a:latin typeface="Times New Roman"/>
                <a:cs typeface="Times New Roman"/>
              </a:rPr>
              <a:t>2011</a:t>
            </a:r>
            <a:endParaRPr sz="1200">
              <a:latin typeface="Times New Roman"/>
              <a:cs typeface="Times New Roman"/>
            </a:endParaRPr>
          </a:p>
        </p:txBody>
      </p:sp>
      <p:pic>
        <p:nvPicPr>
          <p:cNvPr id="50" name="object 13"/>
          <p:cNvPicPr/>
          <p:nvPr/>
        </p:nvPicPr>
        <p:blipFill>
          <a:blip r:embed="rId2" cstate="print"/>
          <a:stretch>
            <a:fillRect/>
          </a:stretch>
        </p:blipFill>
        <p:spPr>
          <a:xfrm>
            <a:off x="1166778" y="1142984"/>
            <a:ext cx="2398903" cy="1616351"/>
          </a:xfrm>
          <a:prstGeom prst="rect">
            <a:avLst/>
          </a:prstGeom>
        </p:spPr>
      </p:pic>
      <p:pic>
        <p:nvPicPr>
          <p:cNvPr id="51" name="object 14"/>
          <p:cNvPicPr/>
          <p:nvPr/>
        </p:nvPicPr>
        <p:blipFill>
          <a:blip r:embed="rId3" cstate="print"/>
          <a:stretch>
            <a:fillRect/>
          </a:stretch>
        </p:blipFill>
        <p:spPr>
          <a:xfrm>
            <a:off x="4167174" y="1142984"/>
            <a:ext cx="2152650" cy="1763395"/>
          </a:xfrm>
          <a:prstGeom prst="rect">
            <a:avLst/>
          </a:prstGeom>
        </p:spPr>
      </p:pic>
      <p:pic>
        <p:nvPicPr>
          <p:cNvPr id="52" name="object 15"/>
          <p:cNvPicPr/>
          <p:nvPr/>
        </p:nvPicPr>
        <p:blipFill>
          <a:blip r:embed="rId4" cstate="print"/>
          <a:stretch>
            <a:fillRect/>
          </a:stretch>
        </p:blipFill>
        <p:spPr>
          <a:xfrm>
            <a:off x="6667504" y="1142984"/>
            <a:ext cx="2419350" cy="1685925"/>
          </a:xfrm>
          <a:prstGeom prst="rect">
            <a:avLst/>
          </a:prstGeom>
        </p:spPr>
      </p:pic>
      <p:pic>
        <p:nvPicPr>
          <p:cNvPr id="53" name="object 16"/>
          <p:cNvPicPr/>
          <p:nvPr/>
        </p:nvPicPr>
        <p:blipFill>
          <a:blip r:embed="rId5" cstate="print"/>
          <a:stretch>
            <a:fillRect/>
          </a:stretch>
        </p:blipFill>
        <p:spPr>
          <a:xfrm>
            <a:off x="9382148" y="1142984"/>
            <a:ext cx="2200275" cy="1685925"/>
          </a:xfrm>
          <a:prstGeom prst="rect">
            <a:avLst/>
          </a:prstGeom>
        </p:spPr>
      </p:pic>
      <p:pic>
        <p:nvPicPr>
          <p:cNvPr id="54" name="object 17"/>
          <p:cNvPicPr/>
          <p:nvPr/>
        </p:nvPicPr>
        <p:blipFill>
          <a:blip r:embed="rId6" cstate="print"/>
          <a:stretch>
            <a:fillRect/>
          </a:stretch>
        </p:blipFill>
        <p:spPr>
          <a:xfrm>
            <a:off x="1238216" y="3429000"/>
            <a:ext cx="2333625" cy="1828800"/>
          </a:xfrm>
          <a:prstGeom prst="rect">
            <a:avLst/>
          </a:prstGeom>
        </p:spPr>
      </p:pic>
      <p:pic>
        <p:nvPicPr>
          <p:cNvPr id="55" name="object 18"/>
          <p:cNvPicPr/>
          <p:nvPr/>
        </p:nvPicPr>
        <p:blipFill>
          <a:blip r:embed="rId7" cstate="print"/>
          <a:stretch>
            <a:fillRect/>
          </a:stretch>
        </p:blipFill>
        <p:spPr>
          <a:xfrm>
            <a:off x="4024298" y="3429000"/>
            <a:ext cx="2390775" cy="1838325"/>
          </a:xfrm>
          <a:prstGeom prst="rect">
            <a:avLst/>
          </a:prstGeom>
        </p:spPr>
      </p:pic>
      <p:pic>
        <p:nvPicPr>
          <p:cNvPr id="56" name="object 19"/>
          <p:cNvPicPr/>
          <p:nvPr/>
        </p:nvPicPr>
        <p:blipFill>
          <a:blip r:embed="rId8" cstate="print"/>
          <a:stretch>
            <a:fillRect/>
          </a:stretch>
        </p:blipFill>
        <p:spPr>
          <a:xfrm>
            <a:off x="6810380" y="3429000"/>
            <a:ext cx="2304669" cy="1723389"/>
          </a:xfrm>
          <a:prstGeom prst="rect">
            <a:avLst/>
          </a:prstGeom>
        </p:spPr>
      </p:pic>
      <p:pic>
        <p:nvPicPr>
          <p:cNvPr id="57" name="object 20"/>
          <p:cNvPicPr/>
          <p:nvPr/>
        </p:nvPicPr>
        <p:blipFill>
          <a:blip r:embed="rId9" cstate="print"/>
          <a:stretch>
            <a:fillRect/>
          </a:stretch>
        </p:blipFill>
        <p:spPr>
          <a:xfrm>
            <a:off x="9310710" y="3429000"/>
            <a:ext cx="2417953" cy="1721472"/>
          </a:xfrm>
          <a:prstGeom prst="rect">
            <a:avLst/>
          </a:prstGeom>
        </p:spPr>
      </p:pic>
      <p:sp>
        <p:nvSpPr>
          <p:cNvPr id="58" name="object 21"/>
          <p:cNvSpPr txBox="1">
            <a:spLocks noGrp="1"/>
          </p:cNvSpPr>
          <p:nvPr>
            <p:ph type="sldNum" sz="quarter" idx="4294967295"/>
          </p:nvPr>
        </p:nvSpPr>
        <p:spPr>
          <a:xfrm>
            <a:off x="6482841" y="10013753"/>
            <a:ext cx="217170" cy="165734"/>
          </a:xfrm>
          <a:prstGeom prst="rect">
            <a:avLst/>
          </a:prstGeom>
        </p:spPr>
        <p:txBody>
          <a:bodyPr vert="horz" wrap="square" lIns="0" tIns="0" rIns="0" bIns="0" rtlCol="0">
            <a:spAutoFit/>
          </a:bodyPr>
          <a:lstStyle/>
          <a:p>
            <a:pPr marL="38100">
              <a:lnSpc>
                <a:spcPts val="1190"/>
              </a:lnSpc>
            </a:pPr>
            <a:fld id="{81D60167-4931-47E6-BA6A-407CBD079E47}" type="slidenum">
              <a:rPr spc="-25" dirty="0"/>
              <a:pPr marL="38100">
                <a:lnSpc>
                  <a:spcPts val="1190"/>
                </a:lnSpc>
              </a:pPr>
              <a:t>15</a:t>
            </a:fld>
            <a:endParaRPr spc="-25"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txBox="1"/>
          <p:nvPr/>
        </p:nvSpPr>
        <p:spPr>
          <a:xfrm>
            <a:off x="2524100" y="1500174"/>
            <a:ext cx="124079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20" dirty="0">
                <a:latin typeface="Times New Roman"/>
                <a:cs typeface="Times New Roman"/>
              </a:rPr>
              <a:t> </a:t>
            </a:r>
            <a:r>
              <a:rPr sz="1200" b="1" dirty="0">
                <a:latin typeface="Times New Roman"/>
                <a:cs typeface="Times New Roman"/>
              </a:rPr>
              <a:t>Altroz</a:t>
            </a:r>
            <a:r>
              <a:rPr sz="1200" b="1" spc="-15" dirty="0">
                <a:latin typeface="Times New Roman"/>
                <a:cs typeface="Times New Roman"/>
              </a:rPr>
              <a:t> </a:t>
            </a:r>
            <a:r>
              <a:rPr sz="1200" b="1" dirty="0">
                <a:latin typeface="Times New Roman"/>
                <a:cs typeface="Times New Roman"/>
              </a:rPr>
              <a:t>–</a:t>
            </a:r>
            <a:r>
              <a:rPr sz="1200" b="1" spc="-20" dirty="0">
                <a:latin typeface="Times New Roman"/>
                <a:cs typeface="Times New Roman"/>
              </a:rPr>
              <a:t> 2020</a:t>
            </a:r>
            <a:endParaRPr sz="1200">
              <a:latin typeface="Times New Roman"/>
              <a:cs typeface="Times New Roman"/>
            </a:endParaRPr>
          </a:p>
        </p:txBody>
      </p:sp>
      <p:sp>
        <p:nvSpPr>
          <p:cNvPr id="5" name="object 6"/>
          <p:cNvSpPr txBox="1"/>
          <p:nvPr/>
        </p:nvSpPr>
        <p:spPr>
          <a:xfrm>
            <a:off x="6096000" y="1434771"/>
            <a:ext cx="179578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Tipper</a:t>
            </a:r>
            <a:r>
              <a:rPr sz="1200" b="1" spc="-20" dirty="0">
                <a:latin typeface="Times New Roman"/>
                <a:cs typeface="Times New Roman"/>
              </a:rPr>
              <a:t> </a:t>
            </a:r>
            <a:r>
              <a:rPr sz="1200" b="1" dirty="0">
                <a:latin typeface="Times New Roman"/>
                <a:cs typeface="Times New Roman"/>
              </a:rPr>
              <a:t>Truck</a:t>
            </a:r>
            <a:r>
              <a:rPr sz="1200" b="1" spc="-15" dirty="0">
                <a:latin typeface="Times New Roman"/>
                <a:cs typeface="Times New Roman"/>
              </a:rPr>
              <a:t> </a:t>
            </a:r>
            <a:r>
              <a:rPr sz="1200" b="1" dirty="0">
                <a:latin typeface="Times New Roman"/>
                <a:cs typeface="Times New Roman"/>
              </a:rPr>
              <a:t>Sigma</a:t>
            </a:r>
            <a:r>
              <a:rPr sz="1200" b="1" spc="-10" dirty="0">
                <a:latin typeface="Times New Roman"/>
                <a:cs typeface="Times New Roman"/>
              </a:rPr>
              <a:t> </a:t>
            </a:r>
            <a:r>
              <a:rPr sz="1200" b="1" dirty="0">
                <a:latin typeface="Times New Roman"/>
                <a:cs typeface="Times New Roman"/>
              </a:rPr>
              <a:t>-</a:t>
            </a:r>
            <a:r>
              <a:rPr sz="1200" b="1" spc="-20" dirty="0">
                <a:latin typeface="Times New Roman"/>
                <a:cs typeface="Times New Roman"/>
              </a:rPr>
              <a:t> 2020</a:t>
            </a:r>
            <a:endParaRPr sz="1200">
              <a:latin typeface="Times New Roman"/>
              <a:cs typeface="Times New Roman"/>
            </a:endParaRPr>
          </a:p>
        </p:txBody>
      </p:sp>
      <p:pic>
        <p:nvPicPr>
          <p:cNvPr id="6" name="object 8"/>
          <p:cNvPicPr/>
          <p:nvPr/>
        </p:nvPicPr>
        <p:blipFill>
          <a:blip r:embed="rId2" cstate="print"/>
          <a:stretch>
            <a:fillRect/>
          </a:stretch>
        </p:blipFill>
        <p:spPr>
          <a:xfrm>
            <a:off x="1952596" y="2000240"/>
            <a:ext cx="2324100" cy="1552575"/>
          </a:xfrm>
          <a:prstGeom prst="rect">
            <a:avLst/>
          </a:prstGeom>
        </p:spPr>
      </p:pic>
      <p:pic>
        <p:nvPicPr>
          <p:cNvPr id="7" name="object 9"/>
          <p:cNvPicPr/>
          <p:nvPr/>
        </p:nvPicPr>
        <p:blipFill>
          <a:blip r:embed="rId3" cstate="print"/>
          <a:stretch>
            <a:fillRect/>
          </a:stretch>
        </p:blipFill>
        <p:spPr>
          <a:xfrm>
            <a:off x="5738810" y="1928802"/>
            <a:ext cx="2466975" cy="166687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EC2090D-0A8E-5926-7EAB-8A45240917F3}"/>
              </a:ext>
            </a:extLst>
          </p:cNvPr>
          <p:cNvSpPr txBox="1"/>
          <p:nvPr/>
        </p:nvSpPr>
        <p:spPr>
          <a:xfrm>
            <a:off x="4548853" y="831459"/>
            <a:ext cx="4071271" cy="461665"/>
          </a:xfrm>
          <a:prstGeom prst="rect">
            <a:avLst/>
          </a:prstGeom>
          <a:noFill/>
        </p:spPr>
        <p:txBody>
          <a:bodyPr wrap="square" rtlCol="0">
            <a:spAutoFit/>
          </a:bodyPr>
          <a:lstStyle/>
          <a:p>
            <a:pPr algn="l"/>
            <a:r>
              <a:rPr lang="en-US" sz="2400" dirty="0"/>
              <a:t>SEO Audit </a:t>
            </a:r>
          </a:p>
        </p:txBody>
      </p:sp>
      <p:pic>
        <p:nvPicPr>
          <p:cNvPr id="5" name="Picture 4">
            <a:extLst>
              <a:ext uri="{FF2B5EF4-FFF2-40B4-BE49-F238E27FC236}">
                <a16:creationId xmlns:a16="http://schemas.microsoft.com/office/drawing/2014/main" xmlns="" id="{893FF80C-59F6-EBD3-B30D-AC285F9DD710}"/>
              </a:ext>
            </a:extLst>
          </p:cNvPr>
          <p:cNvPicPr>
            <a:picLocks noChangeAspect="1"/>
          </p:cNvPicPr>
          <p:nvPr/>
        </p:nvPicPr>
        <p:blipFill>
          <a:blip r:embed="rId2"/>
          <a:stretch>
            <a:fillRect/>
          </a:stretch>
        </p:blipFill>
        <p:spPr>
          <a:xfrm>
            <a:off x="807019" y="2109373"/>
            <a:ext cx="6223483" cy="3019542"/>
          </a:xfrm>
          <a:prstGeom prst="rect">
            <a:avLst/>
          </a:prstGeom>
        </p:spPr>
      </p:pic>
      <p:sp>
        <p:nvSpPr>
          <p:cNvPr id="6" name="TextBox 5">
            <a:extLst>
              <a:ext uri="{FF2B5EF4-FFF2-40B4-BE49-F238E27FC236}">
                <a16:creationId xmlns:a16="http://schemas.microsoft.com/office/drawing/2014/main" xmlns="" id="{FE5B4D22-5206-5656-6ABA-85F7396EE756}"/>
              </a:ext>
            </a:extLst>
          </p:cNvPr>
          <p:cNvSpPr txBox="1"/>
          <p:nvPr/>
        </p:nvSpPr>
        <p:spPr>
          <a:xfrm>
            <a:off x="7203946" y="2514601"/>
            <a:ext cx="4071271" cy="1200329"/>
          </a:xfrm>
          <a:prstGeom prst="rect">
            <a:avLst/>
          </a:prstGeom>
          <a:noFill/>
        </p:spPr>
        <p:txBody>
          <a:bodyPr wrap="square" rtlCol="0">
            <a:spAutoFit/>
          </a:bodyPr>
          <a:lstStyle/>
          <a:p>
            <a:pPr algn="l"/>
            <a:r>
              <a:rPr lang="en-US" dirty="0"/>
              <a:t>Our Technical Spider Tool is a powerful website crawler that can help you discover issues and analyze the results in real time. You will be able to discover Technical SEO </a:t>
            </a:r>
          </a:p>
        </p:txBody>
      </p:sp>
    </p:spTree>
    <p:extLst>
      <p:ext uri="{BB962C8B-B14F-4D97-AF65-F5344CB8AC3E}">
        <p14:creationId xmlns:p14="http://schemas.microsoft.com/office/powerpoint/2010/main" xmlns="" val="1048517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3087284-F464-9F5F-34E1-F4692991C95B}"/>
              </a:ext>
            </a:extLst>
          </p:cNvPr>
          <p:cNvSpPr txBox="1"/>
          <p:nvPr/>
        </p:nvSpPr>
        <p:spPr>
          <a:xfrm>
            <a:off x="3544491" y="466725"/>
            <a:ext cx="4742259" cy="461665"/>
          </a:xfrm>
          <a:prstGeom prst="rect">
            <a:avLst/>
          </a:prstGeom>
          <a:noFill/>
        </p:spPr>
        <p:txBody>
          <a:bodyPr wrap="square" rtlCol="0">
            <a:spAutoFit/>
          </a:bodyPr>
          <a:lstStyle/>
          <a:p>
            <a:pPr algn="l"/>
            <a:r>
              <a:rPr lang="en-US" sz="2400" dirty="0"/>
              <a:t>Keyword Research </a:t>
            </a:r>
          </a:p>
        </p:txBody>
      </p:sp>
      <p:pic>
        <p:nvPicPr>
          <p:cNvPr id="5" name="Picture 4">
            <a:extLst>
              <a:ext uri="{FF2B5EF4-FFF2-40B4-BE49-F238E27FC236}">
                <a16:creationId xmlns:a16="http://schemas.microsoft.com/office/drawing/2014/main" xmlns="" id="{A08806D7-8E9B-45A4-778D-7ACB321077D9}"/>
              </a:ext>
            </a:extLst>
          </p:cNvPr>
          <p:cNvPicPr>
            <a:picLocks noChangeAspect="1"/>
          </p:cNvPicPr>
          <p:nvPr/>
        </p:nvPicPr>
        <p:blipFill>
          <a:blip r:embed="rId2"/>
          <a:stretch>
            <a:fillRect/>
          </a:stretch>
        </p:blipFill>
        <p:spPr>
          <a:xfrm>
            <a:off x="881064" y="1252802"/>
            <a:ext cx="6310312" cy="3971396"/>
          </a:xfrm>
          <a:prstGeom prst="rect">
            <a:avLst/>
          </a:prstGeom>
        </p:spPr>
      </p:pic>
      <p:sp>
        <p:nvSpPr>
          <p:cNvPr id="6" name="TextBox 5">
            <a:extLst>
              <a:ext uri="{FF2B5EF4-FFF2-40B4-BE49-F238E27FC236}">
                <a16:creationId xmlns:a16="http://schemas.microsoft.com/office/drawing/2014/main" xmlns="" id="{D600D6F6-5FC5-212A-5464-F1E71077C7D4}"/>
              </a:ext>
            </a:extLst>
          </p:cNvPr>
          <p:cNvSpPr txBox="1"/>
          <p:nvPr/>
        </p:nvSpPr>
        <p:spPr>
          <a:xfrm>
            <a:off x="7441408" y="1895475"/>
            <a:ext cx="3524248" cy="2585323"/>
          </a:xfrm>
          <a:prstGeom prst="rect">
            <a:avLst/>
          </a:prstGeom>
          <a:noFill/>
        </p:spPr>
        <p:txBody>
          <a:bodyPr wrap="square" rtlCol="0">
            <a:spAutoFit/>
          </a:bodyPr>
          <a:lstStyle/>
          <a:p>
            <a:pPr algn="l"/>
            <a:r>
              <a:rPr lang="en-US" dirty="0"/>
              <a:t>TML’s focus is on strengthening market presence by offering solutions that meet and surpass customers’ expectations and deliver hassle-free sales and service experience to customers. JLR’s philosophy of ‘Customer First’ enables </a:t>
            </a:r>
            <a:r>
              <a:rPr lang="en-US" dirty="0" err="1"/>
              <a:t>personalised</a:t>
            </a:r>
            <a:r>
              <a:rPr lang="en-US" dirty="0"/>
              <a:t> and ‘easy to do with’ experience for its customers.</a:t>
            </a:r>
          </a:p>
        </p:txBody>
      </p:sp>
    </p:spTree>
    <p:extLst>
      <p:ext uri="{BB962C8B-B14F-4D97-AF65-F5344CB8AC3E}">
        <p14:creationId xmlns:p14="http://schemas.microsoft.com/office/powerpoint/2010/main" xmlns="" val="466592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01F0757-4941-9B4E-4DB5-53EF2D110D7E}"/>
              </a:ext>
            </a:extLst>
          </p:cNvPr>
          <p:cNvSpPr txBox="1"/>
          <p:nvPr/>
        </p:nvSpPr>
        <p:spPr>
          <a:xfrm>
            <a:off x="4520802" y="633414"/>
            <a:ext cx="4920853" cy="523220"/>
          </a:xfrm>
          <a:prstGeom prst="rect">
            <a:avLst/>
          </a:prstGeom>
          <a:noFill/>
        </p:spPr>
        <p:txBody>
          <a:bodyPr wrap="square" rtlCol="0">
            <a:spAutoFit/>
          </a:bodyPr>
          <a:lstStyle/>
          <a:p>
            <a:pPr algn="l"/>
            <a:r>
              <a:rPr lang="en-US" sz="2800" dirty="0"/>
              <a:t>On Page SEO</a:t>
            </a:r>
          </a:p>
        </p:txBody>
      </p:sp>
      <p:pic>
        <p:nvPicPr>
          <p:cNvPr id="5" name="Picture 4">
            <a:extLst>
              <a:ext uri="{FF2B5EF4-FFF2-40B4-BE49-F238E27FC236}">
                <a16:creationId xmlns:a16="http://schemas.microsoft.com/office/drawing/2014/main" xmlns="" id="{98585A78-28C7-029A-F3CC-1251A6689412}"/>
              </a:ext>
            </a:extLst>
          </p:cNvPr>
          <p:cNvPicPr>
            <a:picLocks noChangeAspect="1"/>
          </p:cNvPicPr>
          <p:nvPr/>
        </p:nvPicPr>
        <p:blipFill>
          <a:blip r:embed="rId2"/>
          <a:stretch>
            <a:fillRect/>
          </a:stretch>
        </p:blipFill>
        <p:spPr>
          <a:xfrm>
            <a:off x="1426000" y="1797607"/>
            <a:ext cx="4419970" cy="4784209"/>
          </a:xfrm>
          <a:prstGeom prst="rect">
            <a:avLst/>
          </a:prstGeom>
        </p:spPr>
      </p:pic>
      <p:sp>
        <p:nvSpPr>
          <p:cNvPr id="6" name="TextBox 5">
            <a:extLst>
              <a:ext uri="{FF2B5EF4-FFF2-40B4-BE49-F238E27FC236}">
                <a16:creationId xmlns:a16="http://schemas.microsoft.com/office/drawing/2014/main" xmlns="" id="{236115EA-1973-1BC8-64DD-2D7FBF31D206}"/>
              </a:ext>
            </a:extLst>
          </p:cNvPr>
          <p:cNvSpPr txBox="1"/>
          <p:nvPr/>
        </p:nvSpPr>
        <p:spPr>
          <a:xfrm>
            <a:off x="6512719" y="2514599"/>
            <a:ext cx="5334000" cy="2031325"/>
          </a:xfrm>
          <a:prstGeom prst="rect">
            <a:avLst/>
          </a:prstGeom>
          <a:noFill/>
        </p:spPr>
        <p:txBody>
          <a:bodyPr wrap="square" rtlCol="0">
            <a:spAutoFit/>
          </a:bodyPr>
          <a:lstStyle/>
          <a:p>
            <a:pPr algn="l"/>
            <a:r>
              <a:rPr lang="en-US" dirty="0"/>
              <a:t>Our comprehensive Technical SEO Spider tool is a fast, very effective way to analyze your site’s on-page SEO issues. Our web crawlers can be used on any device anywhere you are. When you conduct a website audit you will discover an overall view of every element of your site so you can improve your pages quickly with ease.</a:t>
            </a:r>
          </a:p>
        </p:txBody>
      </p:sp>
    </p:spTree>
    <p:extLst>
      <p:ext uri="{BB962C8B-B14F-4D97-AF65-F5344CB8AC3E}">
        <p14:creationId xmlns:p14="http://schemas.microsoft.com/office/powerpoint/2010/main" xmlns="" val="4171870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dmin\Downloads\WhatsApp Image 2024-04-18 at 07.45.41.jpeg"/>
          <p:cNvPicPr>
            <a:picLocks noChangeAspect="1" noChangeArrowheads="1"/>
          </p:cNvPicPr>
          <p:nvPr/>
        </p:nvPicPr>
        <p:blipFill>
          <a:blip r:embed="rId2"/>
          <a:srcRect/>
          <a:stretch>
            <a:fillRect/>
          </a:stretch>
        </p:blipFill>
        <p:spPr bwMode="auto">
          <a:xfrm>
            <a:off x="3595670" y="1928802"/>
            <a:ext cx="3754508" cy="3479788"/>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57B777E-8FD0-B35C-C2FC-2756F9A04068}"/>
              </a:ext>
            </a:extLst>
          </p:cNvPr>
          <p:cNvSpPr txBox="1"/>
          <p:nvPr/>
        </p:nvSpPr>
        <p:spPr>
          <a:xfrm>
            <a:off x="3592116" y="585788"/>
            <a:ext cx="7647384" cy="461665"/>
          </a:xfrm>
          <a:prstGeom prst="rect">
            <a:avLst/>
          </a:prstGeom>
          <a:noFill/>
        </p:spPr>
        <p:txBody>
          <a:bodyPr wrap="square" rtlCol="0">
            <a:spAutoFit/>
          </a:bodyPr>
          <a:lstStyle/>
          <a:p>
            <a:pPr algn="l"/>
            <a:r>
              <a:rPr lang="en-US" sz="2400" dirty="0"/>
              <a:t>Part 3 Content Idea’s and Marketing Strategies </a:t>
            </a:r>
          </a:p>
        </p:txBody>
      </p:sp>
      <p:sp>
        <p:nvSpPr>
          <p:cNvPr id="2" name="TextBox 1">
            <a:extLst>
              <a:ext uri="{FF2B5EF4-FFF2-40B4-BE49-F238E27FC236}">
                <a16:creationId xmlns:a16="http://schemas.microsoft.com/office/drawing/2014/main" xmlns="" id="{BF705FBB-52B5-B7A2-68C7-4701B8BAED40}"/>
              </a:ext>
            </a:extLst>
          </p:cNvPr>
          <p:cNvSpPr txBox="1"/>
          <p:nvPr/>
        </p:nvSpPr>
        <p:spPr>
          <a:xfrm>
            <a:off x="1167407" y="1145381"/>
            <a:ext cx="8798123" cy="923330"/>
          </a:xfrm>
          <a:prstGeom prst="rect">
            <a:avLst/>
          </a:prstGeom>
          <a:noFill/>
        </p:spPr>
        <p:txBody>
          <a:bodyPr wrap="square" rtlCol="0">
            <a:spAutoFit/>
          </a:bodyPr>
          <a:lstStyle/>
          <a:p>
            <a:pPr algn="l"/>
            <a:r>
              <a:rPr lang="en-US" dirty="0"/>
              <a:t>Content Marketing: Tata Motors creates engaging and informative content related to its products, such as videos, blog posts, and infographics. This helps to build brand awareness and establish their authority in the industry.</a:t>
            </a:r>
          </a:p>
        </p:txBody>
      </p:sp>
      <p:sp>
        <p:nvSpPr>
          <p:cNvPr id="3" name="TextBox 2">
            <a:extLst>
              <a:ext uri="{FF2B5EF4-FFF2-40B4-BE49-F238E27FC236}">
                <a16:creationId xmlns:a16="http://schemas.microsoft.com/office/drawing/2014/main" xmlns="" id="{1ABB28A4-EA6C-E32D-9E87-0C89D35D2692}"/>
              </a:ext>
            </a:extLst>
          </p:cNvPr>
          <p:cNvSpPr txBox="1"/>
          <p:nvPr/>
        </p:nvSpPr>
        <p:spPr>
          <a:xfrm>
            <a:off x="1167407" y="2267725"/>
            <a:ext cx="8798123" cy="923330"/>
          </a:xfrm>
          <a:prstGeom prst="rect">
            <a:avLst/>
          </a:prstGeom>
          <a:noFill/>
        </p:spPr>
        <p:txBody>
          <a:bodyPr wrap="square" rtlCol="0">
            <a:spAutoFit/>
          </a:bodyPr>
          <a:lstStyle/>
          <a:p>
            <a:pPr algn="l"/>
            <a:r>
              <a:rPr lang="en-US" dirty="0"/>
              <a:t>Tata Motors sells a wide range of vehicles, including passenger cars, trucks, buses, and defense vehicles. These vehicles are sold in over 170 countries worldwide, making Tata Motors one of the most globally diversified automotive companies.</a:t>
            </a:r>
          </a:p>
        </p:txBody>
      </p:sp>
      <p:sp>
        <p:nvSpPr>
          <p:cNvPr id="5" name="TextBox 4">
            <a:extLst>
              <a:ext uri="{FF2B5EF4-FFF2-40B4-BE49-F238E27FC236}">
                <a16:creationId xmlns:a16="http://schemas.microsoft.com/office/drawing/2014/main" xmlns="" id="{AC994DC2-27A7-F36D-1A32-F820B83A56D3}"/>
              </a:ext>
            </a:extLst>
          </p:cNvPr>
          <p:cNvSpPr txBox="1"/>
          <p:nvPr/>
        </p:nvSpPr>
        <p:spPr>
          <a:xfrm flipH="1">
            <a:off x="1033644" y="3390069"/>
            <a:ext cx="9065648" cy="1200329"/>
          </a:xfrm>
          <a:prstGeom prst="rect">
            <a:avLst/>
          </a:prstGeom>
          <a:noFill/>
        </p:spPr>
        <p:txBody>
          <a:bodyPr wrap="square" rtlCol="0">
            <a:spAutoFit/>
          </a:bodyPr>
          <a:lstStyle/>
          <a:p>
            <a:pPr algn="l"/>
            <a:r>
              <a:rPr lang="en-US" dirty="0"/>
              <a:t>This new identity is aligned to Tata Motors’ commitment on sustainability &amp; pioneering innovation as well as Tata Group’s focus towards community development. The new brand identity embodies the core philosophy of “Move with Meaning,” unifying the values of sustainability, community, and technology.</a:t>
            </a:r>
          </a:p>
        </p:txBody>
      </p:sp>
    </p:spTree>
    <p:extLst>
      <p:ext uri="{BB962C8B-B14F-4D97-AF65-F5344CB8AC3E}">
        <p14:creationId xmlns:p14="http://schemas.microsoft.com/office/powerpoint/2010/main" xmlns="" val="4982901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2947748-83A1-C75F-BA64-166E145BF814}"/>
              </a:ext>
            </a:extLst>
          </p:cNvPr>
          <p:cNvSpPr txBox="1"/>
          <p:nvPr/>
        </p:nvSpPr>
        <p:spPr>
          <a:xfrm>
            <a:off x="1960958" y="1740694"/>
            <a:ext cx="8754667" cy="3139321"/>
          </a:xfrm>
          <a:prstGeom prst="rect">
            <a:avLst/>
          </a:prstGeom>
          <a:noFill/>
        </p:spPr>
        <p:txBody>
          <a:bodyPr wrap="square" rtlCol="0">
            <a:spAutoFit/>
          </a:bodyPr>
          <a:lstStyle/>
          <a:p>
            <a:pPr algn="l"/>
            <a:r>
              <a:rPr lang="en-US" dirty="0"/>
              <a:t>Tata Motors is the world’s leading automobile manufacturing company. It is a part of Tata group. The company is one of India’s largest original equipment manufacturers (OEMs) providing wide range of integrated, smart and e-mobility solutions. The company was established in September 1945 by </a:t>
            </a:r>
            <a:r>
              <a:rPr lang="en-US" dirty="0" err="1"/>
              <a:t>Jehangir</a:t>
            </a:r>
            <a:r>
              <a:rPr lang="en-US" dirty="0"/>
              <a:t> </a:t>
            </a:r>
            <a:r>
              <a:rPr lang="en-US" dirty="0" err="1"/>
              <a:t>Ratanji</a:t>
            </a:r>
            <a:r>
              <a:rPr lang="en-US" dirty="0"/>
              <a:t> </a:t>
            </a:r>
            <a:r>
              <a:rPr lang="en-US" dirty="0" err="1"/>
              <a:t>Dadabhoy</a:t>
            </a:r>
            <a:r>
              <a:rPr lang="en-US" dirty="0"/>
              <a:t> Tata as Tata Engineering and Locomotive Company Ltd. It is headquartered in Mumbai, Maharashtra, India.
Tata Motors’ diverse portfolio includes an extensive range of cars, sports utility vehicles, trucks, buses and </a:t>
            </a:r>
            <a:r>
              <a:rPr lang="en-US" dirty="0" err="1"/>
              <a:t>defence</a:t>
            </a:r>
            <a:r>
              <a:rPr lang="en-US" dirty="0"/>
              <a:t> vehicles. It has manufacturing, research and development and design facilities in over 25 sites across India, Europe, China, UK and North America. The company is present in more than 125 countries, with a worldwide network comprising of 9,000 touch points.</a:t>
            </a:r>
          </a:p>
        </p:txBody>
      </p:sp>
    </p:spTree>
    <p:extLst>
      <p:ext uri="{BB962C8B-B14F-4D97-AF65-F5344CB8AC3E}">
        <p14:creationId xmlns:p14="http://schemas.microsoft.com/office/powerpoint/2010/main" xmlns="" val="20441862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340" y="1500174"/>
            <a:ext cx="9952071" cy="596914"/>
          </a:xfrm>
        </p:spPr>
        <p:txBody>
          <a:bodyPr>
            <a:normAutofit fontScale="90000"/>
          </a:bodyPr>
          <a:lstStyle/>
          <a:p>
            <a:pPr marL="513715" lvl="1" indent="-501650">
              <a:lnSpc>
                <a:spcPct val="100000"/>
              </a:lnSpc>
              <a:spcBef>
                <a:spcPts val="100"/>
              </a:spcBef>
              <a:tabLst>
                <a:tab pos="513715" algn="l"/>
                <a:tab pos="514350" algn="l"/>
              </a:tabLst>
            </a:pPr>
            <a:r>
              <a:rPr lang="en-US" sz="1200" dirty="0" smtClean="0">
                <a:solidFill>
                  <a:schemeClr val="tx1"/>
                </a:solidFill>
                <a:latin typeface="Times New Roman"/>
                <a:cs typeface="Times New Roman"/>
              </a:rPr>
              <a:t/>
            </a:r>
            <a:br>
              <a:rPr lang="en-US" sz="1200" dirty="0" smtClean="0">
                <a:solidFill>
                  <a:schemeClr val="tx1"/>
                </a:solidFill>
                <a:latin typeface="Times New Roman"/>
                <a:cs typeface="Times New Roman"/>
              </a:rPr>
            </a:br>
            <a:r>
              <a:rPr lang="en-US" sz="1050" dirty="0" smtClean="0">
                <a:solidFill>
                  <a:schemeClr val="tx1"/>
                </a:solidFill>
                <a:latin typeface="Times New Roman"/>
                <a:cs typeface="Times New Roman"/>
              </a:rPr>
              <a:t/>
            </a:r>
            <a:br>
              <a:rPr lang="en-US" sz="1050" dirty="0" smtClean="0">
                <a:solidFill>
                  <a:schemeClr val="tx1"/>
                </a:solidFill>
                <a:latin typeface="Times New Roman"/>
                <a:cs typeface="Times New Roman"/>
              </a:rPr>
            </a:br>
            <a:r>
              <a:rPr lang="en-US" sz="1200" b="1" dirty="0" smtClean="0">
                <a:solidFill>
                  <a:schemeClr val="tx1"/>
                </a:solidFill>
                <a:latin typeface="Times New Roman"/>
                <a:cs typeface="Times New Roman"/>
              </a:rPr>
              <a:t>Trucks</a:t>
            </a:r>
            <a:r>
              <a:rPr lang="en-US" sz="1200" b="1" spc="-25" dirty="0" smtClean="0">
                <a:solidFill>
                  <a:schemeClr val="tx1"/>
                </a:solidFill>
                <a:latin typeface="Times New Roman"/>
                <a:cs typeface="Times New Roman"/>
              </a:rPr>
              <a:t> </a:t>
            </a:r>
            <a:r>
              <a:rPr lang="en-US" sz="1200" b="1" dirty="0" smtClean="0">
                <a:solidFill>
                  <a:schemeClr val="tx1"/>
                </a:solidFill>
                <a:latin typeface="Times New Roman"/>
                <a:cs typeface="Times New Roman"/>
              </a:rPr>
              <a:t>and</a:t>
            </a:r>
            <a:r>
              <a:rPr lang="en-US" sz="1200" b="1" spc="-25" dirty="0" smtClean="0">
                <a:solidFill>
                  <a:schemeClr val="tx1"/>
                </a:solidFill>
                <a:latin typeface="Times New Roman"/>
                <a:cs typeface="Times New Roman"/>
              </a:rPr>
              <a:t> </a:t>
            </a:r>
            <a:r>
              <a:rPr lang="en-US" sz="1200" b="1" spc="-20" dirty="0" smtClean="0">
                <a:solidFill>
                  <a:schemeClr val="tx1"/>
                </a:solidFill>
                <a:latin typeface="Times New Roman"/>
                <a:cs typeface="Times New Roman"/>
              </a:rPr>
              <a:t>Buses</a:t>
            </a:r>
            <a:r>
              <a:rPr lang="en-US" sz="1200" dirty="0" smtClean="0">
                <a:solidFill>
                  <a:schemeClr val="tx1"/>
                </a:solidFill>
                <a:latin typeface="Times New Roman"/>
                <a:cs typeface="Times New Roman"/>
              </a:rPr>
              <a:t/>
            </a:r>
            <a:br>
              <a:rPr lang="en-US" sz="1200" dirty="0" smtClean="0">
                <a:solidFill>
                  <a:schemeClr val="tx1"/>
                </a:solidFill>
                <a:latin typeface="Times New Roman"/>
                <a:cs typeface="Times New Roman"/>
              </a:rPr>
            </a:br>
            <a:r>
              <a:rPr lang="en-US" sz="1050" dirty="0" smtClean="0">
                <a:solidFill>
                  <a:schemeClr val="tx1"/>
                </a:solidFill>
                <a:latin typeface="Times New Roman"/>
                <a:cs typeface="Times New Roman"/>
              </a:rPr>
              <a:t/>
            </a:r>
            <a:br>
              <a:rPr lang="en-US" sz="1050" dirty="0" smtClean="0">
                <a:solidFill>
                  <a:schemeClr val="tx1"/>
                </a:solidFill>
                <a:latin typeface="Times New Roman"/>
                <a:cs typeface="Times New Roman"/>
              </a:rPr>
            </a:br>
            <a:r>
              <a:rPr lang="en-US" sz="1200" b="1" spc="-10" dirty="0" err="1" smtClean="0">
                <a:solidFill>
                  <a:schemeClr val="tx1"/>
                </a:solidFill>
                <a:latin typeface="Times New Roman"/>
                <a:cs typeface="Times New Roman"/>
              </a:rPr>
              <a:t>Defence</a:t>
            </a:r>
            <a:r>
              <a:rPr lang="en-US" sz="1200" dirty="0" smtClean="0">
                <a:solidFill>
                  <a:schemeClr val="tx1"/>
                </a:solidFill>
                <a:latin typeface="Times New Roman"/>
                <a:cs typeface="Times New Roman"/>
              </a:rPr>
              <a:t/>
            </a:r>
            <a:br>
              <a:rPr lang="en-US" sz="1200" dirty="0" smtClean="0">
                <a:solidFill>
                  <a:schemeClr val="tx1"/>
                </a:solidFill>
                <a:latin typeface="Times New Roman"/>
                <a:cs typeface="Times New Roman"/>
              </a:rPr>
            </a:br>
            <a:endParaRPr lang="en-US" dirty="0">
              <a:solidFill>
                <a:schemeClr val="tx1"/>
              </a:solidFill>
            </a:endParaRPr>
          </a:p>
        </p:txBody>
      </p:sp>
      <p:sp>
        <p:nvSpPr>
          <p:cNvPr id="3" name="Content Placeholder 2"/>
          <p:cNvSpPr>
            <a:spLocks noGrp="1"/>
          </p:cNvSpPr>
          <p:nvPr>
            <p:ph idx="1"/>
          </p:nvPr>
        </p:nvSpPr>
        <p:spPr/>
        <p:txBody>
          <a:bodyPr>
            <a:normAutofit lnSpcReduction="10000"/>
          </a:bodyPr>
          <a:lstStyle/>
          <a:p>
            <a:pPr marL="12700" marR="5080" algn="just">
              <a:lnSpc>
                <a:spcPct val="143600"/>
              </a:lnSpc>
              <a:spcBef>
                <a:spcPts val="555"/>
              </a:spcBef>
            </a:pPr>
            <a:r>
              <a:rPr lang="en-US" sz="1200" dirty="0" smtClean="0">
                <a:latin typeface="Times New Roman"/>
                <a:cs typeface="Times New Roman"/>
              </a:rPr>
              <a:t>Tata</a:t>
            </a:r>
            <a:r>
              <a:rPr lang="en-US" sz="1200" spc="55" dirty="0" smtClean="0">
                <a:latin typeface="Times New Roman"/>
                <a:cs typeface="Times New Roman"/>
              </a:rPr>
              <a:t> </a:t>
            </a:r>
            <a:r>
              <a:rPr lang="en-US" sz="1200" dirty="0" smtClean="0">
                <a:latin typeface="Times New Roman"/>
                <a:cs typeface="Times New Roman"/>
              </a:rPr>
              <a:t>Motors</a:t>
            </a:r>
            <a:r>
              <a:rPr lang="en-US" sz="1200" spc="55" dirty="0" smtClean="0">
                <a:latin typeface="Times New Roman"/>
                <a:cs typeface="Times New Roman"/>
              </a:rPr>
              <a:t> </a:t>
            </a:r>
            <a:r>
              <a:rPr lang="en-US" sz="1200" dirty="0" smtClean="0">
                <a:latin typeface="Times New Roman"/>
                <a:cs typeface="Times New Roman"/>
              </a:rPr>
              <a:t>was</a:t>
            </a:r>
            <a:r>
              <a:rPr lang="en-US" sz="1200" spc="60" dirty="0" smtClean="0">
                <a:latin typeface="Times New Roman"/>
                <a:cs typeface="Times New Roman"/>
              </a:rPr>
              <a:t> </a:t>
            </a:r>
            <a:r>
              <a:rPr lang="en-US" sz="1200" dirty="0" smtClean="0">
                <a:latin typeface="Times New Roman"/>
                <a:cs typeface="Times New Roman"/>
              </a:rPr>
              <a:t>founded</a:t>
            </a:r>
            <a:r>
              <a:rPr lang="en-US" sz="1200" spc="60" dirty="0" smtClean="0">
                <a:latin typeface="Times New Roman"/>
                <a:cs typeface="Times New Roman"/>
              </a:rPr>
              <a:t> </a:t>
            </a:r>
            <a:r>
              <a:rPr lang="en-US" sz="1200" dirty="0" smtClean="0">
                <a:latin typeface="Times New Roman"/>
                <a:cs typeface="Times New Roman"/>
              </a:rPr>
              <a:t>in</a:t>
            </a:r>
            <a:r>
              <a:rPr lang="en-US" sz="1200" spc="60" dirty="0" smtClean="0">
                <a:latin typeface="Times New Roman"/>
                <a:cs typeface="Times New Roman"/>
              </a:rPr>
              <a:t> </a:t>
            </a:r>
            <a:r>
              <a:rPr lang="en-US" sz="1200" dirty="0" smtClean="0">
                <a:latin typeface="Times New Roman"/>
                <a:cs typeface="Times New Roman"/>
              </a:rPr>
              <a:t>1945,</a:t>
            </a:r>
            <a:r>
              <a:rPr lang="en-US" sz="1200" spc="60" dirty="0" smtClean="0">
                <a:latin typeface="Times New Roman"/>
                <a:cs typeface="Times New Roman"/>
              </a:rPr>
              <a:t> </a:t>
            </a:r>
            <a:r>
              <a:rPr lang="en-US" sz="1200" dirty="0" smtClean="0">
                <a:latin typeface="Times New Roman"/>
                <a:cs typeface="Times New Roman"/>
              </a:rPr>
              <a:t>as</a:t>
            </a:r>
            <a:r>
              <a:rPr lang="en-US" sz="1200" spc="60" dirty="0" smtClean="0">
                <a:latin typeface="Times New Roman"/>
                <a:cs typeface="Times New Roman"/>
              </a:rPr>
              <a:t> </a:t>
            </a:r>
            <a:r>
              <a:rPr lang="en-US" sz="1200" dirty="0" smtClean="0">
                <a:latin typeface="Times New Roman"/>
                <a:cs typeface="Times New Roman"/>
              </a:rPr>
              <a:t>a</a:t>
            </a:r>
            <a:r>
              <a:rPr lang="en-US" sz="1200" spc="-5" dirty="0" smtClean="0">
                <a:latin typeface="Times New Roman"/>
                <a:cs typeface="Times New Roman"/>
              </a:rPr>
              <a:t> </a:t>
            </a:r>
            <a:r>
              <a:rPr lang="en-US" sz="1200" dirty="0" smtClean="0">
                <a:latin typeface="Times New Roman"/>
                <a:cs typeface="Times New Roman"/>
                <a:hlinkClick r:id="rId2"/>
              </a:rPr>
              <a:t>locomotive</a:t>
            </a:r>
            <a:r>
              <a:rPr lang="en-US" sz="1200" spc="-10" dirty="0" smtClean="0">
                <a:latin typeface="Times New Roman"/>
                <a:cs typeface="Times New Roman"/>
              </a:rPr>
              <a:t> </a:t>
            </a:r>
            <a:r>
              <a:rPr lang="en-US" sz="1200" dirty="0" smtClean="0">
                <a:latin typeface="Times New Roman"/>
                <a:cs typeface="Times New Roman"/>
              </a:rPr>
              <a:t>manufacturer.</a:t>
            </a:r>
            <a:r>
              <a:rPr lang="en-US" sz="1200" spc="-5" dirty="0" smtClean="0">
                <a:latin typeface="Times New Roman"/>
                <a:cs typeface="Times New Roman"/>
              </a:rPr>
              <a:t> </a:t>
            </a:r>
            <a:r>
              <a:rPr lang="en-US" sz="1200" dirty="0" smtClean="0">
                <a:latin typeface="Times New Roman"/>
                <a:cs typeface="Times New Roman"/>
                <a:hlinkClick r:id="rId3"/>
              </a:rPr>
              <a:t>Tata</a:t>
            </a:r>
            <a:r>
              <a:rPr lang="en-US" sz="1200" spc="55" dirty="0" smtClean="0">
                <a:latin typeface="Times New Roman"/>
                <a:cs typeface="Times New Roman"/>
                <a:hlinkClick r:id="rId3"/>
              </a:rPr>
              <a:t> </a:t>
            </a:r>
            <a:r>
              <a:rPr lang="en-US" sz="1200" dirty="0" smtClean="0">
                <a:latin typeface="Times New Roman"/>
                <a:cs typeface="Times New Roman"/>
                <a:hlinkClick r:id="rId3"/>
              </a:rPr>
              <a:t>Group</a:t>
            </a:r>
            <a:r>
              <a:rPr lang="en-US" sz="1200" dirty="0" smtClean="0">
                <a:latin typeface="Times New Roman"/>
                <a:cs typeface="Times New Roman"/>
              </a:rPr>
              <a:t> </a:t>
            </a:r>
            <a:r>
              <a:rPr lang="en-US" sz="1200" spc="-10" dirty="0" smtClean="0">
                <a:latin typeface="Times New Roman"/>
                <a:cs typeface="Times New Roman"/>
              </a:rPr>
              <a:t>entered </a:t>
            </a:r>
            <a:r>
              <a:rPr lang="en-US" sz="1200" dirty="0" smtClean="0">
                <a:latin typeface="Times New Roman"/>
                <a:cs typeface="Times New Roman"/>
              </a:rPr>
              <a:t>the</a:t>
            </a:r>
            <a:r>
              <a:rPr lang="en-US" sz="1200" spc="240" dirty="0" smtClean="0">
                <a:latin typeface="Times New Roman"/>
                <a:cs typeface="Times New Roman"/>
              </a:rPr>
              <a:t> </a:t>
            </a:r>
            <a:r>
              <a:rPr lang="en-US" sz="1200" dirty="0" smtClean="0">
                <a:latin typeface="Times New Roman"/>
                <a:cs typeface="Times New Roman"/>
              </a:rPr>
              <a:t>commercial</a:t>
            </a:r>
            <a:r>
              <a:rPr lang="en-US" sz="1200" spc="245" dirty="0" smtClean="0">
                <a:latin typeface="Times New Roman"/>
                <a:cs typeface="Times New Roman"/>
              </a:rPr>
              <a:t> </a:t>
            </a:r>
            <a:r>
              <a:rPr lang="en-US" sz="1200" dirty="0" smtClean="0">
                <a:latin typeface="Times New Roman"/>
                <a:cs typeface="Times New Roman"/>
              </a:rPr>
              <a:t>vehicle</a:t>
            </a:r>
            <a:r>
              <a:rPr lang="en-US" sz="1200" spc="254" dirty="0" smtClean="0">
                <a:latin typeface="Times New Roman"/>
                <a:cs typeface="Times New Roman"/>
              </a:rPr>
              <a:t> </a:t>
            </a:r>
            <a:r>
              <a:rPr lang="en-US" sz="1200" dirty="0" smtClean="0">
                <a:latin typeface="Times New Roman"/>
                <a:cs typeface="Times New Roman"/>
              </a:rPr>
              <a:t>sector</a:t>
            </a:r>
            <a:r>
              <a:rPr lang="en-US" sz="1200" spc="240" dirty="0" smtClean="0">
                <a:latin typeface="Times New Roman"/>
                <a:cs typeface="Times New Roman"/>
              </a:rPr>
              <a:t> </a:t>
            </a:r>
            <a:r>
              <a:rPr lang="en-US" sz="1200" dirty="0" smtClean="0">
                <a:latin typeface="Times New Roman"/>
                <a:cs typeface="Times New Roman"/>
              </a:rPr>
              <a:t>in</a:t>
            </a:r>
            <a:r>
              <a:rPr lang="en-US" sz="1200" spc="245" dirty="0" smtClean="0">
                <a:latin typeface="Times New Roman"/>
                <a:cs typeface="Times New Roman"/>
              </a:rPr>
              <a:t> </a:t>
            </a:r>
            <a:r>
              <a:rPr lang="en-US" sz="1200" dirty="0" smtClean="0">
                <a:latin typeface="Times New Roman"/>
                <a:cs typeface="Times New Roman"/>
              </a:rPr>
              <a:t>1954</a:t>
            </a:r>
            <a:r>
              <a:rPr lang="en-US" sz="1200" spc="250" dirty="0" smtClean="0">
                <a:latin typeface="Times New Roman"/>
                <a:cs typeface="Times New Roman"/>
              </a:rPr>
              <a:t> </a:t>
            </a:r>
            <a:r>
              <a:rPr lang="en-US" sz="1200" dirty="0" smtClean="0">
                <a:latin typeface="Times New Roman"/>
                <a:cs typeface="Times New Roman"/>
              </a:rPr>
              <a:t>after</a:t>
            </a:r>
            <a:r>
              <a:rPr lang="en-US" sz="1200" spc="240" dirty="0" smtClean="0">
                <a:latin typeface="Times New Roman"/>
                <a:cs typeface="Times New Roman"/>
              </a:rPr>
              <a:t> </a:t>
            </a:r>
            <a:r>
              <a:rPr lang="en-US" sz="1200" dirty="0" smtClean="0">
                <a:latin typeface="Times New Roman"/>
                <a:cs typeface="Times New Roman"/>
              </a:rPr>
              <a:t>forming</a:t>
            </a:r>
            <a:r>
              <a:rPr lang="en-US" sz="1200" spc="245" dirty="0" smtClean="0">
                <a:latin typeface="Times New Roman"/>
                <a:cs typeface="Times New Roman"/>
              </a:rPr>
              <a:t> </a:t>
            </a:r>
            <a:r>
              <a:rPr lang="en-US" sz="1200" dirty="0" smtClean="0">
                <a:latin typeface="Times New Roman"/>
                <a:cs typeface="Times New Roman"/>
              </a:rPr>
              <a:t>a</a:t>
            </a:r>
            <a:r>
              <a:rPr lang="en-US" sz="1200" spc="15" dirty="0" smtClean="0">
                <a:latin typeface="Times New Roman"/>
                <a:cs typeface="Times New Roman"/>
              </a:rPr>
              <a:t> </a:t>
            </a:r>
            <a:r>
              <a:rPr lang="en-US" sz="1200" dirty="0" smtClean="0">
                <a:latin typeface="Times New Roman"/>
                <a:cs typeface="Times New Roman"/>
                <a:hlinkClick r:id="rId4"/>
              </a:rPr>
              <a:t>joint</a:t>
            </a:r>
            <a:r>
              <a:rPr lang="en-US" sz="1200" spc="245" dirty="0" smtClean="0">
                <a:latin typeface="Times New Roman"/>
                <a:cs typeface="Times New Roman"/>
                <a:hlinkClick r:id="rId4"/>
              </a:rPr>
              <a:t> </a:t>
            </a:r>
            <a:r>
              <a:rPr lang="en-US" sz="1200" dirty="0" smtClean="0">
                <a:latin typeface="Times New Roman"/>
                <a:cs typeface="Times New Roman"/>
                <a:hlinkClick r:id="rId4"/>
              </a:rPr>
              <a:t>venture</a:t>
            </a:r>
            <a:r>
              <a:rPr lang="en-US" sz="1200" dirty="0" smtClean="0">
                <a:latin typeface="Times New Roman"/>
                <a:cs typeface="Times New Roman"/>
              </a:rPr>
              <a:t> with </a:t>
            </a:r>
            <a:r>
              <a:rPr lang="en-US" sz="1200" spc="-10" dirty="0" smtClean="0">
                <a:latin typeface="Times New Roman"/>
                <a:cs typeface="Times New Roman"/>
                <a:hlinkClick r:id="rId5"/>
              </a:rPr>
              <a:t>Daimler-</a:t>
            </a:r>
            <a:r>
              <a:rPr lang="en-US" sz="1200" spc="-10" dirty="0" smtClean="0">
                <a:latin typeface="Times New Roman"/>
                <a:cs typeface="Times New Roman"/>
              </a:rPr>
              <a:t> </a:t>
            </a:r>
            <a:r>
              <a:rPr lang="en-US" sz="1200" dirty="0" smtClean="0">
                <a:latin typeface="Times New Roman"/>
                <a:cs typeface="Times New Roman"/>
                <a:hlinkClick r:id="rId5"/>
              </a:rPr>
              <a:t>Benz</a:t>
            </a:r>
            <a:r>
              <a:rPr lang="en-US" sz="1200" spc="-15" dirty="0" smtClean="0">
                <a:latin typeface="Times New Roman"/>
                <a:cs typeface="Times New Roman"/>
              </a:rPr>
              <a:t> </a:t>
            </a:r>
            <a:r>
              <a:rPr lang="en-US" sz="1200" dirty="0" smtClean="0">
                <a:latin typeface="Times New Roman"/>
                <a:cs typeface="Times New Roman"/>
              </a:rPr>
              <a:t>of</a:t>
            </a:r>
            <a:r>
              <a:rPr lang="en-US" sz="1200" spc="45" dirty="0" smtClean="0">
                <a:latin typeface="Times New Roman"/>
                <a:cs typeface="Times New Roman"/>
              </a:rPr>
              <a:t> </a:t>
            </a:r>
            <a:r>
              <a:rPr lang="en-US" sz="1200" dirty="0" smtClean="0">
                <a:latin typeface="Times New Roman"/>
                <a:cs typeface="Times New Roman"/>
              </a:rPr>
              <a:t>Germany.</a:t>
            </a:r>
            <a:r>
              <a:rPr lang="en-US" sz="1200" spc="45" dirty="0" smtClean="0">
                <a:latin typeface="Times New Roman"/>
                <a:cs typeface="Times New Roman"/>
              </a:rPr>
              <a:t> </a:t>
            </a:r>
            <a:r>
              <a:rPr lang="en-US" sz="1200" dirty="0" smtClean="0">
                <a:latin typeface="Times New Roman"/>
                <a:cs typeface="Times New Roman"/>
              </a:rPr>
              <a:t>After</a:t>
            </a:r>
            <a:r>
              <a:rPr lang="en-US" sz="1200" spc="45" dirty="0" smtClean="0">
                <a:latin typeface="Times New Roman"/>
                <a:cs typeface="Times New Roman"/>
              </a:rPr>
              <a:t> </a:t>
            </a:r>
            <a:r>
              <a:rPr lang="en-US" sz="1200" dirty="0" smtClean="0">
                <a:latin typeface="Times New Roman"/>
                <a:cs typeface="Times New Roman"/>
              </a:rPr>
              <a:t>years</a:t>
            </a:r>
            <a:r>
              <a:rPr lang="en-US" sz="1200" spc="45" dirty="0" smtClean="0">
                <a:latin typeface="Times New Roman"/>
                <a:cs typeface="Times New Roman"/>
              </a:rPr>
              <a:t> </a:t>
            </a:r>
            <a:r>
              <a:rPr lang="en-US" sz="1200" dirty="0" smtClean="0">
                <a:latin typeface="Times New Roman"/>
                <a:cs typeface="Times New Roman"/>
              </a:rPr>
              <a:t>of</a:t>
            </a:r>
            <a:r>
              <a:rPr lang="en-US" sz="1200" spc="45" dirty="0" smtClean="0">
                <a:latin typeface="Times New Roman"/>
                <a:cs typeface="Times New Roman"/>
              </a:rPr>
              <a:t> </a:t>
            </a:r>
            <a:r>
              <a:rPr lang="en-US" sz="1200" dirty="0" smtClean="0">
                <a:latin typeface="Times New Roman"/>
                <a:cs typeface="Times New Roman"/>
              </a:rPr>
              <a:t>dominating</a:t>
            </a:r>
            <a:r>
              <a:rPr lang="en-US" sz="1200" spc="45" dirty="0" smtClean="0">
                <a:latin typeface="Times New Roman"/>
                <a:cs typeface="Times New Roman"/>
              </a:rPr>
              <a:t> </a:t>
            </a:r>
            <a:r>
              <a:rPr lang="en-US" sz="1200" dirty="0" smtClean="0">
                <a:latin typeface="Times New Roman"/>
                <a:cs typeface="Times New Roman"/>
              </a:rPr>
              <a:t>the</a:t>
            </a:r>
            <a:r>
              <a:rPr lang="en-US" sz="1200" spc="15" dirty="0" smtClean="0">
                <a:latin typeface="Times New Roman"/>
                <a:cs typeface="Times New Roman"/>
              </a:rPr>
              <a:t> </a:t>
            </a:r>
            <a:r>
              <a:rPr lang="en-US" sz="1200" dirty="0" smtClean="0">
                <a:latin typeface="Times New Roman"/>
                <a:cs typeface="Times New Roman"/>
                <a:hlinkClick r:id="rId6"/>
              </a:rPr>
              <a:t>commercial</a:t>
            </a:r>
            <a:r>
              <a:rPr lang="en-US" sz="1200" spc="45" dirty="0" smtClean="0">
                <a:latin typeface="Times New Roman"/>
                <a:cs typeface="Times New Roman"/>
                <a:hlinkClick r:id="rId6"/>
              </a:rPr>
              <a:t> </a:t>
            </a:r>
            <a:r>
              <a:rPr lang="en-US" sz="1200" dirty="0" smtClean="0">
                <a:latin typeface="Times New Roman"/>
                <a:cs typeface="Times New Roman"/>
                <a:hlinkClick r:id="rId6"/>
              </a:rPr>
              <a:t>vehicle</a:t>
            </a:r>
            <a:r>
              <a:rPr lang="en-US" sz="1200" spc="-5" dirty="0" smtClean="0">
                <a:latin typeface="Times New Roman"/>
                <a:cs typeface="Times New Roman"/>
              </a:rPr>
              <a:t> </a:t>
            </a:r>
            <a:r>
              <a:rPr lang="en-US" sz="1200" dirty="0" smtClean="0">
                <a:latin typeface="Times New Roman"/>
                <a:cs typeface="Times New Roman"/>
              </a:rPr>
              <a:t>market</a:t>
            </a:r>
            <a:r>
              <a:rPr lang="en-US" sz="1200" spc="50" dirty="0" smtClean="0">
                <a:latin typeface="Times New Roman"/>
                <a:cs typeface="Times New Roman"/>
              </a:rPr>
              <a:t> </a:t>
            </a:r>
            <a:r>
              <a:rPr lang="en-US" sz="1200" dirty="0" smtClean="0">
                <a:latin typeface="Times New Roman"/>
                <a:cs typeface="Times New Roman"/>
              </a:rPr>
              <a:t>in</a:t>
            </a:r>
            <a:r>
              <a:rPr lang="en-US" sz="1200" spc="50" dirty="0" smtClean="0">
                <a:latin typeface="Times New Roman"/>
                <a:cs typeface="Times New Roman"/>
              </a:rPr>
              <a:t> </a:t>
            </a:r>
            <a:r>
              <a:rPr lang="en-US" sz="1200" spc="-10" dirty="0" smtClean="0">
                <a:latin typeface="Times New Roman"/>
                <a:cs typeface="Times New Roman"/>
              </a:rPr>
              <a:t>India, </a:t>
            </a:r>
            <a:r>
              <a:rPr lang="en-US" sz="1200" dirty="0" smtClean="0">
                <a:latin typeface="Times New Roman"/>
                <a:cs typeface="Times New Roman"/>
              </a:rPr>
              <a:t>Tata</a:t>
            </a:r>
            <a:r>
              <a:rPr lang="en-US" sz="1200" spc="-55" dirty="0" smtClean="0">
                <a:latin typeface="Times New Roman"/>
                <a:cs typeface="Times New Roman"/>
              </a:rPr>
              <a:t> </a:t>
            </a:r>
            <a:r>
              <a:rPr lang="en-US" sz="1200" dirty="0" smtClean="0">
                <a:latin typeface="Times New Roman"/>
                <a:cs typeface="Times New Roman"/>
              </a:rPr>
              <a:t>Motors</a:t>
            </a:r>
            <a:r>
              <a:rPr lang="en-US" sz="1200" spc="-40" dirty="0" smtClean="0">
                <a:latin typeface="Times New Roman"/>
                <a:cs typeface="Times New Roman"/>
              </a:rPr>
              <a:t> </a:t>
            </a:r>
            <a:r>
              <a:rPr lang="en-US" sz="1200" dirty="0" smtClean="0">
                <a:latin typeface="Times New Roman"/>
                <a:cs typeface="Times New Roman"/>
              </a:rPr>
              <a:t>entered</a:t>
            </a:r>
            <a:r>
              <a:rPr lang="en-US" sz="1200" spc="-50" dirty="0" smtClean="0">
                <a:latin typeface="Times New Roman"/>
                <a:cs typeface="Times New Roman"/>
              </a:rPr>
              <a:t> </a:t>
            </a:r>
            <a:r>
              <a:rPr lang="en-US" sz="1200" dirty="0" smtClean="0">
                <a:latin typeface="Times New Roman"/>
                <a:cs typeface="Times New Roman"/>
              </a:rPr>
              <a:t>the</a:t>
            </a:r>
            <a:r>
              <a:rPr lang="en-US" sz="1200" spc="-40" dirty="0" smtClean="0">
                <a:latin typeface="Times New Roman"/>
                <a:cs typeface="Times New Roman"/>
              </a:rPr>
              <a:t> </a:t>
            </a:r>
            <a:r>
              <a:rPr lang="en-US" sz="1200" spc="-10" dirty="0" smtClean="0">
                <a:latin typeface="Times New Roman"/>
                <a:cs typeface="Times New Roman"/>
              </a:rPr>
              <a:t>passenger</a:t>
            </a:r>
            <a:r>
              <a:rPr lang="en-US" sz="1200" spc="-45" dirty="0" smtClean="0">
                <a:latin typeface="Times New Roman"/>
                <a:cs typeface="Times New Roman"/>
              </a:rPr>
              <a:t> </a:t>
            </a:r>
            <a:r>
              <a:rPr lang="en-US" sz="1200" dirty="0" smtClean="0">
                <a:latin typeface="Times New Roman"/>
                <a:cs typeface="Times New Roman"/>
              </a:rPr>
              <a:t>vehicle</a:t>
            </a:r>
            <a:r>
              <a:rPr lang="en-US" sz="1200" spc="-45" dirty="0" smtClean="0">
                <a:latin typeface="Times New Roman"/>
                <a:cs typeface="Times New Roman"/>
              </a:rPr>
              <a:t> </a:t>
            </a:r>
            <a:r>
              <a:rPr lang="en-US" sz="1200" dirty="0" smtClean="0">
                <a:latin typeface="Times New Roman"/>
                <a:cs typeface="Times New Roman"/>
              </a:rPr>
              <a:t>market</a:t>
            </a:r>
            <a:r>
              <a:rPr lang="en-US" sz="1200" spc="-45" dirty="0" smtClean="0">
                <a:latin typeface="Times New Roman"/>
                <a:cs typeface="Times New Roman"/>
              </a:rPr>
              <a:t> </a:t>
            </a:r>
            <a:r>
              <a:rPr lang="en-US" sz="1200" dirty="0" smtClean="0">
                <a:latin typeface="Times New Roman"/>
                <a:cs typeface="Times New Roman"/>
              </a:rPr>
              <a:t>in</a:t>
            </a:r>
            <a:r>
              <a:rPr lang="en-US" sz="1200" spc="-50" dirty="0" smtClean="0">
                <a:latin typeface="Times New Roman"/>
                <a:cs typeface="Times New Roman"/>
              </a:rPr>
              <a:t> </a:t>
            </a:r>
            <a:r>
              <a:rPr lang="en-US" sz="1200" dirty="0" smtClean="0">
                <a:latin typeface="Times New Roman"/>
                <a:cs typeface="Times New Roman"/>
              </a:rPr>
              <a:t>1991</a:t>
            </a:r>
            <a:r>
              <a:rPr lang="en-US" sz="1200" spc="-50" dirty="0" smtClean="0">
                <a:latin typeface="Times New Roman"/>
                <a:cs typeface="Times New Roman"/>
              </a:rPr>
              <a:t> </a:t>
            </a:r>
            <a:r>
              <a:rPr lang="en-US" sz="1200" dirty="0" smtClean="0">
                <a:latin typeface="Times New Roman"/>
                <a:cs typeface="Times New Roman"/>
              </a:rPr>
              <a:t>by</a:t>
            </a:r>
            <a:r>
              <a:rPr lang="en-US" sz="1200" spc="-50" dirty="0" smtClean="0">
                <a:latin typeface="Times New Roman"/>
                <a:cs typeface="Times New Roman"/>
              </a:rPr>
              <a:t> </a:t>
            </a:r>
            <a:r>
              <a:rPr lang="en-US" sz="1200" dirty="0" smtClean="0">
                <a:latin typeface="Times New Roman"/>
                <a:cs typeface="Times New Roman"/>
              </a:rPr>
              <a:t>launching</a:t>
            </a:r>
            <a:r>
              <a:rPr lang="en-US" sz="1200" spc="-50" dirty="0" smtClean="0">
                <a:latin typeface="Times New Roman"/>
                <a:cs typeface="Times New Roman"/>
              </a:rPr>
              <a:t> </a:t>
            </a:r>
            <a:r>
              <a:rPr lang="en-US" sz="1200" dirty="0" smtClean="0">
                <a:latin typeface="Times New Roman"/>
                <a:cs typeface="Times New Roman"/>
              </a:rPr>
              <a:t>the</a:t>
            </a:r>
            <a:r>
              <a:rPr lang="en-US" sz="1200" spc="25" dirty="0" smtClean="0">
                <a:latin typeface="Times New Roman"/>
                <a:cs typeface="Times New Roman"/>
              </a:rPr>
              <a:t> </a:t>
            </a:r>
            <a:r>
              <a:rPr lang="en-US" sz="1200" dirty="0" smtClean="0">
                <a:latin typeface="Times New Roman"/>
                <a:cs typeface="Times New Roman"/>
                <a:hlinkClick r:id="rId7"/>
              </a:rPr>
              <a:t>Tata</a:t>
            </a:r>
            <a:r>
              <a:rPr lang="en-US" sz="1200" spc="-50" dirty="0" smtClean="0">
                <a:latin typeface="Times New Roman"/>
                <a:cs typeface="Times New Roman"/>
                <a:hlinkClick r:id="rId7"/>
              </a:rPr>
              <a:t> </a:t>
            </a:r>
            <a:r>
              <a:rPr lang="en-US" sz="1200" spc="-10" dirty="0" smtClean="0">
                <a:latin typeface="Times New Roman"/>
                <a:cs typeface="Times New Roman"/>
                <a:hlinkClick r:id="rId7"/>
              </a:rPr>
              <a:t>Sierra</a:t>
            </a:r>
            <a:r>
              <a:rPr lang="en-US" sz="1200" spc="-10" dirty="0" smtClean="0">
                <a:latin typeface="Times New Roman"/>
                <a:cs typeface="Times New Roman"/>
              </a:rPr>
              <a:t>, </a:t>
            </a:r>
            <a:r>
              <a:rPr lang="en-US" sz="1200" dirty="0" smtClean="0">
                <a:latin typeface="Times New Roman"/>
                <a:cs typeface="Times New Roman"/>
              </a:rPr>
              <a:t>a</a:t>
            </a:r>
            <a:r>
              <a:rPr lang="en-US" sz="1200" spc="25" dirty="0" smtClean="0">
                <a:latin typeface="Times New Roman"/>
                <a:cs typeface="Times New Roman"/>
              </a:rPr>
              <a:t> </a:t>
            </a:r>
            <a:r>
              <a:rPr lang="en-US" sz="1200" dirty="0" smtClean="0">
                <a:latin typeface="Times New Roman"/>
                <a:cs typeface="Times New Roman"/>
              </a:rPr>
              <a:t>sport</a:t>
            </a:r>
            <a:r>
              <a:rPr lang="en-US" sz="1200" spc="30" dirty="0" smtClean="0">
                <a:latin typeface="Times New Roman"/>
                <a:cs typeface="Times New Roman"/>
              </a:rPr>
              <a:t> </a:t>
            </a:r>
            <a:r>
              <a:rPr lang="en-US" sz="1200" dirty="0" smtClean="0">
                <a:latin typeface="Times New Roman"/>
                <a:cs typeface="Times New Roman"/>
              </a:rPr>
              <a:t>utility</a:t>
            </a:r>
            <a:r>
              <a:rPr lang="en-US" sz="1200" spc="30" dirty="0" smtClean="0">
                <a:latin typeface="Times New Roman"/>
                <a:cs typeface="Times New Roman"/>
              </a:rPr>
              <a:t> </a:t>
            </a:r>
            <a:r>
              <a:rPr lang="en-US" sz="1200" dirty="0" smtClean="0">
                <a:latin typeface="Times New Roman"/>
                <a:cs typeface="Times New Roman"/>
              </a:rPr>
              <a:t>vehicle</a:t>
            </a:r>
            <a:r>
              <a:rPr lang="en-US" sz="1200" spc="25" dirty="0" smtClean="0">
                <a:latin typeface="Times New Roman"/>
                <a:cs typeface="Times New Roman"/>
              </a:rPr>
              <a:t> </a:t>
            </a:r>
            <a:r>
              <a:rPr lang="en-US" sz="1200" dirty="0" smtClean="0">
                <a:latin typeface="Times New Roman"/>
                <a:cs typeface="Times New Roman"/>
              </a:rPr>
              <a:t>based</a:t>
            </a:r>
            <a:r>
              <a:rPr lang="en-US" sz="1200" spc="35" dirty="0" smtClean="0">
                <a:latin typeface="Times New Roman"/>
                <a:cs typeface="Times New Roman"/>
              </a:rPr>
              <a:t> </a:t>
            </a:r>
            <a:r>
              <a:rPr lang="en-US" sz="1200" dirty="0" smtClean="0">
                <a:latin typeface="Times New Roman"/>
                <a:cs typeface="Times New Roman"/>
              </a:rPr>
              <a:t>on</a:t>
            </a:r>
            <a:r>
              <a:rPr lang="en-US" sz="1200" spc="35" dirty="0" smtClean="0">
                <a:latin typeface="Times New Roman"/>
                <a:cs typeface="Times New Roman"/>
              </a:rPr>
              <a:t> </a:t>
            </a:r>
            <a:r>
              <a:rPr lang="en-US" sz="1200" dirty="0" smtClean="0">
                <a:latin typeface="Times New Roman"/>
                <a:cs typeface="Times New Roman"/>
              </a:rPr>
              <a:t>the</a:t>
            </a:r>
            <a:r>
              <a:rPr lang="en-US" sz="1200" spc="5" dirty="0" smtClean="0">
                <a:latin typeface="Times New Roman"/>
                <a:cs typeface="Times New Roman"/>
              </a:rPr>
              <a:t> </a:t>
            </a:r>
            <a:r>
              <a:rPr lang="en-US" sz="1200" dirty="0" smtClean="0">
                <a:latin typeface="Times New Roman"/>
                <a:cs typeface="Times New Roman"/>
                <a:hlinkClick r:id="rId8"/>
              </a:rPr>
              <a:t>Tata</a:t>
            </a:r>
            <a:r>
              <a:rPr lang="en-US" sz="1200" spc="30" dirty="0" smtClean="0">
                <a:latin typeface="Times New Roman"/>
                <a:cs typeface="Times New Roman"/>
                <a:hlinkClick r:id="rId8"/>
              </a:rPr>
              <a:t> </a:t>
            </a:r>
            <a:r>
              <a:rPr lang="en-US" sz="1200" dirty="0" smtClean="0">
                <a:latin typeface="Times New Roman"/>
                <a:cs typeface="Times New Roman"/>
                <a:hlinkClick r:id="rId8"/>
              </a:rPr>
              <a:t>Mobile</a:t>
            </a:r>
            <a:r>
              <a:rPr lang="en-US" sz="1200" spc="-10" dirty="0" smtClean="0">
                <a:latin typeface="Times New Roman"/>
                <a:cs typeface="Times New Roman"/>
              </a:rPr>
              <a:t> </a:t>
            </a:r>
            <a:r>
              <a:rPr lang="en-US" sz="1200" dirty="0" smtClean="0">
                <a:latin typeface="Times New Roman"/>
                <a:cs typeface="Times New Roman"/>
              </a:rPr>
              <a:t>platform.</a:t>
            </a:r>
            <a:r>
              <a:rPr lang="en-US" sz="1200" spc="35" dirty="0" smtClean="0">
                <a:latin typeface="Times New Roman"/>
                <a:cs typeface="Times New Roman"/>
              </a:rPr>
              <a:t> </a:t>
            </a:r>
            <a:r>
              <a:rPr lang="en-US" sz="1200" dirty="0" smtClean="0">
                <a:latin typeface="Times New Roman"/>
                <a:cs typeface="Times New Roman"/>
              </a:rPr>
              <a:t>Tata</a:t>
            </a:r>
            <a:r>
              <a:rPr lang="en-US" sz="1200" spc="45" dirty="0" smtClean="0">
                <a:latin typeface="Times New Roman"/>
                <a:cs typeface="Times New Roman"/>
              </a:rPr>
              <a:t> </a:t>
            </a:r>
            <a:r>
              <a:rPr lang="en-US" sz="1200" dirty="0" smtClean="0">
                <a:latin typeface="Times New Roman"/>
                <a:cs typeface="Times New Roman"/>
              </a:rPr>
              <a:t>subsequently</a:t>
            </a:r>
            <a:r>
              <a:rPr lang="en-US" sz="1200" spc="35" dirty="0" smtClean="0">
                <a:latin typeface="Times New Roman"/>
                <a:cs typeface="Times New Roman"/>
              </a:rPr>
              <a:t> </a:t>
            </a:r>
            <a:r>
              <a:rPr lang="en-US" sz="1200" spc="-10" dirty="0" smtClean="0">
                <a:latin typeface="Times New Roman"/>
                <a:cs typeface="Times New Roman"/>
              </a:rPr>
              <a:t>launched </a:t>
            </a:r>
            <a:r>
              <a:rPr lang="en-US" sz="1200" dirty="0" smtClean="0">
                <a:latin typeface="Times New Roman"/>
                <a:cs typeface="Times New Roman"/>
              </a:rPr>
              <a:t>the</a:t>
            </a:r>
            <a:r>
              <a:rPr lang="en-US" sz="1200" spc="-10" dirty="0" smtClean="0">
                <a:latin typeface="Times New Roman"/>
                <a:cs typeface="Times New Roman"/>
              </a:rPr>
              <a:t> </a:t>
            </a:r>
            <a:r>
              <a:rPr lang="en-US" sz="1200" dirty="0" smtClean="0">
                <a:latin typeface="Times New Roman"/>
                <a:cs typeface="Times New Roman"/>
                <a:hlinkClick r:id="rId9"/>
              </a:rPr>
              <a:t>Tata</a:t>
            </a:r>
            <a:r>
              <a:rPr lang="en-US" sz="1200" spc="335" dirty="0" smtClean="0">
                <a:latin typeface="Times New Roman"/>
                <a:cs typeface="Times New Roman"/>
                <a:hlinkClick r:id="rId9"/>
              </a:rPr>
              <a:t> </a:t>
            </a:r>
            <a:r>
              <a:rPr lang="en-US" sz="1200" dirty="0" smtClean="0">
                <a:latin typeface="Times New Roman"/>
                <a:cs typeface="Times New Roman"/>
                <a:hlinkClick r:id="rId9"/>
              </a:rPr>
              <a:t>Estate</a:t>
            </a:r>
            <a:r>
              <a:rPr lang="en-US" sz="1200" spc="5" dirty="0" smtClean="0">
                <a:latin typeface="Times New Roman"/>
                <a:cs typeface="Times New Roman"/>
              </a:rPr>
              <a:t> </a:t>
            </a:r>
            <a:r>
              <a:rPr lang="en-US" sz="1200" dirty="0" smtClean="0">
                <a:latin typeface="Times New Roman"/>
                <a:cs typeface="Times New Roman"/>
              </a:rPr>
              <a:t>(1992;</a:t>
            </a:r>
            <a:r>
              <a:rPr lang="en-US" sz="1200" spc="340" dirty="0" smtClean="0">
                <a:latin typeface="Times New Roman"/>
                <a:cs typeface="Times New Roman"/>
              </a:rPr>
              <a:t> </a:t>
            </a:r>
            <a:r>
              <a:rPr lang="en-US" sz="1200" dirty="0" smtClean="0">
                <a:latin typeface="Times New Roman"/>
                <a:cs typeface="Times New Roman"/>
              </a:rPr>
              <a:t>a</a:t>
            </a:r>
            <a:r>
              <a:rPr lang="en-US" sz="1200" spc="5" dirty="0" smtClean="0">
                <a:latin typeface="Times New Roman"/>
                <a:cs typeface="Times New Roman"/>
              </a:rPr>
              <a:t> </a:t>
            </a:r>
            <a:r>
              <a:rPr lang="en-US" sz="1200" dirty="0" smtClean="0">
                <a:latin typeface="Times New Roman"/>
                <a:cs typeface="Times New Roman"/>
                <a:hlinkClick r:id="rId10"/>
              </a:rPr>
              <a:t>station</a:t>
            </a:r>
            <a:r>
              <a:rPr lang="en-US" sz="1200" spc="345" dirty="0" smtClean="0">
                <a:latin typeface="Times New Roman"/>
                <a:cs typeface="Times New Roman"/>
                <a:hlinkClick r:id="rId10"/>
              </a:rPr>
              <a:t> </a:t>
            </a:r>
            <a:r>
              <a:rPr lang="en-US" sz="1200" dirty="0" smtClean="0">
                <a:latin typeface="Times New Roman"/>
                <a:cs typeface="Times New Roman"/>
                <a:hlinkClick r:id="rId10"/>
              </a:rPr>
              <a:t>wagon</a:t>
            </a:r>
            <a:r>
              <a:rPr lang="en-US" sz="1200" spc="-5" dirty="0" smtClean="0">
                <a:latin typeface="Times New Roman"/>
                <a:cs typeface="Times New Roman"/>
              </a:rPr>
              <a:t> </a:t>
            </a:r>
            <a:r>
              <a:rPr lang="en-US" sz="1200" dirty="0" smtClean="0">
                <a:latin typeface="Times New Roman"/>
                <a:cs typeface="Times New Roman"/>
              </a:rPr>
              <a:t>design</a:t>
            </a:r>
            <a:r>
              <a:rPr lang="en-US" sz="1200" spc="345" dirty="0" smtClean="0">
                <a:latin typeface="Times New Roman"/>
                <a:cs typeface="Times New Roman"/>
              </a:rPr>
              <a:t> </a:t>
            </a:r>
            <a:r>
              <a:rPr lang="en-US" sz="1200" dirty="0" smtClean="0">
                <a:latin typeface="Times New Roman"/>
                <a:cs typeface="Times New Roman"/>
              </a:rPr>
              <a:t>based</a:t>
            </a:r>
            <a:r>
              <a:rPr lang="en-US" sz="1200" spc="340" dirty="0" smtClean="0">
                <a:latin typeface="Times New Roman"/>
                <a:cs typeface="Times New Roman"/>
              </a:rPr>
              <a:t> </a:t>
            </a:r>
            <a:r>
              <a:rPr lang="en-US" sz="1200" dirty="0" smtClean="0">
                <a:latin typeface="Times New Roman"/>
                <a:cs typeface="Times New Roman"/>
              </a:rPr>
              <a:t>on</a:t>
            </a:r>
            <a:r>
              <a:rPr lang="en-US" sz="1200" spc="340" dirty="0" smtClean="0">
                <a:latin typeface="Times New Roman"/>
                <a:cs typeface="Times New Roman"/>
              </a:rPr>
              <a:t> </a:t>
            </a:r>
            <a:r>
              <a:rPr lang="en-US" sz="1200" dirty="0" smtClean="0">
                <a:latin typeface="Times New Roman"/>
                <a:cs typeface="Times New Roman"/>
              </a:rPr>
              <a:t>the</a:t>
            </a:r>
            <a:r>
              <a:rPr lang="en-US" sz="1200" spc="350" dirty="0" smtClean="0">
                <a:latin typeface="Times New Roman"/>
                <a:cs typeface="Times New Roman"/>
              </a:rPr>
              <a:t> </a:t>
            </a:r>
            <a:r>
              <a:rPr lang="en-US" sz="1200" dirty="0" smtClean="0">
                <a:latin typeface="Times New Roman"/>
                <a:cs typeface="Times New Roman"/>
              </a:rPr>
              <a:t>earlier</a:t>
            </a:r>
            <a:r>
              <a:rPr lang="en-US" sz="1200" spc="335" dirty="0" smtClean="0">
                <a:latin typeface="Times New Roman"/>
                <a:cs typeface="Times New Roman"/>
              </a:rPr>
              <a:t> </a:t>
            </a:r>
            <a:r>
              <a:rPr lang="en-US" sz="1200" dirty="0" smtClean="0">
                <a:latin typeface="Times New Roman"/>
                <a:cs typeface="Times New Roman"/>
              </a:rPr>
              <a:t>Tata</a:t>
            </a:r>
            <a:r>
              <a:rPr lang="en-US" sz="1200" spc="335" dirty="0" smtClean="0">
                <a:latin typeface="Times New Roman"/>
                <a:cs typeface="Times New Roman"/>
              </a:rPr>
              <a:t> </a:t>
            </a:r>
            <a:r>
              <a:rPr lang="en-US" sz="1200" spc="-10" dirty="0" smtClean="0">
                <a:latin typeface="Times New Roman"/>
                <a:cs typeface="Times New Roman"/>
              </a:rPr>
              <a:t>Mobile), </a:t>
            </a:r>
            <a:r>
              <a:rPr lang="en-US" sz="1200" dirty="0" smtClean="0">
                <a:latin typeface="Times New Roman"/>
                <a:cs typeface="Times New Roman"/>
              </a:rPr>
              <a:t>the</a:t>
            </a:r>
            <a:r>
              <a:rPr lang="en-US" sz="1200" spc="-20" dirty="0" smtClean="0">
                <a:latin typeface="Times New Roman"/>
                <a:cs typeface="Times New Roman"/>
              </a:rPr>
              <a:t> </a:t>
            </a:r>
            <a:r>
              <a:rPr lang="en-US" sz="1200" dirty="0" smtClean="0">
                <a:latin typeface="Times New Roman"/>
                <a:cs typeface="Times New Roman"/>
                <a:hlinkClick r:id="rId11"/>
              </a:rPr>
              <a:t>Tata</a:t>
            </a:r>
            <a:r>
              <a:rPr lang="en-US" sz="1200" spc="-10" dirty="0" smtClean="0">
                <a:latin typeface="Times New Roman"/>
                <a:cs typeface="Times New Roman"/>
                <a:hlinkClick r:id="rId11"/>
              </a:rPr>
              <a:t> </a:t>
            </a:r>
            <a:r>
              <a:rPr lang="en-US" sz="1200" dirty="0" smtClean="0">
                <a:latin typeface="Times New Roman"/>
                <a:cs typeface="Times New Roman"/>
                <a:hlinkClick r:id="rId11"/>
              </a:rPr>
              <a:t>Sumo</a:t>
            </a:r>
            <a:r>
              <a:rPr lang="en-US" sz="1200" spc="-10" dirty="0" smtClean="0">
                <a:latin typeface="Times New Roman"/>
                <a:cs typeface="Times New Roman"/>
              </a:rPr>
              <a:t> </a:t>
            </a:r>
            <a:r>
              <a:rPr lang="en-US" sz="1200" dirty="0" smtClean="0">
                <a:latin typeface="Times New Roman"/>
                <a:cs typeface="Times New Roman"/>
              </a:rPr>
              <a:t>(1994,</a:t>
            </a:r>
            <a:r>
              <a:rPr lang="en-US" sz="1200" spc="-10" dirty="0" smtClean="0">
                <a:latin typeface="Times New Roman"/>
                <a:cs typeface="Times New Roman"/>
              </a:rPr>
              <a:t> </a:t>
            </a:r>
            <a:r>
              <a:rPr lang="en-US" sz="1200" dirty="0" smtClean="0">
                <a:latin typeface="Times New Roman"/>
                <a:cs typeface="Times New Roman"/>
              </a:rPr>
              <a:t>a</a:t>
            </a:r>
            <a:r>
              <a:rPr lang="en-US" sz="1200" spc="-15" dirty="0" smtClean="0">
                <a:latin typeface="Times New Roman"/>
                <a:cs typeface="Times New Roman"/>
              </a:rPr>
              <a:t> </a:t>
            </a:r>
            <a:r>
              <a:rPr lang="en-US" sz="1200" dirty="0" smtClean="0">
                <a:latin typeface="Times New Roman"/>
                <a:cs typeface="Times New Roman"/>
              </a:rPr>
              <a:t>5-door</a:t>
            </a:r>
            <a:r>
              <a:rPr lang="en-US" sz="1200" spc="-15" dirty="0" smtClean="0">
                <a:latin typeface="Times New Roman"/>
                <a:cs typeface="Times New Roman"/>
              </a:rPr>
              <a:t> </a:t>
            </a:r>
            <a:r>
              <a:rPr lang="en-US" sz="1200" dirty="0" smtClean="0">
                <a:latin typeface="Times New Roman"/>
                <a:cs typeface="Times New Roman"/>
              </a:rPr>
              <a:t>SUV)</a:t>
            </a:r>
            <a:r>
              <a:rPr lang="en-US" sz="1200" spc="-15" dirty="0" smtClean="0">
                <a:latin typeface="Times New Roman"/>
                <a:cs typeface="Times New Roman"/>
              </a:rPr>
              <a:t> </a:t>
            </a:r>
            <a:r>
              <a:rPr lang="en-US" sz="1200" dirty="0" smtClean="0">
                <a:latin typeface="Times New Roman"/>
                <a:cs typeface="Times New Roman"/>
              </a:rPr>
              <a:t>and</a:t>
            </a:r>
            <a:r>
              <a:rPr lang="en-US" sz="1200" spc="-15" dirty="0" smtClean="0">
                <a:latin typeface="Times New Roman"/>
                <a:cs typeface="Times New Roman"/>
              </a:rPr>
              <a:t> </a:t>
            </a:r>
            <a:r>
              <a:rPr lang="en-US" sz="1200" dirty="0" smtClean="0">
                <a:latin typeface="Times New Roman"/>
                <a:cs typeface="Times New Roman"/>
              </a:rPr>
              <a:t>the</a:t>
            </a:r>
            <a:r>
              <a:rPr lang="en-US" sz="1200" spc="-20" dirty="0" smtClean="0">
                <a:latin typeface="Times New Roman"/>
                <a:cs typeface="Times New Roman"/>
              </a:rPr>
              <a:t> </a:t>
            </a:r>
            <a:r>
              <a:rPr lang="en-US" sz="1200" dirty="0" smtClean="0">
                <a:latin typeface="Times New Roman"/>
                <a:cs typeface="Times New Roman"/>
                <a:hlinkClick r:id="rId12"/>
              </a:rPr>
              <a:t>Tata</a:t>
            </a:r>
            <a:r>
              <a:rPr lang="en-US" sz="1200" spc="-10" dirty="0" smtClean="0">
                <a:latin typeface="Times New Roman"/>
                <a:cs typeface="Times New Roman"/>
                <a:hlinkClick r:id="rId12"/>
              </a:rPr>
              <a:t> </a:t>
            </a:r>
            <a:r>
              <a:rPr lang="en-US" sz="1200" dirty="0" smtClean="0">
                <a:latin typeface="Times New Roman"/>
                <a:cs typeface="Times New Roman"/>
                <a:hlinkClick r:id="rId12"/>
              </a:rPr>
              <a:t>Safari</a:t>
            </a:r>
            <a:r>
              <a:rPr lang="en-US" sz="1200" spc="-10" dirty="0" smtClean="0">
                <a:latin typeface="Times New Roman"/>
                <a:cs typeface="Times New Roman"/>
              </a:rPr>
              <a:t> (1998).</a:t>
            </a:r>
            <a:endParaRPr lang="en-US" sz="1200" dirty="0" smtClean="0">
              <a:latin typeface="Times New Roman"/>
              <a:cs typeface="Times New Roman"/>
            </a:endParaRPr>
          </a:p>
          <a:p>
            <a:pPr marL="12700" marR="6350" algn="just">
              <a:lnSpc>
                <a:spcPct val="143700"/>
              </a:lnSpc>
              <a:spcBef>
                <a:spcPts val="610"/>
              </a:spcBef>
            </a:pPr>
            <a:r>
              <a:rPr lang="en-US" sz="1200" dirty="0" smtClean="0">
                <a:latin typeface="Times New Roman"/>
                <a:cs typeface="Times New Roman"/>
              </a:rPr>
              <a:t>Tata</a:t>
            </a:r>
            <a:r>
              <a:rPr lang="en-US" sz="1200" spc="30" dirty="0" smtClean="0">
                <a:latin typeface="Times New Roman"/>
                <a:cs typeface="Times New Roman"/>
              </a:rPr>
              <a:t> </a:t>
            </a:r>
            <a:r>
              <a:rPr lang="en-US" sz="1200" dirty="0" smtClean="0">
                <a:latin typeface="Times New Roman"/>
                <a:cs typeface="Times New Roman"/>
              </a:rPr>
              <a:t>launched</a:t>
            </a:r>
            <a:r>
              <a:rPr lang="en-US" sz="1200" spc="35" dirty="0" smtClean="0">
                <a:latin typeface="Times New Roman"/>
                <a:cs typeface="Times New Roman"/>
              </a:rPr>
              <a:t> </a:t>
            </a:r>
            <a:r>
              <a:rPr lang="en-US" sz="1200" dirty="0" smtClean="0">
                <a:latin typeface="Times New Roman"/>
                <a:cs typeface="Times New Roman"/>
              </a:rPr>
              <a:t>the</a:t>
            </a:r>
            <a:r>
              <a:rPr lang="en-US" sz="1200" spc="50" dirty="0" smtClean="0">
                <a:latin typeface="Times New Roman"/>
                <a:cs typeface="Times New Roman"/>
              </a:rPr>
              <a:t> </a:t>
            </a:r>
            <a:r>
              <a:rPr lang="en-US" sz="1200" dirty="0" err="1" smtClean="0">
                <a:latin typeface="Times New Roman"/>
                <a:cs typeface="Times New Roman"/>
              </a:rPr>
              <a:t>Indica</a:t>
            </a:r>
            <a:r>
              <a:rPr lang="en-US" sz="1200" spc="40" dirty="0" smtClean="0">
                <a:latin typeface="Times New Roman"/>
                <a:cs typeface="Times New Roman"/>
              </a:rPr>
              <a:t> </a:t>
            </a:r>
            <a:r>
              <a:rPr lang="en-US" sz="1200" dirty="0" smtClean="0">
                <a:latin typeface="Times New Roman"/>
                <a:cs typeface="Times New Roman"/>
              </a:rPr>
              <a:t>in</a:t>
            </a:r>
            <a:r>
              <a:rPr lang="en-US" sz="1200" spc="35" dirty="0" smtClean="0">
                <a:latin typeface="Times New Roman"/>
                <a:cs typeface="Times New Roman"/>
              </a:rPr>
              <a:t> </a:t>
            </a:r>
            <a:r>
              <a:rPr lang="en-US" sz="1200" dirty="0" smtClean="0">
                <a:latin typeface="Times New Roman"/>
                <a:cs typeface="Times New Roman"/>
              </a:rPr>
              <a:t>1998,</a:t>
            </a:r>
            <a:r>
              <a:rPr lang="en-US" sz="1200" spc="25" dirty="0" smtClean="0">
                <a:latin typeface="Times New Roman"/>
                <a:cs typeface="Times New Roman"/>
              </a:rPr>
              <a:t> </a:t>
            </a:r>
            <a:r>
              <a:rPr lang="en-US" sz="1200" dirty="0" smtClean="0">
                <a:latin typeface="Times New Roman"/>
                <a:cs typeface="Times New Roman"/>
              </a:rPr>
              <a:t>a</a:t>
            </a:r>
            <a:r>
              <a:rPr lang="en-US" sz="1200" spc="30" dirty="0" smtClean="0">
                <a:latin typeface="Times New Roman"/>
                <a:cs typeface="Times New Roman"/>
              </a:rPr>
              <a:t> </a:t>
            </a:r>
            <a:r>
              <a:rPr lang="en-US" sz="1200" dirty="0" smtClean="0">
                <a:latin typeface="Times New Roman"/>
                <a:cs typeface="Times New Roman"/>
              </a:rPr>
              <a:t>fully</a:t>
            </a:r>
            <a:r>
              <a:rPr lang="en-US" sz="1200" spc="40" dirty="0" smtClean="0">
                <a:latin typeface="Times New Roman"/>
                <a:cs typeface="Times New Roman"/>
              </a:rPr>
              <a:t> </a:t>
            </a:r>
            <a:r>
              <a:rPr lang="en-US" sz="1200" dirty="0" smtClean="0">
                <a:latin typeface="Times New Roman"/>
                <a:cs typeface="Times New Roman"/>
              </a:rPr>
              <a:t>indigenous</a:t>
            </a:r>
            <a:r>
              <a:rPr lang="en-US" sz="1200" spc="35" dirty="0" smtClean="0">
                <a:latin typeface="Times New Roman"/>
                <a:cs typeface="Times New Roman"/>
              </a:rPr>
              <a:t> </a:t>
            </a:r>
            <a:r>
              <a:rPr lang="en-US" sz="1200" dirty="0" smtClean="0">
                <a:latin typeface="Times New Roman"/>
                <a:cs typeface="Times New Roman"/>
              </a:rPr>
              <a:t>Indian</a:t>
            </a:r>
            <a:r>
              <a:rPr lang="en-US" sz="1200" spc="30" dirty="0" smtClean="0">
                <a:latin typeface="Times New Roman"/>
                <a:cs typeface="Times New Roman"/>
              </a:rPr>
              <a:t> </a:t>
            </a:r>
            <a:r>
              <a:rPr lang="en-US" sz="1200" dirty="0" smtClean="0">
                <a:latin typeface="Times New Roman"/>
                <a:cs typeface="Times New Roman"/>
              </a:rPr>
              <a:t>passenger</a:t>
            </a:r>
            <a:r>
              <a:rPr lang="en-US" sz="1200" spc="35" dirty="0" smtClean="0">
                <a:latin typeface="Times New Roman"/>
                <a:cs typeface="Times New Roman"/>
              </a:rPr>
              <a:t> </a:t>
            </a:r>
            <a:r>
              <a:rPr lang="en-US" sz="1200" dirty="0" smtClean="0">
                <a:latin typeface="Times New Roman"/>
                <a:cs typeface="Times New Roman"/>
              </a:rPr>
              <a:t>car</a:t>
            </a:r>
            <a:r>
              <a:rPr lang="en-US" sz="1200" spc="40" dirty="0" smtClean="0">
                <a:latin typeface="Times New Roman"/>
                <a:cs typeface="Times New Roman"/>
              </a:rPr>
              <a:t> </a:t>
            </a:r>
            <a:r>
              <a:rPr lang="en-US" sz="1200" dirty="0" smtClean="0">
                <a:latin typeface="Times New Roman"/>
                <a:cs typeface="Times New Roman"/>
              </a:rPr>
              <a:t>tailor-</a:t>
            </a:r>
            <a:r>
              <a:rPr lang="en-US" sz="1200" spc="-20" dirty="0" smtClean="0">
                <a:latin typeface="Times New Roman"/>
                <a:cs typeface="Times New Roman"/>
              </a:rPr>
              <a:t>made </a:t>
            </a:r>
            <a:r>
              <a:rPr lang="en-US" sz="1200" dirty="0" smtClean="0">
                <a:latin typeface="Times New Roman"/>
                <a:cs typeface="Times New Roman"/>
              </a:rPr>
              <a:t>to</a:t>
            </a:r>
            <a:r>
              <a:rPr lang="en-US" sz="1200" spc="250" dirty="0" smtClean="0">
                <a:latin typeface="Times New Roman"/>
                <a:cs typeface="Times New Roman"/>
              </a:rPr>
              <a:t> </a:t>
            </a:r>
            <a:r>
              <a:rPr lang="en-US" sz="1200" dirty="0" smtClean="0">
                <a:latin typeface="Times New Roman"/>
                <a:cs typeface="Times New Roman"/>
              </a:rPr>
              <a:t>suit</a:t>
            </a:r>
            <a:r>
              <a:rPr lang="en-US" sz="1200" spc="250" dirty="0" smtClean="0">
                <a:latin typeface="Times New Roman"/>
                <a:cs typeface="Times New Roman"/>
              </a:rPr>
              <a:t> </a:t>
            </a:r>
            <a:r>
              <a:rPr lang="en-US" sz="1200" dirty="0" smtClean="0">
                <a:latin typeface="Times New Roman"/>
                <a:cs typeface="Times New Roman"/>
              </a:rPr>
              <a:t>Indian</a:t>
            </a:r>
            <a:r>
              <a:rPr lang="en-US" sz="1200" spc="245" dirty="0" smtClean="0">
                <a:latin typeface="Times New Roman"/>
                <a:cs typeface="Times New Roman"/>
              </a:rPr>
              <a:t> </a:t>
            </a:r>
            <a:r>
              <a:rPr lang="en-US" sz="1200" dirty="0" smtClean="0">
                <a:latin typeface="Times New Roman"/>
                <a:cs typeface="Times New Roman"/>
              </a:rPr>
              <a:t>consumer</a:t>
            </a:r>
            <a:r>
              <a:rPr lang="en-US" sz="1200" spc="254" dirty="0" smtClean="0">
                <a:latin typeface="Times New Roman"/>
                <a:cs typeface="Times New Roman"/>
              </a:rPr>
              <a:t> </a:t>
            </a:r>
            <a:r>
              <a:rPr lang="en-US" sz="1200" dirty="0" smtClean="0">
                <a:latin typeface="Times New Roman"/>
                <a:cs typeface="Times New Roman"/>
              </a:rPr>
              <a:t>needs</a:t>
            </a:r>
            <a:r>
              <a:rPr lang="en-US" sz="1200" spc="250" dirty="0" smtClean="0">
                <a:latin typeface="Times New Roman"/>
                <a:cs typeface="Times New Roman"/>
              </a:rPr>
              <a:t> </a:t>
            </a:r>
            <a:r>
              <a:rPr lang="en-US" sz="1200" dirty="0" smtClean="0">
                <a:latin typeface="Times New Roman"/>
                <a:cs typeface="Times New Roman"/>
              </a:rPr>
              <a:t>though</a:t>
            </a:r>
            <a:r>
              <a:rPr lang="en-US" sz="1200" spc="250" dirty="0" smtClean="0">
                <a:latin typeface="Times New Roman"/>
                <a:cs typeface="Times New Roman"/>
              </a:rPr>
              <a:t> </a:t>
            </a:r>
            <a:r>
              <a:rPr lang="en-US" sz="1200" dirty="0" smtClean="0">
                <a:latin typeface="Times New Roman"/>
                <a:cs typeface="Times New Roman"/>
              </a:rPr>
              <a:t>styled</a:t>
            </a:r>
            <a:r>
              <a:rPr lang="en-US" sz="1200" spc="245" dirty="0" smtClean="0">
                <a:latin typeface="Times New Roman"/>
                <a:cs typeface="Times New Roman"/>
              </a:rPr>
              <a:t> </a:t>
            </a:r>
            <a:r>
              <a:rPr lang="en-US" sz="1200" dirty="0" smtClean="0">
                <a:latin typeface="Times New Roman"/>
                <a:cs typeface="Times New Roman"/>
              </a:rPr>
              <a:t>by</a:t>
            </a:r>
            <a:r>
              <a:rPr lang="en-US" sz="1200" spc="245" dirty="0" smtClean="0">
                <a:latin typeface="Times New Roman"/>
                <a:cs typeface="Times New Roman"/>
              </a:rPr>
              <a:t> </a:t>
            </a:r>
            <a:r>
              <a:rPr lang="en-US" sz="1200" dirty="0" smtClean="0">
                <a:latin typeface="Times New Roman"/>
                <a:cs typeface="Times New Roman"/>
              </a:rPr>
              <a:t>I.D.E.A,</a:t>
            </a:r>
            <a:r>
              <a:rPr lang="en-US" sz="1200" spc="260" dirty="0" smtClean="0">
                <a:latin typeface="Times New Roman"/>
                <a:cs typeface="Times New Roman"/>
              </a:rPr>
              <a:t> </a:t>
            </a:r>
            <a:r>
              <a:rPr lang="en-US" sz="1200" dirty="0" smtClean="0">
                <a:latin typeface="Times New Roman"/>
                <a:cs typeface="Times New Roman"/>
              </a:rPr>
              <a:t>Italy.</a:t>
            </a:r>
            <a:r>
              <a:rPr lang="en-US" sz="1200" spc="245" dirty="0" smtClean="0">
                <a:latin typeface="Times New Roman"/>
                <a:cs typeface="Times New Roman"/>
              </a:rPr>
              <a:t> </a:t>
            </a:r>
            <a:r>
              <a:rPr lang="en-US" sz="1200" dirty="0" smtClean="0">
                <a:latin typeface="Times New Roman"/>
                <a:cs typeface="Times New Roman"/>
              </a:rPr>
              <a:t>Although</a:t>
            </a:r>
            <a:r>
              <a:rPr lang="en-US" sz="1200" spc="250" dirty="0" smtClean="0">
                <a:latin typeface="Times New Roman"/>
                <a:cs typeface="Times New Roman"/>
              </a:rPr>
              <a:t> </a:t>
            </a:r>
            <a:r>
              <a:rPr lang="en-US" sz="1200" spc="-10" dirty="0" smtClean="0">
                <a:latin typeface="Times New Roman"/>
                <a:cs typeface="Times New Roman"/>
              </a:rPr>
              <a:t>initially </a:t>
            </a:r>
            <a:r>
              <a:rPr lang="en-US" sz="1200" dirty="0" err="1" smtClean="0">
                <a:latin typeface="Times New Roman"/>
                <a:cs typeface="Times New Roman"/>
              </a:rPr>
              <a:t>criticised</a:t>
            </a:r>
            <a:r>
              <a:rPr lang="en-US" sz="1200" spc="320" dirty="0" smtClean="0">
                <a:latin typeface="Times New Roman"/>
                <a:cs typeface="Times New Roman"/>
              </a:rPr>
              <a:t> </a:t>
            </a:r>
            <a:r>
              <a:rPr lang="en-US" sz="1200" dirty="0" smtClean="0">
                <a:latin typeface="Times New Roman"/>
                <a:cs typeface="Times New Roman"/>
              </a:rPr>
              <a:t>by</a:t>
            </a:r>
            <a:r>
              <a:rPr lang="en-US" sz="1200" spc="320" dirty="0" smtClean="0">
                <a:latin typeface="Times New Roman"/>
                <a:cs typeface="Times New Roman"/>
              </a:rPr>
              <a:t> </a:t>
            </a:r>
            <a:r>
              <a:rPr lang="en-US" sz="1200" dirty="0" smtClean="0">
                <a:latin typeface="Times New Roman"/>
                <a:cs typeface="Times New Roman"/>
              </a:rPr>
              <a:t>auto</a:t>
            </a:r>
            <a:r>
              <a:rPr lang="en-US" sz="1200" spc="325" dirty="0" smtClean="0">
                <a:latin typeface="Times New Roman"/>
                <a:cs typeface="Times New Roman"/>
              </a:rPr>
              <a:t> </a:t>
            </a:r>
            <a:r>
              <a:rPr lang="en-US" sz="1200" dirty="0" smtClean="0">
                <a:latin typeface="Times New Roman"/>
                <a:cs typeface="Times New Roman"/>
              </a:rPr>
              <a:t>analysts,</a:t>
            </a:r>
            <a:r>
              <a:rPr lang="en-US" sz="1200" spc="340" dirty="0" smtClean="0">
                <a:latin typeface="Times New Roman"/>
                <a:cs typeface="Times New Roman"/>
              </a:rPr>
              <a:t> </a:t>
            </a:r>
            <a:r>
              <a:rPr lang="en-US" sz="1200" dirty="0" smtClean="0">
                <a:latin typeface="Times New Roman"/>
                <a:cs typeface="Times New Roman"/>
              </a:rPr>
              <a:t>its</a:t>
            </a:r>
            <a:r>
              <a:rPr lang="en-US" sz="1200" spc="325" dirty="0" smtClean="0">
                <a:latin typeface="Times New Roman"/>
                <a:cs typeface="Times New Roman"/>
              </a:rPr>
              <a:t> </a:t>
            </a:r>
            <a:r>
              <a:rPr lang="en-US" sz="1200" dirty="0" smtClean="0">
                <a:latin typeface="Times New Roman"/>
                <a:cs typeface="Times New Roman"/>
              </a:rPr>
              <a:t>excellent</a:t>
            </a:r>
            <a:r>
              <a:rPr lang="en-US" sz="1200" spc="325" dirty="0" smtClean="0">
                <a:latin typeface="Times New Roman"/>
                <a:cs typeface="Times New Roman"/>
              </a:rPr>
              <a:t> </a:t>
            </a:r>
            <a:r>
              <a:rPr lang="en-US" sz="1200" dirty="0" smtClean="0">
                <a:latin typeface="Times New Roman"/>
                <a:cs typeface="Times New Roman"/>
              </a:rPr>
              <a:t>fuel</a:t>
            </a:r>
            <a:r>
              <a:rPr lang="en-US" sz="1200" spc="330" dirty="0" smtClean="0">
                <a:latin typeface="Times New Roman"/>
                <a:cs typeface="Times New Roman"/>
              </a:rPr>
              <a:t> </a:t>
            </a:r>
            <a:r>
              <a:rPr lang="en-US" sz="1200" dirty="0" smtClean="0">
                <a:latin typeface="Times New Roman"/>
                <a:cs typeface="Times New Roman"/>
              </a:rPr>
              <a:t>economy,</a:t>
            </a:r>
            <a:r>
              <a:rPr lang="en-US" sz="1200" spc="325" dirty="0" smtClean="0">
                <a:latin typeface="Times New Roman"/>
                <a:cs typeface="Times New Roman"/>
              </a:rPr>
              <a:t> </a:t>
            </a:r>
            <a:r>
              <a:rPr lang="en-US" sz="1200" dirty="0" smtClean="0">
                <a:latin typeface="Times New Roman"/>
                <a:cs typeface="Times New Roman"/>
              </a:rPr>
              <a:t>powerful</a:t>
            </a:r>
            <a:r>
              <a:rPr lang="en-US" sz="1200" spc="325" dirty="0" smtClean="0">
                <a:latin typeface="Times New Roman"/>
                <a:cs typeface="Times New Roman"/>
              </a:rPr>
              <a:t> </a:t>
            </a:r>
            <a:r>
              <a:rPr lang="en-US" sz="1200" dirty="0" smtClean="0">
                <a:latin typeface="Times New Roman"/>
                <a:cs typeface="Times New Roman"/>
              </a:rPr>
              <a:t>engine,</a:t>
            </a:r>
            <a:r>
              <a:rPr lang="en-US" sz="1200" spc="325" dirty="0" smtClean="0">
                <a:latin typeface="Times New Roman"/>
                <a:cs typeface="Times New Roman"/>
              </a:rPr>
              <a:t> </a:t>
            </a:r>
            <a:r>
              <a:rPr lang="en-US" sz="1200" dirty="0" smtClean="0">
                <a:latin typeface="Times New Roman"/>
                <a:cs typeface="Times New Roman"/>
              </a:rPr>
              <a:t>and</a:t>
            </a:r>
            <a:r>
              <a:rPr lang="en-US" sz="1200" spc="320" dirty="0" smtClean="0">
                <a:latin typeface="Times New Roman"/>
                <a:cs typeface="Times New Roman"/>
              </a:rPr>
              <a:t> </a:t>
            </a:r>
            <a:r>
              <a:rPr lang="en-US" sz="1200" spc="-25" dirty="0" smtClean="0">
                <a:latin typeface="Times New Roman"/>
                <a:cs typeface="Times New Roman"/>
              </a:rPr>
              <a:t>an </a:t>
            </a:r>
            <a:r>
              <a:rPr lang="en-US" sz="1200" dirty="0" smtClean="0">
                <a:latin typeface="Times New Roman"/>
                <a:cs typeface="Times New Roman"/>
              </a:rPr>
              <a:t>aggressive</a:t>
            </a:r>
            <a:r>
              <a:rPr lang="en-US" sz="1200" spc="20" dirty="0" smtClean="0">
                <a:latin typeface="Times New Roman"/>
                <a:cs typeface="Times New Roman"/>
              </a:rPr>
              <a:t> </a:t>
            </a:r>
            <a:r>
              <a:rPr lang="en-US" sz="1200" dirty="0" smtClean="0">
                <a:latin typeface="Times New Roman"/>
                <a:cs typeface="Times New Roman"/>
              </a:rPr>
              <a:t>marketing</a:t>
            </a:r>
            <a:r>
              <a:rPr lang="en-US" sz="1200" spc="25" dirty="0" smtClean="0">
                <a:latin typeface="Times New Roman"/>
                <a:cs typeface="Times New Roman"/>
              </a:rPr>
              <a:t> </a:t>
            </a:r>
            <a:r>
              <a:rPr lang="en-US" sz="1200" dirty="0" smtClean="0">
                <a:latin typeface="Times New Roman"/>
                <a:cs typeface="Times New Roman"/>
              </a:rPr>
              <a:t>strategy</a:t>
            </a:r>
            <a:r>
              <a:rPr lang="en-US" sz="1200" spc="25" dirty="0" smtClean="0">
                <a:latin typeface="Times New Roman"/>
                <a:cs typeface="Times New Roman"/>
              </a:rPr>
              <a:t> </a:t>
            </a:r>
            <a:r>
              <a:rPr lang="en-US" sz="1200" dirty="0" smtClean="0">
                <a:latin typeface="Times New Roman"/>
                <a:cs typeface="Times New Roman"/>
              </a:rPr>
              <a:t>made</a:t>
            </a:r>
            <a:r>
              <a:rPr lang="en-US" sz="1200" spc="20" dirty="0" smtClean="0">
                <a:latin typeface="Times New Roman"/>
                <a:cs typeface="Times New Roman"/>
              </a:rPr>
              <a:t> </a:t>
            </a:r>
            <a:r>
              <a:rPr lang="en-US" sz="1200" dirty="0" smtClean="0">
                <a:latin typeface="Times New Roman"/>
                <a:cs typeface="Times New Roman"/>
              </a:rPr>
              <a:t>it</a:t>
            </a:r>
            <a:r>
              <a:rPr lang="en-US" sz="1200" spc="30" dirty="0" smtClean="0">
                <a:latin typeface="Times New Roman"/>
                <a:cs typeface="Times New Roman"/>
              </a:rPr>
              <a:t> </a:t>
            </a:r>
            <a:r>
              <a:rPr lang="en-US" sz="1200" dirty="0" smtClean="0">
                <a:latin typeface="Times New Roman"/>
                <a:cs typeface="Times New Roman"/>
              </a:rPr>
              <a:t>one</a:t>
            </a:r>
            <a:r>
              <a:rPr lang="en-US" sz="1200" spc="25" dirty="0" smtClean="0">
                <a:latin typeface="Times New Roman"/>
                <a:cs typeface="Times New Roman"/>
              </a:rPr>
              <a:t> </a:t>
            </a:r>
            <a:r>
              <a:rPr lang="en-US" sz="1200" dirty="0" smtClean="0">
                <a:latin typeface="Times New Roman"/>
                <a:cs typeface="Times New Roman"/>
              </a:rPr>
              <a:t>of</a:t>
            </a:r>
            <a:r>
              <a:rPr lang="en-US" sz="1200" spc="25" dirty="0" smtClean="0">
                <a:latin typeface="Times New Roman"/>
                <a:cs typeface="Times New Roman"/>
              </a:rPr>
              <a:t> </a:t>
            </a:r>
            <a:r>
              <a:rPr lang="en-US" sz="1200" dirty="0" smtClean="0">
                <a:latin typeface="Times New Roman"/>
                <a:cs typeface="Times New Roman"/>
              </a:rPr>
              <a:t>the</a:t>
            </a:r>
            <a:r>
              <a:rPr lang="en-US" sz="1200" spc="30" dirty="0" smtClean="0">
                <a:latin typeface="Times New Roman"/>
                <a:cs typeface="Times New Roman"/>
              </a:rPr>
              <a:t> </a:t>
            </a:r>
            <a:r>
              <a:rPr lang="en-US" sz="1200" spc="-10" dirty="0" smtClean="0">
                <a:latin typeface="Times New Roman"/>
                <a:cs typeface="Times New Roman"/>
              </a:rPr>
              <a:t>best-</a:t>
            </a:r>
            <a:r>
              <a:rPr lang="en-US" sz="1200" dirty="0" smtClean="0">
                <a:latin typeface="Times New Roman"/>
                <a:cs typeface="Times New Roman"/>
              </a:rPr>
              <a:t>selling</a:t>
            </a:r>
            <a:r>
              <a:rPr lang="en-US" sz="1200" spc="30" dirty="0" smtClean="0">
                <a:latin typeface="Times New Roman"/>
                <a:cs typeface="Times New Roman"/>
              </a:rPr>
              <a:t> </a:t>
            </a:r>
            <a:r>
              <a:rPr lang="en-US" sz="1200" dirty="0" smtClean="0">
                <a:latin typeface="Times New Roman"/>
                <a:cs typeface="Times New Roman"/>
              </a:rPr>
              <a:t>cars</a:t>
            </a:r>
            <a:r>
              <a:rPr lang="en-US" sz="1200" spc="25" dirty="0" smtClean="0">
                <a:latin typeface="Times New Roman"/>
                <a:cs typeface="Times New Roman"/>
              </a:rPr>
              <a:t> </a:t>
            </a:r>
            <a:r>
              <a:rPr lang="en-US" sz="1200" dirty="0" smtClean="0">
                <a:latin typeface="Times New Roman"/>
                <a:cs typeface="Times New Roman"/>
              </a:rPr>
              <a:t>in</a:t>
            </a:r>
            <a:r>
              <a:rPr lang="en-US" sz="1200" spc="30" dirty="0" smtClean="0">
                <a:latin typeface="Times New Roman"/>
                <a:cs typeface="Times New Roman"/>
              </a:rPr>
              <a:t> </a:t>
            </a:r>
            <a:r>
              <a:rPr lang="en-US" sz="1200" dirty="0" smtClean="0">
                <a:latin typeface="Times New Roman"/>
                <a:cs typeface="Times New Roman"/>
              </a:rPr>
              <a:t>the</a:t>
            </a:r>
            <a:r>
              <a:rPr lang="en-US" sz="1200" spc="25" dirty="0" smtClean="0">
                <a:latin typeface="Times New Roman"/>
                <a:cs typeface="Times New Roman"/>
              </a:rPr>
              <a:t> </a:t>
            </a:r>
            <a:r>
              <a:rPr lang="en-US" sz="1200" dirty="0" smtClean="0">
                <a:latin typeface="Times New Roman"/>
                <a:cs typeface="Times New Roman"/>
              </a:rPr>
              <a:t>history</a:t>
            </a:r>
            <a:r>
              <a:rPr lang="en-US" sz="1200" spc="20" dirty="0" smtClean="0">
                <a:latin typeface="Times New Roman"/>
                <a:cs typeface="Times New Roman"/>
              </a:rPr>
              <a:t> </a:t>
            </a:r>
            <a:r>
              <a:rPr lang="en-US" sz="1200" dirty="0" smtClean="0">
                <a:latin typeface="Times New Roman"/>
                <a:cs typeface="Times New Roman"/>
              </a:rPr>
              <a:t>of</a:t>
            </a:r>
            <a:r>
              <a:rPr lang="en-US" sz="1200" spc="20" dirty="0" smtClean="0">
                <a:latin typeface="Times New Roman"/>
                <a:cs typeface="Times New Roman"/>
              </a:rPr>
              <a:t> </a:t>
            </a:r>
            <a:r>
              <a:rPr lang="en-US" sz="1200" spc="-25" dirty="0" smtClean="0">
                <a:latin typeface="Times New Roman"/>
                <a:cs typeface="Times New Roman"/>
              </a:rPr>
              <a:t>the </a:t>
            </a:r>
            <a:r>
              <a:rPr lang="en-US" sz="1200" spc="-10" dirty="0" smtClean="0">
                <a:latin typeface="Times New Roman"/>
                <a:cs typeface="Times New Roman"/>
              </a:rPr>
              <a:t>Indian</a:t>
            </a:r>
            <a:r>
              <a:rPr lang="en-US" sz="1200" spc="-55" dirty="0" smtClean="0">
                <a:latin typeface="Times New Roman"/>
                <a:cs typeface="Times New Roman"/>
              </a:rPr>
              <a:t> </a:t>
            </a:r>
            <a:r>
              <a:rPr lang="en-US" sz="1200" spc="-10" dirty="0" smtClean="0">
                <a:latin typeface="Times New Roman"/>
                <a:cs typeface="Times New Roman"/>
              </a:rPr>
              <a:t>automobile</a:t>
            </a:r>
            <a:r>
              <a:rPr lang="en-US" sz="1200" spc="-60" dirty="0" smtClean="0">
                <a:latin typeface="Times New Roman"/>
                <a:cs typeface="Times New Roman"/>
              </a:rPr>
              <a:t> </a:t>
            </a:r>
            <a:r>
              <a:rPr lang="en-US" sz="1200" spc="-10" dirty="0" smtClean="0">
                <a:latin typeface="Times New Roman"/>
                <a:cs typeface="Times New Roman"/>
              </a:rPr>
              <a:t>industries.</a:t>
            </a:r>
            <a:r>
              <a:rPr lang="en-US" sz="1200" spc="-50" dirty="0" smtClean="0">
                <a:latin typeface="Times New Roman"/>
                <a:cs typeface="Times New Roman"/>
              </a:rPr>
              <a:t> </a:t>
            </a:r>
            <a:r>
              <a:rPr lang="en-US" sz="1200" dirty="0" smtClean="0">
                <a:latin typeface="Times New Roman"/>
                <a:cs typeface="Times New Roman"/>
              </a:rPr>
              <a:t>A</a:t>
            </a:r>
            <a:r>
              <a:rPr lang="en-US" sz="1200" spc="-60" dirty="0" smtClean="0">
                <a:latin typeface="Times New Roman"/>
                <a:cs typeface="Times New Roman"/>
              </a:rPr>
              <a:t> </a:t>
            </a:r>
            <a:r>
              <a:rPr lang="en-US" sz="1200" spc="-10" dirty="0" smtClean="0">
                <a:latin typeface="Times New Roman"/>
                <a:cs typeface="Times New Roman"/>
              </a:rPr>
              <a:t>newer</a:t>
            </a:r>
            <a:r>
              <a:rPr lang="en-US" sz="1200" spc="-55" dirty="0" smtClean="0">
                <a:latin typeface="Times New Roman"/>
                <a:cs typeface="Times New Roman"/>
              </a:rPr>
              <a:t> </a:t>
            </a:r>
            <a:r>
              <a:rPr lang="en-US" sz="1200" dirty="0" smtClean="0">
                <a:latin typeface="Times New Roman"/>
                <a:cs typeface="Times New Roman"/>
              </a:rPr>
              <a:t>version</a:t>
            </a:r>
            <a:r>
              <a:rPr lang="en-US" sz="1200" spc="-50" dirty="0" smtClean="0">
                <a:latin typeface="Times New Roman"/>
                <a:cs typeface="Times New Roman"/>
              </a:rPr>
              <a:t> </a:t>
            </a:r>
            <a:r>
              <a:rPr lang="en-US" sz="1200" dirty="0" smtClean="0">
                <a:latin typeface="Times New Roman"/>
                <a:cs typeface="Times New Roman"/>
              </a:rPr>
              <a:t>of</a:t>
            </a:r>
            <a:r>
              <a:rPr lang="en-US" sz="1200" spc="-55" dirty="0" smtClean="0">
                <a:latin typeface="Times New Roman"/>
                <a:cs typeface="Times New Roman"/>
              </a:rPr>
              <a:t> </a:t>
            </a:r>
            <a:r>
              <a:rPr lang="en-US" sz="1200" dirty="0" smtClean="0">
                <a:latin typeface="Times New Roman"/>
                <a:cs typeface="Times New Roman"/>
              </a:rPr>
              <a:t>the</a:t>
            </a:r>
            <a:r>
              <a:rPr lang="en-US" sz="1200" spc="-60" dirty="0" smtClean="0">
                <a:latin typeface="Times New Roman"/>
                <a:cs typeface="Times New Roman"/>
              </a:rPr>
              <a:t> </a:t>
            </a:r>
            <a:r>
              <a:rPr lang="en-US" sz="1200" dirty="0" smtClean="0">
                <a:latin typeface="Times New Roman"/>
                <a:cs typeface="Times New Roman"/>
              </a:rPr>
              <a:t>car,</a:t>
            </a:r>
            <a:r>
              <a:rPr lang="en-US" sz="1200" spc="-55" dirty="0" smtClean="0">
                <a:latin typeface="Times New Roman"/>
                <a:cs typeface="Times New Roman"/>
              </a:rPr>
              <a:t> </a:t>
            </a:r>
            <a:r>
              <a:rPr lang="en-US" sz="1200" dirty="0" smtClean="0">
                <a:latin typeface="Times New Roman"/>
                <a:cs typeface="Times New Roman"/>
              </a:rPr>
              <a:t>named</a:t>
            </a:r>
            <a:r>
              <a:rPr lang="en-US" sz="1200" spc="-45" dirty="0" smtClean="0">
                <a:latin typeface="Times New Roman"/>
                <a:cs typeface="Times New Roman"/>
              </a:rPr>
              <a:t> </a:t>
            </a:r>
            <a:r>
              <a:rPr lang="en-US" sz="1200" dirty="0" err="1" smtClean="0">
                <a:latin typeface="Times New Roman"/>
                <a:cs typeface="Times New Roman"/>
              </a:rPr>
              <a:t>Indica</a:t>
            </a:r>
            <a:r>
              <a:rPr lang="en-US" sz="1200" spc="-50" dirty="0" smtClean="0">
                <a:latin typeface="Times New Roman"/>
                <a:cs typeface="Times New Roman"/>
              </a:rPr>
              <a:t> </a:t>
            </a:r>
            <a:r>
              <a:rPr lang="en-US" sz="1200" dirty="0" smtClean="0">
                <a:latin typeface="Times New Roman"/>
                <a:cs typeface="Times New Roman"/>
              </a:rPr>
              <a:t>V2,</a:t>
            </a:r>
            <a:r>
              <a:rPr lang="en-US" sz="1200" spc="-45" dirty="0" smtClean="0">
                <a:latin typeface="Times New Roman"/>
                <a:cs typeface="Times New Roman"/>
              </a:rPr>
              <a:t> </a:t>
            </a:r>
            <a:r>
              <a:rPr lang="en-US" sz="1200" spc="-10" dirty="0" smtClean="0">
                <a:latin typeface="Times New Roman"/>
                <a:cs typeface="Times New Roman"/>
              </a:rPr>
              <a:t>was</a:t>
            </a:r>
            <a:r>
              <a:rPr lang="en-US" sz="1200" spc="-50" dirty="0" smtClean="0">
                <a:latin typeface="Times New Roman"/>
                <a:cs typeface="Times New Roman"/>
              </a:rPr>
              <a:t> </a:t>
            </a:r>
            <a:r>
              <a:rPr lang="en-US" sz="1200" dirty="0" smtClean="0">
                <a:latin typeface="Times New Roman"/>
                <a:cs typeface="Times New Roman"/>
              </a:rPr>
              <a:t>a</a:t>
            </a:r>
            <a:r>
              <a:rPr lang="en-US" sz="1200" spc="-55" dirty="0" smtClean="0">
                <a:latin typeface="Times New Roman"/>
                <a:cs typeface="Times New Roman"/>
              </a:rPr>
              <a:t> </a:t>
            </a:r>
            <a:r>
              <a:rPr lang="en-US" sz="1200" spc="-10" dirty="0" smtClean="0">
                <a:latin typeface="Times New Roman"/>
                <a:cs typeface="Times New Roman"/>
              </a:rPr>
              <a:t>major </a:t>
            </a:r>
            <a:r>
              <a:rPr lang="en-US" sz="1200" dirty="0" smtClean="0">
                <a:latin typeface="Times New Roman"/>
                <a:cs typeface="Times New Roman"/>
              </a:rPr>
              <a:t>improvement</a:t>
            </a:r>
            <a:r>
              <a:rPr lang="en-US" sz="1200" spc="160" dirty="0" smtClean="0">
                <a:latin typeface="Times New Roman"/>
                <a:cs typeface="Times New Roman"/>
              </a:rPr>
              <a:t> </a:t>
            </a:r>
            <a:r>
              <a:rPr lang="en-US" sz="1200" dirty="0" smtClean="0">
                <a:latin typeface="Times New Roman"/>
                <a:cs typeface="Times New Roman"/>
              </a:rPr>
              <a:t>over</a:t>
            </a:r>
            <a:r>
              <a:rPr lang="en-US" sz="1200" spc="155" dirty="0" smtClean="0">
                <a:latin typeface="Times New Roman"/>
                <a:cs typeface="Times New Roman"/>
              </a:rPr>
              <a:t> </a:t>
            </a:r>
            <a:r>
              <a:rPr lang="en-US" sz="1200" dirty="0" smtClean="0">
                <a:latin typeface="Times New Roman"/>
                <a:cs typeface="Times New Roman"/>
              </a:rPr>
              <a:t>the</a:t>
            </a:r>
            <a:r>
              <a:rPr lang="en-US" sz="1200" spc="155" dirty="0" smtClean="0">
                <a:latin typeface="Times New Roman"/>
                <a:cs typeface="Times New Roman"/>
              </a:rPr>
              <a:t> </a:t>
            </a:r>
            <a:r>
              <a:rPr lang="en-US" sz="1200" dirty="0" smtClean="0">
                <a:latin typeface="Times New Roman"/>
                <a:cs typeface="Times New Roman"/>
              </a:rPr>
              <a:t>previous</a:t>
            </a:r>
            <a:r>
              <a:rPr lang="en-US" sz="1200" spc="160" dirty="0" smtClean="0">
                <a:latin typeface="Times New Roman"/>
                <a:cs typeface="Times New Roman"/>
              </a:rPr>
              <a:t> </a:t>
            </a:r>
            <a:r>
              <a:rPr lang="en-US" sz="1200" dirty="0" smtClean="0">
                <a:latin typeface="Times New Roman"/>
                <a:cs typeface="Times New Roman"/>
              </a:rPr>
              <a:t>version</a:t>
            </a:r>
            <a:r>
              <a:rPr lang="en-US" sz="1200" spc="170" dirty="0" smtClean="0">
                <a:latin typeface="Times New Roman"/>
                <a:cs typeface="Times New Roman"/>
              </a:rPr>
              <a:t> </a:t>
            </a:r>
            <a:r>
              <a:rPr lang="en-US" sz="1200" dirty="0" smtClean="0">
                <a:latin typeface="Times New Roman"/>
                <a:cs typeface="Times New Roman"/>
              </a:rPr>
              <a:t>and</a:t>
            </a:r>
            <a:r>
              <a:rPr lang="en-US" sz="1200" spc="160" dirty="0" smtClean="0">
                <a:latin typeface="Times New Roman"/>
                <a:cs typeface="Times New Roman"/>
              </a:rPr>
              <a:t> </a:t>
            </a:r>
            <a:r>
              <a:rPr lang="en-US" sz="1200" dirty="0" smtClean="0">
                <a:latin typeface="Times New Roman"/>
                <a:cs typeface="Times New Roman"/>
              </a:rPr>
              <a:t>quickly</a:t>
            </a:r>
            <a:r>
              <a:rPr lang="en-US" sz="1200" spc="160" dirty="0" smtClean="0">
                <a:latin typeface="Times New Roman"/>
                <a:cs typeface="Times New Roman"/>
              </a:rPr>
              <a:t> </a:t>
            </a:r>
            <a:r>
              <a:rPr lang="en-US" sz="1200" dirty="0" smtClean="0">
                <a:latin typeface="Times New Roman"/>
                <a:cs typeface="Times New Roman"/>
              </a:rPr>
              <a:t>became</a:t>
            </a:r>
            <a:r>
              <a:rPr lang="en-US" sz="1200" spc="170" dirty="0" smtClean="0">
                <a:latin typeface="Times New Roman"/>
                <a:cs typeface="Times New Roman"/>
              </a:rPr>
              <a:t> </a:t>
            </a:r>
            <a:r>
              <a:rPr lang="en-US" sz="1200" dirty="0" smtClean="0">
                <a:latin typeface="Times New Roman"/>
                <a:cs typeface="Times New Roman"/>
              </a:rPr>
              <a:t>a</a:t>
            </a:r>
            <a:r>
              <a:rPr lang="en-US" sz="1200" spc="155" dirty="0" smtClean="0">
                <a:latin typeface="Times New Roman"/>
                <a:cs typeface="Times New Roman"/>
              </a:rPr>
              <a:t> </a:t>
            </a:r>
            <a:r>
              <a:rPr lang="en-US" sz="1200" dirty="0" smtClean="0">
                <a:latin typeface="Times New Roman"/>
                <a:cs typeface="Times New Roman"/>
              </a:rPr>
              <a:t>mass</a:t>
            </a:r>
            <a:r>
              <a:rPr lang="en-US" sz="1200" spc="170" dirty="0" smtClean="0">
                <a:latin typeface="Times New Roman"/>
                <a:cs typeface="Times New Roman"/>
              </a:rPr>
              <a:t> </a:t>
            </a:r>
            <a:r>
              <a:rPr lang="en-US" sz="1200" dirty="0" err="1" smtClean="0">
                <a:latin typeface="Times New Roman"/>
                <a:cs typeface="Times New Roman"/>
              </a:rPr>
              <a:t>favourite</a:t>
            </a:r>
            <a:r>
              <a:rPr lang="en-US" sz="1200" dirty="0" smtClean="0">
                <a:latin typeface="Times New Roman"/>
                <a:cs typeface="Times New Roman"/>
              </a:rPr>
              <a:t>.</a:t>
            </a:r>
            <a:r>
              <a:rPr lang="en-US" sz="1200" spc="160" dirty="0" smtClean="0">
                <a:latin typeface="Times New Roman"/>
                <a:cs typeface="Times New Roman"/>
              </a:rPr>
              <a:t> </a:t>
            </a:r>
            <a:r>
              <a:rPr lang="en-US" sz="1200" spc="-20" dirty="0" smtClean="0">
                <a:latin typeface="Times New Roman"/>
                <a:cs typeface="Times New Roman"/>
              </a:rPr>
              <a:t>Tata </a:t>
            </a:r>
            <a:r>
              <a:rPr lang="en-US" sz="1200" dirty="0" smtClean="0">
                <a:latin typeface="Times New Roman"/>
                <a:cs typeface="Times New Roman"/>
              </a:rPr>
              <a:t>Motors</a:t>
            </a:r>
            <a:r>
              <a:rPr lang="en-US" sz="1200" spc="-65" dirty="0" smtClean="0">
                <a:latin typeface="Times New Roman"/>
                <a:cs typeface="Times New Roman"/>
              </a:rPr>
              <a:t> </a:t>
            </a:r>
            <a:r>
              <a:rPr lang="en-US" sz="1200" spc="-10" dirty="0" smtClean="0">
                <a:latin typeface="Times New Roman"/>
                <a:cs typeface="Times New Roman"/>
              </a:rPr>
              <a:t>also</a:t>
            </a:r>
            <a:r>
              <a:rPr lang="en-US" sz="1200" spc="-50" dirty="0" smtClean="0">
                <a:latin typeface="Times New Roman"/>
                <a:cs typeface="Times New Roman"/>
              </a:rPr>
              <a:t> </a:t>
            </a:r>
            <a:r>
              <a:rPr lang="en-US" sz="1200" spc="-10" dirty="0" smtClean="0">
                <a:latin typeface="Times New Roman"/>
                <a:cs typeface="Times New Roman"/>
              </a:rPr>
              <a:t>successfully</a:t>
            </a:r>
            <a:r>
              <a:rPr lang="en-US" sz="1200" spc="-65" dirty="0" smtClean="0">
                <a:latin typeface="Times New Roman"/>
                <a:cs typeface="Times New Roman"/>
              </a:rPr>
              <a:t> </a:t>
            </a:r>
            <a:r>
              <a:rPr lang="en-US" sz="1200" dirty="0" smtClean="0">
                <a:latin typeface="Times New Roman"/>
                <a:cs typeface="Times New Roman"/>
              </a:rPr>
              <a:t>exported</a:t>
            </a:r>
            <a:r>
              <a:rPr lang="en-US" sz="1200" spc="-50" dirty="0" smtClean="0">
                <a:latin typeface="Times New Roman"/>
                <a:cs typeface="Times New Roman"/>
              </a:rPr>
              <a:t> </a:t>
            </a:r>
            <a:r>
              <a:rPr lang="en-US" sz="1200" dirty="0" smtClean="0">
                <a:latin typeface="Times New Roman"/>
                <a:cs typeface="Times New Roman"/>
              </a:rPr>
              <a:t>large</a:t>
            </a:r>
            <a:r>
              <a:rPr lang="en-US" sz="1200" spc="-60" dirty="0" smtClean="0">
                <a:latin typeface="Times New Roman"/>
                <a:cs typeface="Times New Roman"/>
              </a:rPr>
              <a:t> </a:t>
            </a:r>
            <a:r>
              <a:rPr lang="en-US" sz="1200" dirty="0" smtClean="0">
                <a:latin typeface="Times New Roman"/>
                <a:cs typeface="Times New Roman"/>
              </a:rPr>
              <a:t>numbers</a:t>
            </a:r>
            <a:r>
              <a:rPr lang="en-US" sz="1200" spc="-50" dirty="0" smtClean="0">
                <a:latin typeface="Times New Roman"/>
                <a:cs typeface="Times New Roman"/>
              </a:rPr>
              <a:t> </a:t>
            </a:r>
            <a:r>
              <a:rPr lang="en-US" sz="1200" dirty="0" smtClean="0">
                <a:latin typeface="Times New Roman"/>
                <a:cs typeface="Times New Roman"/>
              </a:rPr>
              <a:t>of</a:t>
            </a:r>
            <a:r>
              <a:rPr lang="en-US" sz="1200" spc="-55" dirty="0" smtClean="0">
                <a:latin typeface="Times New Roman"/>
                <a:cs typeface="Times New Roman"/>
              </a:rPr>
              <a:t> </a:t>
            </a:r>
            <a:r>
              <a:rPr lang="en-US" sz="1200" dirty="0" smtClean="0">
                <a:latin typeface="Times New Roman"/>
                <a:cs typeface="Times New Roman"/>
              </a:rPr>
              <a:t>the</a:t>
            </a:r>
            <a:r>
              <a:rPr lang="en-US" sz="1200" spc="-60" dirty="0" smtClean="0">
                <a:latin typeface="Times New Roman"/>
                <a:cs typeface="Times New Roman"/>
              </a:rPr>
              <a:t> </a:t>
            </a:r>
            <a:r>
              <a:rPr lang="en-US" sz="1200" dirty="0" smtClean="0">
                <a:latin typeface="Times New Roman"/>
                <a:cs typeface="Times New Roman"/>
              </a:rPr>
              <a:t>car</a:t>
            </a:r>
            <a:r>
              <a:rPr lang="en-US" sz="1200" spc="-55" dirty="0" smtClean="0">
                <a:latin typeface="Times New Roman"/>
                <a:cs typeface="Times New Roman"/>
              </a:rPr>
              <a:t> </a:t>
            </a:r>
            <a:r>
              <a:rPr lang="en-US" sz="1200" dirty="0" smtClean="0">
                <a:latin typeface="Times New Roman"/>
                <a:cs typeface="Times New Roman"/>
              </a:rPr>
              <a:t>to</a:t>
            </a:r>
            <a:r>
              <a:rPr lang="en-US" sz="1200" spc="-55" dirty="0" smtClean="0">
                <a:latin typeface="Times New Roman"/>
                <a:cs typeface="Times New Roman"/>
              </a:rPr>
              <a:t> </a:t>
            </a:r>
            <a:r>
              <a:rPr lang="en-US" sz="1200" spc="-10" dirty="0" smtClean="0">
                <a:latin typeface="Times New Roman"/>
                <a:cs typeface="Times New Roman"/>
              </a:rPr>
              <a:t>South</a:t>
            </a:r>
            <a:r>
              <a:rPr lang="en-US" sz="1200" spc="-60" dirty="0" smtClean="0">
                <a:latin typeface="Times New Roman"/>
                <a:cs typeface="Times New Roman"/>
              </a:rPr>
              <a:t> </a:t>
            </a:r>
            <a:r>
              <a:rPr lang="en-US" sz="1200" spc="-10" dirty="0" smtClean="0">
                <a:latin typeface="Times New Roman"/>
                <a:cs typeface="Times New Roman"/>
              </a:rPr>
              <a:t>Africa.</a:t>
            </a:r>
            <a:r>
              <a:rPr lang="en-US" sz="1200" spc="-55" dirty="0" smtClean="0">
                <a:latin typeface="Times New Roman"/>
                <a:cs typeface="Times New Roman"/>
              </a:rPr>
              <a:t> </a:t>
            </a:r>
            <a:r>
              <a:rPr lang="en-US" sz="1200" spc="-10" dirty="0" smtClean="0">
                <a:latin typeface="Times New Roman"/>
                <a:cs typeface="Times New Roman"/>
              </a:rPr>
              <a:t>The</a:t>
            </a:r>
            <a:r>
              <a:rPr lang="en-US" sz="1200" spc="-65" dirty="0" smtClean="0">
                <a:latin typeface="Times New Roman"/>
                <a:cs typeface="Times New Roman"/>
              </a:rPr>
              <a:t> </a:t>
            </a:r>
            <a:r>
              <a:rPr lang="en-US" sz="1200" spc="-10" dirty="0" smtClean="0">
                <a:latin typeface="Times New Roman"/>
                <a:cs typeface="Times New Roman"/>
              </a:rPr>
              <a:t>success </a:t>
            </a:r>
            <a:r>
              <a:rPr lang="en-US" sz="1200" dirty="0" smtClean="0">
                <a:latin typeface="Times New Roman"/>
                <a:cs typeface="Times New Roman"/>
              </a:rPr>
              <a:t>of</a:t>
            </a:r>
            <a:r>
              <a:rPr lang="en-US" sz="1200" spc="-25" dirty="0" smtClean="0">
                <a:latin typeface="Times New Roman"/>
                <a:cs typeface="Times New Roman"/>
              </a:rPr>
              <a:t> </a:t>
            </a:r>
            <a:r>
              <a:rPr lang="en-US" sz="1200" dirty="0" smtClean="0">
                <a:latin typeface="Times New Roman"/>
                <a:cs typeface="Times New Roman"/>
              </a:rPr>
              <a:t>the</a:t>
            </a:r>
            <a:r>
              <a:rPr lang="en-US" sz="1200" spc="-20" dirty="0" smtClean="0">
                <a:latin typeface="Times New Roman"/>
                <a:cs typeface="Times New Roman"/>
              </a:rPr>
              <a:t> </a:t>
            </a:r>
            <a:r>
              <a:rPr lang="en-US" sz="1200" dirty="0" err="1" smtClean="0">
                <a:latin typeface="Times New Roman"/>
                <a:cs typeface="Times New Roman"/>
              </a:rPr>
              <a:t>Indica</a:t>
            </a:r>
            <a:r>
              <a:rPr lang="en-US" sz="1200" spc="-35" dirty="0" smtClean="0">
                <a:latin typeface="Times New Roman"/>
                <a:cs typeface="Times New Roman"/>
              </a:rPr>
              <a:t> </a:t>
            </a:r>
            <a:r>
              <a:rPr lang="en-US" sz="1200" dirty="0" smtClean="0">
                <a:latin typeface="Times New Roman"/>
                <a:cs typeface="Times New Roman"/>
              </a:rPr>
              <a:t>played</a:t>
            </a:r>
            <a:r>
              <a:rPr lang="en-US" sz="1200" spc="-20" dirty="0" smtClean="0">
                <a:latin typeface="Times New Roman"/>
                <a:cs typeface="Times New Roman"/>
              </a:rPr>
              <a:t> </a:t>
            </a:r>
            <a:r>
              <a:rPr lang="en-US" sz="1200" dirty="0" smtClean="0">
                <a:latin typeface="Times New Roman"/>
                <a:cs typeface="Times New Roman"/>
              </a:rPr>
              <a:t>a</a:t>
            </a:r>
            <a:r>
              <a:rPr lang="en-US" sz="1200" spc="-30" dirty="0" smtClean="0">
                <a:latin typeface="Times New Roman"/>
                <a:cs typeface="Times New Roman"/>
              </a:rPr>
              <a:t> </a:t>
            </a:r>
            <a:r>
              <a:rPr lang="en-US" sz="1200" dirty="0" smtClean="0">
                <a:latin typeface="Times New Roman"/>
                <a:cs typeface="Times New Roman"/>
              </a:rPr>
              <a:t>key</a:t>
            </a:r>
            <a:r>
              <a:rPr lang="en-US" sz="1200" spc="-20" dirty="0" smtClean="0">
                <a:latin typeface="Times New Roman"/>
                <a:cs typeface="Times New Roman"/>
              </a:rPr>
              <a:t> </a:t>
            </a:r>
            <a:r>
              <a:rPr lang="en-US" sz="1200" dirty="0" smtClean="0">
                <a:latin typeface="Times New Roman"/>
                <a:cs typeface="Times New Roman"/>
              </a:rPr>
              <a:t>role</a:t>
            </a:r>
            <a:r>
              <a:rPr lang="en-US" sz="1200" spc="-35" dirty="0" smtClean="0">
                <a:latin typeface="Times New Roman"/>
                <a:cs typeface="Times New Roman"/>
              </a:rPr>
              <a:t> </a:t>
            </a:r>
            <a:r>
              <a:rPr lang="en-US" sz="1200" dirty="0" smtClean="0">
                <a:latin typeface="Times New Roman"/>
                <a:cs typeface="Times New Roman"/>
              </a:rPr>
              <a:t>in</a:t>
            </a:r>
            <a:r>
              <a:rPr lang="en-US" sz="1200" spc="-20" dirty="0" smtClean="0">
                <a:latin typeface="Times New Roman"/>
                <a:cs typeface="Times New Roman"/>
              </a:rPr>
              <a:t> </a:t>
            </a:r>
            <a:r>
              <a:rPr lang="en-US" sz="1200" dirty="0" smtClean="0">
                <a:latin typeface="Times New Roman"/>
                <a:cs typeface="Times New Roman"/>
              </a:rPr>
              <a:t>the</a:t>
            </a:r>
            <a:r>
              <a:rPr lang="en-US" sz="1200" spc="-30" dirty="0" smtClean="0">
                <a:latin typeface="Times New Roman"/>
                <a:cs typeface="Times New Roman"/>
              </a:rPr>
              <a:t> </a:t>
            </a:r>
            <a:r>
              <a:rPr lang="en-US" sz="1200" dirty="0" smtClean="0">
                <a:latin typeface="Times New Roman"/>
                <a:cs typeface="Times New Roman"/>
              </a:rPr>
              <a:t>growth</a:t>
            </a:r>
            <a:r>
              <a:rPr lang="en-US" sz="1200" spc="-20" dirty="0" smtClean="0">
                <a:latin typeface="Times New Roman"/>
                <a:cs typeface="Times New Roman"/>
              </a:rPr>
              <a:t> </a:t>
            </a:r>
            <a:r>
              <a:rPr lang="en-US" sz="1200" dirty="0" smtClean="0">
                <a:latin typeface="Times New Roman"/>
                <a:cs typeface="Times New Roman"/>
              </a:rPr>
              <a:t>of</a:t>
            </a:r>
            <a:r>
              <a:rPr lang="en-US" sz="1200" spc="-25" dirty="0" smtClean="0">
                <a:latin typeface="Times New Roman"/>
                <a:cs typeface="Times New Roman"/>
              </a:rPr>
              <a:t> </a:t>
            </a:r>
            <a:r>
              <a:rPr lang="en-US" sz="1200" dirty="0" smtClean="0">
                <a:latin typeface="Times New Roman"/>
                <a:cs typeface="Times New Roman"/>
              </a:rPr>
              <a:t>Tata</a:t>
            </a:r>
            <a:r>
              <a:rPr lang="en-US" sz="1200" spc="-20" dirty="0" smtClean="0">
                <a:latin typeface="Times New Roman"/>
                <a:cs typeface="Times New Roman"/>
              </a:rPr>
              <a:t> </a:t>
            </a:r>
            <a:r>
              <a:rPr lang="en-US" sz="1200" spc="-10" dirty="0" smtClean="0">
                <a:latin typeface="Times New Roman"/>
                <a:cs typeface="Times New Roman"/>
              </a:rPr>
              <a:t>Motors.</a:t>
            </a:r>
            <a:endParaRPr lang="en-US" sz="1200" dirty="0" smtClean="0">
              <a:latin typeface="Times New Roman"/>
              <a:cs typeface="Times New Roman"/>
            </a:endParaRPr>
          </a:p>
          <a:p>
            <a:pPr marL="12700" marR="5715" algn="just">
              <a:lnSpc>
                <a:spcPct val="143300"/>
              </a:lnSpc>
              <a:spcBef>
                <a:spcPts val="610"/>
              </a:spcBef>
            </a:pPr>
            <a:r>
              <a:rPr lang="en-US" sz="1200" dirty="0" smtClean="0">
                <a:latin typeface="Times New Roman"/>
                <a:cs typeface="Times New Roman"/>
              </a:rPr>
              <a:t>In</a:t>
            </a:r>
            <a:r>
              <a:rPr lang="en-US" sz="1200" spc="-30" dirty="0" smtClean="0">
                <a:latin typeface="Times New Roman"/>
                <a:cs typeface="Times New Roman"/>
              </a:rPr>
              <a:t> </a:t>
            </a:r>
            <a:r>
              <a:rPr lang="en-US" sz="1200" dirty="0" smtClean="0">
                <a:latin typeface="Times New Roman"/>
                <a:cs typeface="Times New Roman"/>
              </a:rPr>
              <a:t>2004,</a:t>
            </a:r>
            <a:r>
              <a:rPr lang="en-US" sz="1200" spc="-35" dirty="0" smtClean="0">
                <a:latin typeface="Times New Roman"/>
                <a:cs typeface="Times New Roman"/>
              </a:rPr>
              <a:t> </a:t>
            </a:r>
            <a:r>
              <a:rPr lang="en-US" sz="1200" dirty="0" smtClean="0">
                <a:latin typeface="Times New Roman"/>
                <a:cs typeface="Times New Roman"/>
              </a:rPr>
              <a:t>Tata</a:t>
            </a:r>
            <a:r>
              <a:rPr lang="en-US" sz="1200" spc="-40" dirty="0" smtClean="0">
                <a:latin typeface="Times New Roman"/>
                <a:cs typeface="Times New Roman"/>
              </a:rPr>
              <a:t> </a:t>
            </a:r>
            <a:r>
              <a:rPr lang="en-US" sz="1200" dirty="0" smtClean="0">
                <a:latin typeface="Times New Roman"/>
                <a:cs typeface="Times New Roman"/>
              </a:rPr>
              <a:t>Motors</a:t>
            </a:r>
            <a:r>
              <a:rPr lang="en-US" sz="1200" spc="-20" dirty="0" smtClean="0">
                <a:latin typeface="Times New Roman"/>
                <a:cs typeface="Times New Roman"/>
              </a:rPr>
              <a:t> </a:t>
            </a:r>
            <a:r>
              <a:rPr lang="en-US" sz="1200" dirty="0" smtClean="0">
                <a:latin typeface="Times New Roman"/>
                <a:cs typeface="Times New Roman"/>
              </a:rPr>
              <a:t>acquired</a:t>
            </a:r>
            <a:r>
              <a:rPr lang="en-US" sz="1200" spc="-10" dirty="0" smtClean="0">
                <a:latin typeface="Times New Roman"/>
                <a:cs typeface="Times New Roman"/>
              </a:rPr>
              <a:t> </a:t>
            </a:r>
            <a:r>
              <a:rPr lang="en-US" sz="1200" dirty="0" smtClean="0">
                <a:latin typeface="Times New Roman"/>
                <a:cs typeface="Times New Roman"/>
                <a:hlinkClick r:id="rId13"/>
              </a:rPr>
              <a:t>Daewoo</a:t>
            </a:r>
            <a:r>
              <a:rPr lang="en-US" sz="1200" dirty="0" smtClean="0">
                <a:latin typeface="Times New Roman"/>
                <a:cs typeface="Times New Roman"/>
              </a:rPr>
              <a:t>'s</a:t>
            </a:r>
            <a:r>
              <a:rPr lang="en-US" sz="1200" spc="-30" dirty="0" smtClean="0">
                <a:latin typeface="Times New Roman"/>
                <a:cs typeface="Times New Roman"/>
              </a:rPr>
              <a:t> </a:t>
            </a:r>
            <a:r>
              <a:rPr lang="en-US" sz="1200" dirty="0" smtClean="0">
                <a:latin typeface="Times New Roman"/>
                <a:cs typeface="Times New Roman"/>
              </a:rPr>
              <a:t>South</a:t>
            </a:r>
            <a:r>
              <a:rPr lang="en-US" sz="1200" spc="-30" dirty="0" smtClean="0">
                <a:latin typeface="Times New Roman"/>
                <a:cs typeface="Times New Roman"/>
              </a:rPr>
              <a:t> </a:t>
            </a:r>
            <a:r>
              <a:rPr lang="en-US" sz="1200" spc="-10" dirty="0" smtClean="0">
                <a:latin typeface="Times New Roman"/>
                <a:cs typeface="Times New Roman"/>
              </a:rPr>
              <a:t>Korea-</a:t>
            </a:r>
            <a:r>
              <a:rPr lang="en-US" sz="1200" dirty="0" smtClean="0">
                <a:latin typeface="Times New Roman"/>
                <a:cs typeface="Times New Roman"/>
              </a:rPr>
              <a:t>based</a:t>
            </a:r>
            <a:r>
              <a:rPr lang="en-US" sz="1200" spc="-30" dirty="0" smtClean="0">
                <a:latin typeface="Times New Roman"/>
                <a:cs typeface="Times New Roman"/>
              </a:rPr>
              <a:t> </a:t>
            </a:r>
            <a:r>
              <a:rPr lang="en-US" sz="1200" dirty="0" smtClean="0">
                <a:latin typeface="Times New Roman"/>
                <a:cs typeface="Times New Roman"/>
              </a:rPr>
              <a:t>truck</a:t>
            </a:r>
            <a:r>
              <a:rPr lang="en-US" sz="1200" spc="-30" dirty="0" smtClean="0">
                <a:latin typeface="Times New Roman"/>
                <a:cs typeface="Times New Roman"/>
              </a:rPr>
              <a:t> </a:t>
            </a:r>
            <a:r>
              <a:rPr lang="en-US" sz="1200" dirty="0" smtClean="0">
                <a:latin typeface="Times New Roman"/>
                <a:cs typeface="Times New Roman"/>
              </a:rPr>
              <a:t>manufacturing</a:t>
            </a:r>
            <a:r>
              <a:rPr lang="en-US" sz="1200" spc="-30" dirty="0" smtClean="0">
                <a:latin typeface="Times New Roman"/>
                <a:cs typeface="Times New Roman"/>
              </a:rPr>
              <a:t> </a:t>
            </a:r>
            <a:r>
              <a:rPr lang="en-US" sz="1200" spc="-10" dirty="0" smtClean="0">
                <a:latin typeface="Times New Roman"/>
                <a:cs typeface="Times New Roman"/>
              </a:rPr>
              <a:t>unit, </a:t>
            </a:r>
            <a:r>
              <a:rPr lang="en-US" sz="1200" dirty="0" smtClean="0">
                <a:latin typeface="Times New Roman"/>
                <a:cs typeface="Times New Roman"/>
              </a:rPr>
              <a:t>Daewoo</a:t>
            </a:r>
            <a:r>
              <a:rPr lang="en-US" sz="1200" spc="-10" dirty="0" smtClean="0">
                <a:latin typeface="Times New Roman"/>
                <a:cs typeface="Times New Roman"/>
              </a:rPr>
              <a:t> </a:t>
            </a:r>
            <a:r>
              <a:rPr lang="en-US" sz="1200" dirty="0" smtClean="0">
                <a:latin typeface="Times New Roman"/>
                <a:cs typeface="Times New Roman"/>
              </a:rPr>
              <a:t>Commercial</a:t>
            </a:r>
            <a:r>
              <a:rPr lang="en-US" sz="1200" spc="-10" dirty="0" smtClean="0">
                <a:latin typeface="Times New Roman"/>
                <a:cs typeface="Times New Roman"/>
              </a:rPr>
              <a:t> </a:t>
            </a:r>
            <a:r>
              <a:rPr lang="en-US" sz="1200" dirty="0" smtClean="0">
                <a:latin typeface="Times New Roman"/>
                <a:cs typeface="Times New Roman"/>
              </a:rPr>
              <a:t>Vehicles</a:t>
            </a:r>
            <a:r>
              <a:rPr lang="en-US" sz="1200" spc="-10" dirty="0" smtClean="0">
                <a:latin typeface="Times New Roman"/>
                <a:cs typeface="Times New Roman"/>
              </a:rPr>
              <a:t> </a:t>
            </a:r>
            <a:r>
              <a:rPr lang="en-US" sz="1200" dirty="0" smtClean="0">
                <a:latin typeface="Times New Roman"/>
                <a:cs typeface="Times New Roman"/>
              </a:rPr>
              <a:t>Company,</a:t>
            </a:r>
            <a:r>
              <a:rPr lang="en-US" sz="1200" spc="-10" dirty="0" smtClean="0">
                <a:latin typeface="Times New Roman"/>
                <a:cs typeface="Times New Roman"/>
              </a:rPr>
              <a:t> </a:t>
            </a:r>
            <a:r>
              <a:rPr lang="en-US" sz="1200" dirty="0" smtClean="0">
                <a:latin typeface="Times New Roman"/>
                <a:cs typeface="Times New Roman"/>
              </a:rPr>
              <a:t>later</a:t>
            </a:r>
            <a:r>
              <a:rPr lang="en-US" sz="1200" spc="-20" dirty="0" smtClean="0">
                <a:latin typeface="Times New Roman"/>
                <a:cs typeface="Times New Roman"/>
              </a:rPr>
              <a:t> </a:t>
            </a:r>
            <a:r>
              <a:rPr lang="en-US" sz="1200" dirty="0" smtClean="0">
                <a:latin typeface="Times New Roman"/>
                <a:cs typeface="Times New Roman"/>
              </a:rPr>
              <a:t>renamed</a:t>
            </a:r>
            <a:r>
              <a:rPr lang="en-US" sz="1200" spc="-10" dirty="0" smtClean="0">
                <a:latin typeface="Times New Roman"/>
                <a:cs typeface="Times New Roman"/>
              </a:rPr>
              <a:t> </a:t>
            </a:r>
            <a:r>
              <a:rPr lang="en-US" sz="1200" dirty="0" smtClean="0">
                <a:latin typeface="Times New Roman"/>
                <a:cs typeface="Times New Roman"/>
              </a:rPr>
              <a:t>Tata</a:t>
            </a:r>
            <a:r>
              <a:rPr lang="en-US" sz="1200" spc="-10" dirty="0" smtClean="0">
                <a:latin typeface="Times New Roman"/>
                <a:cs typeface="Times New Roman"/>
              </a:rPr>
              <a:t> Daewoo.</a:t>
            </a:r>
            <a:endParaRPr lang="en-US" sz="1200" dirty="0" smtClean="0">
              <a:latin typeface="Times New Roman"/>
              <a:cs typeface="Times New Roman"/>
            </a:endParaRPr>
          </a:p>
          <a:p>
            <a:pPr marL="12700" marR="9525" algn="just">
              <a:lnSpc>
                <a:spcPct val="143300"/>
              </a:lnSpc>
              <a:spcBef>
                <a:spcPts val="615"/>
              </a:spcBef>
            </a:pPr>
            <a:r>
              <a:rPr lang="en-US" sz="1200" dirty="0" smtClean="0">
                <a:latin typeface="Times New Roman"/>
                <a:cs typeface="Times New Roman"/>
              </a:rPr>
              <a:t>In</a:t>
            </a:r>
            <a:r>
              <a:rPr lang="en-US" sz="1200" spc="60" dirty="0" smtClean="0">
                <a:latin typeface="Times New Roman"/>
                <a:cs typeface="Times New Roman"/>
              </a:rPr>
              <a:t> </a:t>
            </a:r>
            <a:r>
              <a:rPr lang="en-US" sz="1200" dirty="0" smtClean="0">
                <a:latin typeface="Times New Roman"/>
                <a:cs typeface="Times New Roman"/>
              </a:rPr>
              <a:t>2005,</a:t>
            </a:r>
            <a:r>
              <a:rPr lang="en-US" sz="1200" spc="55" dirty="0" smtClean="0">
                <a:latin typeface="Times New Roman"/>
                <a:cs typeface="Times New Roman"/>
              </a:rPr>
              <a:t> </a:t>
            </a:r>
            <a:r>
              <a:rPr lang="en-US" sz="1200" dirty="0" smtClean="0">
                <a:latin typeface="Times New Roman"/>
                <a:cs typeface="Times New Roman"/>
              </a:rPr>
              <a:t>Tata</a:t>
            </a:r>
            <a:r>
              <a:rPr lang="en-US" sz="1200" spc="60" dirty="0" smtClean="0">
                <a:latin typeface="Times New Roman"/>
                <a:cs typeface="Times New Roman"/>
              </a:rPr>
              <a:t> </a:t>
            </a:r>
            <a:r>
              <a:rPr lang="en-US" sz="1200" dirty="0" smtClean="0">
                <a:latin typeface="Times New Roman"/>
                <a:cs typeface="Times New Roman"/>
              </a:rPr>
              <a:t>Motors</a:t>
            </a:r>
            <a:r>
              <a:rPr lang="en-US" sz="1200" spc="55" dirty="0" smtClean="0">
                <a:latin typeface="Times New Roman"/>
                <a:cs typeface="Times New Roman"/>
              </a:rPr>
              <a:t> </a:t>
            </a:r>
            <a:r>
              <a:rPr lang="en-US" sz="1200" dirty="0" smtClean="0">
                <a:latin typeface="Times New Roman"/>
                <a:cs typeface="Times New Roman"/>
              </a:rPr>
              <a:t>acquired</a:t>
            </a:r>
            <a:r>
              <a:rPr lang="en-US" sz="1200" spc="55" dirty="0" smtClean="0">
                <a:latin typeface="Times New Roman"/>
                <a:cs typeface="Times New Roman"/>
              </a:rPr>
              <a:t> </a:t>
            </a:r>
            <a:r>
              <a:rPr lang="en-US" sz="1200" dirty="0" smtClean="0">
                <a:latin typeface="Times New Roman"/>
                <a:cs typeface="Times New Roman"/>
              </a:rPr>
              <a:t>a</a:t>
            </a:r>
            <a:r>
              <a:rPr lang="en-US" sz="1200" spc="55" dirty="0" smtClean="0">
                <a:latin typeface="Times New Roman"/>
                <a:cs typeface="Times New Roman"/>
              </a:rPr>
              <a:t> </a:t>
            </a:r>
            <a:r>
              <a:rPr lang="en-US" sz="1200" dirty="0" smtClean="0">
                <a:latin typeface="Times New Roman"/>
                <a:cs typeface="Times New Roman"/>
              </a:rPr>
              <a:t>21%</a:t>
            </a:r>
            <a:r>
              <a:rPr lang="en-US" sz="1200" spc="55" dirty="0" smtClean="0">
                <a:latin typeface="Times New Roman"/>
                <a:cs typeface="Times New Roman"/>
              </a:rPr>
              <a:t> </a:t>
            </a:r>
            <a:r>
              <a:rPr lang="en-US" sz="1200" dirty="0" smtClean="0">
                <a:latin typeface="Times New Roman"/>
                <a:cs typeface="Times New Roman"/>
              </a:rPr>
              <a:t>controlling</a:t>
            </a:r>
            <a:r>
              <a:rPr lang="en-US" sz="1200" spc="70" dirty="0" smtClean="0">
                <a:latin typeface="Times New Roman"/>
                <a:cs typeface="Times New Roman"/>
              </a:rPr>
              <a:t> </a:t>
            </a:r>
            <a:r>
              <a:rPr lang="en-US" sz="1200" dirty="0" smtClean="0">
                <a:latin typeface="Times New Roman"/>
                <a:cs typeface="Times New Roman"/>
              </a:rPr>
              <a:t>stake</a:t>
            </a:r>
            <a:r>
              <a:rPr lang="en-US" sz="1200" spc="50" dirty="0" smtClean="0">
                <a:latin typeface="Times New Roman"/>
                <a:cs typeface="Times New Roman"/>
              </a:rPr>
              <a:t> </a:t>
            </a:r>
            <a:r>
              <a:rPr lang="en-US" sz="1200" dirty="0" smtClean="0">
                <a:latin typeface="Times New Roman"/>
                <a:cs typeface="Times New Roman"/>
              </a:rPr>
              <a:t>in</a:t>
            </a:r>
            <a:r>
              <a:rPr lang="en-US" sz="1200" spc="55" dirty="0" smtClean="0">
                <a:latin typeface="Times New Roman"/>
                <a:cs typeface="Times New Roman"/>
              </a:rPr>
              <a:t> </a:t>
            </a:r>
            <a:r>
              <a:rPr lang="en-US" sz="1200" dirty="0" smtClean="0">
                <a:latin typeface="Times New Roman"/>
                <a:cs typeface="Times New Roman"/>
              </a:rPr>
              <a:t>the</a:t>
            </a:r>
            <a:r>
              <a:rPr lang="en-US" sz="1200" spc="55" dirty="0" smtClean="0">
                <a:latin typeface="Times New Roman"/>
                <a:cs typeface="Times New Roman"/>
              </a:rPr>
              <a:t> </a:t>
            </a:r>
            <a:r>
              <a:rPr lang="en-US" sz="1200" dirty="0" smtClean="0">
                <a:latin typeface="Times New Roman"/>
                <a:cs typeface="Times New Roman"/>
              </a:rPr>
              <a:t>Spanish</a:t>
            </a:r>
            <a:r>
              <a:rPr lang="en-US" sz="1200" spc="60" dirty="0" smtClean="0">
                <a:latin typeface="Times New Roman"/>
                <a:cs typeface="Times New Roman"/>
              </a:rPr>
              <a:t> </a:t>
            </a:r>
            <a:r>
              <a:rPr lang="en-US" sz="1200" dirty="0" smtClean="0">
                <a:latin typeface="Times New Roman"/>
                <a:cs typeface="Times New Roman"/>
              </a:rPr>
              <a:t>bus</a:t>
            </a:r>
            <a:r>
              <a:rPr lang="en-US" sz="1200" spc="70" dirty="0" smtClean="0">
                <a:latin typeface="Times New Roman"/>
                <a:cs typeface="Times New Roman"/>
              </a:rPr>
              <a:t> </a:t>
            </a:r>
            <a:r>
              <a:rPr lang="en-US" sz="1200" dirty="0" smtClean="0">
                <a:latin typeface="Times New Roman"/>
                <a:cs typeface="Times New Roman"/>
              </a:rPr>
              <a:t>and</a:t>
            </a:r>
            <a:r>
              <a:rPr lang="en-US" sz="1200" spc="55" dirty="0" smtClean="0">
                <a:latin typeface="Times New Roman"/>
                <a:cs typeface="Times New Roman"/>
              </a:rPr>
              <a:t> </a:t>
            </a:r>
            <a:r>
              <a:rPr lang="en-US" sz="1200" spc="-10" dirty="0" smtClean="0">
                <a:latin typeface="Times New Roman"/>
                <a:cs typeface="Times New Roman"/>
              </a:rPr>
              <a:t>coach </a:t>
            </a:r>
            <a:r>
              <a:rPr lang="en-US" sz="1200" dirty="0" smtClean="0">
                <a:latin typeface="Times New Roman"/>
                <a:cs typeface="Times New Roman"/>
              </a:rPr>
              <a:t>manufacturer</a:t>
            </a:r>
            <a:r>
              <a:rPr lang="en-US" sz="1200" spc="-15" dirty="0" smtClean="0">
                <a:latin typeface="Times New Roman"/>
                <a:cs typeface="Times New Roman"/>
              </a:rPr>
              <a:t> </a:t>
            </a:r>
            <a:r>
              <a:rPr lang="en-US" sz="1200" dirty="0" smtClean="0">
                <a:latin typeface="Times New Roman"/>
                <a:cs typeface="Times New Roman"/>
                <a:hlinkClick r:id="rId14"/>
              </a:rPr>
              <a:t>Hispano</a:t>
            </a:r>
            <a:r>
              <a:rPr lang="en-US" sz="1200" spc="215" dirty="0" smtClean="0">
                <a:latin typeface="Times New Roman"/>
                <a:cs typeface="Times New Roman"/>
                <a:hlinkClick r:id="rId14"/>
              </a:rPr>
              <a:t> </a:t>
            </a:r>
            <a:r>
              <a:rPr lang="en-US" sz="1200" dirty="0" err="1" smtClean="0">
                <a:latin typeface="Times New Roman"/>
                <a:cs typeface="Times New Roman"/>
                <a:hlinkClick r:id="rId14"/>
              </a:rPr>
              <a:t>Carrocera</a:t>
            </a:r>
            <a:r>
              <a:rPr lang="en-US" sz="1200" dirty="0" smtClean="0">
                <a:latin typeface="Times New Roman"/>
                <a:cs typeface="Times New Roman"/>
                <a:hlinkClick r:id="rId14"/>
              </a:rPr>
              <a:t>.</a:t>
            </a:r>
            <a:r>
              <a:rPr lang="en-US" sz="1200" spc="210" dirty="0" smtClean="0">
                <a:latin typeface="Times New Roman"/>
                <a:cs typeface="Times New Roman"/>
              </a:rPr>
              <a:t> </a:t>
            </a:r>
            <a:r>
              <a:rPr lang="en-US" sz="1200" dirty="0" smtClean="0">
                <a:latin typeface="Times New Roman"/>
                <a:cs typeface="Times New Roman"/>
              </a:rPr>
              <a:t>Tata</a:t>
            </a:r>
            <a:r>
              <a:rPr lang="en-US" sz="1200" spc="200" dirty="0" smtClean="0">
                <a:latin typeface="Times New Roman"/>
                <a:cs typeface="Times New Roman"/>
              </a:rPr>
              <a:t> </a:t>
            </a:r>
            <a:r>
              <a:rPr lang="en-US" sz="1200" dirty="0" smtClean="0">
                <a:latin typeface="Times New Roman"/>
                <a:cs typeface="Times New Roman"/>
              </a:rPr>
              <a:t>Motors</a:t>
            </a:r>
            <a:r>
              <a:rPr lang="en-US" sz="1200" spc="200" dirty="0" smtClean="0">
                <a:latin typeface="Times New Roman"/>
                <a:cs typeface="Times New Roman"/>
              </a:rPr>
              <a:t> </a:t>
            </a:r>
            <a:r>
              <a:rPr lang="en-US" sz="1200" dirty="0" smtClean="0">
                <a:latin typeface="Times New Roman"/>
                <a:cs typeface="Times New Roman"/>
              </a:rPr>
              <a:t>continued</a:t>
            </a:r>
            <a:r>
              <a:rPr lang="en-US" sz="1200" spc="195" dirty="0" smtClean="0">
                <a:latin typeface="Times New Roman"/>
                <a:cs typeface="Times New Roman"/>
              </a:rPr>
              <a:t> </a:t>
            </a:r>
            <a:r>
              <a:rPr lang="en-US" sz="1200" dirty="0" smtClean="0">
                <a:latin typeface="Times New Roman"/>
                <a:cs typeface="Times New Roman"/>
              </a:rPr>
              <a:t>its</a:t>
            </a:r>
            <a:r>
              <a:rPr lang="en-US" sz="1200" spc="204" dirty="0" smtClean="0">
                <a:latin typeface="Times New Roman"/>
                <a:cs typeface="Times New Roman"/>
              </a:rPr>
              <a:t> </a:t>
            </a:r>
            <a:r>
              <a:rPr lang="en-US" sz="1200" dirty="0" smtClean="0">
                <a:latin typeface="Times New Roman"/>
                <a:cs typeface="Times New Roman"/>
              </a:rPr>
              <a:t>market</a:t>
            </a:r>
            <a:r>
              <a:rPr lang="en-US" sz="1200" spc="204" dirty="0" smtClean="0">
                <a:latin typeface="Times New Roman"/>
                <a:cs typeface="Times New Roman"/>
              </a:rPr>
              <a:t> </a:t>
            </a:r>
            <a:r>
              <a:rPr lang="en-US" sz="1200" dirty="0" smtClean="0">
                <a:latin typeface="Times New Roman"/>
                <a:cs typeface="Times New Roman"/>
              </a:rPr>
              <a:t>area</a:t>
            </a:r>
            <a:r>
              <a:rPr lang="en-US" sz="1200" spc="204" dirty="0" smtClean="0">
                <a:latin typeface="Times New Roman"/>
                <a:cs typeface="Times New Roman"/>
              </a:rPr>
              <a:t> </a:t>
            </a:r>
            <a:r>
              <a:rPr lang="en-US" sz="1200" spc="-10" dirty="0" smtClean="0">
                <a:latin typeface="Times New Roman"/>
                <a:cs typeface="Times New Roman"/>
              </a:rPr>
              <a:t>expansion</a:t>
            </a:r>
            <a:endParaRPr lang="en-US" sz="1200" dirty="0" smtClean="0">
              <a:latin typeface="Times New Roman"/>
              <a:cs typeface="Times New Roman"/>
            </a:endParaRPr>
          </a:p>
          <a:p>
            <a:endParaRPr lang="en-US" dirty="0"/>
          </a:p>
        </p:txBody>
      </p:sp>
      <p:sp>
        <p:nvSpPr>
          <p:cNvPr id="4" name="Title 1"/>
          <p:cNvSpPr txBox="1">
            <a:spLocks/>
          </p:cNvSpPr>
          <p:nvPr/>
        </p:nvSpPr>
        <p:spPr>
          <a:xfrm>
            <a:off x="1238215" y="618518"/>
            <a:ext cx="9809195" cy="116740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3600" b="1" i="0" u="none" strike="noStrike" kern="1200" cap="all" spc="0" normalizeH="0" baseline="0" noProof="0" dirty="0" smtClean="0">
              <a:ln>
                <a:noFill/>
              </a:ln>
              <a:solidFill>
                <a:schemeClr val="tx1"/>
              </a:solidFill>
              <a:effectLst/>
              <a:uLnTx/>
              <a:uFillTx/>
              <a:latin typeface="Times New Roman"/>
              <a:ea typeface="+mj-ea"/>
              <a:cs typeface="Times New Roman"/>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3600" b="1" cap="all" dirty="0" smtClean="0">
              <a:latin typeface="Times New Roman"/>
              <a:ea typeface="+mj-ea"/>
              <a:cs typeface="Times New Roman"/>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all" spc="0" normalizeH="0" baseline="0" noProof="0" dirty="0" smtClean="0">
                <a:ln>
                  <a:noFill/>
                </a:ln>
                <a:solidFill>
                  <a:schemeClr val="tx1"/>
                </a:solidFill>
                <a:effectLst/>
                <a:uLnTx/>
                <a:uFillTx/>
                <a:latin typeface="Times New Roman"/>
                <a:ea typeface="+mj-ea"/>
                <a:cs typeface="Times New Roman"/>
              </a:rPr>
              <a:t>7 Products</a:t>
            </a:r>
            <a:r>
              <a:rPr kumimoji="0" lang="en-US" sz="3600" b="1" i="0" u="none" strike="noStrike" kern="1200" cap="all" spc="-20" normalizeH="0" baseline="0" noProof="0" dirty="0" smtClean="0">
                <a:ln>
                  <a:noFill/>
                </a:ln>
                <a:solidFill>
                  <a:schemeClr val="tx1"/>
                </a:solidFill>
                <a:effectLst/>
                <a:uLnTx/>
                <a:uFillTx/>
                <a:latin typeface="Times New Roman"/>
                <a:ea typeface="+mj-ea"/>
                <a:cs typeface="Times New Roman"/>
              </a:rPr>
              <a:t> </a:t>
            </a:r>
            <a:r>
              <a:rPr kumimoji="0" lang="en-US" sz="3600" b="1" i="0" u="none" strike="noStrike" kern="1200" cap="all" spc="0" normalizeH="0" baseline="0" noProof="0" dirty="0" smtClean="0">
                <a:ln>
                  <a:noFill/>
                </a:ln>
                <a:solidFill>
                  <a:schemeClr val="tx1"/>
                </a:solidFill>
                <a:effectLst/>
                <a:uLnTx/>
                <a:uFillTx/>
                <a:latin typeface="Times New Roman"/>
                <a:ea typeface="+mj-ea"/>
                <a:cs typeface="Times New Roman"/>
              </a:rPr>
              <a:t>of</a:t>
            </a:r>
            <a:r>
              <a:rPr kumimoji="0" lang="en-US" sz="3600" b="1" i="0" u="none" strike="noStrike" kern="1200" cap="all" spc="-5" normalizeH="0" baseline="0" noProof="0" dirty="0" smtClean="0">
                <a:ln>
                  <a:noFill/>
                </a:ln>
                <a:solidFill>
                  <a:schemeClr val="tx1"/>
                </a:solidFill>
                <a:effectLst/>
                <a:uLnTx/>
                <a:uFillTx/>
                <a:latin typeface="Times New Roman"/>
                <a:ea typeface="+mj-ea"/>
                <a:cs typeface="Times New Roman"/>
              </a:rPr>
              <a:t> </a:t>
            </a:r>
            <a:r>
              <a:rPr kumimoji="0" lang="en-US" sz="3600" b="1" i="0" u="none" strike="noStrike" kern="1200" cap="all" spc="-20" normalizeH="0" baseline="0" noProof="0" dirty="0" smtClean="0">
                <a:ln>
                  <a:noFill/>
                </a:ln>
                <a:solidFill>
                  <a:schemeClr val="tx1"/>
                </a:solidFill>
                <a:effectLst/>
                <a:uLnTx/>
                <a:uFillTx/>
                <a:latin typeface="Times New Roman"/>
                <a:ea typeface="+mj-ea"/>
                <a:cs typeface="Times New Roman"/>
              </a:rPr>
              <a:t>TATA:</a:t>
            </a:r>
            <a:r>
              <a:rPr kumimoji="0" lang="en-US" sz="3600" b="0" i="0" u="none" strike="noStrike" kern="1200" cap="all" spc="0" normalizeH="0" baseline="0" noProof="0" dirty="0" smtClean="0">
                <a:ln>
                  <a:noFill/>
                </a:ln>
                <a:solidFill>
                  <a:schemeClr val="tx1"/>
                </a:solidFill>
                <a:effectLst/>
                <a:uLnTx/>
                <a:uFillTx/>
                <a:latin typeface="Times New Roman"/>
                <a:ea typeface="+mj-ea"/>
                <a:cs typeface="Times New Roman"/>
              </a:rPr>
              <a:t/>
            </a:r>
            <a:br>
              <a:rPr kumimoji="0" lang="en-US" sz="3600" b="0" i="0" u="none" strike="noStrike" kern="1200" cap="all" spc="0" normalizeH="0" baseline="0" noProof="0" dirty="0" smtClean="0">
                <a:ln>
                  <a:noFill/>
                </a:ln>
                <a:solidFill>
                  <a:schemeClr val="tx1"/>
                </a:solidFill>
                <a:effectLst/>
                <a:uLnTx/>
                <a:uFillTx/>
                <a:latin typeface="Times New Roman"/>
                <a:ea typeface="+mj-ea"/>
                <a:cs typeface="Times New Roman"/>
              </a:rPr>
            </a:br>
            <a:r>
              <a:rPr kumimoji="0" lang="en-US" sz="3600" b="1" i="0" u="none" strike="noStrike" kern="1200" cap="all" spc="0" normalizeH="0" baseline="0" noProof="0" dirty="0" smtClean="0">
                <a:ln>
                  <a:noFill/>
                </a:ln>
                <a:solidFill>
                  <a:schemeClr val="tx1"/>
                </a:solidFill>
                <a:effectLst/>
                <a:uLnTx/>
                <a:uFillTx/>
                <a:latin typeface="Times New Roman"/>
                <a:ea typeface="+mj-ea"/>
                <a:cs typeface="Times New Roman"/>
              </a:rPr>
              <a:t>Cars</a:t>
            </a:r>
            <a:r>
              <a:rPr kumimoji="0" lang="en-US" sz="3600" b="1" i="0" u="none" strike="noStrike" kern="1200" cap="all" spc="-30" normalizeH="0" baseline="0" noProof="0" dirty="0" smtClean="0">
                <a:ln>
                  <a:noFill/>
                </a:ln>
                <a:solidFill>
                  <a:schemeClr val="tx1"/>
                </a:solidFill>
                <a:effectLst/>
                <a:uLnTx/>
                <a:uFillTx/>
                <a:latin typeface="Times New Roman"/>
                <a:ea typeface="+mj-ea"/>
                <a:cs typeface="Times New Roman"/>
              </a:rPr>
              <a:t> </a:t>
            </a:r>
            <a:r>
              <a:rPr kumimoji="0" lang="en-US" sz="3600" b="1" i="0" u="none" strike="noStrike" kern="1200" cap="all" spc="0" normalizeH="0" baseline="0" noProof="0" dirty="0" smtClean="0">
                <a:ln>
                  <a:noFill/>
                </a:ln>
                <a:solidFill>
                  <a:schemeClr val="tx1"/>
                </a:solidFill>
                <a:effectLst/>
                <a:uLnTx/>
                <a:uFillTx/>
                <a:latin typeface="Times New Roman"/>
                <a:ea typeface="+mj-ea"/>
                <a:cs typeface="Times New Roman"/>
              </a:rPr>
              <a:t>and</a:t>
            </a:r>
            <a:r>
              <a:rPr kumimoji="0" lang="en-US" sz="3600" b="1" i="0" u="none" strike="noStrike" kern="1200" cap="all" spc="-30" normalizeH="0" baseline="0" noProof="0" dirty="0" smtClean="0">
                <a:ln>
                  <a:noFill/>
                </a:ln>
                <a:solidFill>
                  <a:schemeClr val="tx1"/>
                </a:solidFill>
                <a:effectLst/>
                <a:uLnTx/>
                <a:uFillTx/>
                <a:latin typeface="Times New Roman"/>
                <a:ea typeface="+mj-ea"/>
                <a:cs typeface="Times New Roman"/>
              </a:rPr>
              <a:t> </a:t>
            </a:r>
            <a:r>
              <a:rPr kumimoji="0" lang="en-US" sz="3600" b="1" i="0" u="none" strike="noStrike" kern="1200" cap="all" spc="0" normalizeH="0" baseline="0" noProof="0" dirty="0" smtClean="0">
                <a:ln>
                  <a:noFill/>
                </a:ln>
                <a:solidFill>
                  <a:schemeClr val="tx1"/>
                </a:solidFill>
                <a:effectLst/>
                <a:uLnTx/>
                <a:uFillTx/>
                <a:latin typeface="Times New Roman"/>
                <a:ea typeface="+mj-ea"/>
                <a:cs typeface="Times New Roman"/>
              </a:rPr>
              <a:t>Sports</a:t>
            </a:r>
            <a:r>
              <a:rPr kumimoji="0" lang="en-US" sz="3600" b="1" i="0" u="none" strike="noStrike" kern="1200" cap="all" spc="-30" normalizeH="0" baseline="0" noProof="0" dirty="0" smtClean="0">
                <a:ln>
                  <a:noFill/>
                </a:ln>
                <a:solidFill>
                  <a:schemeClr val="tx1"/>
                </a:solidFill>
                <a:effectLst/>
                <a:uLnTx/>
                <a:uFillTx/>
                <a:latin typeface="Times New Roman"/>
                <a:ea typeface="+mj-ea"/>
                <a:cs typeface="Times New Roman"/>
              </a:rPr>
              <a:t> </a:t>
            </a:r>
            <a:r>
              <a:rPr kumimoji="0" lang="en-US" sz="3600" b="1" i="0" u="none" strike="noStrike" kern="1200" cap="all" spc="0" normalizeH="0" baseline="0" noProof="0" dirty="0" smtClean="0">
                <a:ln>
                  <a:noFill/>
                </a:ln>
                <a:solidFill>
                  <a:schemeClr val="tx1"/>
                </a:solidFill>
                <a:effectLst/>
                <a:uLnTx/>
                <a:uFillTx/>
                <a:latin typeface="Times New Roman"/>
                <a:ea typeface="+mj-ea"/>
                <a:cs typeface="Times New Roman"/>
              </a:rPr>
              <a:t>Utility</a:t>
            </a:r>
            <a:r>
              <a:rPr kumimoji="0" lang="en-US" sz="3600" b="1" i="0" u="none" strike="noStrike" kern="1200" cap="all" spc="-35" normalizeH="0" baseline="0" noProof="0" dirty="0" smtClean="0">
                <a:ln>
                  <a:noFill/>
                </a:ln>
                <a:solidFill>
                  <a:schemeClr val="tx1"/>
                </a:solidFill>
                <a:effectLst/>
                <a:uLnTx/>
                <a:uFillTx/>
                <a:latin typeface="Times New Roman"/>
                <a:ea typeface="+mj-ea"/>
                <a:cs typeface="Times New Roman"/>
              </a:rPr>
              <a:t> </a:t>
            </a:r>
            <a:r>
              <a:rPr kumimoji="0" lang="en-US" sz="3600" b="1" i="0" u="none" strike="noStrike" kern="1200" cap="all" spc="-10" normalizeH="0" baseline="0" noProof="0" dirty="0" smtClean="0">
                <a:ln>
                  <a:noFill/>
                </a:ln>
                <a:solidFill>
                  <a:schemeClr val="tx1"/>
                </a:solidFill>
                <a:effectLst/>
                <a:uLnTx/>
                <a:uFillTx/>
                <a:latin typeface="Times New Roman"/>
                <a:ea typeface="+mj-ea"/>
                <a:cs typeface="Times New Roman"/>
              </a:rPr>
              <a:t>Vehicles</a:t>
            </a:r>
            <a:r>
              <a:rPr kumimoji="0" lang="en-US" sz="3600" b="0" i="0" u="none" strike="noStrike" kern="1200" cap="all" spc="0" normalizeH="0" baseline="0" noProof="0" dirty="0" smtClean="0">
                <a:ln>
                  <a:noFill/>
                </a:ln>
                <a:solidFill>
                  <a:schemeClr val="tx1"/>
                </a:solidFill>
                <a:effectLst/>
                <a:uLnTx/>
                <a:uFillTx/>
                <a:latin typeface="Times New Roman"/>
                <a:ea typeface="+mj-ea"/>
                <a:cs typeface="Times New Roman"/>
              </a:rPr>
              <a:t/>
            </a:r>
            <a:br>
              <a:rPr kumimoji="0" lang="en-US" sz="3600" b="0" i="0" u="none" strike="noStrike" kern="1200" cap="all" spc="0" normalizeH="0" baseline="0" noProof="0" dirty="0" smtClean="0">
                <a:ln>
                  <a:noFill/>
                </a:ln>
                <a:solidFill>
                  <a:schemeClr val="tx1"/>
                </a:solidFill>
                <a:effectLst/>
                <a:uLnTx/>
                <a:uFillTx/>
                <a:latin typeface="Times New Roman"/>
                <a:ea typeface="+mj-ea"/>
                <a:cs typeface="Times New Roman"/>
              </a:rPr>
            </a:br>
            <a:r>
              <a:rPr kumimoji="0" lang="en-US" sz="3600" b="0" i="0" u="none" strike="noStrike" kern="1200" cap="all" spc="0" normalizeH="0" baseline="0" noProof="0" dirty="0" smtClean="0">
                <a:ln>
                  <a:noFill/>
                </a:ln>
                <a:solidFill>
                  <a:schemeClr val="tx1"/>
                </a:solidFill>
                <a:effectLst/>
                <a:uLnTx/>
                <a:uFillTx/>
                <a:latin typeface="Times New Roman"/>
                <a:ea typeface="+mj-ea"/>
                <a:cs typeface="Times New Roman"/>
              </a:rPr>
              <a:t/>
            </a:r>
            <a:br>
              <a:rPr kumimoji="0" lang="en-US" sz="3600" b="0" i="0" u="none" strike="noStrike" kern="1200" cap="all" spc="0" normalizeH="0" baseline="0" noProof="0" dirty="0" smtClean="0">
                <a:ln>
                  <a:noFill/>
                </a:ln>
                <a:solidFill>
                  <a:schemeClr val="tx1"/>
                </a:solidFill>
                <a:effectLst/>
                <a:uLnTx/>
                <a:uFillTx/>
                <a:latin typeface="Times New Roman"/>
                <a:ea typeface="+mj-ea"/>
                <a:cs typeface="Times New Roman"/>
              </a:rPr>
            </a:br>
            <a:r>
              <a:rPr kumimoji="0" lang="en-US" sz="3600" b="0" i="0" u="none" strike="noStrike" kern="1200" cap="all" spc="0" normalizeH="0" baseline="0" noProof="0" dirty="0" smtClean="0">
                <a:ln>
                  <a:noFill/>
                </a:ln>
                <a:solidFill>
                  <a:schemeClr val="tx1"/>
                </a:solidFill>
                <a:effectLst/>
                <a:uLnTx/>
                <a:uFillTx/>
                <a:latin typeface="Times New Roman"/>
                <a:ea typeface="+mj-ea"/>
                <a:cs typeface="Times New Roman"/>
              </a:rPr>
              <a:t/>
            </a:r>
            <a:br>
              <a:rPr kumimoji="0" lang="en-US" sz="3600" b="0" i="0" u="none" strike="noStrike" kern="1200" cap="all" spc="0" normalizeH="0" baseline="0" noProof="0" dirty="0" smtClean="0">
                <a:ln>
                  <a:noFill/>
                </a:ln>
                <a:solidFill>
                  <a:schemeClr val="tx1"/>
                </a:solidFill>
                <a:effectLst/>
                <a:uLnTx/>
                <a:uFillTx/>
                <a:latin typeface="Times New Roman"/>
                <a:ea typeface="+mj-ea"/>
                <a:cs typeface="Times New Roman"/>
              </a:rPr>
            </a:br>
            <a:endParaRPr kumimoji="0" lang="en-US" sz="3600" b="0" i="0" u="none" strike="noStrike" kern="1200" cap="all"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778" y="285728"/>
            <a:ext cx="9905999" cy="3541714"/>
          </a:xfrm>
        </p:spPr>
        <p:txBody>
          <a:bodyPr>
            <a:normAutofit fontScale="47500" lnSpcReduction="20000"/>
          </a:bodyPr>
          <a:lstStyle/>
          <a:p>
            <a:pPr marL="12700" marR="6350" algn="just">
              <a:lnSpc>
                <a:spcPct val="143700"/>
              </a:lnSpc>
            </a:pPr>
            <a:r>
              <a:rPr lang="en-US" dirty="0" smtClean="0">
                <a:latin typeface="Times New Roman"/>
                <a:cs typeface="Times New Roman"/>
              </a:rPr>
              <a:t>through</a:t>
            </a:r>
            <a:r>
              <a:rPr lang="en-US" spc="90" dirty="0" smtClean="0">
                <a:latin typeface="Times New Roman"/>
                <a:cs typeface="Times New Roman"/>
              </a:rPr>
              <a:t> </a:t>
            </a:r>
            <a:r>
              <a:rPr lang="en-US" dirty="0" smtClean="0">
                <a:latin typeface="Times New Roman"/>
                <a:cs typeface="Times New Roman"/>
              </a:rPr>
              <a:t>the</a:t>
            </a:r>
            <a:r>
              <a:rPr lang="en-US" spc="85" dirty="0" smtClean="0">
                <a:latin typeface="Times New Roman"/>
                <a:cs typeface="Times New Roman"/>
              </a:rPr>
              <a:t> </a:t>
            </a:r>
            <a:r>
              <a:rPr lang="en-US" dirty="0" smtClean="0">
                <a:latin typeface="Times New Roman"/>
                <a:cs typeface="Times New Roman"/>
              </a:rPr>
              <a:t>introduction</a:t>
            </a:r>
            <a:r>
              <a:rPr lang="en-US" spc="80" dirty="0" smtClean="0">
                <a:latin typeface="Times New Roman"/>
                <a:cs typeface="Times New Roman"/>
              </a:rPr>
              <a:t> </a:t>
            </a:r>
            <a:r>
              <a:rPr lang="en-US" dirty="0" smtClean="0">
                <a:latin typeface="Times New Roman"/>
                <a:cs typeface="Times New Roman"/>
              </a:rPr>
              <a:t>of</a:t>
            </a:r>
            <a:r>
              <a:rPr lang="en-US" spc="85" dirty="0" smtClean="0">
                <a:latin typeface="Times New Roman"/>
                <a:cs typeface="Times New Roman"/>
              </a:rPr>
              <a:t> </a:t>
            </a:r>
            <a:r>
              <a:rPr lang="en-US" dirty="0" smtClean="0">
                <a:latin typeface="Times New Roman"/>
                <a:cs typeface="Times New Roman"/>
              </a:rPr>
              <a:t>new</a:t>
            </a:r>
            <a:r>
              <a:rPr lang="en-US" spc="85" dirty="0" smtClean="0">
                <a:latin typeface="Times New Roman"/>
                <a:cs typeface="Times New Roman"/>
              </a:rPr>
              <a:t> </a:t>
            </a:r>
            <a:r>
              <a:rPr lang="en-US" dirty="0" smtClean="0">
                <a:latin typeface="Times New Roman"/>
                <a:cs typeface="Times New Roman"/>
              </a:rPr>
              <a:t>products</a:t>
            </a:r>
            <a:r>
              <a:rPr lang="en-US" spc="95" dirty="0" smtClean="0">
                <a:latin typeface="Times New Roman"/>
                <a:cs typeface="Times New Roman"/>
              </a:rPr>
              <a:t> </a:t>
            </a:r>
            <a:r>
              <a:rPr lang="en-US" dirty="0" smtClean="0">
                <a:latin typeface="Times New Roman"/>
                <a:cs typeface="Times New Roman"/>
              </a:rPr>
              <a:t>such</a:t>
            </a:r>
            <a:r>
              <a:rPr lang="en-US" spc="95" dirty="0" smtClean="0">
                <a:latin typeface="Times New Roman"/>
                <a:cs typeface="Times New Roman"/>
              </a:rPr>
              <a:t> </a:t>
            </a:r>
            <a:r>
              <a:rPr lang="en-US" dirty="0" smtClean="0">
                <a:latin typeface="Times New Roman"/>
                <a:cs typeface="Times New Roman"/>
              </a:rPr>
              <a:t>as</a:t>
            </a:r>
            <a:r>
              <a:rPr lang="en-US" spc="90" dirty="0" smtClean="0">
                <a:latin typeface="Times New Roman"/>
                <a:cs typeface="Times New Roman"/>
              </a:rPr>
              <a:t> </a:t>
            </a:r>
            <a:r>
              <a:rPr lang="en-US" dirty="0" smtClean="0">
                <a:latin typeface="Times New Roman"/>
                <a:cs typeface="Times New Roman"/>
              </a:rPr>
              <a:t>buses</a:t>
            </a:r>
            <a:r>
              <a:rPr lang="en-US" spc="90" dirty="0" smtClean="0">
                <a:latin typeface="Times New Roman"/>
                <a:cs typeface="Times New Roman"/>
              </a:rPr>
              <a:t> </a:t>
            </a:r>
            <a:r>
              <a:rPr lang="en-US" dirty="0" smtClean="0">
                <a:latin typeface="Times New Roman"/>
                <a:cs typeface="Times New Roman"/>
              </a:rPr>
              <a:t>(</a:t>
            </a:r>
            <a:r>
              <a:rPr lang="en-US" dirty="0" err="1" smtClean="0">
                <a:latin typeface="Times New Roman"/>
                <a:cs typeface="Times New Roman"/>
              </a:rPr>
              <a:t>Starbus</a:t>
            </a:r>
            <a:r>
              <a:rPr lang="en-US" spc="95" dirty="0" smtClean="0">
                <a:latin typeface="Times New Roman"/>
                <a:cs typeface="Times New Roman"/>
              </a:rPr>
              <a:t> </a:t>
            </a:r>
            <a:r>
              <a:rPr lang="en-US" dirty="0" smtClean="0">
                <a:latin typeface="Times New Roman"/>
                <a:cs typeface="Times New Roman"/>
              </a:rPr>
              <a:t>and</a:t>
            </a:r>
            <a:r>
              <a:rPr lang="en-US" spc="90" dirty="0" smtClean="0">
                <a:latin typeface="Times New Roman"/>
                <a:cs typeface="Times New Roman"/>
              </a:rPr>
              <a:t> </a:t>
            </a:r>
            <a:r>
              <a:rPr lang="en-US" dirty="0" err="1" smtClean="0">
                <a:latin typeface="Times New Roman"/>
                <a:cs typeface="Times New Roman"/>
              </a:rPr>
              <a:t>Globus</a:t>
            </a:r>
            <a:r>
              <a:rPr lang="en-US" dirty="0" smtClean="0">
                <a:latin typeface="Times New Roman"/>
                <a:cs typeface="Times New Roman"/>
              </a:rPr>
              <a:t>,</a:t>
            </a:r>
            <a:r>
              <a:rPr lang="en-US" spc="90" dirty="0" smtClean="0">
                <a:latin typeface="Times New Roman"/>
                <a:cs typeface="Times New Roman"/>
              </a:rPr>
              <a:t> </a:t>
            </a:r>
            <a:r>
              <a:rPr lang="en-US" spc="-10" dirty="0" smtClean="0">
                <a:latin typeface="Times New Roman"/>
                <a:cs typeface="Times New Roman"/>
              </a:rPr>
              <a:t>jointly </a:t>
            </a:r>
            <a:r>
              <a:rPr lang="en-US" dirty="0" smtClean="0">
                <a:latin typeface="Times New Roman"/>
                <a:cs typeface="Times New Roman"/>
              </a:rPr>
              <a:t>developed</a:t>
            </a:r>
            <a:r>
              <a:rPr lang="en-US" spc="105" dirty="0" smtClean="0">
                <a:latin typeface="Times New Roman"/>
                <a:cs typeface="Times New Roman"/>
              </a:rPr>
              <a:t> </a:t>
            </a:r>
            <a:r>
              <a:rPr lang="en-US" dirty="0" smtClean="0">
                <a:latin typeface="Times New Roman"/>
                <a:cs typeface="Times New Roman"/>
              </a:rPr>
              <a:t>with</a:t>
            </a:r>
            <a:r>
              <a:rPr lang="en-US" spc="110" dirty="0" smtClean="0">
                <a:latin typeface="Times New Roman"/>
                <a:cs typeface="Times New Roman"/>
              </a:rPr>
              <a:t> </a:t>
            </a:r>
            <a:r>
              <a:rPr lang="en-US" dirty="0" smtClean="0">
                <a:latin typeface="Times New Roman"/>
                <a:cs typeface="Times New Roman"/>
              </a:rPr>
              <a:t>subsidiary</a:t>
            </a:r>
            <a:r>
              <a:rPr lang="en-US" spc="105" dirty="0" smtClean="0">
                <a:latin typeface="Times New Roman"/>
                <a:cs typeface="Times New Roman"/>
              </a:rPr>
              <a:t> </a:t>
            </a:r>
            <a:r>
              <a:rPr lang="en-US" dirty="0" smtClean="0">
                <a:latin typeface="Times New Roman"/>
                <a:cs typeface="Times New Roman"/>
              </a:rPr>
              <a:t>Hispano</a:t>
            </a:r>
            <a:r>
              <a:rPr lang="en-US" spc="114" dirty="0" smtClean="0">
                <a:latin typeface="Times New Roman"/>
                <a:cs typeface="Times New Roman"/>
              </a:rPr>
              <a:t> </a:t>
            </a:r>
            <a:r>
              <a:rPr lang="en-US" dirty="0" err="1" smtClean="0">
                <a:latin typeface="Times New Roman"/>
                <a:cs typeface="Times New Roman"/>
              </a:rPr>
              <a:t>Carrocera</a:t>
            </a:r>
            <a:r>
              <a:rPr lang="en-US" dirty="0" smtClean="0">
                <a:latin typeface="Times New Roman"/>
                <a:cs typeface="Times New Roman"/>
              </a:rPr>
              <a:t>)</a:t>
            </a:r>
            <a:r>
              <a:rPr lang="en-US" spc="105" dirty="0" smtClean="0">
                <a:latin typeface="Times New Roman"/>
                <a:cs typeface="Times New Roman"/>
              </a:rPr>
              <a:t> </a:t>
            </a:r>
            <a:r>
              <a:rPr lang="en-US" dirty="0" smtClean="0">
                <a:latin typeface="Times New Roman"/>
                <a:cs typeface="Times New Roman"/>
              </a:rPr>
              <a:t>and</a:t>
            </a:r>
            <a:r>
              <a:rPr lang="en-US" spc="110" dirty="0" smtClean="0">
                <a:latin typeface="Times New Roman"/>
                <a:cs typeface="Times New Roman"/>
              </a:rPr>
              <a:t> </a:t>
            </a:r>
            <a:r>
              <a:rPr lang="en-US" dirty="0" smtClean="0">
                <a:latin typeface="Times New Roman"/>
                <a:cs typeface="Times New Roman"/>
              </a:rPr>
              <a:t>trucks</a:t>
            </a:r>
            <a:r>
              <a:rPr lang="en-US" spc="114" dirty="0" smtClean="0">
                <a:latin typeface="Times New Roman"/>
                <a:cs typeface="Times New Roman"/>
              </a:rPr>
              <a:t> </a:t>
            </a:r>
            <a:r>
              <a:rPr lang="en-US" dirty="0" smtClean="0">
                <a:latin typeface="Times New Roman"/>
                <a:cs typeface="Times New Roman"/>
              </a:rPr>
              <a:t>(Novus,</a:t>
            </a:r>
            <a:r>
              <a:rPr lang="en-US" spc="110" dirty="0" smtClean="0">
                <a:latin typeface="Times New Roman"/>
                <a:cs typeface="Times New Roman"/>
              </a:rPr>
              <a:t> </a:t>
            </a:r>
            <a:r>
              <a:rPr lang="en-US" dirty="0" smtClean="0">
                <a:latin typeface="Times New Roman"/>
                <a:cs typeface="Times New Roman"/>
              </a:rPr>
              <a:t>jointly</a:t>
            </a:r>
            <a:r>
              <a:rPr lang="en-US" spc="85" dirty="0" smtClean="0">
                <a:latin typeface="Times New Roman"/>
                <a:cs typeface="Times New Roman"/>
              </a:rPr>
              <a:t> </a:t>
            </a:r>
            <a:r>
              <a:rPr lang="en-US" spc="-10" dirty="0" smtClean="0">
                <a:latin typeface="Times New Roman"/>
                <a:cs typeface="Times New Roman"/>
              </a:rPr>
              <a:t>developed </a:t>
            </a:r>
            <a:r>
              <a:rPr lang="en-US" dirty="0" smtClean="0">
                <a:latin typeface="Times New Roman"/>
                <a:cs typeface="Times New Roman"/>
              </a:rPr>
              <a:t>with</a:t>
            </a:r>
            <a:r>
              <a:rPr lang="en-US" spc="-25" dirty="0" smtClean="0">
                <a:latin typeface="Times New Roman"/>
                <a:cs typeface="Times New Roman"/>
              </a:rPr>
              <a:t> </a:t>
            </a:r>
            <a:r>
              <a:rPr lang="en-US" dirty="0" smtClean="0">
                <a:latin typeface="Times New Roman"/>
                <a:cs typeface="Times New Roman"/>
              </a:rPr>
              <a:t>subsidiary</a:t>
            </a:r>
            <a:r>
              <a:rPr lang="en-US" spc="-20" dirty="0" smtClean="0">
                <a:latin typeface="Times New Roman"/>
                <a:cs typeface="Times New Roman"/>
              </a:rPr>
              <a:t> </a:t>
            </a:r>
            <a:r>
              <a:rPr lang="en-US" dirty="0" smtClean="0">
                <a:latin typeface="Times New Roman"/>
                <a:cs typeface="Times New Roman"/>
              </a:rPr>
              <a:t>Tata</a:t>
            </a:r>
            <a:r>
              <a:rPr lang="en-US" spc="-20" dirty="0" smtClean="0">
                <a:latin typeface="Times New Roman"/>
                <a:cs typeface="Times New Roman"/>
              </a:rPr>
              <a:t> </a:t>
            </a:r>
            <a:r>
              <a:rPr lang="en-US" spc="-10" dirty="0" smtClean="0">
                <a:latin typeface="Times New Roman"/>
                <a:cs typeface="Times New Roman"/>
              </a:rPr>
              <a:t>Daewoo).</a:t>
            </a:r>
            <a:endParaRPr lang="en-US" dirty="0" smtClean="0">
              <a:latin typeface="Times New Roman"/>
              <a:cs typeface="Times New Roman"/>
            </a:endParaRPr>
          </a:p>
          <a:p>
            <a:pPr marL="12700" marR="6350" algn="just">
              <a:lnSpc>
                <a:spcPct val="144200"/>
              </a:lnSpc>
              <a:spcBef>
                <a:spcPts val="590"/>
              </a:spcBef>
            </a:pPr>
            <a:r>
              <a:rPr lang="en-US" dirty="0" smtClean="0">
                <a:latin typeface="Times New Roman"/>
                <a:cs typeface="Times New Roman"/>
              </a:rPr>
              <a:t>In</a:t>
            </a:r>
            <a:r>
              <a:rPr lang="en-US" spc="-45" dirty="0" smtClean="0">
                <a:latin typeface="Times New Roman"/>
                <a:cs typeface="Times New Roman"/>
              </a:rPr>
              <a:t> </a:t>
            </a:r>
            <a:r>
              <a:rPr lang="en-US" dirty="0" smtClean="0">
                <a:latin typeface="Times New Roman"/>
                <a:cs typeface="Times New Roman"/>
              </a:rPr>
              <a:t>2006,</a:t>
            </a:r>
            <a:r>
              <a:rPr lang="en-US" spc="-55" dirty="0" smtClean="0">
                <a:latin typeface="Times New Roman"/>
                <a:cs typeface="Times New Roman"/>
              </a:rPr>
              <a:t> </a:t>
            </a:r>
            <a:r>
              <a:rPr lang="en-US" dirty="0" smtClean="0">
                <a:latin typeface="Times New Roman"/>
                <a:cs typeface="Times New Roman"/>
              </a:rPr>
              <a:t>Tata</a:t>
            </a:r>
            <a:r>
              <a:rPr lang="en-US" spc="-55" dirty="0" smtClean="0">
                <a:latin typeface="Times New Roman"/>
                <a:cs typeface="Times New Roman"/>
              </a:rPr>
              <a:t> </a:t>
            </a:r>
            <a:r>
              <a:rPr lang="en-US" spc="-10" dirty="0" smtClean="0">
                <a:latin typeface="Times New Roman"/>
                <a:cs typeface="Times New Roman"/>
              </a:rPr>
              <a:t>formed</a:t>
            </a:r>
            <a:r>
              <a:rPr lang="en-US" spc="-50" dirty="0" smtClean="0">
                <a:latin typeface="Times New Roman"/>
                <a:cs typeface="Times New Roman"/>
              </a:rPr>
              <a:t> </a:t>
            </a:r>
            <a:r>
              <a:rPr lang="en-US" dirty="0" smtClean="0">
                <a:latin typeface="Times New Roman"/>
                <a:cs typeface="Times New Roman"/>
              </a:rPr>
              <a:t>a</a:t>
            </a:r>
            <a:r>
              <a:rPr lang="en-US" spc="-45" dirty="0" smtClean="0">
                <a:latin typeface="Times New Roman"/>
                <a:cs typeface="Times New Roman"/>
              </a:rPr>
              <a:t> </a:t>
            </a:r>
            <a:r>
              <a:rPr lang="en-US" dirty="0" smtClean="0">
                <a:latin typeface="Times New Roman"/>
                <a:cs typeface="Times New Roman"/>
              </a:rPr>
              <a:t>joint</a:t>
            </a:r>
            <a:r>
              <a:rPr lang="en-US" spc="-50" dirty="0" smtClean="0">
                <a:latin typeface="Times New Roman"/>
                <a:cs typeface="Times New Roman"/>
              </a:rPr>
              <a:t> </a:t>
            </a:r>
            <a:r>
              <a:rPr lang="en-US" spc="-10" dirty="0" smtClean="0">
                <a:latin typeface="Times New Roman"/>
                <a:cs typeface="Times New Roman"/>
              </a:rPr>
              <a:t>venture</a:t>
            </a:r>
            <a:r>
              <a:rPr lang="en-US" spc="-55" dirty="0" smtClean="0">
                <a:latin typeface="Times New Roman"/>
                <a:cs typeface="Times New Roman"/>
              </a:rPr>
              <a:t> </a:t>
            </a:r>
            <a:r>
              <a:rPr lang="en-US" dirty="0" smtClean="0">
                <a:latin typeface="Times New Roman"/>
                <a:cs typeface="Times New Roman"/>
              </a:rPr>
              <a:t>with</a:t>
            </a:r>
            <a:r>
              <a:rPr lang="en-US" spc="-50" dirty="0" smtClean="0">
                <a:latin typeface="Times New Roman"/>
                <a:cs typeface="Times New Roman"/>
              </a:rPr>
              <a:t> </a:t>
            </a:r>
            <a:r>
              <a:rPr lang="en-US" dirty="0" smtClean="0">
                <a:latin typeface="Times New Roman"/>
                <a:cs typeface="Times New Roman"/>
              </a:rPr>
              <a:t>the</a:t>
            </a:r>
            <a:r>
              <a:rPr lang="en-US" spc="-40" dirty="0" smtClean="0">
                <a:latin typeface="Times New Roman"/>
                <a:cs typeface="Times New Roman"/>
              </a:rPr>
              <a:t> </a:t>
            </a:r>
            <a:r>
              <a:rPr lang="en-US" spc="-10" dirty="0" smtClean="0">
                <a:latin typeface="Times New Roman"/>
                <a:cs typeface="Times New Roman"/>
              </a:rPr>
              <a:t>Brazil-</a:t>
            </a:r>
            <a:r>
              <a:rPr lang="en-US" dirty="0" smtClean="0">
                <a:latin typeface="Times New Roman"/>
                <a:cs typeface="Times New Roman"/>
              </a:rPr>
              <a:t>based</a:t>
            </a:r>
            <a:r>
              <a:rPr lang="en-US" spc="-10" dirty="0" smtClean="0">
                <a:latin typeface="Times New Roman"/>
                <a:cs typeface="Times New Roman"/>
              </a:rPr>
              <a:t> </a:t>
            </a:r>
            <a:r>
              <a:rPr lang="en-US" dirty="0" err="1" smtClean="0">
                <a:latin typeface="Times New Roman"/>
                <a:cs typeface="Times New Roman"/>
                <a:hlinkClick r:id="rId2"/>
              </a:rPr>
              <a:t>Marcopolo</a:t>
            </a:r>
            <a:r>
              <a:rPr lang="en-US" dirty="0" smtClean="0">
                <a:latin typeface="Times New Roman"/>
                <a:cs typeface="Times New Roman"/>
                <a:hlinkClick r:id="rId2"/>
              </a:rPr>
              <a:t>,</a:t>
            </a:r>
            <a:r>
              <a:rPr lang="en-US" spc="-10" dirty="0" smtClean="0">
                <a:latin typeface="Times New Roman"/>
                <a:cs typeface="Times New Roman"/>
              </a:rPr>
              <a:t> </a:t>
            </a:r>
            <a:r>
              <a:rPr lang="en-US" dirty="0" smtClean="0">
                <a:latin typeface="Times New Roman"/>
                <a:cs typeface="Times New Roman"/>
                <a:hlinkClick r:id="rId3"/>
              </a:rPr>
              <a:t>Tata</a:t>
            </a:r>
            <a:r>
              <a:rPr lang="en-US" spc="-25" dirty="0" smtClean="0">
                <a:latin typeface="Times New Roman"/>
                <a:cs typeface="Times New Roman"/>
                <a:hlinkClick r:id="rId3"/>
              </a:rPr>
              <a:t> </a:t>
            </a:r>
            <a:r>
              <a:rPr lang="en-US" spc="-10" dirty="0" err="1" smtClean="0">
                <a:latin typeface="Times New Roman"/>
                <a:cs typeface="Times New Roman"/>
                <a:hlinkClick r:id="rId3"/>
              </a:rPr>
              <a:t>Marcopolo</a:t>
            </a:r>
            <a:r>
              <a:rPr lang="en-US" spc="-10" dirty="0" smtClean="0">
                <a:latin typeface="Times New Roman"/>
                <a:cs typeface="Times New Roman"/>
              </a:rPr>
              <a:t> </a:t>
            </a:r>
            <a:r>
              <a:rPr lang="en-US" dirty="0" smtClean="0">
                <a:latin typeface="Times New Roman"/>
                <a:cs typeface="Times New Roman"/>
                <a:hlinkClick r:id="rId3"/>
              </a:rPr>
              <a:t>Bus</a:t>
            </a:r>
            <a:r>
              <a:rPr lang="en-US" dirty="0" smtClean="0">
                <a:latin typeface="Times New Roman"/>
                <a:cs typeface="Times New Roman"/>
              </a:rPr>
              <a:t>,</a:t>
            </a:r>
            <a:r>
              <a:rPr lang="en-US" spc="-10" dirty="0" smtClean="0">
                <a:latin typeface="Times New Roman"/>
                <a:cs typeface="Times New Roman"/>
              </a:rPr>
              <a:t> </a:t>
            </a:r>
            <a:r>
              <a:rPr lang="en-US" dirty="0" smtClean="0">
                <a:latin typeface="Times New Roman"/>
                <a:cs typeface="Times New Roman"/>
              </a:rPr>
              <a:t>to</a:t>
            </a:r>
            <a:r>
              <a:rPr lang="en-US" spc="-15" dirty="0" smtClean="0">
                <a:latin typeface="Times New Roman"/>
                <a:cs typeface="Times New Roman"/>
              </a:rPr>
              <a:t> </a:t>
            </a:r>
            <a:r>
              <a:rPr lang="en-US" dirty="0" smtClean="0">
                <a:latin typeface="Times New Roman"/>
                <a:cs typeface="Times New Roman"/>
              </a:rPr>
              <a:t>manufacture</a:t>
            </a:r>
            <a:r>
              <a:rPr lang="en-US" spc="-15" dirty="0" smtClean="0">
                <a:latin typeface="Times New Roman"/>
                <a:cs typeface="Times New Roman"/>
              </a:rPr>
              <a:t> </a:t>
            </a:r>
            <a:r>
              <a:rPr lang="en-US" dirty="0" smtClean="0">
                <a:latin typeface="Times New Roman"/>
                <a:cs typeface="Times New Roman"/>
              </a:rPr>
              <a:t>fully</a:t>
            </a:r>
            <a:r>
              <a:rPr lang="en-US" spc="-5" dirty="0" smtClean="0">
                <a:latin typeface="Times New Roman"/>
                <a:cs typeface="Times New Roman"/>
              </a:rPr>
              <a:t> </a:t>
            </a:r>
            <a:r>
              <a:rPr lang="en-US" dirty="0" smtClean="0">
                <a:latin typeface="Times New Roman"/>
                <a:cs typeface="Times New Roman"/>
              </a:rPr>
              <a:t>built</a:t>
            </a:r>
            <a:r>
              <a:rPr lang="en-US" spc="-10" dirty="0" smtClean="0">
                <a:latin typeface="Times New Roman"/>
                <a:cs typeface="Times New Roman"/>
              </a:rPr>
              <a:t> </a:t>
            </a:r>
            <a:r>
              <a:rPr lang="en-US" dirty="0" smtClean="0">
                <a:latin typeface="Times New Roman"/>
                <a:cs typeface="Times New Roman"/>
              </a:rPr>
              <a:t>buses</a:t>
            </a:r>
            <a:r>
              <a:rPr lang="en-US" spc="-10" dirty="0" smtClean="0">
                <a:latin typeface="Times New Roman"/>
                <a:cs typeface="Times New Roman"/>
              </a:rPr>
              <a:t> </a:t>
            </a:r>
            <a:r>
              <a:rPr lang="en-US" dirty="0" smtClean="0">
                <a:latin typeface="Times New Roman"/>
                <a:cs typeface="Times New Roman"/>
              </a:rPr>
              <a:t>and</a:t>
            </a:r>
            <a:r>
              <a:rPr lang="en-US" spc="-10" dirty="0" smtClean="0">
                <a:latin typeface="Times New Roman"/>
                <a:cs typeface="Times New Roman"/>
              </a:rPr>
              <a:t> coaches.</a:t>
            </a:r>
            <a:endParaRPr lang="en-US" dirty="0" smtClean="0">
              <a:latin typeface="Times New Roman"/>
              <a:cs typeface="Times New Roman"/>
            </a:endParaRPr>
          </a:p>
          <a:p>
            <a:pPr marL="12700" marR="8255" algn="just">
              <a:lnSpc>
                <a:spcPct val="143300"/>
              </a:lnSpc>
              <a:spcBef>
                <a:spcPts val="600"/>
              </a:spcBef>
            </a:pPr>
            <a:r>
              <a:rPr lang="en-US" dirty="0" smtClean="0">
                <a:latin typeface="Times New Roman"/>
                <a:cs typeface="Times New Roman"/>
              </a:rPr>
              <a:t>In</a:t>
            </a:r>
            <a:r>
              <a:rPr lang="en-US" spc="-45" dirty="0" smtClean="0">
                <a:latin typeface="Times New Roman"/>
                <a:cs typeface="Times New Roman"/>
              </a:rPr>
              <a:t> </a:t>
            </a:r>
            <a:r>
              <a:rPr lang="en-US" dirty="0" smtClean="0">
                <a:latin typeface="Times New Roman"/>
                <a:cs typeface="Times New Roman"/>
              </a:rPr>
              <a:t>2008,</a:t>
            </a:r>
            <a:r>
              <a:rPr lang="en-US" spc="-45" dirty="0" smtClean="0">
                <a:latin typeface="Times New Roman"/>
                <a:cs typeface="Times New Roman"/>
              </a:rPr>
              <a:t> </a:t>
            </a:r>
            <a:r>
              <a:rPr lang="en-US" dirty="0" smtClean="0">
                <a:latin typeface="Times New Roman"/>
                <a:cs typeface="Times New Roman"/>
              </a:rPr>
              <a:t>Tata</a:t>
            </a:r>
            <a:r>
              <a:rPr lang="en-US" spc="-50" dirty="0" smtClean="0">
                <a:latin typeface="Times New Roman"/>
                <a:cs typeface="Times New Roman"/>
              </a:rPr>
              <a:t> </a:t>
            </a:r>
            <a:r>
              <a:rPr lang="en-US" dirty="0" smtClean="0">
                <a:latin typeface="Times New Roman"/>
                <a:cs typeface="Times New Roman"/>
              </a:rPr>
              <a:t>Motors</a:t>
            </a:r>
            <a:r>
              <a:rPr lang="en-US" spc="-40" dirty="0" smtClean="0">
                <a:latin typeface="Times New Roman"/>
                <a:cs typeface="Times New Roman"/>
              </a:rPr>
              <a:t> </a:t>
            </a:r>
            <a:r>
              <a:rPr lang="en-US" dirty="0" smtClean="0">
                <a:latin typeface="Times New Roman"/>
                <a:cs typeface="Times New Roman"/>
              </a:rPr>
              <a:t>acquired</a:t>
            </a:r>
            <a:r>
              <a:rPr lang="en-US" spc="-40" dirty="0" smtClean="0">
                <a:latin typeface="Times New Roman"/>
                <a:cs typeface="Times New Roman"/>
              </a:rPr>
              <a:t> </a:t>
            </a:r>
            <a:r>
              <a:rPr lang="en-US" dirty="0" smtClean="0">
                <a:latin typeface="Times New Roman"/>
                <a:cs typeface="Times New Roman"/>
              </a:rPr>
              <a:t>the</a:t>
            </a:r>
            <a:r>
              <a:rPr lang="en-US" spc="-45" dirty="0" smtClean="0">
                <a:latin typeface="Times New Roman"/>
                <a:cs typeface="Times New Roman"/>
              </a:rPr>
              <a:t> </a:t>
            </a:r>
            <a:r>
              <a:rPr lang="en-US" dirty="0" smtClean="0">
                <a:latin typeface="Times New Roman"/>
                <a:cs typeface="Times New Roman"/>
              </a:rPr>
              <a:t>English</a:t>
            </a:r>
            <a:r>
              <a:rPr lang="en-US" spc="-35" dirty="0" smtClean="0">
                <a:latin typeface="Times New Roman"/>
                <a:cs typeface="Times New Roman"/>
              </a:rPr>
              <a:t> </a:t>
            </a:r>
            <a:r>
              <a:rPr lang="en-US" dirty="0" smtClean="0">
                <a:latin typeface="Times New Roman"/>
                <a:cs typeface="Times New Roman"/>
              </a:rPr>
              <a:t>car</a:t>
            </a:r>
            <a:r>
              <a:rPr lang="en-US" spc="-45" dirty="0" smtClean="0">
                <a:latin typeface="Times New Roman"/>
                <a:cs typeface="Times New Roman"/>
              </a:rPr>
              <a:t> </a:t>
            </a:r>
            <a:r>
              <a:rPr lang="en-US" dirty="0" smtClean="0">
                <a:latin typeface="Times New Roman"/>
                <a:cs typeface="Times New Roman"/>
              </a:rPr>
              <a:t>maker</a:t>
            </a:r>
            <a:r>
              <a:rPr lang="en-US" spc="-45" dirty="0" smtClean="0">
                <a:latin typeface="Times New Roman"/>
                <a:cs typeface="Times New Roman"/>
              </a:rPr>
              <a:t> </a:t>
            </a:r>
            <a:r>
              <a:rPr lang="en-US" dirty="0" smtClean="0">
                <a:latin typeface="Times New Roman"/>
                <a:cs typeface="Times New Roman"/>
              </a:rPr>
              <a:t>Jaguar</a:t>
            </a:r>
            <a:r>
              <a:rPr lang="en-US" spc="-45" dirty="0" smtClean="0">
                <a:latin typeface="Times New Roman"/>
                <a:cs typeface="Times New Roman"/>
              </a:rPr>
              <a:t> </a:t>
            </a:r>
            <a:r>
              <a:rPr lang="en-US" dirty="0" smtClean="0">
                <a:latin typeface="Times New Roman"/>
                <a:cs typeface="Times New Roman"/>
              </a:rPr>
              <a:t>Land</a:t>
            </a:r>
            <a:r>
              <a:rPr lang="en-US" spc="-35" dirty="0" smtClean="0">
                <a:latin typeface="Times New Roman"/>
                <a:cs typeface="Times New Roman"/>
              </a:rPr>
              <a:t> </a:t>
            </a:r>
            <a:r>
              <a:rPr lang="en-US" dirty="0" smtClean="0">
                <a:latin typeface="Times New Roman"/>
                <a:cs typeface="Times New Roman"/>
              </a:rPr>
              <a:t>Rover,</a:t>
            </a:r>
            <a:r>
              <a:rPr lang="en-US" spc="-45" dirty="0" smtClean="0">
                <a:latin typeface="Times New Roman"/>
                <a:cs typeface="Times New Roman"/>
              </a:rPr>
              <a:t> </a:t>
            </a:r>
            <a:r>
              <a:rPr lang="en-US" spc="-10" dirty="0" smtClean="0">
                <a:latin typeface="Times New Roman"/>
                <a:cs typeface="Times New Roman"/>
              </a:rPr>
              <a:t>manufacturer </a:t>
            </a:r>
            <a:r>
              <a:rPr lang="en-US" dirty="0" smtClean="0">
                <a:latin typeface="Times New Roman"/>
                <a:cs typeface="Times New Roman"/>
              </a:rPr>
              <a:t>of</a:t>
            </a:r>
            <a:r>
              <a:rPr lang="en-US" spc="-15" dirty="0" smtClean="0">
                <a:latin typeface="Times New Roman"/>
                <a:cs typeface="Times New Roman"/>
              </a:rPr>
              <a:t> </a:t>
            </a:r>
            <a:r>
              <a:rPr lang="en-US" dirty="0" smtClean="0">
                <a:latin typeface="Times New Roman"/>
                <a:cs typeface="Times New Roman"/>
              </a:rPr>
              <a:t>the</a:t>
            </a:r>
            <a:r>
              <a:rPr lang="en-US" spc="-20" dirty="0" smtClean="0">
                <a:latin typeface="Times New Roman"/>
                <a:cs typeface="Times New Roman"/>
              </a:rPr>
              <a:t> </a:t>
            </a:r>
            <a:r>
              <a:rPr lang="en-US" dirty="0" smtClean="0">
                <a:latin typeface="Times New Roman"/>
                <a:cs typeface="Times New Roman"/>
              </a:rPr>
              <a:t>Jaguar</a:t>
            </a:r>
            <a:r>
              <a:rPr lang="en-US" spc="-5" dirty="0" smtClean="0">
                <a:latin typeface="Times New Roman"/>
                <a:cs typeface="Times New Roman"/>
              </a:rPr>
              <a:t> </a:t>
            </a:r>
            <a:r>
              <a:rPr lang="en-US" dirty="0" smtClean="0">
                <a:latin typeface="Times New Roman"/>
                <a:cs typeface="Times New Roman"/>
              </a:rPr>
              <a:t>and</a:t>
            </a:r>
            <a:r>
              <a:rPr lang="en-US" spc="-10" dirty="0" smtClean="0">
                <a:latin typeface="Times New Roman"/>
                <a:cs typeface="Times New Roman"/>
              </a:rPr>
              <a:t> </a:t>
            </a:r>
            <a:r>
              <a:rPr lang="en-US" dirty="0" smtClean="0">
                <a:latin typeface="Times New Roman"/>
                <a:cs typeface="Times New Roman"/>
              </a:rPr>
              <a:t>Land</a:t>
            </a:r>
            <a:r>
              <a:rPr lang="en-US" spc="-10" dirty="0" smtClean="0">
                <a:latin typeface="Times New Roman"/>
                <a:cs typeface="Times New Roman"/>
              </a:rPr>
              <a:t> </a:t>
            </a:r>
            <a:r>
              <a:rPr lang="en-US" dirty="0" smtClean="0">
                <a:latin typeface="Times New Roman"/>
                <a:cs typeface="Times New Roman"/>
              </a:rPr>
              <a:t>Rover</a:t>
            </a:r>
            <a:r>
              <a:rPr lang="en-US" spc="-15" dirty="0" smtClean="0">
                <a:latin typeface="Times New Roman"/>
                <a:cs typeface="Times New Roman"/>
              </a:rPr>
              <a:t> </a:t>
            </a:r>
            <a:r>
              <a:rPr lang="en-US" dirty="0" smtClean="0">
                <a:latin typeface="Times New Roman"/>
                <a:cs typeface="Times New Roman"/>
              </a:rPr>
              <a:t>from</a:t>
            </a:r>
            <a:r>
              <a:rPr lang="en-US" spc="-5" dirty="0" smtClean="0">
                <a:latin typeface="Times New Roman"/>
                <a:cs typeface="Times New Roman"/>
              </a:rPr>
              <a:t> </a:t>
            </a:r>
            <a:r>
              <a:rPr lang="en-US" dirty="0" smtClean="0">
                <a:latin typeface="Times New Roman"/>
                <a:cs typeface="Times New Roman"/>
              </a:rPr>
              <a:t>Ford</a:t>
            </a:r>
            <a:r>
              <a:rPr lang="en-US" spc="-15" dirty="0" smtClean="0">
                <a:latin typeface="Times New Roman"/>
                <a:cs typeface="Times New Roman"/>
              </a:rPr>
              <a:t> </a:t>
            </a:r>
            <a:r>
              <a:rPr lang="en-US" dirty="0" smtClean="0">
                <a:latin typeface="Times New Roman"/>
                <a:cs typeface="Times New Roman"/>
              </a:rPr>
              <a:t>Motor</a:t>
            </a:r>
            <a:r>
              <a:rPr lang="en-US" spc="-15" dirty="0" smtClean="0">
                <a:latin typeface="Times New Roman"/>
                <a:cs typeface="Times New Roman"/>
              </a:rPr>
              <a:t> </a:t>
            </a:r>
            <a:r>
              <a:rPr lang="en-US" spc="-10" dirty="0" smtClean="0">
                <a:latin typeface="Times New Roman"/>
                <a:cs typeface="Times New Roman"/>
              </a:rPr>
              <a:t>Company.</a:t>
            </a:r>
            <a:endParaRPr lang="en-US" dirty="0" smtClean="0">
              <a:latin typeface="Times New Roman"/>
              <a:cs typeface="Times New Roman"/>
            </a:endParaRPr>
          </a:p>
          <a:p>
            <a:pPr marL="12700" marR="5080" algn="just">
              <a:lnSpc>
                <a:spcPct val="143900"/>
              </a:lnSpc>
              <a:spcBef>
                <a:spcPts val="605"/>
              </a:spcBef>
            </a:pPr>
            <a:r>
              <a:rPr lang="en-US" dirty="0" smtClean="0">
                <a:latin typeface="Times New Roman"/>
                <a:cs typeface="Times New Roman"/>
              </a:rPr>
              <a:t>In</a:t>
            </a:r>
            <a:r>
              <a:rPr lang="en-US" spc="55" dirty="0" smtClean="0">
                <a:latin typeface="Times New Roman"/>
                <a:cs typeface="Times New Roman"/>
              </a:rPr>
              <a:t> </a:t>
            </a:r>
            <a:r>
              <a:rPr lang="en-US" dirty="0" smtClean="0">
                <a:latin typeface="Times New Roman"/>
                <a:cs typeface="Times New Roman"/>
              </a:rPr>
              <a:t>May</a:t>
            </a:r>
            <a:r>
              <a:rPr lang="en-US" spc="65" dirty="0" smtClean="0">
                <a:latin typeface="Times New Roman"/>
                <a:cs typeface="Times New Roman"/>
              </a:rPr>
              <a:t> </a:t>
            </a:r>
            <a:r>
              <a:rPr lang="en-US" dirty="0" smtClean="0">
                <a:latin typeface="Times New Roman"/>
                <a:cs typeface="Times New Roman"/>
              </a:rPr>
              <a:t>2009,</a:t>
            </a:r>
            <a:r>
              <a:rPr lang="en-US" spc="65" dirty="0" smtClean="0">
                <a:latin typeface="Times New Roman"/>
                <a:cs typeface="Times New Roman"/>
              </a:rPr>
              <a:t> </a:t>
            </a:r>
            <a:r>
              <a:rPr lang="en-US" dirty="0" smtClean="0">
                <a:latin typeface="Times New Roman"/>
                <a:cs typeface="Times New Roman"/>
              </a:rPr>
              <a:t>Tata</a:t>
            </a:r>
            <a:r>
              <a:rPr lang="en-US" spc="70" dirty="0" smtClean="0">
                <a:latin typeface="Times New Roman"/>
                <a:cs typeface="Times New Roman"/>
              </a:rPr>
              <a:t> </a:t>
            </a:r>
            <a:r>
              <a:rPr lang="en-US" dirty="0" smtClean="0">
                <a:latin typeface="Times New Roman"/>
                <a:cs typeface="Times New Roman"/>
              </a:rPr>
              <a:t>unveiled</a:t>
            </a:r>
            <a:r>
              <a:rPr lang="en-US" spc="60" dirty="0" smtClean="0">
                <a:latin typeface="Times New Roman"/>
                <a:cs typeface="Times New Roman"/>
              </a:rPr>
              <a:t> </a:t>
            </a:r>
            <a:r>
              <a:rPr lang="en-US" dirty="0" smtClean="0">
                <a:latin typeface="Times New Roman"/>
                <a:cs typeface="Times New Roman"/>
              </a:rPr>
              <a:t>the</a:t>
            </a:r>
            <a:r>
              <a:rPr lang="en-US" spc="60" dirty="0" smtClean="0">
                <a:latin typeface="Times New Roman"/>
                <a:cs typeface="Times New Roman"/>
              </a:rPr>
              <a:t> </a:t>
            </a:r>
            <a:r>
              <a:rPr lang="en-US" dirty="0" smtClean="0">
                <a:latin typeface="Times New Roman"/>
                <a:cs typeface="Times New Roman"/>
              </a:rPr>
              <a:t>Tata</a:t>
            </a:r>
            <a:r>
              <a:rPr lang="en-US" spc="75" dirty="0" smtClean="0">
                <a:latin typeface="Times New Roman"/>
                <a:cs typeface="Times New Roman"/>
              </a:rPr>
              <a:t> </a:t>
            </a:r>
            <a:r>
              <a:rPr lang="en-US" dirty="0" smtClean="0">
                <a:latin typeface="Times New Roman"/>
                <a:cs typeface="Times New Roman"/>
              </a:rPr>
              <a:t>World</a:t>
            </a:r>
            <a:r>
              <a:rPr lang="en-US" spc="60" dirty="0" smtClean="0">
                <a:latin typeface="Times New Roman"/>
                <a:cs typeface="Times New Roman"/>
              </a:rPr>
              <a:t> </a:t>
            </a:r>
            <a:r>
              <a:rPr lang="en-US" dirty="0" smtClean="0">
                <a:latin typeface="Times New Roman"/>
                <a:cs typeface="Times New Roman"/>
              </a:rPr>
              <a:t>Truck</a:t>
            </a:r>
            <a:r>
              <a:rPr lang="en-US" spc="65" dirty="0" smtClean="0">
                <a:latin typeface="Times New Roman"/>
                <a:cs typeface="Times New Roman"/>
              </a:rPr>
              <a:t> </a:t>
            </a:r>
            <a:r>
              <a:rPr lang="en-US" dirty="0" smtClean="0">
                <a:latin typeface="Times New Roman"/>
                <a:cs typeface="Times New Roman"/>
              </a:rPr>
              <a:t>range</a:t>
            </a:r>
            <a:r>
              <a:rPr lang="en-US" spc="60" dirty="0" smtClean="0">
                <a:latin typeface="Times New Roman"/>
                <a:cs typeface="Times New Roman"/>
              </a:rPr>
              <a:t> </a:t>
            </a:r>
            <a:r>
              <a:rPr lang="en-US" dirty="0" smtClean="0">
                <a:latin typeface="Times New Roman"/>
                <a:cs typeface="Times New Roman"/>
              </a:rPr>
              <a:t>jointly</a:t>
            </a:r>
            <a:r>
              <a:rPr lang="en-US" spc="65" dirty="0" smtClean="0">
                <a:latin typeface="Times New Roman"/>
                <a:cs typeface="Times New Roman"/>
              </a:rPr>
              <a:t> </a:t>
            </a:r>
            <a:r>
              <a:rPr lang="en-US" dirty="0" smtClean="0">
                <a:latin typeface="Times New Roman"/>
                <a:cs typeface="Times New Roman"/>
              </a:rPr>
              <a:t>developed</a:t>
            </a:r>
            <a:r>
              <a:rPr lang="en-US" spc="65" dirty="0" smtClean="0">
                <a:latin typeface="Times New Roman"/>
                <a:cs typeface="Times New Roman"/>
              </a:rPr>
              <a:t> </a:t>
            </a:r>
            <a:r>
              <a:rPr lang="en-US" dirty="0" smtClean="0">
                <a:latin typeface="Times New Roman"/>
                <a:cs typeface="Times New Roman"/>
              </a:rPr>
              <a:t>with</a:t>
            </a:r>
            <a:r>
              <a:rPr lang="en-US" spc="65" dirty="0" smtClean="0">
                <a:latin typeface="Times New Roman"/>
                <a:cs typeface="Times New Roman"/>
              </a:rPr>
              <a:t> </a:t>
            </a:r>
            <a:r>
              <a:rPr lang="en-US" spc="-20" dirty="0" smtClean="0">
                <a:latin typeface="Times New Roman"/>
                <a:cs typeface="Times New Roman"/>
              </a:rPr>
              <a:t>Tata </a:t>
            </a:r>
            <a:r>
              <a:rPr lang="en-US" dirty="0" smtClean="0">
                <a:latin typeface="Times New Roman"/>
                <a:cs typeface="Times New Roman"/>
              </a:rPr>
              <a:t>Daewoo;</a:t>
            </a:r>
            <a:r>
              <a:rPr lang="en-US" spc="-15" dirty="0" smtClean="0">
                <a:latin typeface="Times New Roman"/>
                <a:cs typeface="Times New Roman"/>
              </a:rPr>
              <a:t> </a:t>
            </a:r>
            <a:r>
              <a:rPr lang="en-US" dirty="0" smtClean="0">
                <a:latin typeface="Times New Roman"/>
                <a:cs typeface="Times New Roman"/>
              </a:rPr>
              <a:t>the</a:t>
            </a:r>
            <a:r>
              <a:rPr lang="en-US" spc="25" dirty="0" smtClean="0">
                <a:latin typeface="Times New Roman"/>
                <a:cs typeface="Times New Roman"/>
              </a:rPr>
              <a:t> </a:t>
            </a:r>
            <a:r>
              <a:rPr lang="en-US" dirty="0" smtClean="0">
                <a:latin typeface="Times New Roman"/>
                <a:cs typeface="Times New Roman"/>
              </a:rPr>
              <a:t>range</a:t>
            </a:r>
            <a:r>
              <a:rPr lang="en-US" spc="25" dirty="0" smtClean="0">
                <a:latin typeface="Times New Roman"/>
                <a:cs typeface="Times New Roman"/>
              </a:rPr>
              <a:t> </a:t>
            </a:r>
            <a:r>
              <a:rPr lang="en-US" dirty="0" smtClean="0">
                <a:latin typeface="Times New Roman"/>
                <a:cs typeface="Times New Roman"/>
              </a:rPr>
              <a:t>went</a:t>
            </a:r>
            <a:r>
              <a:rPr lang="en-US" spc="30" dirty="0" smtClean="0">
                <a:latin typeface="Times New Roman"/>
                <a:cs typeface="Times New Roman"/>
              </a:rPr>
              <a:t> </a:t>
            </a:r>
            <a:r>
              <a:rPr lang="en-US" dirty="0" smtClean="0">
                <a:latin typeface="Times New Roman"/>
                <a:cs typeface="Times New Roman"/>
              </a:rPr>
              <a:t>on</a:t>
            </a:r>
            <a:r>
              <a:rPr lang="en-US" spc="30" dirty="0" smtClean="0">
                <a:latin typeface="Times New Roman"/>
                <a:cs typeface="Times New Roman"/>
              </a:rPr>
              <a:t> </a:t>
            </a:r>
            <a:r>
              <a:rPr lang="en-US" dirty="0" smtClean="0">
                <a:latin typeface="Times New Roman"/>
                <a:cs typeface="Times New Roman"/>
              </a:rPr>
              <a:t>sale</a:t>
            </a:r>
            <a:r>
              <a:rPr lang="en-US" spc="25" dirty="0" smtClean="0">
                <a:latin typeface="Times New Roman"/>
                <a:cs typeface="Times New Roman"/>
              </a:rPr>
              <a:t> </a:t>
            </a:r>
            <a:r>
              <a:rPr lang="en-US" dirty="0" smtClean="0">
                <a:latin typeface="Times New Roman"/>
                <a:cs typeface="Times New Roman"/>
              </a:rPr>
              <a:t>in</a:t>
            </a:r>
            <a:r>
              <a:rPr lang="en-US" spc="30" dirty="0" smtClean="0">
                <a:latin typeface="Times New Roman"/>
                <a:cs typeface="Times New Roman"/>
              </a:rPr>
              <a:t> </a:t>
            </a:r>
            <a:r>
              <a:rPr lang="en-US" dirty="0" smtClean="0">
                <a:latin typeface="Times New Roman"/>
                <a:cs typeface="Times New Roman"/>
              </a:rPr>
              <a:t>South</a:t>
            </a:r>
            <a:r>
              <a:rPr lang="en-US" spc="30" dirty="0" smtClean="0">
                <a:latin typeface="Times New Roman"/>
                <a:cs typeface="Times New Roman"/>
              </a:rPr>
              <a:t> </a:t>
            </a:r>
            <a:r>
              <a:rPr lang="en-US" dirty="0" smtClean="0">
                <a:latin typeface="Times New Roman"/>
                <a:cs typeface="Times New Roman"/>
              </a:rPr>
              <a:t>Korea,</a:t>
            </a:r>
            <a:r>
              <a:rPr lang="en-US" spc="35" dirty="0" smtClean="0">
                <a:latin typeface="Times New Roman"/>
                <a:cs typeface="Times New Roman"/>
              </a:rPr>
              <a:t> </a:t>
            </a:r>
            <a:r>
              <a:rPr lang="en-US" dirty="0" smtClean="0">
                <a:latin typeface="Times New Roman"/>
                <a:cs typeface="Times New Roman"/>
              </a:rPr>
              <a:t>South</a:t>
            </a:r>
            <a:r>
              <a:rPr lang="en-US" spc="30" dirty="0" smtClean="0">
                <a:latin typeface="Times New Roman"/>
                <a:cs typeface="Times New Roman"/>
              </a:rPr>
              <a:t> </a:t>
            </a:r>
            <a:r>
              <a:rPr lang="en-US" dirty="0" smtClean="0">
                <a:latin typeface="Times New Roman"/>
                <a:cs typeface="Times New Roman"/>
              </a:rPr>
              <a:t>Africa,</a:t>
            </a:r>
            <a:r>
              <a:rPr lang="en-US" spc="25" dirty="0" smtClean="0">
                <a:latin typeface="Times New Roman"/>
                <a:cs typeface="Times New Roman"/>
              </a:rPr>
              <a:t> </a:t>
            </a:r>
            <a:r>
              <a:rPr lang="en-US" dirty="0" smtClean="0">
                <a:latin typeface="Times New Roman"/>
                <a:cs typeface="Times New Roman"/>
              </a:rPr>
              <a:t>the</a:t>
            </a:r>
            <a:r>
              <a:rPr lang="en-US" spc="5" dirty="0" smtClean="0">
                <a:latin typeface="Times New Roman"/>
                <a:cs typeface="Times New Roman"/>
              </a:rPr>
              <a:t> </a:t>
            </a:r>
            <a:r>
              <a:rPr lang="en-US" dirty="0" smtClean="0">
                <a:latin typeface="Times New Roman"/>
                <a:cs typeface="Times New Roman"/>
                <a:hlinkClick r:id="rId4"/>
              </a:rPr>
              <a:t>SAARC</a:t>
            </a:r>
            <a:r>
              <a:rPr lang="en-US" spc="-10" dirty="0" smtClean="0">
                <a:latin typeface="Times New Roman"/>
                <a:cs typeface="Times New Roman"/>
              </a:rPr>
              <a:t> countries, </a:t>
            </a:r>
            <a:r>
              <a:rPr lang="en-US" dirty="0" smtClean="0">
                <a:latin typeface="Times New Roman"/>
                <a:cs typeface="Times New Roman"/>
              </a:rPr>
              <a:t>and</a:t>
            </a:r>
            <a:r>
              <a:rPr lang="en-US" spc="-5" dirty="0" smtClean="0">
                <a:latin typeface="Times New Roman"/>
                <a:cs typeface="Times New Roman"/>
              </a:rPr>
              <a:t> </a:t>
            </a:r>
            <a:r>
              <a:rPr lang="en-US" dirty="0" smtClean="0">
                <a:latin typeface="Times New Roman"/>
                <a:cs typeface="Times New Roman"/>
              </a:rPr>
              <a:t>the Middle</a:t>
            </a:r>
            <a:r>
              <a:rPr lang="en-US" spc="-10" dirty="0" smtClean="0">
                <a:latin typeface="Times New Roman"/>
                <a:cs typeface="Times New Roman"/>
              </a:rPr>
              <a:t> </a:t>
            </a:r>
            <a:r>
              <a:rPr lang="en-US" dirty="0" smtClean="0">
                <a:latin typeface="Times New Roman"/>
                <a:cs typeface="Times New Roman"/>
              </a:rPr>
              <a:t>East at</a:t>
            </a:r>
            <a:r>
              <a:rPr lang="en-US" spc="-5" dirty="0" smtClean="0">
                <a:latin typeface="Times New Roman"/>
                <a:cs typeface="Times New Roman"/>
              </a:rPr>
              <a:t> </a:t>
            </a:r>
            <a:r>
              <a:rPr lang="en-US" dirty="0" smtClean="0">
                <a:latin typeface="Times New Roman"/>
                <a:cs typeface="Times New Roman"/>
              </a:rPr>
              <a:t>the</a:t>
            </a:r>
            <a:r>
              <a:rPr lang="en-US" spc="-5" dirty="0" smtClean="0">
                <a:latin typeface="Times New Roman"/>
                <a:cs typeface="Times New Roman"/>
              </a:rPr>
              <a:t> </a:t>
            </a:r>
            <a:r>
              <a:rPr lang="en-US" dirty="0" smtClean="0">
                <a:latin typeface="Times New Roman"/>
                <a:cs typeface="Times New Roman"/>
              </a:rPr>
              <a:t>end</a:t>
            </a:r>
            <a:r>
              <a:rPr lang="en-US" spc="-5" dirty="0" smtClean="0">
                <a:latin typeface="Times New Roman"/>
                <a:cs typeface="Times New Roman"/>
              </a:rPr>
              <a:t> </a:t>
            </a:r>
            <a:r>
              <a:rPr lang="en-US" dirty="0" smtClean="0">
                <a:latin typeface="Times New Roman"/>
                <a:cs typeface="Times New Roman"/>
              </a:rPr>
              <a:t>of</a:t>
            </a:r>
            <a:r>
              <a:rPr lang="en-US" spc="-5" dirty="0" smtClean="0">
                <a:latin typeface="Times New Roman"/>
                <a:cs typeface="Times New Roman"/>
              </a:rPr>
              <a:t> </a:t>
            </a:r>
            <a:r>
              <a:rPr lang="en-US" spc="-10" dirty="0" smtClean="0">
                <a:latin typeface="Times New Roman"/>
                <a:cs typeface="Times New Roman"/>
              </a:rPr>
              <a:t>2009.</a:t>
            </a:r>
            <a:endParaRPr lang="en-US" dirty="0" smtClean="0">
              <a:latin typeface="Times New Roman"/>
              <a:cs typeface="Times New Roman"/>
            </a:endParaRPr>
          </a:p>
          <a:p>
            <a:pPr>
              <a:lnSpc>
                <a:spcPct val="100000"/>
              </a:lnSpc>
              <a:spcBef>
                <a:spcPts val="15"/>
              </a:spcBef>
            </a:pPr>
            <a:endParaRPr lang="en-US" sz="1800" dirty="0" smtClean="0">
              <a:latin typeface="Times New Roman"/>
              <a:cs typeface="Times New Roman"/>
            </a:endParaRPr>
          </a:p>
          <a:p>
            <a:pPr marL="12700" algn="just">
              <a:lnSpc>
                <a:spcPct val="100000"/>
              </a:lnSpc>
            </a:pPr>
            <a:r>
              <a:rPr lang="en-US" dirty="0" smtClean="0">
                <a:latin typeface="Times New Roman"/>
                <a:cs typeface="Times New Roman"/>
              </a:rPr>
              <a:t>Tata</a:t>
            </a:r>
            <a:r>
              <a:rPr lang="en-US" spc="-20" dirty="0" smtClean="0">
                <a:latin typeface="Times New Roman"/>
                <a:cs typeface="Times New Roman"/>
              </a:rPr>
              <a:t> </a:t>
            </a:r>
            <a:r>
              <a:rPr lang="en-US" dirty="0" smtClean="0">
                <a:latin typeface="Times New Roman"/>
                <a:cs typeface="Times New Roman"/>
              </a:rPr>
              <a:t>acquired</a:t>
            </a:r>
            <a:r>
              <a:rPr lang="en-US" spc="-15" dirty="0" smtClean="0">
                <a:latin typeface="Times New Roman"/>
                <a:cs typeface="Times New Roman"/>
              </a:rPr>
              <a:t> </a:t>
            </a:r>
            <a:r>
              <a:rPr lang="en-US" dirty="0" smtClean="0">
                <a:latin typeface="Times New Roman"/>
                <a:cs typeface="Times New Roman"/>
              </a:rPr>
              <a:t>full</a:t>
            </a:r>
            <a:r>
              <a:rPr lang="en-US" spc="-15" dirty="0" smtClean="0">
                <a:latin typeface="Times New Roman"/>
                <a:cs typeface="Times New Roman"/>
              </a:rPr>
              <a:t> </a:t>
            </a:r>
            <a:r>
              <a:rPr lang="en-US" dirty="0" smtClean="0">
                <a:latin typeface="Times New Roman"/>
                <a:cs typeface="Times New Roman"/>
              </a:rPr>
              <a:t>ownership</a:t>
            </a:r>
            <a:r>
              <a:rPr lang="en-US" spc="-20" dirty="0" smtClean="0">
                <a:latin typeface="Times New Roman"/>
                <a:cs typeface="Times New Roman"/>
              </a:rPr>
              <a:t> </a:t>
            </a:r>
            <a:r>
              <a:rPr lang="en-US" dirty="0" smtClean="0">
                <a:latin typeface="Times New Roman"/>
                <a:cs typeface="Times New Roman"/>
              </a:rPr>
              <a:t>of</a:t>
            </a:r>
            <a:r>
              <a:rPr lang="en-US" spc="-15" dirty="0" smtClean="0">
                <a:latin typeface="Times New Roman"/>
                <a:cs typeface="Times New Roman"/>
              </a:rPr>
              <a:t> </a:t>
            </a:r>
            <a:r>
              <a:rPr lang="en-US" dirty="0" smtClean="0">
                <a:latin typeface="Times New Roman"/>
                <a:cs typeface="Times New Roman"/>
              </a:rPr>
              <a:t>Hispano</a:t>
            </a:r>
            <a:r>
              <a:rPr lang="en-US" spc="-20" dirty="0" smtClean="0">
                <a:latin typeface="Times New Roman"/>
                <a:cs typeface="Times New Roman"/>
              </a:rPr>
              <a:t> </a:t>
            </a:r>
            <a:r>
              <a:rPr lang="en-US" dirty="0" err="1" smtClean="0">
                <a:latin typeface="Times New Roman"/>
                <a:cs typeface="Times New Roman"/>
              </a:rPr>
              <a:t>Carrocera</a:t>
            </a:r>
            <a:r>
              <a:rPr lang="en-US" spc="-25" dirty="0" smtClean="0">
                <a:latin typeface="Times New Roman"/>
                <a:cs typeface="Times New Roman"/>
              </a:rPr>
              <a:t> </a:t>
            </a:r>
            <a:r>
              <a:rPr lang="en-US" dirty="0" smtClean="0">
                <a:latin typeface="Times New Roman"/>
                <a:cs typeface="Times New Roman"/>
              </a:rPr>
              <a:t>in</a:t>
            </a:r>
            <a:r>
              <a:rPr lang="en-US" spc="-25" dirty="0" smtClean="0">
                <a:latin typeface="Times New Roman"/>
                <a:cs typeface="Times New Roman"/>
              </a:rPr>
              <a:t> </a:t>
            </a:r>
            <a:r>
              <a:rPr lang="en-US" spc="-10" dirty="0" smtClean="0">
                <a:latin typeface="Times New Roman"/>
                <a:cs typeface="Times New Roman"/>
              </a:rPr>
              <a:t>2009.</a:t>
            </a:r>
            <a:endParaRPr lang="en-US" dirty="0" smtClean="0">
              <a:latin typeface="Times New Roman"/>
              <a:cs typeface="Times New Roman"/>
            </a:endParaRPr>
          </a:p>
          <a:p>
            <a:pPr marL="12700" marR="5715" algn="just">
              <a:lnSpc>
                <a:spcPct val="143700"/>
              </a:lnSpc>
              <a:spcBef>
                <a:spcPts val="605"/>
              </a:spcBef>
            </a:pPr>
            <a:r>
              <a:rPr lang="en-US" dirty="0" smtClean="0">
                <a:latin typeface="Times New Roman"/>
                <a:cs typeface="Times New Roman"/>
              </a:rPr>
              <a:t>In</a:t>
            </a:r>
            <a:r>
              <a:rPr lang="en-US" spc="-45" dirty="0" smtClean="0">
                <a:latin typeface="Times New Roman"/>
                <a:cs typeface="Times New Roman"/>
              </a:rPr>
              <a:t> </a:t>
            </a:r>
            <a:r>
              <a:rPr lang="en-US" dirty="0" smtClean="0">
                <a:latin typeface="Times New Roman"/>
                <a:cs typeface="Times New Roman"/>
              </a:rPr>
              <a:t>2013,</a:t>
            </a:r>
            <a:r>
              <a:rPr lang="en-US" spc="-55" dirty="0" smtClean="0">
                <a:latin typeface="Times New Roman"/>
                <a:cs typeface="Times New Roman"/>
              </a:rPr>
              <a:t> </a:t>
            </a:r>
            <a:r>
              <a:rPr lang="en-US" dirty="0" smtClean="0">
                <a:latin typeface="Times New Roman"/>
                <a:cs typeface="Times New Roman"/>
              </a:rPr>
              <a:t>Tata</a:t>
            </a:r>
            <a:r>
              <a:rPr lang="en-US" spc="-45" dirty="0" smtClean="0">
                <a:latin typeface="Times New Roman"/>
                <a:cs typeface="Times New Roman"/>
              </a:rPr>
              <a:t> </a:t>
            </a:r>
            <a:r>
              <a:rPr lang="en-US" dirty="0" smtClean="0">
                <a:latin typeface="Times New Roman"/>
                <a:cs typeface="Times New Roman"/>
              </a:rPr>
              <a:t>Motors</a:t>
            </a:r>
            <a:r>
              <a:rPr lang="en-US" spc="-50" dirty="0" smtClean="0">
                <a:latin typeface="Times New Roman"/>
                <a:cs typeface="Times New Roman"/>
              </a:rPr>
              <a:t> </a:t>
            </a:r>
            <a:r>
              <a:rPr lang="en-US" dirty="0" smtClean="0">
                <a:latin typeface="Times New Roman"/>
                <a:cs typeface="Times New Roman"/>
              </a:rPr>
              <a:t>announced</a:t>
            </a:r>
            <a:r>
              <a:rPr lang="en-US" spc="-50" dirty="0" smtClean="0">
                <a:latin typeface="Times New Roman"/>
                <a:cs typeface="Times New Roman"/>
              </a:rPr>
              <a:t> </a:t>
            </a:r>
            <a:r>
              <a:rPr lang="en-US" dirty="0" smtClean="0">
                <a:latin typeface="Times New Roman"/>
                <a:cs typeface="Times New Roman"/>
              </a:rPr>
              <a:t>it</a:t>
            </a:r>
            <a:r>
              <a:rPr lang="en-US" spc="-45" dirty="0" smtClean="0">
                <a:latin typeface="Times New Roman"/>
                <a:cs typeface="Times New Roman"/>
              </a:rPr>
              <a:t> </a:t>
            </a:r>
            <a:r>
              <a:rPr lang="en-US" dirty="0" smtClean="0">
                <a:latin typeface="Times New Roman"/>
                <a:cs typeface="Times New Roman"/>
              </a:rPr>
              <a:t>will</a:t>
            </a:r>
            <a:r>
              <a:rPr lang="en-US" spc="-40" dirty="0" smtClean="0">
                <a:latin typeface="Times New Roman"/>
                <a:cs typeface="Times New Roman"/>
              </a:rPr>
              <a:t> </a:t>
            </a:r>
            <a:r>
              <a:rPr lang="en-US" dirty="0" smtClean="0">
                <a:latin typeface="Times New Roman"/>
                <a:cs typeface="Times New Roman"/>
              </a:rPr>
              <a:t>sell</a:t>
            </a:r>
            <a:r>
              <a:rPr lang="en-US" spc="-45" dirty="0" smtClean="0">
                <a:latin typeface="Times New Roman"/>
                <a:cs typeface="Times New Roman"/>
              </a:rPr>
              <a:t> </a:t>
            </a:r>
            <a:r>
              <a:rPr lang="en-US" dirty="0" smtClean="0">
                <a:latin typeface="Times New Roman"/>
                <a:cs typeface="Times New Roman"/>
              </a:rPr>
              <a:t>in</a:t>
            </a:r>
            <a:r>
              <a:rPr lang="en-US" spc="-35" dirty="0" smtClean="0">
                <a:latin typeface="Times New Roman"/>
                <a:cs typeface="Times New Roman"/>
              </a:rPr>
              <a:t> </a:t>
            </a:r>
            <a:r>
              <a:rPr lang="en-US" dirty="0" smtClean="0">
                <a:latin typeface="Times New Roman"/>
                <a:cs typeface="Times New Roman"/>
              </a:rPr>
              <a:t>India,</a:t>
            </a:r>
            <a:r>
              <a:rPr lang="en-US" spc="-50" dirty="0" smtClean="0">
                <a:latin typeface="Times New Roman"/>
                <a:cs typeface="Times New Roman"/>
              </a:rPr>
              <a:t> </a:t>
            </a:r>
            <a:r>
              <a:rPr lang="en-US" dirty="0" smtClean="0">
                <a:latin typeface="Times New Roman"/>
                <a:cs typeface="Times New Roman"/>
              </a:rPr>
              <a:t>the</a:t>
            </a:r>
            <a:r>
              <a:rPr lang="en-US" spc="-50" dirty="0" smtClean="0">
                <a:latin typeface="Times New Roman"/>
                <a:cs typeface="Times New Roman"/>
              </a:rPr>
              <a:t> </a:t>
            </a:r>
            <a:r>
              <a:rPr lang="en-US" dirty="0" smtClean="0">
                <a:latin typeface="Times New Roman"/>
                <a:cs typeface="Times New Roman"/>
              </a:rPr>
              <a:t>first</a:t>
            </a:r>
            <a:r>
              <a:rPr lang="en-US" spc="-45" dirty="0" smtClean="0">
                <a:latin typeface="Times New Roman"/>
                <a:cs typeface="Times New Roman"/>
              </a:rPr>
              <a:t> </a:t>
            </a:r>
            <a:r>
              <a:rPr lang="en-US" dirty="0" smtClean="0">
                <a:latin typeface="Times New Roman"/>
                <a:cs typeface="Times New Roman"/>
              </a:rPr>
              <a:t>vehicle</a:t>
            </a:r>
            <a:r>
              <a:rPr lang="en-US" spc="-55" dirty="0" smtClean="0">
                <a:latin typeface="Times New Roman"/>
                <a:cs typeface="Times New Roman"/>
              </a:rPr>
              <a:t> </a:t>
            </a:r>
            <a:r>
              <a:rPr lang="en-US" dirty="0" smtClean="0">
                <a:latin typeface="Times New Roman"/>
                <a:cs typeface="Times New Roman"/>
              </a:rPr>
              <a:t>in</a:t>
            </a:r>
            <a:r>
              <a:rPr lang="en-US" spc="-40" dirty="0" smtClean="0">
                <a:latin typeface="Times New Roman"/>
                <a:cs typeface="Times New Roman"/>
              </a:rPr>
              <a:t> </a:t>
            </a:r>
            <a:r>
              <a:rPr lang="en-US" dirty="0" smtClean="0">
                <a:latin typeface="Times New Roman"/>
                <a:cs typeface="Times New Roman"/>
              </a:rPr>
              <a:t>the</a:t>
            </a:r>
            <a:r>
              <a:rPr lang="en-US" spc="-40" dirty="0" smtClean="0">
                <a:latin typeface="Times New Roman"/>
                <a:cs typeface="Times New Roman"/>
              </a:rPr>
              <a:t> </a:t>
            </a:r>
            <a:r>
              <a:rPr lang="en-US" dirty="0" smtClean="0">
                <a:latin typeface="Times New Roman"/>
                <a:cs typeface="Times New Roman"/>
              </a:rPr>
              <a:t>world</a:t>
            </a:r>
            <a:r>
              <a:rPr lang="en-US" spc="-50" dirty="0" smtClean="0">
                <a:latin typeface="Times New Roman"/>
                <a:cs typeface="Times New Roman"/>
              </a:rPr>
              <a:t> </a:t>
            </a:r>
            <a:r>
              <a:rPr lang="en-US" dirty="0" smtClean="0">
                <a:latin typeface="Times New Roman"/>
                <a:cs typeface="Times New Roman"/>
              </a:rPr>
              <a:t>to</a:t>
            </a:r>
            <a:r>
              <a:rPr lang="en-US" spc="-45" dirty="0" smtClean="0">
                <a:latin typeface="Times New Roman"/>
                <a:cs typeface="Times New Roman"/>
              </a:rPr>
              <a:t> </a:t>
            </a:r>
            <a:r>
              <a:rPr lang="en-US" spc="-25" dirty="0" smtClean="0">
                <a:latin typeface="Times New Roman"/>
                <a:cs typeface="Times New Roman"/>
              </a:rPr>
              <a:t>run </a:t>
            </a:r>
            <a:r>
              <a:rPr lang="en-US" dirty="0" smtClean="0">
                <a:latin typeface="Times New Roman"/>
                <a:cs typeface="Times New Roman"/>
              </a:rPr>
              <a:t>on compressed air</a:t>
            </a:r>
            <a:r>
              <a:rPr lang="en-US" spc="10" dirty="0" smtClean="0">
                <a:latin typeface="Times New Roman"/>
                <a:cs typeface="Times New Roman"/>
              </a:rPr>
              <a:t> </a:t>
            </a:r>
            <a:r>
              <a:rPr lang="en-US" dirty="0" smtClean="0">
                <a:latin typeface="Times New Roman"/>
                <a:cs typeface="Times New Roman"/>
              </a:rPr>
              <a:t>(engines designed by the French</a:t>
            </a:r>
            <a:r>
              <a:rPr lang="en-US" spc="-5" dirty="0" smtClean="0">
                <a:latin typeface="Times New Roman"/>
                <a:cs typeface="Times New Roman"/>
              </a:rPr>
              <a:t> </a:t>
            </a:r>
            <a:r>
              <a:rPr lang="en-US" dirty="0" smtClean="0">
                <a:latin typeface="Times New Roman"/>
                <a:cs typeface="Times New Roman"/>
              </a:rPr>
              <a:t>company</a:t>
            </a:r>
            <a:r>
              <a:rPr lang="en-US" spc="-5" dirty="0" smtClean="0">
                <a:latin typeface="Times New Roman"/>
                <a:cs typeface="Times New Roman"/>
              </a:rPr>
              <a:t> </a:t>
            </a:r>
            <a:r>
              <a:rPr lang="en-US" dirty="0" smtClean="0">
                <a:latin typeface="Times New Roman"/>
                <a:cs typeface="Times New Roman"/>
                <a:hlinkClick r:id="rId5"/>
              </a:rPr>
              <a:t>MDI</a:t>
            </a:r>
            <a:r>
              <a:rPr lang="en-US" dirty="0" smtClean="0">
                <a:latin typeface="Times New Roman"/>
                <a:cs typeface="Times New Roman"/>
              </a:rPr>
              <a:t>)</a:t>
            </a:r>
            <a:r>
              <a:rPr lang="en-US" spc="5" dirty="0" smtClean="0">
                <a:latin typeface="Times New Roman"/>
                <a:cs typeface="Times New Roman"/>
              </a:rPr>
              <a:t> </a:t>
            </a:r>
            <a:r>
              <a:rPr lang="en-US" dirty="0" smtClean="0">
                <a:latin typeface="Times New Roman"/>
                <a:cs typeface="Times New Roman"/>
              </a:rPr>
              <a:t>and</a:t>
            </a:r>
            <a:r>
              <a:rPr lang="en-US" spc="-5" dirty="0" smtClean="0">
                <a:latin typeface="Times New Roman"/>
                <a:cs typeface="Times New Roman"/>
              </a:rPr>
              <a:t> </a:t>
            </a:r>
            <a:r>
              <a:rPr lang="en-US" dirty="0" smtClean="0">
                <a:latin typeface="Times New Roman"/>
                <a:cs typeface="Times New Roman"/>
              </a:rPr>
              <a:t>dubbed</a:t>
            </a:r>
            <a:r>
              <a:rPr lang="en-US" spc="-5" dirty="0" smtClean="0">
                <a:latin typeface="Times New Roman"/>
                <a:cs typeface="Times New Roman"/>
              </a:rPr>
              <a:t> </a:t>
            </a:r>
            <a:r>
              <a:rPr lang="en-US" spc="-10" dirty="0" smtClean="0">
                <a:latin typeface="Times New Roman"/>
                <a:cs typeface="Times New Roman"/>
              </a:rPr>
              <a:t>"Mini </a:t>
            </a:r>
            <a:r>
              <a:rPr lang="en-US" spc="-20" dirty="0" smtClean="0">
                <a:latin typeface="Times New Roman"/>
                <a:cs typeface="Times New Roman"/>
              </a:rPr>
              <a:t>CAT".</a:t>
            </a:r>
            <a:endParaRPr lang="en-US" dirty="0" smtClean="0">
              <a:latin typeface="Times New Roman"/>
              <a:cs typeface="Times New Roman"/>
            </a:endParaRPr>
          </a:p>
          <a:p>
            <a:pPr marL="12700" marR="7620">
              <a:lnSpc>
                <a:spcPct val="144200"/>
              </a:lnSpc>
              <a:spcBef>
                <a:spcPts val="590"/>
              </a:spcBef>
            </a:pPr>
            <a:r>
              <a:rPr lang="en-US" dirty="0" smtClean="0">
                <a:latin typeface="Times New Roman"/>
                <a:cs typeface="Times New Roman"/>
              </a:rPr>
              <a:t>In</a:t>
            </a:r>
            <a:r>
              <a:rPr lang="en-US" spc="25" dirty="0" smtClean="0">
                <a:latin typeface="Times New Roman"/>
                <a:cs typeface="Times New Roman"/>
              </a:rPr>
              <a:t> </a:t>
            </a:r>
            <a:r>
              <a:rPr lang="en-US" dirty="0" smtClean="0">
                <a:latin typeface="Times New Roman"/>
                <a:cs typeface="Times New Roman"/>
              </a:rPr>
              <a:t>2014,</a:t>
            </a:r>
            <a:r>
              <a:rPr lang="en-US" spc="10" dirty="0" smtClean="0">
                <a:latin typeface="Times New Roman"/>
                <a:cs typeface="Times New Roman"/>
              </a:rPr>
              <a:t> </a:t>
            </a:r>
            <a:r>
              <a:rPr lang="en-US" dirty="0" smtClean="0">
                <a:latin typeface="Times New Roman"/>
                <a:cs typeface="Times New Roman"/>
              </a:rPr>
              <a:t>Tata</a:t>
            </a:r>
            <a:r>
              <a:rPr lang="en-US" spc="15" dirty="0" smtClean="0">
                <a:latin typeface="Times New Roman"/>
                <a:cs typeface="Times New Roman"/>
              </a:rPr>
              <a:t> </a:t>
            </a:r>
            <a:r>
              <a:rPr lang="en-US" dirty="0" smtClean="0">
                <a:latin typeface="Times New Roman"/>
                <a:cs typeface="Times New Roman"/>
              </a:rPr>
              <a:t>Motors</a:t>
            </a:r>
            <a:r>
              <a:rPr lang="en-US" spc="15" dirty="0" smtClean="0">
                <a:latin typeface="Times New Roman"/>
                <a:cs typeface="Times New Roman"/>
              </a:rPr>
              <a:t> </a:t>
            </a:r>
            <a:r>
              <a:rPr lang="en-US" dirty="0" smtClean="0">
                <a:latin typeface="Times New Roman"/>
                <a:cs typeface="Times New Roman"/>
              </a:rPr>
              <a:t>introduced</a:t>
            </a:r>
            <a:r>
              <a:rPr lang="en-US" spc="30" dirty="0" smtClean="0">
                <a:latin typeface="Times New Roman"/>
                <a:cs typeface="Times New Roman"/>
              </a:rPr>
              <a:t> </a:t>
            </a:r>
            <a:r>
              <a:rPr lang="en-US" dirty="0" smtClean="0">
                <a:latin typeface="Times New Roman"/>
                <a:cs typeface="Times New Roman"/>
              </a:rPr>
              <a:t>first</a:t>
            </a:r>
            <a:r>
              <a:rPr lang="en-US" spc="25" dirty="0" smtClean="0">
                <a:latin typeface="Times New Roman"/>
                <a:cs typeface="Times New Roman"/>
              </a:rPr>
              <a:t> </a:t>
            </a:r>
            <a:r>
              <a:rPr lang="en-US" dirty="0" smtClean="0">
                <a:latin typeface="Times New Roman"/>
                <a:cs typeface="Times New Roman"/>
              </a:rPr>
              <a:t>Truck</a:t>
            </a:r>
            <a:r>
              <a:rPr lang="en-US" spc="40" dirty="0" smtClean="0">
                <a:latin typeface="Times New Roman"/>
                <a:cs typeface="Times New Roman"/>
              </a:rPr>
              <a:t> </a:t>
            </a:r>
            <a:r>
              <a:rPr lang="en-US" dirty="0" smtClean="0">
                <a:latin typeface="Times New Roman"/>
                <a:cs typeface="Times New Roman"/>
              </a:rPr>
              <a:t>Racing</a:t>
            </a:r>
            <a:r>
              <a:rPr lang="en-US" spc="20" dirty="0" smtClean="0">
                <a:latin typeface="Times New Roman"/>
                <a:cs typeface="Times New Roman"/>
              </a:rPr>
              <a:t> </a:t>
            </a:r>
            <a:r>
              <a:rPr lang="en-US" dirty="0" smtClean="0">
                <a:latin typeface="Times New Roman"/>
                <a:cs typeface="Times New Roman"/>
              </a:rPr>
              <a:t>championship</a:t>
            </a:r>
            <a:r>
              <a:rPr lang="en-US" spc="20" dirty="0" smtClean="0">
                <a:latin typeface="Times New Roman"/>
                <a:cs typeface="Times New Roman"/>
              </a:rPr>
              <a:t> </a:t>
            </a:r>
            <a:r>
              <a:rPr lang="en-US" dirty="0" smtClean="0">
                <a:latin typeface="Times New Roman"/>
                <a:cs typeface="Times New Roman"/>
              </a:rPr>
              <a:t>in</a:t>
            </a:r>
            <a:r>
              <a:rPr lang="en-US" spc="30" dirty="0" smtClean="0">
                <a:latin typeface="Times New Roman"/>
                <a:cs typeface="Times New Roman"/>
              </a:rPr>
              <a:t> </a:t>
            </a:r>
            <a:r>
              <a:rPr lang="en-US" dirty="0" smtClean="0">
                <a:latin typeface="Times New Roman"/>
                <a:cs typeface="Times New Roman"/>
              </a:rPr>
              <a:t>India</a:t>
            </a:r>
            <a:r>
              <a:rPr lang="en-US" spc="15" dirty="0" smtClean="0">
                <a:latin typeface="Times New Roman"/>
                <a:cs typeface="Times New Roman"/>
              </a:rPr>
              <a:t> </a:t>
            </a:r>
            <a:r>
              <a:rPr lang="en-US" dirty="0" smtClean="0">
                <a:latin typeface="Times New Roman"/>
                <a:cs typeface="Times New Roman"/>
              </a:rPr>
              <a:t>"T1</a:t>
            </a:r>
            <a:r>
              <a:rPr lang="en-US" spc="25" dirty="0" smtClean="0">
                <a:latin typeface="Times New Roman"/>
                <a:cs typeface="Times New Roman"/>
              </a:rPr>
              <a:t> </a:t>
            </a:r>
            <a:r>
              <a:rPr lang="en-US" spc="-10" dirty="0" smtClean="0">
                <a:latin typeface="Times New Roman"/>
                <a:cs typeface="Times New Roman"/>
              </a:rPr>
              <a:t>Prima </a:t>
            </a:r>
            <a:r>
              <a:rPr lang="en-US" dirty="0" smtClean="0">
                <a:latin typeface="Times New Roman"/>
                <a:cs typeface="Times New Roman"/>
              </a:rPr>
              <a:t>Truck</a:t>
            </a:r>
            <a:r>
              <a:rPr lang="en-US" spc="-10" dirty="0" smtClean="0">
                <a:latin typeface="Times New Roman"/>
                <a:cs typeface="Times New Roman"/>
              </a:rPr>
              <a:t> </a:t>
            </a:r>
            <a:r>
              <a:rPr lang="en-US" dirty="0" smtClean="0">
                <a:latin typeface="Times New Roman"/>
                <a:cs typeface="Times New Roman"/>
              </a:rPr>
              <a:t>Racing</a:t>
            </a:r>
            <a:r>
              <a:rPr lang="en-US" spc="-10" dirty="0" smtClean="0">
                <a:latin typeface="Times New Roman"/>
                <a:cs typeface="Times New Roman"/>
              </a:rPr>
              <a:t> Championship".</a:t>
            </a:r>
            <a:endParaRPr lang="en-US" dirty="0" smtClean="0">
              <a:latin typeface="Times New Roman"/>
              <a:cs typeface="Times New Roman"/>
            </a:endParaRPr>
          </a:p>
          <a:p>
            <a:pPr marL="12700" marR="6350">
              <a:lnSpc>
                <a:spcPct val="144200"/>
              </a:lnSpc>
              <a:spcBef>
                <a:spcPts val="590"/>
              </a:spcBef>
            </a:pPr>
            <a:r>
              <a:rPr lang="en-US" dirty="0" smtClean="0">
                <a:latin typeface="Times New Roman"/>
                <a:cs typeface="Times New Roman"/>
              </a:rPr>
              <a:t>On</a:t>
            </a:r>
            <a:r>
              <a:rPr lang="en-US" spc="110" dirty="0" smtClean="0">
                <a:latin typeface="Times New Roman"/>
                <a:cs typeface="Times New Roman"/>
              </a:rPr>
              <a:t>  </a:t>
            </a:r>
            <a:r>
              <a:rPr lang="en-US" dirty="0" smtClean="0">
                <a:latin typeface="Times New Roman"/>
                <a:cs typeface="Times New Roman"/>
              </a:rPr>
              <a:t>2</a:t>
            </a:r>
            <a:r>
              <a:rPr lang="en-US" spc="114" dirty="0" smtClean="0">
                <a:latin typeface="Times New Roman"/>
                <a:cs typeface="Times New Roman"/>
              </a:rPr>
              <a:t>  </a:t>
            </a:r>
            <a:r>
              <a:rPr lang="en-US" dirty="0" smtClean="0">
                <a:latin typeface="Times New Roman"/>
                <a:cs typeface="Times New Roman"/>
              </a:rPr>
              <a:t>November</a:t>
            </a:r>
            <a:r>
              <a:rPr lang="en-US" spc="114" dirty="0" smtClean="0">
                <a:latin typeface="Times New Roman"/>
                <a:cs typeface="Times New Roman"/>
              </a:rPr>
              <a:t>  </a:t>
            </a:r>
            <a:r>
              <a:rPr lang="en-US" dirty="0" smtClean="0">
                <a:latin typeface="Times New Roman"/>
                <a:cs typeface="Times New Roman"/>
              </a:rPr>
              <a:t>2015,</a:t>
            </a:r>
            <a:r>
              <a:rPr lang="en-US" spc="110" dirty="0" smtClean="0">
                <a:latin typeface="Times New Roman"/>
                <a:cs typeface="Times New Roman"/>
              </a:rPr>
              <a:t>  </a:t>
            </a:r>
            <a:r>
              <a:rPr lang="en-US" dirty="0" smtClean="0">
                <a:latin typeface="Times New Roman"/>
                <a:cs typeface="Times New Roman"/>
              </a:rPr>
              <a:t>Tata</a:t>
            </a:r>
            <a:r>
              <a:rPr lang="en-US" spc="114" dirty="0" smtClean="0">
                <a:latin typeface="Times New Roman"/>
                <a:cs typeface="Times New Roman"/>
              </a:rPr>
              <a:t>  </a:t>
            </a:r>
            <a:r>
              <a:rPr lang="en-US" dirty="0" smtClean="0">
                <a:latin typeface="Times New Roman"/>
                <a:cs typeface="Times New Roman"/>
              </a:rPr>
              <a:t>Motors</a:t>
            </a:r>
            <a:r>
              <a:rPr lang="en-US" spc="114" dirty="0" smtClean="0">
                <a:latin typeface="Times New Roman"/>
                <a:cs typeface="Times New Roman"/>
              </a:rPr>
              <a:t>  </a:t>
            </a:r>
            <a:r>
              <a:rPr lang="en-US" dirty="0" smtClean="0">
                <a:latin typeface="Times New Roman"/>
                <a:cs typeface="Times New Roman"/>
              </a:rPr>
              <a:t>announced</a:t>
            </a:r>
            <a:r>
              <a:rPr lang="en-US" spc="10" dirty="0" smtClean="0">
                <a:latin typeface="Times New Roman"/>
                <a:cs typeface="Times New Roman"/>
              </a:rPr>
              <a:t> </a:t>
            </a:r>
            <a:r>
              <a:rPr lang="en-US" dirty="0" smtClean="0">
                <a:latin typeface="Times New Roman"/>
                <a:cs typeface="Times New Roman"/>
                <a:hlinkClick r:id="rId6"/>
              </a:rPr>
              <a:t>Lionel</a:t>
            </a:r>
            <a:r>
              <a:rPr lang="en-US" spc="114" dirty="0" smtClean="0">
                <a:latin typeface="Times New Roman"/>
                <a:cs typeface="Times New Roman"/>
                <a:hlinkClick r:id="rId6"/>
              </a:rPr>
              <a:t>  </a:t>
            </a:r>
            <a:r>
              <a:rPr lang="en-US" dirty="0" err="1" smtClean="0">
                <a:latin typeface="Times New Roman"/>
                <a:cs typeface="Times New Roman"/>
                <a:hlinkClick r:id="rId6"/>
              </a:rPr>
              <a:t>Messi</a:t>
            </a:r>
            <a:r>
              <a:rPr lang="en-US" spc="5" dirty="0" smtClean="0">
                <a:latin typeface="Times New Roman"/>
                <a:cs typeface="Times New Roman"/>
              </a:rPr>
              <a:t> </a:t>
            </a:r>
            <a:r>
              <a:rPr lang="en-US" dirty="0" smtClean="0">
                <a:latin typeface="Times New Roman"/>
                <a:cs typeface="Times New Roman"/>
              </a:rPr>
              <a:t>as</a:t>
            </a:r>
            <a:r>
              <a:rPr lang="en-US" spc="114" dirty="0" smtClean="0">
                <a:latin typeface="Times New Roman"/>
                <a:cs typeface="Times New Roman"/>
              </a:rPr>
              <a:t>  </a:t>
            </a:r>
            <a:r>
              <a:rPr lang="en-US" dirty="0" smtClean="0">
                <a:latin typeface="Times New Roman"/>
                <a:cs typeface="Times New Roman"/>
              </a:rPr>
              <a:t>global</a:t>
            </a:r>
            <a:r>
              <a:rPr lang="en-US" spc="114" dirty="0" smtClean="0">
                <a:latin typeface="Times New Roman"/>
                <a:cs typeface="Times New Roman"/>
              </a:rPr>
              <a:t>  </a:t>
            </a:r>
            <a:r>
              <a:rPr lang="en-US" spc="-10" dirty="0" smtClean="0">
                <a:latin typeface="Times New Roman"/>
                <a:cs typeface="Times New Roman"/>
              </a:rPr>
              <a:t>brand </a:t>
            </a:r>
            <a:r>
              <a:rPr lang="en-US" dirty="0" smtClean="0">
                <a:latin typeface="Times New Roman"/>
                <a:cs typeface="Times New Roman"/>
              </a:rPr>
              <a:t>ambassador</a:t>
            </a:r>
            <a:r>
              <a:rPr lang="en-US" spc="-25" dirty="0" smtClean="0">
                <a:latin typeface="Times New Roman"/>
                <a:cs typeface="Times New Roman"/>
              </a:rPr>
              <a:t> </a:t>
            </a:r>
            <a:r>
              <a:rPr lang="en-US" dirty="0" smtClean="0">
                <a:latin typeface="Times New Roman"/>
                <a:cs typeface="Times New Roman"/>
              </a:rPr>
              <a:t>at</a:t>
            </a:r>
            <a:r>
              <a:rPr lang="en-US" spc="-10" dirty="0" smtClean="0">
                <a:latin typeface="Times New Roman"/>
                <a:cs typeface="Times New Roman"/>
              </a:rPr>
              <a:t> </a:t>
            </a:r>
            <a:r>
              <a:rPr lang="en-US" dirty="0" smtClean="0">
                <a:latin typeface="Times New Roman"/>
                <a:cs typeface="Times New Roman"/>
                <a:hlinkClick r:id="rId7"/>
              </a:rPr>
              <a:t>New</a:t>
            </a:r>
            <a:r>
              <a:rPr lang="en-US" spc="-20" dirty="0" smtClean="0">
                <a:latin typeface="Times New Roman"/>
                <a:cs typeface="Times New Roman"/>
                <a:hlinkClick r:id="rId7"/>
              </a:rPr>
              <a:t> </a:t>
            </a:r>
            <a:r>
              <a:rPr lang="en-US" dirty="0" smtClean="0">
                <a:latin typeface="Times New Roman"/>
                <a:cs typeface="Times New Roman"/>
                <a:hlinkClick r:id="rId7"/>
              </a:rPr>
              <a:t>Delhi</a:t>
            </a:r>
            <a:r>
              <a:rPr lang="en-US" dirty="0" smtClean="0">
                <a:latin typeface="Times New Roman"/>
                <a:cs typeface="Times New Roman"/>
              </a:rPr>
              <a:t>,</a:t>
            </a:r>
            <a:r>
              <a:rPr lang="en-US" spc="-15" dirty="0" smtClean="0">
                <a:latin typeface="Times New Roman"/>
                <a:cs typeface="Times New Roman"/>
              </a:rPr>
              <a:t> </a:t>
            </a:r>
            <a:r>
              <a:rPr lang="en-US" dirty="0" smtClean="0">
                <a:latin typeface="Times New Roman"/>
                <a:cs typeface="Times New Roman"/>
              </a:rPr>
              <a:t>to</a:t>
            </a:r>
            <a:r>
              <a:rPr lang="en-US" spc="-20" dirty="0" smtClean="0">
                <a:latin typeface="Times New Roman"/>
                <a:cs typeface="Times New Roman"/>
              </a:rPr>
              <a:t> </a:t>
            </a:r>
            <a:r>
              <a:rPr lang="en-US" dirty="0" smtClean="0">
                <a:latin typeface="Times New Roman"/>
                <a:cs typeface="Times New Roman"/>
              </a:rPr>
              <a:t>promote</a:t>
            </a:r>
            <a:r>
              <a:rPr lang="en-US" spc="-20" dirty="0" smtClean="0">
                <a:latin typeface="Times New Roman"/>
                <a:cs typeface="Times New Roman"/>
              </a:rPr>
              <a:t> </a:t>
            </a:r>
            <a:r>
              <a:rPr lang="en-US" dirty="0" smtClean="0">
                <a:latin typeface="Times New Roman"/>
                <a:cs typeface="Times New Roman"/>
              </a:rPr>
              <a:t>and</a:t>
            </a:r>
            <a:r>
              <a:rPr lang="en-US" spc="-20" dirty="0" smtClean="0">
                <a:latin typeface="Times New Roman"/>
                <a:cs typeface="Times New Roman"/>
              </a:rPr>
              <a:t> </a:t>
            </a:r>
            <a:r>
              <a:rPr lang="en-US" dirty="0" smtClean="0">
                <a:latin typeface="Times New Roman"/>
                <a:cs typeface="Times New Roman"/>
              </a:rPr>
              <a:t>endorse</a:t>
            </a:r>
            <a:r>
              <a:rPr lang="en-US" spc="-15" dirty="0" smtClean="0">
                <a:latin typeface="Times New Roman"/>
                <a:cs typeface="Times New Roman"/>
              </a:rPr>
              <a:t> </a:t>
            </a:r>
            <a:r>
              <a:rPr lang="en-US" dirty="0" smtClean="0">
                <a:latin typeface="Times New Roman"/>
                <a:cs typeface="Times New Roman"/>
              </a:rPr>
              <a:t>passenger</a:t>
            </a:r>
            <a:r>
              <a:rPr lang="en-US" spc="-20" dirty="0" smtClean="0">
                <a:latin typeface="Times New Roman"/>
                <a:cs typeface="Times New Roman"/>
              </a:rPr>
              <a:t> </a:t>
            </a:r>
            <a:r>
              <a:rPr lang="en-US" dirty="0" smtClean="0">
                <a:latin typeface="Times New Roman"/>
                <a:cs typeface="Times New Roman"/>
              </a:rPr>
              <a:t>vehicles</a:t>
            </a:r>
            <a:r>
              <a:rPr lang="en-US" spc="-15" dirty="0" smtClean="0">
                <a:latin typeface="Times New Roman"/>
                <a:cs typeface="Times New Roman"/>
              </a:rPr>
              <a:t> </a:t>
            </a:r>
            <a:r>
              <a:rPr lang="en-US" spc="-10" dirty="0" smtClean="0">
                <a:latin typeface="Times New Roman"/>
                <a:cs typeface="Times New Roman"/>
              </a:rPr>
              <a:t>globally.</a:t>
            </a:r>
            <a:endParaRPr lang="en-US" dirty="0" smtClean="0">
              <a:latin typeface="Times New Roman"/>
              <a:cs typeface="Times New Roman"/>
            </a:endParaRPr>
          </a:p>
          <a:p>
            <a:pPr marL="12700" marR="8890">
              <a:lnSpc>
                <a:spcPct val="144200"/>
              </a:lnSpc>
              <a:spcBef>
                <a:spcPts val="585"/>
              </a:spcBef>
            </a:pPr>
            <a:r>
              <a:rPr lang="en-US" dirty="0" smtClean="0">
                <a:latin typeface="Times New Roman"/>
                <a:cs typeface="Times New Roman"/>
              </a:rPr>
              <a:t>On</a:t>
            </a:r>
            <a:r>
              <a:rPr lang="en-US" spc="250" dirty="0" smtClean="0">
                <a:latin typeface="Times New Roman"/>
                <a:cs typeface="Times New Roman"/>
              </a:rPr>
              <a:t> </a:t>
            </a:r>
            <a:r>
              <a:rPr lang="en-US" dirty="0" smtClean="0">
                <a:latin typeface="Times New Roman"/>
                <a:cs typeface="Times New Roman"/>
              </a:rPr>
              <a:t>8</a:t>
            </a:r>
            <a:r>
              <a:rPr lang="en-US" spc="254" dirty="0" smtClean="0">
                <a:latin typeface="Times New Roman"/>
                <a:cs typeface="Times New Roman"/>
              </a:rPr>
              <a:t> </a:t>
            </a:r>
            <a:r>
              <a:rPr lang="en-US" dirty="0" smtClean="0">
                <a:latin typeface="Times New Roman"/>
                <a:cs typeface="Times New Roman"/>
              </a:rPr>
              <a:t>March</a:t>
            </a:r>
            <a:r>
              <a:rPr lang="en-US" spc="245" dirty="0" smtClean="0">
                <a:latin typeface="Times New Roman"/>
                <a:cs typeface="Times New Roman"/>
              </a:rPr>
              <a:t> </a:t>
            </a:r>
            <a:r>
              <a:rPr lang="en-US" dirty="0" smtClean="0">
                <a:latin typeface="Times New Roman"/>
                <a:cs typeface="Times New Roman"/>
              </a:rPr>
              <a:t>2017,</a:t>
            </a:r>
            <a:r>
              <a:rPr lang="en-US" spc="245" dirty="0" smtClean="0">
                <a:latin typeface="Times New Roman"/>
                <a:cs typeface="Times New Roman"/>
              </a:rPr>
              <a:t> </a:t>
            </a:r>
            <a:r>
              <a:rPr lang="en-US" dirty="0" smtClean="0">
                <a:latin typeface="Times New Roman"/>
                <a:cs typeface="Times New Roman"/>
              </a:rPr>
              <a:t>Tata</a:t>
            </a:r>
            <a:r>
              <a:rPr lang="en-US" spc="245" dirty="0" smtClean="0">
                <a:latin typeface="Times New Roman"/>
                <a:cs typeface="Times New Roman"/>
              </a:rPr>
              <a:t> </a:t>
            </a:r>
            <a:r>
              <a:rPr lang="en-US" dirty="0" smtClean="0">
                <a:latin typeface="Times New Roman"/>
                <a:cs typeface="Times New Roman"/>
              </a:rPr>
              <a:t>Motors</a:t>
            </a:r>
            <a:r>
              <a:rPr lang="en-US" spc="254" dirty="0" smtClean="0">
                <a:latin typeface="Times New Roman"/>
                <a:cs typeface="Times New Roman"/>
              </a:rPr>
              <a:t> </a:t>
            </a:r>
            <a:r>
              <a:rPr lang="en-US" dirty="0" smtClean="0">
                <a:latin typeface="Times New Roman"/>
                <a:cs typeface="Times New Roman"/>
              </a:rPr>
              <a:t>announced</a:t>
            </a:r>
            <a:r>
              <a:rPr lang="en-US" spc="254" dirty="0" smtClean="0">
                <a:latin typeface="Times New Roman"/>
                <a:cs typeface="Times New Roman"/>
              </a:rPr>
              <a:t> </a:t>
            </a:r>
            <a:r>
              <a:rPr lang="en-US" dirty="0" smtClean="0">
                <a:latin typeface="Times New Roman"/>
                <a:cs typeface="Times New Roman"/>
              </a:rPr>
              <a:t>that</a:t>
            </a:r>
            <a:r>
              <a:rPr lang="en-US" spc="260" dirty="0" smtClean="0">
                <a:latin typeface="Times New Roman"/>
                <a:cs typeface="Times New Roman"/>
              </a:rPr>
              <a:t> </a:t>
            </a:r>
            <a:r>
              <a:rPr lang="en-US" dirty="0" smtClean="0">
                <a:latin typeface="Times New Roman"/>
                <a:cs typeface="Times New Roman"/>
              </a:rPr>
              <a:t>it</a:t>
            </a:r>
            <a:r>
              <a:rPr lang="en-US" spc="260" dirty="0" smtClean="0">
                <a:latin typeface="Times New Roman"/>
                <a:cs typeface="Times New Roman"/>
              </a:rPr>
              <a:t> </a:t>
            </a:r>
            <a:r>
              <a:rPr lang="en-US" dirty="0" smtClean="0">
                <a:latin typeface="Times New Roman"/>
                <a:cs typeface="Times New Roman"/>
              </a:rPr>
              <a:t>has</a:t>
            </a:r>
            <a:r>
              <a:rPr lang="en-US" spc="260" dirty="0" smtClean="0">
                <a:latin typeface="Times New Roman"/>
                <a:cs typeface="Times New Roman"/>
              </a:rPr>
              <a:t> </a:t>
            </a:r>
            <a:r>
              <a:rPr lang="en-US" dirty="0" smtClean="0">
                <a:latin typeface="Times New Roman"/>
                <a:cs typeface="Times New Roman"/>
              </a:rPr>
              <a:t>signed</a:t>
            </a:r>
            <a:r>
              <a:rPr lang="en-US" spc="254" dirty="0" smtClean="0">
                <a:latin typeface="Times New Roman"/>
                <a:cs typeface="Times New Roman"/>
              </a:rPr>
              <a:t> </a:t>
            </a:r>
            <a:r>
              <a:rPr lang="en-US" dirty="0" smtClean="0">
                <a:latin typeface="Times New Roman"/>
                <a:cs typeface="Times New Roman"/>
              </a:rPr>
              <a:t>a</a:t>
            </a:r>
            <a:r>
              <a:rPr lang="en-US" spc="254" dirty="0" smtClean="0">
                <a:latin typeface="Times New Roman"/>
                <a:cs typeface="Times New Roman"/>
              </a:rPr>
              <a:t> </a:t>
            </a:r>
            <a:r>
              <a:rPr lang="en-US" dirty="0" smtClean="0">
                <a:latin typeface="Times New Roman"/>
                <a:cs typeface="Times New Roman"/>
              </a:rPr>
              <a:t>memorandum</a:t>
            </a:r>
            <a:r>
              <a:rPr lang="en-US" spc="260" dirty="0" smtClean="0">
                <a:latin typeface="Times New Roman"/>
                <a:cs typeface="Times New Roman"/>
              </a:rPr>
              <a:t> </a:t>
            </a:r>
            <a:r>
              <a:rPr lang="en-US" spc="-25" dirty="0" smtClean="0">
                <a:latin typeface="Times New Roman"/>
                <a:cs typeface="Times New Roman"/>
              </a:rPr>
              <a:t>of </a:t>
            </a:r>
            <a:r>
              <a:rPr lang="en-US" dirty="0" smtClean="0">
                <a:latin typeface="Times New Roman"/>
                <a:cs typeface="Times New Roman"/>
              </a:rPr>
              <a:t>understanding</a:t>
            </a:r>
            <a:r>
              <a:rPr lang="en-US" spc="-20" dirty="0" smtClean="0">
                <a:latin typeface="Times New Roman"/>
                <a:cs typeface="Times New Roman"/>
              </a:rPr>
              <a:t> </a:t>
            </a:r>
            <a:r>
              <a:rPr lang="en-US" dirty="0" smtClean="0">
                <a:latin typeface="Times New Roman"/>
                <a:cs typeface="Times New Roman"/>
              </a:rPr>
              <a:t>with</a:t>
            </a:r>
            <a:r>
              <a:rPr lang="en-US" spc="-15" dirty="0" smtClean="0">
                <a:latin typeface="Times New Roman"/>
                <a:cs typeface="Times New Roman"/>
              </a:rPr>
              <a:t> </a:t>
            </a:r>
            <a:r>
              <a:rPr lang="en-US" dirty="0" smtClean="0">
                <a:latin typeface="Times New Roman"/>
                <a:cs typeface="Times New Roman"/>
                <a:hlinkClick r:id="rId8"/>
              </a:rPr>
              <a:t>Volkswagen</a:t>
            </a:r>
            <a:r>
              <a:rPr lang="en-US" spc="-15" dirty="0" smtClean="0">
                <a:latin typeface="Times New Roman"/>
                <a:cs typeface="Times New Roman"/>
              </a:rPr>
              <a:t> </a:t>
            </a:r>
            <a:r>
              <a:rPr lang="en-US" dirty="0" smtClean="0">
                <a:latin typeface="Times New Roman"/>
                <a:cs typeface="Times New Roman"/>
              </a:rPr>
              <a:t>to</a:t>
            </a:r>
            <a:r>
              <a:rPr lang="en-US" spc="-20" dirty="0" smtClean="0">
                <a:latin typeface="Times New Roman"/>
                <a:cs typeface="Times New Roman"/>
              </a:rPr>
              <a:t> </a:t>
            </a:r>
            <a:r>
              <a:rPr lang="en-US" dirty="0" smtClean="0">
                <a:latin typeface="Times New Roman"/>
                <a:cs typeface="Times New Roman"/>
              </a:rPr>
              <a:t>develop</a:t>
            </a:r>
            <a:r>
              <a:rPr lang="en-US" spc="-15" dirty="0" smtClean="0">
                <a:latin typeface="Times New Roman"/>
                <a:cs typeface="Times New Roman"/>
              </a:rPr>
              <a:t> </a:t>
            </a:r>
            <a:r>
              <a:rPr lang="en-US" dirty="0" smtClean="0">
                <a:latin typeface="Times New Roman"/>
                <a:cs typeface="Times New Roman"/>
              </a:rPr>
              <a:t>vehicles</a:t>
            </a:r>
            <a:r>
              <a:rPr lang="en-US" spc="-20" dirty="0" smtClean="0">
                <a:latin typeface="Times New Roman"/>
                <a:cs typeface="Times New Roman"/>
              </a:rPr>
              <a:t> </a:t>
            </a:r>
            <a:r>
              <a:rPr lang="en-US" dirty="0" smtClean="0">
                <a:latin typeface="Times New Roman"/>
                <a:cs typeface="Times New Roman"/>
              </a:rPr>
              <a:t>for</a:t>
            </a:r>
            <a:r>
              <a:rPr lang="en-US" spc="-15" dirty="0" smtClean="0">
                <a:latin typeface="Times New Roman"/>
                <a:cs typeface="Times New Roman"/>
              </a:rPr>
              <a:t> </a:t>
            </a:r>
            <a:r>
              <a:rPr lang="en-US" dirty="0" smtClean="0">
                <a:latin typeface="Times New Roman"/>
                <a:cs typeface="Times New Roman"/>
              </a:rPr>
              <a:t>India's</a:t>
            </a:r>
            <a:r>
              <a:rPr lang="en-US" spc="-20" dirty="0" smtClean="0">
                <a:latin typeface="Times New Roman"/>
                <a:cs typeface="Times New Roman"/>
              </a:rPr>
              <a:t> </a:t>
            </a:r>
            <a:r>
              <a:rPr lang="en-US" dirty="0" smtClean="0">
                <a:latin typeface="Times New Roman"/>
                <a:cs typeface="Times New Roman"/>
              </a:rPr>
              <a:t>domestic</a:t>
            </a:r>
            <a:r>
              <a:rPr lang="en-US" spc="-20" dirty="0" smtClean="0">
                <a:latin typeface="Times New Roman"/>
                <a:cs typeface="Times New Roman"/>
              </a:rPr>
              <a:t> </a:t>
            </a:r>
            <a:r>
              <a:rPr lang="en-US" spc="-10" dirty="0" smtClean="0">
                <a:latin typeface="Times New Roman"/>
                <a:cs typeface="Times New Roman"/>
              </a:rPr>
              <a:t>market.</a:t>
            </a:r>
            <a:endParaRPr lang="en-US" dirty="0" smtClean="0">
              <a:latin typeface="Times New Roman"/>
              <a:cs typeface="Times New Roman"/>
            </a:endParaRPr>
          </a:p>
          <a:p>
            <a:endParaRPr lang="en-US" dirty="0"/>
          </a:p>
        </p:txBody>
      </p:sp>
      <p:sp>
        <p:nvSpPr>
          <p:cNvPr id="4" name="Rectangle 3"/>
          <p:cNvSpPr/>
          <p:nvPr/>
        </p:nvSpPr>
        <p:spPr>
          <a:xfrm>
            <a:off x="1238216" y="3786190"/>
            <a:ext cx="2003112" cy="369332"/>
          </a:xfrm>
          <a:prstGeom prst="rect">
            <a:avLst/>
          </a:prstGeom>
        </p:spPr>
        <p:txBody>
          <a:bodyPr wrap="none">
            <a:spAutoFit/>
          </a:bodyPr>
          <a:lstStyle/>
          <a:p>
            <a:pPr marL="12700" algn="just">
              <a:lnSpc>
                <a:spcPct val="100000"/>
              </a:lnSpc>
              <a:spcBef>
                <a:spcPts val="5"/>
              </a:spcBef>
            </a:pPr>
            <a:r>
              <a:rPr lang="en-US" b="1" dirty="0" smtClean="0">
                <a:latin typeface="Times New Roman"/>
                <a:cs typeface="Times New Roman"/>
              </a:rPr>
              <a:t>Tata</a:t>
            </a:r>
            <a:r>
              <a:rPr lang="en-US" b="1" spc="-35" dirty="0" smtClean="0">
                <a:latin typeface="Times New Roman"/>
                <a:cs typeface="Times New Roman"/>
              </a:rPr>
              <a:t> </a:t>
            </a:r>
            <a:r>
              <a:rPr lang="en-US" b="1" dirty="0" smtClean="0">
                <a:latin typeface="Times New Roman"/>
                <a:cs typeface="Times New Roman"/>
              </a:rPr>
              <a:t>Motors</a:t>
            </a:r>
            <a:r>
              <a:rPr lang="en-US" b="1" spc="-20" dirty="0" smtClean="0">
                <a:latin typeface="Times New Roman"/>
                <a:cs typeface="Times New Roman"/>
              </a:rPr>
              <a:t> Cars:</a:t>
            </a:r>
            <a:endParaRPr lang="en-US" dirty="0">
              <a:latin typeface="Times New Roman"/>
              <a:cs typeface="Times New Roman"/>
            </a:endParaRPr>
          </a:p>
        </p:txBody>
      </p:sp>
      <p:sp>
        <p:nvSpPr>
          <p:cNvPr id="5" name="object 5"/>
          <p:cNvSpPr txBox="1"/>
          <p:nvPr/>
        </p:nvSpPr>
        <p:spPr>
          <a:xfrm>
            <a:off x="1675389" y="4143380"/>
            <a:ext cx="1863089"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10" dirty="0">
                <a:latin typeface="Times New Roman"/>
                <a:cs typeface="Times New Roman"/>
              </a:rPr>
              <a:t> </a:t>
            </a:r>
            <a:r>
              <a:rPr sz="1200" b="1" dirty="0">
                <a:latin typeface="Times New Roman"/>
                <a:cs typeface="Times New Roman"/>
              </a:rPr>
              <a:t>SIERRA</a:t>
            </a:r>
            <a:r>
              <a:rPr sz="1200" b="1" spc="-10" dirty="0">
                <a:latin typeface="Times New Roman"/>
                <a:cs typeface="Times New Roman"/>
              </a:rPr>
              <a:t> (1991-</a:t>
            </a:r>
            <a:r>
              <a:rPr sz="1200" b="1" spc="-20" dirty="0">
                <a:latin typeface="Times New Roman"/>
                <a:cs typeface="Times New Roman"/>
              </a:rPr>
              <a:t>2000)</a:t>
            </a:r>
            <a:endParaRPr sz="1200">
              <a:latin typeface="Times New Roman"/>
              <a:cs typeface="Times New Roman"/>
            </a:endParaRPr>
          </a:p>
        </p:txBody>
      </p:sp>
      <p:sp>
        <p:nvSpPr>
          <p:cNvPr id="6" name="object 6"/>
          <p:cNvSpPr txBox="1"/>
          <p:nvPr/>
        </p:nvSpPr>
        <p:spPr>
          <a:xfrm>
            <a:off x="4921890" y="4143380"/>
            <a:ext cx="1745614"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30" dirty="0">
                <a:latin typeface="Times New Roman"/>
                <a:cs typeface="Times New Roman"/>
              </a:rPr>
              <a:t> </a:t>
            </a:r>
            <a:r>
              <a:rPr sz="1200" b="1" dirty="0">
                <a:latin typeface="Times New Roman"/>
                <a:cs typeface="Times New Roman"/>
              </a:rPr>
              <a:t>SUMO</a:t>
            </a:r>
            <a:r>
              <a:rPr sz="1200" b="1" spc="-25" dirty="0">
                <a:latin typeface="Times New Roman"/>
                <a:cs typeface="Times New Roman"/>
              </a:rPr>
              <a:t> </a:t>
            </a:r>
            <a:r>
              <a:rPr sz="1200" b="1" dirty="0">
                <a:latin typeface="Times New Roman"/>
                <a:cs typeface="Times New Roman"/>
              </a:rPr>
              <a:t>(1994-</a:t>
            </a:r>
            <a:r>
              <a:rPr sz="1200" b="1" spc="-10" dirty="0">
                <a:latin typeface="Times New Roman"/>
                <a:cs typeface="Times New Roman"/>
              </a:rPr>
              <a:t>2019)</a:t>
            </a:r>
            <a:endParaRPr sz="1200">
              <a:latin typeface="Times New Roman"/>
              <a:cs typeface="Times New Roman"/>
            </a:endParaRPr>
          </a:p>
        </p:txBody>
      </p:sp>
      <p:pic>
        <p:nvPicPr>
          <p:cNvPr id="7" name="object 7"/>
          <p:cNvPicPr/>
          <p:nvPr/>
        </p:nvPicPr>
        <p:blipFill>
          <a:blip r:embed="rId9" cstate="print"/>
          <a:stretch>
            <a:fillRect/>
          </a:stretch>
        </p:blipFill>
        <p:spPr>
          <a:xfrm>
            <a:off x="1595406" y="4714884"/>
            <a:ext cx="2209800" cy="1724025"/>
          </a:xfrm>
          <a:prstGeom prst="rect">
            <a:avLst/>
          </a:prstGeom>
        </p:spPr>
      </p:pic>
      <p:pic>
        <p:nvPicPr>
          <p:cNvPr id="8" name="object 8"/>
          <p:cNvPicPr/>
          <p:nvPr/>
        </p:nvPicPr>
        <p:blipFill>
          <a:blip r:embed="rId10" cstate="print"/>
          <a:stretch>
            <a:fillRect/>
          </a:stretch>
        </p:blipFill>
        <p:spPr>
          <a:xfrm>
            <a:off x="4507515" y="4733934"/>
            <a:ext cx="2352674" cy="17145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txBox="1"/>
          <p:nvPr/>
        </p:nvSpPr>
        <p:spPr>
          <a:xfrm>
            <a:off x="1359153" y="152597"/>
            <a:ext cx="271399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40" dirty="0">
                <a:latin typeface="Times New Roman"/>
                <a:cs typeface="Times New Roman"/>
              </a:rPr>
              <a:t> </a:t>
            </a:r>
            <a:r>
              <a:rPr sz="1200" b="1" dirty="0">
                <a:latin typeface="Times New Roman"/>
                <a:cs typeface="Times New Roman"/>
              </a:rPr>
              <a:t>INDICA</a:t>
            </a:r>
            <a:r>
              <a:rPr sz="1200" b="1" spc="-40" dirty="0">
                <a:latin typeface="Times New Roman"/>
                <a:cs typeface="Times New Roman"/>
              </a:rPr>
              <a:t> </a:t>
            </a:r>
            <a:r>
              <a:rPr sz="1200" b="1" dirty="0">
                <a:latin typeface="Times New Roman"/>
                <a:cs typeface="Times New Roman"/>
              </a:rPr>
              <a:t>(FIRST</a:t>
            </a:r>
            <a:r>
              <a:rPr sz="1200" b="1" spc="-30" dirty="0">
                <a:latin typeface="Times New Roman"/>
                <a:cs typeface="Times New Roman"/>
              </a:rPr>
              <a:t> </a:t>
            </a:r>
            <a:r>
              <a:rPr sz="1200" b="1" spc="-10" dirty="0">
                <a:latin typeface="Times New Roman"/>
                <a:cs typeface="Times New Roman"/>
              </a:rPr>
              <a:t>GENERATION)</a:t>
            </a:r>
            <a:endParaRPr sz="1200">
              <a:latin typeface="Times New Roman"/>
              <a:cs typeface="Times New Roman"/>
            </a:endParaRPr>
          </a:p>
        </p:txBody>
      </p:sp>
      <p:sp>
        <p:nvSpPr>
          <p:cNvPr id="5" name="object 6"/>
          <p:cNvSpPr txBox="1"/>
          <p:nvPr/>
        </p:nvSpPr>
        <p:spPr>
          <a:xfrm>
            <a:off x="4962525" y="152597"/>
            <a:ext cx="91186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TATA</a:t>
            </a:r>
            <a:r>
              <a:rPr sz="1200" b="1" spc="-30" dirty="0">
                <a:latin typeface="Times New Roman"/>
                <a:cs typeface="Times New Roman"/>
              </a:rPr>
              <a:t> </a:t>
            </a:r>
            <a:r>
              <a:rPr sz="1200" b="1" spc="-20" dirty="0">
                <a:latin typeface="Times New Roman"/>
                <a:cs typeface="Times New Roman"/>
              </a:rPr>
              <a:t>BOLT</a:t>
            </a:r>
            <a:endParaRPr sz="1200">
              <a:latin typeface="Times New Roman"/>
              <a:cs typeface="Times New Roman"/>
            </a:endParaRPr>
          </a:p>
        </p:txBody>
      </p:sp>
      <p:sp>
        <p:nvSpPr>
          <p:cNvPr id="6" name="object 7"/>
          <p:cNvSpPr txBox="1"/>
          <p:nvPr/>
        </p:nvSpPr>
        <p:spPr>
          <a:xfrm>
            <a:off x="1309654" y="3143248"/>
            <a:ext cx="9644130" cy="3115661"/>
          </a:xfrm>
          <a:prstGeom prst="rect">
            <a:avLst/>
          </a:prstGeom>
        </p:spPr>
        <p:txBody>
          <a:bodyPr vert="horz" wrap="square" lIns="0" tIns="93345" rIns="0" bIns="0" rtlCol="0">
            <a:spAutoFit/>
          </a:bodyPr>
          <a:lstStyle/>
          <a:p>
            <a:pPr marL="12700" algn="just">
              <a:lnSpc>
                <a:spcPct val="100000"/>
              </a:lnSpc>
              <a:spcBef>
                <a:spcPts val="735"/>
              </a:spcBef>
            </a:pPr>
            <a:r>
              <a:rPr sz="1200" b="1" dirty="0">
                <a:latin typeface="Times New Roman"/>
                <a:cs typeface="Times New Roman"/>
              </a:rPr>
              <a:t>Jaguar</a:t>
            </a:r>
            <a:r>
              <a:rPr sz="1200" b="1" spc="-45" dirty="0">
                <a:latin typeface="Times New Roman"/>
                <a:cs typeface="Times New Roman"/>
              </a:rPr>
              <a:t> </a:t>
            </a:r>
            <a:r>
              <a:rPr sz="1200" b="1" dirty="0">
                <a:latin typeface="Times New Roman"/>
                <a:cs typeface="Times New Roman"/>
              </a:rPr>
              <a:t>Land</a:t>
            </a:r>
            <a:r>
              <a:rPr sz="1200" b="1" spc="-30" dirty="0">
                <a:latin typeface="Times New Roman"/>
                <a:cs typeface="Times New Roman"/>
              </a:rPr>
              <a:t> </a:t>
            </a:r>
            <a:r>
              <a:rPr sz="1200" b="1" spc="-20" dirty="0">
                <a:latin typeface="Times New Roman"/>
                <a:cs typeface="Times New Roman"/>
              </a:rPr>
              <a:t>Rover</a:t>
            </a:r>
            <a:endParaRPr sz="1200">
              <a:latin typeface="Times New Roman"/>
              <a:cs typeface="Times New Roman"/>
            </a:endParaRPr>
          </a:p>
          <a:p>
            <a:pPr marL="2527300" marR="5080" algn="just">
              <a:lnSpc>
                <a:spcPct val="143700"/>
              </a:lnSpc>
              <a:spcBef>
                <a:spcPts val="5"/>
              </a:spcBef>
            </a:pPr>
            <a:r>
              <a:rPr sz="1200" dirty="0">
                <a:latin typeface="Times New Roman"/>
                <a:cs typeface="Times New Roman"/>
                <a:hlinkClick r:id="rId2"/>
              </a:rPr>
              <a:t>Jaguar</a:t>
            </a:r>
            <a:r>
              <a:rPr sz="1200" spc="-10" dirty="0">
                <a:latin typeface="Times New Roman"/>
                <a:cs typeface="Times New Roman"/>
                <a:hlinkClick r:id="rId2"/>
              </a:rPr>
              <a:t> </a:t>
            </a:r>
            <a:r>
              <a:rPr sz="1200" dirty="0">
                <a:latin typeface="Times New Roman"/>
                <a:cs typeface="Times New Roman"/>
                <a:hlinkClick r:id="rId2"/>
              </a:rPr>
              <a:t>Land</a:t>
            </a:r>
            <a:r>
              <a:rPr sz="1200" spc="-10" dirty="0">
                <a:latin typeface="Times New Roman"/>
                <a:cs typeface="Times New Roman"/>
                <a:hlinkClick r:id="rId2"/>
              </a:rPr>
              <a:t> </a:t>
            </a:r>
            <a:r>
              <a:rPr sz="1200" dirty="0">
                <a:latin typeface="Times New Roman"/>
                <a:cs typeface="Times New Roman"/>
                <a:hlinkClick r:id="rId2"/>
              </a:rPr>
              <a:t>Rover</a:t>
            </a:r>
            <a:r>
              <a:rPr sz="1200" spc="-5" dirty="0">
                <a:latin typeface="Times New Roman"/>
                <a:cs typeface="Times New Roman"/>
                <a:hlinkClick r:id="rId2"/>
              </a:rPr>
              <a:t> </a:t>
            </a:r>
            <a:r>
              <a:rPr sz="1200" dirty="0">
                <a:latin typeface="Times New Roman"/>
                <a:cs typeface="Times New Roman"/>
                <a:hlinkClick r:id="rId2"/>
              </a:rPr>
              <a:t>PLC</a:t>
            </a:r>
            <a:r>
              <a:rPr sz="1200" spc="-5" dirty="0">
                <a:latin typeface="Times New Roman"/>
                <a:cs typeface="Times New Roman"/>
              </a:rPr>
              <a:t> </a:t>
            </a:r>
            <a:r>
              <a:rPr sz="1200" dirty="0">
                <a:latin typeface="Times New Roman"/>
                <a:cs typeface="Times New Roman"/>
              </a:rPr>
              <a:t>is</a:t>
            </a:r>
            <a:r>
              <a:rPr sz="1200" spc="-10"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dirty="0">
                <a:latin typeface="Times New Roman"/>
                <a:cs typeface="Times New Roman"/>
              </a:rPr>
              <a:t>British</a:t>
            </a:r>
            <a:r>
              <a:rPr sz="1200" spc="-20" dirty="0">
                <a:latin typeface="Times New Roman"/>
                <a:cs typeface="Times New Roman"/>
              </a:rPr>
              <a:t> </a:t>
            </a:r>
            <a:r>
              <a:rPr sz="1200" spc="-10" dirty="0">
                <a:latin typeface="Times New Roman"/>
                <a:cs typeface="Times New Roman"/>
              </a:rPr>
              <a:t>premium </a:t>
            </a:r>
            <a:r>
              <a:rPr sz="1200" dirty="0">
                <a:latin typeface="Times New Roman"/>
                <a:cs typeface="Times New Roman"/>
              </a:rPr>
              <a:t>automaker</a:t>
            </a:r>
            <a:r>
              <a:rPr sz="1200" spc="434" dirty="0">
                <a:latin typeface="Times New Roman"/>
                <a:cs typeface="Times New Roman"/>
              </a:rPr>
              <a:t>   </a:t>
            </a:r>
            <a:r>
              <a:rPr sz="1200" dirty="0">
                <a:latin typeface="Times New Roman"/>
                <a:cs typeface="Times New Roman"/>
              </a:rPr>
              <a:t>headquartered</a:t>
            </a:r>
            <a:r>
              <a:rPr sz="1200" spc="440" dirty="0">
                <a:latin typeface="Times New Roman"/>
                <a:cs typeface="Times New Roman"/>
              </a:rPr>
              <a:t>   </a:t>
            </a:r>
            <a:r>
              <a:rPr sz="1200" dirty="0">
                <a:latin typeface="Times New Roman"/>
                <a:cs typeface="Times New Roman"/>
              </a:rPr>
              <a:t>in</a:t>
            </a:r>
            <a:r>
              <a:rPr sz="1200" spc="35" dirty="0">
                <a:latin typeface="Times New Roman"/>
                <a:cs typeface="Times New Roman"/>
              </a:rPr>
              <a:t> </a:t>
            </a:r>
            <a:r>
              <a:rPr sz="1200" spc="-10" dirty="0">
                <a:latin typeface="Times New Roman"/>
                <a:cs typeface="Times New Roman"/>
                <a:hlinkClick r:id="rId3"/>
              </a:rPr>
              <a:t>Whitley,</a:t>
            </a:r>
            <a:r>
              <a:rPr sz="1200" spc="-10" dirty="0">
                <a:latin typeface="Times New Roman"/>
                <a:cs typeface="Times New Roman"/>
              </a:rPr>
              <a:t> </a:t>
            </a:r>
            <a:r>
              <a:rPr sz="1200" dirty="0">
                <a:latin typeface="Times New Roman"/>
                <a:cs typeface="Times New Roman"/>
                <a:hlinkClick r:id="rId3"/>
              </a:rPr>
              <a:t>Coventry</a:t>
            </a:r>
            <a:r>
              <a:rPr sz="1200" dirty="0">
                <a:latin typeface="Times New Roman"/>
                <a:cs typeface="Times New Roman"/>
              </a:rPr>
              <a:t>,</a:t>
            </a:r>
            <a:r>
              <a:rPr sz="1200" spc="145" dirty="0">
                <a:latin typeface="Times New Roman"/>
                <a:cs typeface="Times New Roman"/>
              </a:rPr>
              <a:t> </a:t>
            </a:r>
            <a:r>
              <a:rPr sz="1200" dirty="0">
                <a:latin typeface="Times New Roman"/>
                <a:cs typeface="Times New Roman"/>
              </a:rPr>
              <a:t>United</a:t>
            </a:r>
            <a:r>
              <a:rPr sz="1200" spc="145" dirty="0">
                <a:latin typeface="Times New Roman"/>
                <a:cs typeface="Times New Roman"/>
              </a:rPr>
              <a:t> </a:t>
            </a:r>
            <a:r>
              <a:rPr sz="1200" dirty="0">
                <a:latin typeface="Times New Roman"/>
                <a:cs typeface="Times New Roman"/>
              </a:rPr>
              <a:t>Kingdom,</a:t>
            </a:r>
            <a:r>
              <a:rPr sz="1200" spc="150" dirty="0">
                <a:latin typeface="Times New Roman"/>
                <a:cs typeface="Times New Roman"/>
              </a:rPr>
              <a:t> </a:t>
            </a:r>
            <a:r>
              <a:rPr sz="1200" dirty="0">
                <a:latin typeface="Times New Roman"/>
                <a:cs typeface="Times New Roman"/>
              </a:rPr>
              <a:t>and</a:t>
            </a:r>
            <a:r>
              <a:rPr sz="1200" spc="145" dirty="0">
                <a:latin typeface="Times New Roman"/>
                <a:cs typeface="Times New Roman"/>
              </a:rPr>
              <a:t> </a:t>
            </a:r>
            <a:r>
              <a:rPr sz="1200" dirty="0">
                <a:latin typeface="Times New Roman"/>
                <a:cs typeface="Times New Roman"/>
              </a:rPr>
              <a:t>has</a:t>
            </a:r>
            <a:r>
              <a:rPr sz="1200" spc="150" dirty="0">
                <a:latin typeface="Times New Roman"/>
                <a:cs typeface="Times New Roman"/>
              </a:rPr>
              <a:t> </a:t>
            </a:r>
            <a:r>
              <a:rPr sz="1200" dirty="0">
                <a:latin typeface="Times New Roman"/>
                <a:cs typeface="Times New Roman"/>
              </a:rPr>
              <a:t>been</a:t>
            </a:r>
            <a:r>
              <a:rPr sz="1200" spc="160" dirty="0">
                <a:latin typeface="Times New Roman"/>
                <a:cs typeface="Times New Roman"/>
              </a:rPr>
              <a:t> </a:t>
            </a:r>
            <a:r>
              <a:rPr sz="1200" spc="-50" dirty="0">
                <a:latin typeface="Times New Roman"/>
                <a:cs typeface="Times New Roman"/>
              </a:rPr>
              <a:t>a </a:t>
            </a:r>
            <a:r>
              <a:rPr sz="1200" dirty="0">
                <a:latin typeface="Times New Roman"/>
                <a:cs typeface="Times New Roman"/>
              </a:rPr>
              <a:t>wholly</a:t>
            </a:r>
            <a:r>
              <a:rPr sz="1200" spc="415" dirty="0">
                <a:latin typeface="Times New Roman"/>
                <a:cs typeface="Times New Roman"/>
              </a:rPr>
              <a:t> </a:t>
            </a:r>
            <a:r>
              <a:rPr sz="1200" dirty="0">
                <a:latin typeface="Times New Roman"/>
                <a:cs typeface="Times New Roman"/>
              </a:rPr>
              <a:t>owned</a:t>
            </a:r>
            <a:r>
              <a:rPr sz="1200" spc="420" dirty="0">
                <a:latin typeface="Times New Roman"/>
                <a:cs typeface="Times New Roman"/>
              </a:rPr>
              <a:t> </a:t>
            </a:r>
            <a:r>
              <a:rPr sz="1200" dirty="0">
                <a:latin typeface="Times New Roman"/>
                <a:cs typeface="Times New Roman"/>
              </a:rPr>
              <a:t>subsidiary</a:t>
            </a:r>
            <a:r>
              <a:rPr sz="1200" spc="420" dirty="0">
                <a:latin typeface="Times New Roman"/>
                <a:cs typeface="Times New Roman"/>
              </a:rPr>
              <a:t> </a:t>
            </a:r>
            <a:r>
              <a:rPr sz="1200" dirty="0">
                <a:latin typeface="Times New Roman"/>
                <a:cs typeface="Times New Roman"/>
              </a:rPr>
              <a:t>of</a:t>
            </a:r>
            <a:r>
              <a:rPr sz="1200" spc="415" dirty="0">
                <a:latin typeface="Times New Roman"/>
                <a:cs typeface="Times New Roman"/>
              </a:rPr>
              <a:t> </a:t>
            </a:r>
            <a:r>
              <a:rPr sz="1200" dirty="0">
                <a:latin typeface="Times New Roman"/>
                <a:cs typeface="Times New Roman"/>
              </a:rPr>
              <a:t>Tata</a:t>
            </a:r>
            <a:r>
              <a:rPr sz="1200" spc="425" dirty="0">
                <a:latin typeface="Times New Roman"/>
                <a:cs typeface="Times New Roman"/>
              </a:rPr>
              <a:t> </a:t>
            </a:r>
            <a:r>
              <a:rPr sz="1200" spc="-10" dirty="0">
                <a:latin typeface="Times New Roman"/>
                <a:cs typeface="Times New Roman"/>
              </a:rPr>
              <a:t>Motors </a:t>
            </a:r>
            <a:r>
              <a:rPr sz="1200" dirty="0">
                <a:latin typeface="Times New Roman"/>
                <a:cs typeface="Times New Roman"/>
              </a:rPr>
              <a:t>since</a:t>
            </a:r>
            <a:r>
              <a:rPr sz="1200" spc="100" dirty="0">
                <a:latin typeface="Times New Roman"/>
                <a:cs typeface="Times New Roman"/>
              </a:rPr>
              <a:t>  </a:t>
            </a:r>
            <a:r>
              <a:rPr sz="1200" dirty="0">
                <a:latin typeface="Times New Roman"/>
                <a:cs typeface="Times New Roman"/>
              </a:rPr>
              <a:t>June</a:t>
            </a:r>
            <a:r>
              <a:rPr sz="1200" spc="105" dirty="0">
                <a:latin typeface="Times New Roman"/>
                <a:cs typeface="Times New Roman"/>
              </a:rPr>
              <a:t>  </a:t>
            </a:r>
            <a:r>
              <a:rPr sz="1200" dirty="0">
                <a:latin typeface="Times New Roman"/>
                <a:cs typeface="Times New Roman"/>
              </a:rPr>
              <a:t>2008,</a:t>
            </a:r>
            <a:r>
              <a:rPr sz="1200" spc="105" dirty="0">
                <a:latin typeface="Times New Roman"/>
                <a:cs typeface="Times New Roman"/>
              </a:rPr>
              <a:t>  </a:t>
            </a:r>
            <a:r>
              <a:rPr sz="1200" dirty="0">
                <a:latin typeface="Times New Roman"/>
                <a:cs typeface="Times New Roman"/>
              </a:rPr>
              <a:t>when</a:t>
            </a:r>
            <a:r>
              <a:rPr sz="1200" spc="110" dirty="0">
                <a:latin typeface="Times New Roman"/>
                <a:cs typeface="Times New Roman"/>
              </a:rPr>
              <a:t>  </a:t>
            </a:r>
            <a:r>
              <a:rPr sz="1200" dirty="0">
                <a:latin typeface="Times New Roman"/>
                <a:cs typeface="Times New Roman"/>
              </a:rPr>
              <a:t>it</a:t>
            </a:r>
            <a:r>
              <a:rPr sz="1200" spc="105" dirty="0">
                <a:latin typeface="Times New Roman"/>
                <a:cs typeface="Times New Roman"/>
              </a:rPr>
              <a:t>  </a:t>
            </a:r>
            <a:r>
              <a:rPr sz="1200" dirty="0">
                <a:latin typeface="Times New Roman"/>
                <a:cs typeface="Times New Roman"/>
              </a:rPr>
              <a:t>was</a:t>
            </a:r>
            <a:r>
              <a:rPr sz="1200" spc="114" dirty="0">
                <a:latin typeface="Times New Roman"/>
                <a:cs typeface="Times New Roman"/>
              </a:rPr>
              <a:t>  </a:t>
            </a:r>
            <a:r>
              <a:rPr sz="1200" spc="-10" dirty="0">
                <a:latin typeface="Times New Roman"/>
                <a:cs typeface="Times New Roman"/>
              </a:rPr>
              <a:t>acquired </a:t>
            </a:r>
            <a:r>
              <a:rPr sz="1200" dirty="0">
                <a:latin typeface="Times New Roman"/>
                <a:cs typeface="Times New Roman"/>
              </a:rPr>
              <a:t>from</a:t>
            </a:r>
            <a:r>
              <a:rPr sz="1200" spc="-10" dirty="0">
                <a:latin typeface="Times New Roman"/>
                <a:cs typeface="Times New Roman"/>
              </a:rPr>
              <a:t> </a:t>
            </a:r>
            <a:r>
              <a:rPr sz="1200" dirty="0">
                <a:latin typeface="Times New Roman"/>
                <a:cs typeface="Times New Roman"/>
                <a:hlinkClick r:id="rId4"/>
              </a:rPr>
              <a:t>Ford</a:t>
            </a:r>
            <a:r>
              <a:rPr sz="1200" spc="280" dirty="0">
                <a:latin typeface="Times New Roman"/>
                <a:cs typeface="Times New Roman"/>
                <a:hlinkClick r:id="rId4"/>
              </a:rPr>
              <a:t>  </a:t>
            </a:r>
            <a:r>
              <a:rPr sz="1200" dirty="0">
                <a:latin typeface="Times New Roman"/>
                <a:cs typeface="Times New Roman"/>
                <a:hlinkClick r:id="rId4"/>
              </a:rPr>
              <a:t>Motor</a:t>
            </a:r>
            <a:r>
              <a:rPr sz="1200" spc="280" dirty="0">
                <a:latin typeface="Times New Roman"/>
                <a:cs typeface="Times New Roman"/>
                <a:hlinkClick r:id="rId4"/>
              </a:rPr>
              <a:t>  </a:t>
            </a:r>
            <a:r>
              <a:rPr sz="1200" dirty="0">
                <a:latin typeface="Times New Roman"/>
                <a:cs typeface="Times New Roman"/>
                <a:hlinkClick r:id="rId4"/>
              </a:rPr>
              <a:t>Company</a:t>
            </a:r>
            <a:r>
              <a:rPr sz="1200" spc="-5" dirty="0">
                <a:latin typeface="Times New Roman"/>
                <a:cs typeface="Times New Roman"/>
              </a:rPr>
              <a:t> </a:t>
            </a:r>
            <a:r>
              <a:rPr sz="1200" dirty="0">
                <a:latin typeface="Times New Roman"/>
                <a:cs typeface="Times New Roman"/>
              </a:rPr>
              <a:t>of</a:t>
            </a:r>
            <a:r>
              <a:rPr sz="1200" spc="280" dirty="0">
                <a:latin typeface="Times New Roman"/>
                <a:cs typeface="Times New Roman"/>
              </a:rPr>
              <a:t>  </a:t>
            </a:r>
            <a:r>
              <a:rPr sz="1200" dirty="0">
                <a:latin typeface="Times New Roman"/>
                <a:cs typeface="Times New Roman"/>
              </a:rPr>
              <a:t>USA</a:t>
            </a:r>
            <a:r>
              <a:rPr sz="1200">
                <a:latin typeface="Times New Roman"/>
                <a:cs typeface="Times New Roman"/>
              </a:rPr>
              <a:t>.</a:t>
            </a:r>
            <a:r>
              <a:rPr sz="1200" spc="5">
                <a:latin typeface="Times New Roman"/>
                <a:cs typeface="Times New Roman"/>
              </a:rPr>
              <a:t> </a:t>
            </a:r>
            <a:r>
              <a:rPr sz="1200" spc="-25" smtClean="0">
                <a:latin typeface="Times New Roman"/>
                <a:cs typeface="Times New Roman"/>
              </a:rPr>
              <a:t>Its</a:t>
            </a:r>
            <a:r>
              <a:rPr lang="en-US" sz="1200" spc="-25" dirty="0" smtClean="0">
                <a:latin typeface="Times New Roman"/>
                <a:cs typeface="Times New Roman"/>
              </a:rPr>
              <a:t> </a:t>
            </a:r>
            <a:r>
              <a:rPr lang="en-US" sz="1200" dirty="0" smtClean="0">
                <a:latin typeface="Times New Roman"/>
                <a:cs typeface="Times New Roman"/>
              </a:rPr>
              <a:t>principal</a:t>
            </a:r>
            <a:r>
              <a:rPr lang="en-US" sz="1200" spc="-25" dirty="0" smtClean="0">
                <a:latin typeface="Times New Roman"/>
                <a:cs typeface="Times New Roman"/>
              </a:rPr>
              <a:t> </a:t>
            </a:r>
            <a:r>
              <a:rPr lang="en-US" sz="1200" dirty="0" smtClean="0">
                <a:latin typeface="Times New Roman"/>
                <a:cs typeface="Times New Roman"/>
              </a:rPr>
              <a:t>activity</a:t>
            </a:r>
            <a:r>
              <a:rPr lang="en-US" sz="1200" spc="-25" dirty="0" smtClean="0">
                <a:latin typeface="Times New Roman"/>
                <a:cs typeface="Times New Roman"/>
              </a:rPr>
              <a:t> </a:t>
            </a:r>
            <a:r>
              <a:rPr lang="en-US" sz="1200" dirty="0" smtClean="0">
                <a:latin typeface="Times New Roman"/>
                <a:cs typeface="Times New Roman"/>
              </a:rPr>
              <a:t>is</a:t>
            </a:r>
            <a:r>
              <a:rPr lang="en-US" sz="1200" spc="-20" dirty="0" smtClean="0">
                <a:latin typeface="Times New Roman"/>
                <a:cs typeface="Times New Roman"/>
              </a:rPr>
              <a:t> </a:t>
            </a:r>
            <a:r>
              <a:rPr lang="en-US" sz="1200" dirty="0" smtClean="0">
                <a:latin typeface="Times New Roman"/>
                <a:cs typeface="Times New Roman"/>
              </a:rPr>
              <a:t>the</a:t>
            </a:r>
            <a:r>
              <a:rPr lang="en-US" sz="1200" spc="-25" dirty="0" smtClean="0">
                <a:latin typeface="Times New Roman"/>
                <a:cs typeface="Times New Roman"/>
              </a:rPr>
              <a:t> </a:t>
            </a:r>
            <a:r>
              <a:rPr lang="en-US" sz="1200" dirty="0" smtClean="0">
                <a:latin typeface="Times New Roman"/>
                <a:cs typeface="Times New Roman"/>
              </a:rPr>
              <a:t>development </a:t>
            </a:r>
            <a:r>
              <a:rPr lang="en-US" sz="1200" dirty="0" smtClean="0">
                <a:latin typeface="Times New Roman"/>
                <a:cs typeface="Times New Roman"/>
              </a:rPr>
              <a:t>,</a:t>
            </a:r>
            <a:r>
              <a:rPr lang="en-US" sz="1200" spc="-15" dirty="0" smtClean="0">
                <a:latin typeface="Times New Roman"/>
                <a:cs typeface="Times New Roman"/>
              </a:rPr>
              <a:t> </a:t>
            </a:r>
            <a:r>
              <a:rPr lang="en-US" sz="1200" dirty="0" smtClean="0">
                <a:latin typeface="Times New Roman"/>
                <a:cs typeface="Times New Roman"/>
              </a:rPr>
              <a:t>manufacture</a:t>
            </a:r>
            <a:r>
              <a:rPr lang="en-US" sz="1200" spc="-20" dirty="0" smtClean="0">
                <a:latin typeface="Times New Roman"/>
                <a:cs typeface="Times New Roman"/>
              </a:rPr>
              <a:t> </a:t>
            </a:r>
            <a:r>
              <a:rPr lang="en-US" sz="1200" dirty="0" smtClean="0">
                <a:latin typeface="Times New Roman"/>
                <a:cs typeface="Times New Roman"/>
              </a:rPr>
              <a:t>and</a:t>
            </a:r>
            <a:r>
              <a:rPr lang="en-US" sz="1200" spc="-25" dirty="0" smtClean="0">
                <a:latin typeface="Times New Roman"/>
                <a:cs typeface="Times New Roman"/>
              </a:rPr>
              <a:t> </a:t>
            </a:r>
            <a:r>
              <a:rPr lang="en-US" sz="1200" dirty="0" smtClean="0">
                <a:latin typeface="Times New Roman"/>
                <a:cs typeface="Times New Roman"/>
              </a:rPr>
              <a:t>sale</a:t>
            </a:r>
            <a:r>
              <a:rPr lang="en-US" sz="1200" spc="-25" dirty="0" smtClean="0">
                <a:latin typeface="Times New Roman"/>
                <a:cs typeface="Times New Roman"/>
              </a:rPr>
              <a:t> </a:t>
            </a:r>
            <a:endParaRPr sz="1200">
              <a:latin typeface="Times New Roman"/>
              <a:cs typeface="Times New Roman"/>
            </a:endParaRPr>
          </a:p>
          <a:p>
            <a:pPr marL="12700" marR="5715" algn="just">
              <a:lnSpc>
                <a:spcPct val="143300"/>
              </a:lnSpc>
              <a:spcBef>
                <a:spcPts val="15"/>
              </a:spcBef>
            </a:pPr>
            <a:r>
              <a:rPr sz="1200" smtClean="0">
                <a:latin typeface="Times New Roman"/>
                <a:cs typeface="Times New Roman"/>
              </a:rPr>
              <a:t>of</a:t>
            </a:r>
            <a:r>
              <a:rPr sz="1200" spc="-5" smtClean="0">
                <a:latin typeface="Times New Roman"/>
                <a:cs typeface="Times New Roman"/>
              </a:rPr>
              <a:t> </a:t>
            </a:r>
            <a:r>
              <a:rPr sz="1200" dirty="0">
                <a:latin typeface="Times New Roman"/>
                <a:cs typeface="Times New Roman"/>
                <a:hlinkClick r:id="rId5"/>
              </a:rPr>
              <a:t>Jaguar</a:t>
            </a:r>
            <a:r>
              <a:rPr sz="1200" spc="-15" dirty="0">
                <a:latin typeface="Times New Roman"/>
                <a:cs typeface="Times New Roman"/>
              </a:rPr>
              <a:t> </a:t>
            </a:r>
            <a:r>
              <a:rPr sz="1200" dirty="0">
                <a:latin typeface="Times New Roman"/>
                <a:cs typeface="Times New Roman"/>
              </a:rPr>
              <a:t>luxury</a:t>
            </a:r>
            <a:r>
              <a:rPr sz="1200" spc="-20" dirty="0">
                <a:latin typeface="Times New Roman"/>
                <a:cs typeface="Times New Roman"/>
              </a:rPr>
              <a:t> </a:t>
            </a:r>
            <a:r>
              <a:rPr sz="1200" dirty="0">
                <a:latin typeface="Times New Roman"/>
                <a:cs typeface="Times New Roman"/>
              </a:rPr>
              <a:t>and</a:t>
            </a:r>
            <a:r>
              <a:rPr sz="1200" spc="-25" dirty="0">
                <a:latin typeface="Times New Roman"/>
                <a:cs typeface="Times New Roman"/>
              </a:rPr>
              <a:t> </a:t>
            </a:r>
            <a:r>
              <a:rPr sz="1200" spc="-10" dirty="0">
                <a:latin typeface="Times New Roman"/>
                <a:cs typeface="Times New Roman"/>
              </a:rPr>
              <a:t>sports </a:t>
            </a:r>
            <a:r>
              <a:rPr sz="1200" dirty="0">
                <a:latin typeface="Times New Roman"/>
                <a:cs typeface="Times New Roman"/>
              </a:rPr>
              <a:t>cars</a:t>
            </a:r>
            <a:r>
              <a:rPr sz="1200" spc="5" dirty="0">
                <a:latin typeface="Times New Roman"/>
                <a:cs typeface="Times New Roman"/>
              </a:rPr>
              <a:t> </a:t>
            </a:r>
            <a:r>
              <a:rPr sz="1200" dirty="0">
                <a:latin typeface="Times New Roman"/>
                <a:cs typeface="Times New Roman"/>
              </a:rPr>
              <a:t>and</a:t>
            </a:r>
            <a:r>
              <a:rPr sz="1200" spc="10" dirty="0">
                <a:latin typeface="Times New Roman"/>
                <a:cs typeface="Times New Roman"/>
              </a:rPr>
              <a:t> </a:t>
            </a:r>
            <a:r>
              <a:rPr sz="1200" dirty="0">
                <a:latin typeface="Times New Roman"/>
                <a:cs typeface="Times New Roman"/>
                <a:hlinkClick r:id="rId6"/>
              </a:rPr>
              <a:t>Land</a:t>
            </a:r>
            <a:r>
              <a:rPr sz="1200" spc="5" dirty="0">
                <a:latin typeface="Times New Roman"/>
                <a:cs typeface="Times New Roman"/>
                <a:hlinkClick r:id="rId6"/>
              </a:rPr>
              <a:t> </a:t>
            </a:r>
            <a:r>
              <a:rPr sz="1200" dirty="0">
                <a:latin typeface="Times New Roman"/>
                <a:cs typeface="Times New Roman"/>
                <a:hlinkClick r:id="rId6"/>
              </a:rPr>
              <a:t>Rover</a:t>
            </a:r>
            <a:r>
              <a:rPr sz="1200" spc="10" dirty="0">
                <a:latin typeface="Times New Roman"/>
                <a:cs typeface="Times New Roman"/>
              </a:rPr>
              <a:t> </a:t>
            </a:r>
            <a:r>
              <a:rPr sz="1200" dirty="0">
                <a:latin typeface="Times New Roman"/>
                <a:cs typeface="Times New Roman"/>
              </a:rPr>
              <a:t>premium</a:t>
            </a:r>
            <a:r>
              <a:rPr sz="1200" spc="5" dirty="0">
                <a:latin typeface="Times New Roman"/>
                <a:cs typeface="Times New Roman"/>
              </a:rPr>
              <a:t> </a:t>
            </a:r>
            <a:r>
              <a:rPr sz="1200" spc="-10" dirty="0">
                <a:latin typeface="Times New Roman"/>
                <a:cs typeface="Times New Roman"/>
              </a:rPr>
              <a:t>four-wheel-</a:t>
            </a:r>
            <a:r>
              <a:rPr sz="1200" dirty="0">
                <a:latin typeface="Times New Roman"/>
                <a:cs typeface="Times New Roman"/>
              </a:rPr>
              <a:t>drive </a:t>
            </a:r>
            <a:r>
              <a:rPr sz="1200" spc="-10" dirty="0">
                <a:latin typeface="Times New Roman"/>
                <a:cs typeface="Times New Roman"/>
              </a:rPr>
              <a:t>vehicles.</a:t>
            </a:r>
            <a:endParaRPr sz="1200">
              <a:latin typeface="Times New Roman"/>
              <a:cs typeface="Times New Roman"/>
            </a:endParaRPr>
          </a:p>
          <a:p>
            <a:pPr marL="12700" marR="5080" algn="just">
              <a:lnSpc>
                <a:spcPct val="143700"/>
              </a:lnSpc>
              <a:spcBef>
                <a:spcPts val="800"/>
              </a:spcBef>
            </a:pPr>
            <a:r>
              <a:rPr sz="1200" dirty="0">
                <a:latin typeface="Times New Roman"/>
                <a:cs typeface="Times New Roman"/>
              </a:rPr>
              <a:t>Jaguar</a:t>
            </a:r>
            <a:r>
              <a:rPr sz="1200" spc="140" dirty="0">
                <a:latin typeface="Times New Roman"/>
                <a:cs typeface="Times New Roman"/>
              </a:rPr>
              <a:t> </a:t>
            </a:r>
            <a:r>
              <a:rPr sz="1200" dirty="0">
                <a:latin typeface="Times New Roman"/>
                <a:cs typeface="Times New Roman"/>
              </a:rPr>
              <a:t>Land</a:t>
            </a:r>
            <a:r>
              <a:rPr sz="1200" spc="145" dirty="0">
                <a:latin typeface="Times New Roman"/>
                <a:cs typeface="Times New Roman"/>
              </a:rPr>
              <a:t> </a:t>
            </a:r>
            <a:r>
              <a:rPr sz="1200" dirty="0">
                <a:latin typeface="Times New Roman"/>
                <a:cs typeface="Times New Roman"/>
              </a:rPr>
              <a:t>Rover</a:t>
            </a:r>
            <a:r>
              <a:rPr sz="1200" spc="145" dirty="0">
                <a:latin typeface="Times New Roman"/>
                <a:cs typeface="Times New Roman"/>
              </a:rPr>
              <a:t> </a:t>
            </a:r>
            <a:r>
              <a:rPr sz="1200" dirty="0">
                <a:latin typeface="Times New Roman"/>
                <a:cs typeface="Times New Roman"/>
              </a:rPr>
              <a:t>has</a:t>
            </a:r>
            <a:r>
              <a:rPr sz="1200" spc="160" dirty="0">
                <a:latin typeface="Times New Roman"/>
                <a:cs typeface="Times New Roman"/>
              </a:rPr>
              <a:t> </a:t>
            </a:r>
            <a:r>
              <a:rPr sz="1200" dirty="0">
                <a:latin typeface="Times New Roman"/>
                <a:cs typeface="Times New Roman"/>
              </a:rPr>
              <a:t>two</a:t>
            </a:r>
            <a:r>
              <a:rPr sz="1200" spc="150" dirty="0">
                <a:latin typeface="Times New Roman"/>
                <a:cs typeface="Times New Roman"/>
              </a:rPr>
              <a:t> </a:t>
            </a:r>
            <a:r>
              <a:rPr sz="1200" dirty="0">
                <a:latin typeface="Times New Roman"/>
                <a:cs typeface="Times New Roman"/>
              </a:rPr>
              <a:t>design</a:t>
            </a:r>
            <a:r>
              <a:rPr sz="1200" spc="150" dirty="0">
                <a:latin typeface="Times New Roman"/>
                <a:cs typeface="Times New Roman"/>
              </a:rPr>
              <a:t> </a:t>
            </a:r>
            <a:r>
              <a:rPr sz="1200" dirty="0">
                <a:latin typeface="Times New Roman"/>
                <a:cs typeface="Times New Roman"/>
              </a:rPr>
              <a:t>centres</a:t>
            </a:r>
            <a:r>
              <a:rPr sz="1200" spc="150" dirty="0">
                <a:latin typeface="Times New Roman"/>
                <a:cs typeface="Times New Roman"/>
              </a:rPr>
              <a:t> </a:t>
            </a:r>
            <a:r>
              <a:rPr sz="1200" dirty="0">
                <a:latin typeface="Times New Roman"/>
                <a:cs typeface="Times New Roman"/>
              </a:rPr>
              <a:t>and</a:t>
            </a:r>
            <a:r>
              <a:rPr sz="1200" spc="145" dirty="0">
                <a:latin typeface="Times New Roman"/>
                <a:cs typeface="Times New Roman"/>
              </a:rPr>
              <a:t> </a:t>
            </a:r>
            <a:r>
              <a:rPr sz="1200" dirty="0">
                <a:latin typeface="Times New Roman"/>
                <a:cs typeface="Times New Roman"/>
              </a:rPr>
              <a:t>three</a:t>
            </a:r>
            <a:r>
              <a:rPr sz="1200" spc="150" dirty="0">
                <a:latin typeface="Times New Roman"/>
                <a:cs typeface="Times New Roman"/>
              </a:rPr>
              <a:t> </a:t>
            </a:r>
            <a:r>
              <a:rPr sz="1200" dirty="0">
                <a:latin typeface="Times New Roman"/>
                <a:cs typeface="Times New Roman"/>
              </a:rPr>
              <a:t>assembly</a:t>
            </a:r>
            <a:r>
              <a:rPr sz="1200" spc="150" dirty="0">
                <a:latin typeface="Times New Roman"/>
                <a:cs typeface="Times New Roman"/>
              </a:rPr>
              <a:t> </a:t>
            </a:r>
            <a:r>
              <a:rPr sz="1200" dirty="0">
                <a:latin typeface="Times New Roman"/>
                <a:cs typeface="Times New Roman"/>
              </a:rPr>
              <a:t>plants</a:t>
            </a:r>
            <a:r>
              <a:rPr sz="1200" spc="150" dirty="0">
                <a:latin typeface="Times New Roman"/>
                <a:cs typeface="Times New Roman"/>
              </a:rPr>
              <a:t> </a:t>
            </a:r>
            <a:r>
              <a:rPr sz="1200" dirty="0">
                <a:latin typeface="Times New Roman"/>
                <a:cs typeface="Times New Roman"/>
              </a:rPr>
              <a:t>in</a:t>
            </a:r>
            <a:r>
              <a:rPr sz="1200" spc="150" dirty="0">
                <a:latin typeface="Times New Roman"/>
                <a:cs typeface="Times New Roman"/>
              </a:rPr>
              <a:t> </a:t>
            </a:r>
            <a:r>
              <a:rPr sz="1200" dirty="0">
                <a:latin typeface="Times New Roman"/>
                <a:cs typeface="Times New Roman"/>
              </a:rPr>
              <a:t>the</a:t>
            </a:r>
            <a:r>
              <a:rPr sz="1200" spc="145" dirty="0">
                <a:latin typeface="Times New Roman"/>
                <a:cs typeface="Times New Roman"/>
              </a:rPr>
              <a:t> </a:t>
            </a:r>
            <a:r>
              <a:rPr sz="1200" spc="-10" dirty="0">
                <a:latin typeface="Times New Roman"/>
                <a:cs typeface="Times New Roman"/>
              </a:rPr>
              <a:t>United </a:t>
            </a:r>
            <a:r>
              <a:rPr sz="1200" dirty="0">
                <a:latin typeface="Times New Roman"/>
                <a:cs typeface="Times New Roman"/>
              </a:rPr>
              <a:t>Kingdom.</a:t>
            </a:r>
            <a:r>
              <a:rPr sz="1200" spc="280" dirty="0">
                <a:latin typeface="Times New Roman"/>
                <a:cs typeface="Times New Roman"/>
              </a:rPr>
              <a:t> </a:t>
            </a:r>
            <a:r>
              <a:rPr sz="1200" dirty="0">
                <a:latin typeface="Times New Roman"/>
                <a:cs typeface="Times New Roman"/>
              </a:rPr>
              <a:t>Under</a:t>
            </a:r>
            <a:r>
              <a:rPr sz="1200" spc="275" dirty="0">
                <a:latin typeface="Times New Roman"/>
                <a:cs typeface="Times New Roman"/>
              </a:rPr>
              <a:t> </a:t>
            </a:r>
            <a:r>
              <a:rPr sz="1200" dirty="0">
                <a:latin typeface="Times New Roman"/>
                <a:cs typeface="Times New Roman"/>
              </a:rPr>
              <a:t>Tata</a:t>
            </a:r>
            <a:r>
              <a:rPr sz="1200" spc="290" dirty="0">
                <a:latin typeface="Times New Roman"/>
                <a:cs typeface="Times New Roman"/>
              </a:rPr>
              <a:t> </a:t>
            </a:r>
            <a:r>
              <a:rPr sz="1200" dirty="0">
                <a:latin typeface="Times New Roman"/>
                <a:cs typeface="Times New Roman"/>
              </a:rPr>
              <a:t>ownership,</a:t>
            </a:r>
            <a:r>
              <a:rPr sz="1200" spc="280" dirty="0">
                <a:latin typeface="Times New Roman"/>
                <a:cs typeface="Times New Roman"/>
              </a:rPr>
              <a:t> </a:t>
            </a:r>
            <a:r>
              <a:rPr sz="1200" dirty="0">
                <a:latin typeface="Times New Roman"/>
                <a:cs typeface="Times New Roman"/>
              </a:rPr>
              <a:t>Jaguar</a:t>
            </a:r>
            <a:r>
              <a:rPr sz="1200" spc="275" dirty="0">
                <a:latin typeface="Times New Roman"/>
                <a:cs typeface="Times New Roman"/>
              </a:rPr>
              <a:t> </a:t>
            </a:r>
            <a:r>
              <a:rPr sz="1200" dirty="0">
                <a:latin typeface="Times New Roman"/>
                <a:cs typeface="Times New Roman"/>
              </a:rPr>
              <a:t>Land</a:t>
            </a:r>
            <a:r>
              <a:rPr sz="1200" spc="290" dirty="0">
                <a:latin typeface="Times New Roman"/>
                <a:cs typeface="Times New Roman"/>
              </a:rPr>
              <a:t> </a:t>
            </a:r>
            <a:r>
              <a:rPr sz="1200" dirty="0">
                <a:latin typeface="Times New Roman"/>
                <a:cs typeface="Times New Roman"/>
              </a:rPr>
              <a:t>Rover</a:t>
            </a:r>
            <a:r>
              <a:rPr sz="1200" spc="275" dirty="0">
                <a:latin typeface="Times New Roman"/>
                <a:cs typeface="Times New Roman"/>
              </a:rPr>
              <a:t> </a:t>
            </a:r>
            <a:r>
              <a:rPr sz="1200" dirty="0">
                <a:latin typeface="Times New Roman"/>
                <a:cs typeface="Times New Roman"/>
              </a:rPr>
              <a:t>has</a:t>
            </a:r>
            <a:r>
              <a:rPr sz="1200" spc="280" dirty="0">
                <a:latin typeface="Times New Roman"/>
                <a:cs typeface="Times New Roman"/>
              </a:rPr>
              <a:t> </a:t>
            </a:r>
            <a:r>
              <a:rPr sz="1200" dirty="0">
                <a:latin typeface="Times New Roman"/>
                <a:cs typeface="Times New Roman"/>
              </a:rPr>
              <a:t>launched</a:t>
            </a:r>
            <a:r>
              <a:rPr sz="1200" spc="280" dirty="0">
                <a:latin typeface="Times New Roman"/>
                <a:cs typeface="Times New Roman"/>
              </a:rPr>
              <a:t> </a:t>
            </a:r>
            <a:r>
              <a:rPr sz="1200" dirty="0">
                <a:latin typeface="Times New Roman"/>
                <a:cs typeface="Times New Roman"/>
              </a:rPr>
              <a:t>new</a:t>
            </a:r>
            <a:r>
              <a:rPr sz="1200" spc="275" dirty="0">
                <a:latin typeface="Times New Roman"/>
                <a:cs typeface="Times New Roman"/>
              </a:rPr>
              <a:t> </a:t>
            </a:r>
            <a:r>
              <a:rPr sz="1200" spc="-10" dirty="0">
                <a:latin typeface="Times New Roman"/>
                <a:cs typeface="Times New Roman"/>
              </a:rPr>
              <a:t>vehicles </a:t>
            </a:r>
            <a:r>
              <a:rPr sz="1200" dirty="0">
                <a:latin typeface="Times New Roman"/>
                <a:cs typeface="Times New Roman"/>
              </a:rPr>
              <a:t>including</a:t>
            </a:r>
            <a:r>
              <a:rPr sz="1200" spc="31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hlinkClick r:id="rId7"/>
              </a:rPr>
              <a:t>Range</a:t>
            </a:r>
            <a:r>
              <a:rPr sz="1200" spc="305" dirty="0">
                <a:latin typeface="Times New Roman"/>
                <a:cs typeface="Times New Roman"/>
                <a:hlinkClick r:id="rId7"/>
              </a:rPr>
              <a:t> </a:t>
            </a:r>
            <a:r>
              <a:rPr sz="1200" dirty="0">
                <a:latin typeface="Times New Roman"/>
                <a:cs typeface="Times New Roman"/>
                <a:hlinkClick r:id="rId7"/>
              </a:rPr>
              <a:t>Rover</a:t>
            </a:r>
            <a:r>
              <a:rPr sz="1200" spc="305" dirty="0">
                <a:latin typeface="Times New Roman"/>
                <a:cs typeface="Times New Roman"/>
                <a:hlinkClick r:id="rId7"/>
              </a:rPr>
              <a:t> </a:t>
            </a:r>
            <a:r>
              <a:rPr sz="1200" dirty="0">
                <a:latin typeface="Times New Roman"/>
                <a:cs typeface="Times New Roman"/>
                <a:hlinkClick r:id="rId7"/>
              </a:rPr>
              <a:t>Evoque,</a:t>
            </a:r>
            <a:r>
              <a:rPr sz="1200" spc="-5" dirty="0">
                <a:latin typeface="Times New Roman"/>
                <a:cs typeface="Times New Roman"/>
              </a:rPr>
              <a:t> </a:t>
            </a:r>
            <a:r>
              <a:rPr sz="1200" dirty="0">
                <a:latin typeface="Times New Roman"/>
                <a:cs typeface="Times New Roman"/>
                <a:hlinkClick r:id="rId8"/>
              </a:rPr>
              <a:t>Jaguar</a:t>
            </a:r>
            <a:r>
              <a:rPr sz="1200" spc="305" dirty="0">
                <a:latin typeface="Times New Roman"/>
                <a:cs typeface="Times New Roman"/>
                <a:hlinkClick r:id="rId8"/>
              </a:rPr>
              <a:t> </a:t>
            </a:r>
            <a:r>
              <a:rPr sz="1200" spc="-10" dirty="0">
                <a:latin typeface="Times New Roman"/>
                <a:cs typeface="Times New Roman"/>
                <a:hlinkClick r:id="rId8"/>
              </a:rPr>
              <a:t>F-</a:t>
            </a:r>
            <a:r>
              <a:rPr sz="1200" dirty="0">
                <a:latin typeface="Times New Roman"/>
                <a:cs typeface="Times New Roman"/>
                <a:hlinkClick r:id="rId8"/>
              </a:rPr>
              <a:t>Type</a:t>
            </a:r>
            <a:r>
              <a:rPr sz="1200" dirty="0">
                <a:latin typeface="Times New Roman"/>
                <a:cs typeface="Times New Roman"/>
              </a:rPr>
              <a:t>,</a:t>
            </a:r>
            <a:r>
              <a:rPr sz="1200" spc="30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hlinkClick r:id="rId9"/>
              </a:rPr>
              <a:t>Jaguar</a:t>
            </a:r>
            <a:r>
              <a:rPr sz="1200" spc="305" dirty="0">
                <a:latin typeface="Times New Roman"/>
                <a:cs typeface="Times New Roman"/>
                <a:hlinkClick r:id="rId9"/>
              </a:rPr>
              <a:t> </a:t>
            </a:r>
            <a:r>
              <a:rPr sz="1200" dirty="0">
                <a:latin typeface="Times New Roman"/>
                <a:cs typeface="Times New Roman"/>
                <a:hlinkClick r:id="rId9"/>
              </a:rPr>
              <a:t>XE</a:t>
            </a:r>
            <a:r>
              <a:rPr sz="1200" dirty="0">
                <a:latin typeface="Times New Roman"/>
                <a:cs typeface="Times New Roman"/>
              </a:rPr>
              <a:t>,</a:t>
            </a:r>
            <a:r>
              <a:rPr sz="1200" spc="3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hlinkClick r:id="rId10"/>
              </a:rPr>
              <a:t>Jaguar</a:t>
            </a:r>
            <a:r>
              <a:rPr sz="1200" spc="305" dirty="0">
                <a:latin typeface="Times New Roman"/>
                <a:cs typeface="Times New Roman"/>
                <a:hlinkClick r:id="rId10"/>
              </a:rPr>
              <a:t> </a:t>
            </a:r>
            <a:r>
              <a:rPr sz="1200" spc="-25" dirty="0">
                <a:latin typeface="Times New Roman"/>
                <a:cs typeface="Times New Roman"/>
                <a:hlinkClick r:id="rId10"/>
              </a:rPr>
              <a:t>XJ</a:t>
            </a:r>
            <a:r>
              <a:rPr sz="1200" spc="-25" dirty="0">
                <a:latin typeface="Times New Roman"/>
                <a:cs typeface="Times New Roman"/>
              </a:rPr>
              <a:t> </a:t>
            </a:r>
            <a:r>
              <a:rPr sz="1200" dirty="0">
                <a:latin typeface="Times New Roman"/>
                <a:cs typeface="Times New Roman"/>
                <a:hlinkClick r:id="rId10"/>
              </a:rPr>
              <a:t>(X351),</a:t>
            </a:r>
            <a:r>
              <a:rPr sz="1200" spc="100" dirty="0">
                <a:latin typeface="Times New Roman"/>
                <a:cs typeface="Times New Roman"/>
              </a:rPr>
              <a:t>  </a:t>
            </a:r>
            <a:r>
              <a:rPr sz="1200" dirty="0">
                <a:latin typeface="Times New Roman"/>
                <a:cs typeface="Times New Roman"/>
              </a:rPr>
              <a:t>the</a:t>
            </a:r>
            <a:r>
              <a:rPr sz="1200" spc="105" dirty="0">
                <a:latin typeface="Times New Roman"/>
                <a:cs typeface="Times New Roman"/>
              </a:rPr>
              <a:t>  </a:t>
            </a:r>
            <a:r>
              <a:rPr sz="1200" spc="-10" dirty="0">
                <a:latin typeface="Times New Roman"/>
                <a:cs typeface="Times New Roman"/>
              </a:rPr>
              <a:t>second-</a:t>
            </a:r>
            <a:r>
              <a:rPr sz="1200" dirty="0">
                <a:latin typeface="Times New Roman"/>
                <a:cs typeface="Times New Roman"/>
              </a:rPr>
              <a:t>generation </a:t>
            </a:r>
            <a:r>
              <a:rPr sz="1200" dirty="0">
                <a:latin typeface="Times New Roman"/>
                <a:cs typeface="Times New Roman"/>
                <a:hlinkClick r:id="rId11"/>
              </a:rPr>
              <a:t>Range</a:t>
            </a:r>
            <a:r>
              <a:rPr sz="1200" spc="100" dirty="0">
                <a:latin typeface="Times New Roman"/>
                <a:cs typeface="Times New Roman"/>
                <a:hlinkClick r:id="rId11"/>
              </a:rPr>
              <a:t>  </a:t>
            </a:r>
            <a:r>
              <a:rPr sz="1200" dirty="0">
                <a:latin typeface="Times New Roman"/>
                <a:cs typeface="Times New Roman"/>
                <a:hlinkClick r:id="rId11"/>
              </a:rPr>
              <a:t>Rover</a:t>
            </a:r>
            <a:r>
              <a:rPr sz="1200" spc="110" dirty="0">
                <a:latin typeface="Times New Roman"/>
                <a:cs typeface="Times New Roman"/>
                <a:hlinkClick r:id="rId11"/>
              </a:rPr>
              <a:t>  </a:t>
            </a:r>
            <a:r>
              <a:rPr sz="1200" dirty="0">
                <a:latin typeface="Times New Roman"/>
                <a:cs typeface="Times New Roman"/>
                <a:hlinkClick r:id="rId11"/>
              </a:rPr>
              <a:t>Sport</a:t>
            </a:r>
            <a:r>
              <a:rPr sz="1200" dirty="0">
                <a:latin typeface="Times New Roman"/>
                <a:cs typeface="Times New Roman"/>
              </a:rPr>
              <a:t>,</a:t>
            </a:r>
            <a:r>
              <a:rPr sz="1200" spc="105" dirty="0">
                <a:latin typeface="Times New Roman"/>
                <a:cs typeface="Times New Roman"/>
              </a:rPr>
              <a:t>  </a:t>
            </a:r>
            <a:r>
              <a:rPr sz="1200" dirty="0">
                <a:latin typeface="Times New Roman"/>
                <a:cs typeface="Times New Roman"/>
              </a:rPr>
              <a:t>and </a:t>
            </a:r>
            <a:r>
              <a:rPr sz="1200" dirty="0">
                <a:latin typeface="Times New Roman"/>
                <a:cs typeface="Times New Roman"/>
                <a:hlinkClick r:id="rId12"/>
              </a:rPr>
              <a:t>Jaguar</a:t>
            </a:r>
            <a:r>
              <a:rPr sz="1200" spc="100" dirty="0">
                <a:latin typeface="Times New Roman"/>
                <a:cs typeface="Times New Roman"/>
                <a:hlinkClick r:id="rId12"/>
              </a:rPr>
              <a:t>  </a:t>
            </a:r>
            <a:r>
              <a:rPr sz="1200" dirty="0">
                <a:latin typeface="Times New Roman"/>
                <a:cs typeface="Times New Roman"/>
                <a:hlinkClick r:id="rId12"/>
              </a:rPr>
              <a:t>XF</a:t>
            </a:r>
            <a:r>
              <a:rPr sz="1200" dirty="0">
                <a:latin typeface="Times New Roman"/>
                <a:cs typeface="Times New Roman"/>
              </a:rPr>
              <a:t>,</a:t>
            </a:r>
            <a:r>
              <a:rPr sz="1200" spc="110" dirty="0">
                <a:latin typeface="Times New Roman"/>
                <a:cs typeface="Times New Roman"/>
              </a:rPr>
              <a:t>  </a:t>
            </a:r>
            <a:r>
              <a:rPr sz="1200" dirty="0">
                <a:latin typeface="Times New Roman"/>
                <a:cs typeface="Times New Roman"/>
              </a:rPr>
              <a:t>the</a:t>
            </a:r>
            <a:r>
              <a:rPr sz="1200" spc="105" dirty="0">
                <a:latin typeface="Times New Roman"/>
                <a:cs typeface="Times New Roman"/>
              </a:rPr>
              <a:t>  </a:t>
            </a:r>
            <a:r>
              <a:rPr sz="1200" spc="-10" dirty="0">
                <a:latin typeface="Times New Roman"/>
                <a:cs typeface="Times New Roman"/>
              </a:rPr>
              <a:t>fourth- </a:t>
            </a:r>
            <a:r>
              <a:rPr sz="1200" dirty="0">
                <a:latin typeface="Times New Roman"/>
                <a:cs typeface="Times New Roman"/>
              </a:rPr>
              <a:t>generation</a:t>
            </a:r>
            <a:r>
              <a:rPr sz="1200" spc="-10" dirty="0">
                <a:latin typeface="Times New Roman"/>
                <a:cs typeface="Times New Roman"/>
              </a:rPr>
              <a:t> </a:t>
            </a:r>
            <a:r>
              <a:rPr sz="1200" dirty="0">
                <a:latin typeface="Times New Roman"/>
                <a:cs typeface="Times New Roman"/>
                <a:hlinkClick r:id="rId13"/>
              </a:rPr>
              <a:t>Land</a:t>
            </a:r>
            <a:r>
              <a:rPr sz="1200" spc="-5" dirty="0">
                <a:latin typeface="Times New Roman"/>
                <a:cs typeface="Times New Roman"/>
                <a:hlinkClick r:id="rId13"/>
              </a:rPr>
              <a:t> </a:t>
            </a:r>
            <a:r>
              <a:rPr sz="1200" dirty="0">
                <a:latin typeface="Times New Roman"/>
                <a:cs typeface="Times New Roman"/>
                <a:hlinkClick r:id="rId13"/>
              </a:rPr>
              <a:t>Rover</a:t>
            </a:r>
            <a:r>
              <a:rPr sz="1200" spc="-5" dirty="0">
                <a:latin typeface="Times New Roman"/>
                <a:cs typeface="Times New Roman"/>
                <a:hlinkClick r:id="rId13"/>
              </a:rPr>
              <a:t> </a:t>
            </a:r>
            <a:r>
              <a:rPr sz="1200" dirty="0">
                <a:latin typeface="Times New Roman"/>
                <a:cs typeface="Times New Roman"/>
                <a:hlinkClick r:id="rId13"/>
              </a:rPr>
              <a:t>Discovery,</a:t>
            </a:r>
            <a:r>
              <a:rPr sz="1200" spc="-10" dirty="0">
                <a:latin typeface="Times New Roman"/>
                <a:cs typeface="Times New Roman"/>
              </a:rPr>
              <a:t> </a:t>
            </a:r>
            <a:r>
              <a:rPr sz="1200" dirty="0">
                <a:latin typeface="Times New Roman"/>
                <a:cs typeface="Times New Roman"/>
                <a:hlinkClick r:id="rId14"/>
              </a:rPr>
              <a:t>Range</a:t>
            </a:r>
            <a:r>
              <a:rPr sz="1200" spc="-10" dirty="0">
                <a:latin typeface="Times New Roman"/>
                <a:cs typeface="Times New Roman"/>
                <a:hlinkClick r:id="rId14"/>
              </a:rPr>
              <a:t> </a:t>
            </a:r>
            <a:r>
              <a:rPr sz="1200" dirty="0">
                <a:latin typeface="Times New Roman"/>
                <a:cs typeface="Times New Roman"/>
                <a:hlinkClick r:id="rId14"/>
              </a:rPr>
              <a:t>Rover</a:t>
            </a:r>
            <a:r>
              <a:rPr sz="1200" spc="-5" dirty="0">
                <a:latin typeface="Times New Roman"/>
                <a:cs typeface="Times New Roman"/>
                <a:hlinkClick r:id="rId14"/>
              </a:rPr>
              <a:t> </a:t>
            </a:r>
            <a:r>
              <a:rPr sz="1200" dirty="0">
                <a:latin typeface="Times New Roman"/>
                <a:cs typeface="Times New Roman"/>
                <a:hlinkClick r:id="rId14"/>
              </a:rPr>
              <a:t>Velar</a:t>
            </a:r>
            <a:r>
              <a:rPr sz="1200" spc="-10" dirty="0">
                <a:latin typeface="Times New Roman"/>
                <a:cs typeface="Times New Roman"/>
              </a:rPr>
              <a:t> </a:t>
            </a:r>
            <a:r>
              <a:rPr sz="1200" dirty="0">
                <a:latin typeface="Times New Roman"/>
                <a:cs typeface="Times New Roman"/>
              </a:rPr>
              <a:t>and</a:t>
            </a:r>
            <a:r>
              <a:rPr sz="1200" spc="-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hlinkClick r:id="rId15"/>
              </a:rPr>
              <a:t>Range</a:t>
            </a:r>
            <a:r>
              <a:rPr sz="1200" spc="-15" dirty="0">
                <a:latin typeface="Times New Roman"/>
                <a:cs typeface="Times New Roman"/>
                <a:hlinkClick r:id="rId15"/>
              </a:rPr>
              <a:t> </a:t>
            </a:r>
            <a:r>
              <a:rPr sz="1200" dirty="0">
                <a:latin typeface="Times New Roman"/>
                <a:cs typeface="Times New Roman"/>
                <a:hlinkClick r:id="rId15"/>
              </a:rPr>
              <a:t>Rover </a:t>
            </a:r>
            <a:r>
              <a:rPr sz="1200" spc="-10" dirty="0">
                <a:latin typeface="Times New Roman"/>
                <a:cs typeface="Times New Roman"/>
                <a:hlinkClick r:id="rId15"/>
              </a:rPr>
              <a:t>(L405).</a:t>
            </a:r>
            <a:endParaRPr sz="1200">
              <a:latin typeface="Times New Roman"/>
              <a:cs typeface="Times New Roman"/>
            </a:endParaRPr>
          </a:p>
          <a:p>
            <a:pPr marL="12700" marR="6350" algn="just">
              <a:lnSpc>
                <a:spcPct val="143700"/>
              </a:lnSpc>
              <a:spcBef>
                <a:spcPts val="605"/>
              </a:spcBef>
            </a:pPr>
            <a:r>
              <a:rPr sz="1200" dirty="0">
                <a:latin typeface="Times New Roman"/>
                <a:cs typeface="Times New Roman"/>
                <a:hlinkClick r:id="rId16"/>
              </a:rPr>
              <a:t>Land</a:t>
            </a:r>
            <a:r>
              <a:rPr sz="1200" spc="-5" dirty="0">
                <a:latin typeface="Times New Roman"/>
                <a:cs typeface="Times New Roman"/>
                <a:hlinkClick r:id="rId16"/>
              </a:rPr>
              <a:t> </a:t>
            </a:r>
            <a:r>
              <a:rPr sz="1200" dirty="0">
                <a:latin typeface="Times New Roman"/>
                <a:cs typeface="Times New Roman"/>
                <a:hlinkClick r:id="rId16"/>
              </a:rPr>
              <a:t>Rover</a:t>
            </a:r>
            <a:r>
              <a:rPr sz="1200" spc="-10" dirty="0">
                <a:latin typeface="Times New Roman"/>
                <a:cs typeface="Times New Roman"/>
                <a:hlinkClick r:id="rId16"/>
              </a:rPr>
              <a:t> </a:t>
            </a:r>
            <a:r>
              <a:rPr sz="1200" dirty="0">
                <a:latin typeface="Times New Roman"/>
                <a:cs typeface="Times New Roman"/>
                <a:hlinkClick r:id="rId16"/>
              </a:rPr>
              <a:t>Discovery</a:t>
            </a:r>
            <a:r>
              <a:rPr sz="1200" spc="-10" dirty="0">
                <a:latin typeface="Times New Roman"/>
                <a:cs typeface="Times New Roman"/>
                <a:hlinkClick r:id="rId16"/>
              </a:rPr>
              <a:t> </a:t>
            </a:r>
            <a:r>
              <a:rPr sz="1200" dirty="0">
                <a:latin typeface="Times New Roman"/>
                <a:cs typeface="Times New Roman"/>
                <a:hlinkClick r:id="rId16"/>
              </a:rPr>
              <a:t>Sport</a:t>
            </a:r>
            <a:r>
              <a:rPr sz="1200" spc="5" dirty="0">
                <a:latin typeface="Times New Roman"/>
                <a:cs typeface="Times New Roman"/>
              </a:rPr>
              <a:t> </a:t>
            </a:r>
            <a:r>
              <a:rPr sz="1200" dirty="0">
                <a:latin typeface="Times New Roman"/>
                <a:cs typeface="Times New Roman"/>
              </a:rPr>
              <a:t>JD</a:t>
            </a:r>
            <a:r>
              <a:rPr sz="1200" spc="-5" dirty="0">
                <a:latin typeface="Times New Roman"/>
                <a:cs typeface="Times New Roman"/>
              </a:rPr>
              <a:t> </a:t>
            </a:r>
            <a:r>
              <a:rPr sz="1200" dirty="0">
                <a:latin typeface="Times New Roman"/>
                <a:cs typeface="Times New Roman"/>
              </a:rPr>
              <a:t>Power,</a:t>
            </a:r>
            <a:r>
              <a:rPr sz="1200" spc="-10"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rPr>
              <a:t>US,</a:t>
            </a:r>
            <a:r>
              <a:rPr sz="1200" spc="-5" dirty="0">
                <a:latin typeface="Times New Roman"/>
                <a:cs typeface="Times New Roman"/>
              </a:rPr>
              <a:t> </a:t>
            </a:r>
            <a:r>
              <a:rPr sz="1200" dirty="0">
                <a:latin typeface="Times New Roman"/>
                <a:cs typeface="Times New Roman"/>
              </a:rPr>
              <a:t>rates</a:t>
            </a:r>
            <a:r>
              <a:rPr sz="1200" spc="-5" dirty="0">
                <a:latin typeface="Times New Roman"/>
                <a:cs typeface="Times New Roman"/>
              </a:rPr>
              <a:t> </a:t>
            </a:r>
            <a:r>
              <a:rPr sz="1200" dirty="0">
                <a:latin typeface="Times New Roman"/>
                <a:cs typeface="Times New Roman"/>
              </a:rPr>
              <a:t>Land</a:t>
            </a:r>
            <a:r>
              <a:rPr sz="1200" spc="-5" dirty="0">
                <a:latin typeface="Times New Roman"/>
                <a:cs typeface="Times New Roman"/>
              </a:rPr>
              <a:t> </a:t>
            </a:r>
            <a:r>
              <a:rPr sz="1200" dirty="0">
                <a:latin typeface="Times New Roman"/>
                <a:cs typeface="Times New Roman"/>
              </a:rPr>
              <a:t>Rover</a:t>
            </a:r>
            <a:r>
              <a:rPr sz="1200" spc="-10" dirty="0">
                <a:latin typeface="Times New Roman"/>
                <a:cs typeface="Times New Roman"/>
              </a:rPr>
              <a:t> </a:t>
            </a:r>
            <a:r>
              <a:rPr sz="1200" dirty="0">
                <a:latin typeface="Times New Roman"/>
                <a:cs typeface="Times New Roman"/>
              </a:rPr>
              <a:t>and</a:t>
            </a:r>
            <a:r>
              <a:rPr sz="1200" spc="-5" dirty="0">
                <a:latin typeface="Times New Roman"/>
                <a:cs typeface="Times New Roman"/>
              </a:rPr>
              <a:t> </a:t>
            </a:r>
            <a:r>
              <a:rPr sz="1200" dirty="0">
                <a:latin typeface="Times New Roman"/>
                <a:cs typeface="Times New Roman"/>
              </a:rPr>
              <a:t>Jaguar</a:t>
            </a:r>
            <a:r>
              <a:rPr sz="1200" spc="-5" dirty="0">
                <a:latin typeface="Times New Roman"/>
                <a:cs typeface="Times New Roman"/>
              </a:rPr>
              <a:t> </a:t>
            </a:r>
            <a:r>
              <a:rPr sz="1200" dirty="0">
                <a:latin typeface="Times New Roman"/>
                <a:cs typeface="Times New Roman"/>
              </a:rPr>
              <a:t>as</a:t>
            </a:r>
            <a:r>
              <a:rPr sz="1200" spc="-5" dirty="0">
                <a:latin typeface="Times New Roman"/>
                <a:cs typeface="Times New Roman"/>
              </a:rPr>
              <a:t> </a:t>
            </a:r>
            <a:r>
              <a:rPr sz="1200" spc="-25" dirty="0">
                <a:latin typeface="Times New Roman"/>
                <a:cs typeface="Times New Roman"/>
              </a:rPr>
              <a:t>the </a:t>
            </a:r>
            <a:r>
              <a:rPr sz="1200" dirty="0">
                <a:latin typeface="Times New Roman"/>
                <a:cs typeface="Times New Roman"/>
              </a:rPr>
              <a:t>two</a:t>
            </a:r>
            <a:r>
              <a:rPr sz="1200" spc="260" dirty="0">
                <a:latin typeface="Times New Roman"/>
                <a:cs typeface="Times New Roman"/>
              </a:rPr>
              <a:t>  </a:t>
            </a:r>
            <a:r>
              <a:rPr sz="1200" dirty="0">
                <a:latin typeface="Times New Roman"/>
                <a:cs typeface="Times New Roman"/>
              </a:rPr>
              <a:t>worse</a:t>
            </a:r>
            <a:r>
              <a:rPr sz="1200" spc="260" dirty="0">
                <a:latin typeface="Times New Roman"/>
                <a:cs typeface="Times New Roman"/>
              </a:rPr>
              <a:t>  </a:t>
            </a:r>
            <a:r>
              <a:rPr sz="1200" dirty="0">
                <a:latin typeface="Times New Roman"/>
                <a:cs typeface="Times New Roman"/>
              </a:rPr>
              <a:t>brands</a:t>
            </a:r>
            <a:r>
              <a:rPr sz="1200" spc="265" dirty="0">
                <a:latin typeface="Times New Roman"/>
                <a:cs typeface="Times New Roman"/>
              </a:rPr>
              <a:t>  </a:t>
            </a:r>
            <a:r>
              <a:rPr sz="1200" dirty="0">
                <a:latin typeface="Times New Roman"/>
                <a:cs typeface="Times New Roman"/>
              </a:rPr>
              <a:t>for</a:t>
            </a:r>
            <a:r>
              <a:rPr sz="1200" spc="254" dirty="0">
                <a:latin typeface="Times New Roman"/>
                <a:cs typeface="Times New Roman"/>
              </a:rPr>
              <a:t>  </a:t>
            </a:r>
            <a:r>
              <a:rPr sz="1200" dirty="0">
                <a:latin typeface="Times New Roman"/>
                <a:cs typeface="Times New Roman"/>
              </a:rPr>
              <a:t>initial</a:t>
            </a:r>
            <a:r>
              <a:rPr sz="1200" spc="265" dirty="0">
                <a:latin typeface="Times New Roman"/>
                <a:cs typeface="Times New Roman"/>
              </a:rPr>
              <a:t>  </a:t>
            </a:r>
            <a:r>
              <a:rPr sz="1200" dirty="0">
                <a:latin typeface="Times New Roman"/>
                <a:cs typeface="Times New Roman"/>
              </a:rPr>
              <a:t>quality.</a:t>
            </a:r>
            <a:r>
              <a:rPr sz="1200" spc="315" dirty="0">
                <a:latin typeface="Times New Roman"/>
                <a:cs typeface="Times New Roman"/>
              </a:rPr>
              <a:t> </a:t>
            </a:r>
            <a:r>
              <a:rPr sz="1200" dirty="0">
                <a:latin typeface="Times New Roman"/>
                <a:cs typeface="Times New Roman"/>
              </a:rPr>
              <a:t>The</a:t>
            </a:r>
            <a:r>
              <a:rPr sz="1200" spc="254" dirty="0">
                <a:latin typeface="Times New Roman"/>
                <a:cs typeface="Times New Roman"/>
              </a:rPr>
              <a:t>  </a:t>
            </a:r>
            <a:r>
              <a:rPr sz="1200" dirty="0">
                <a:latin typeface="Times New Roman"/>
                <a:cs typeface="Times New Roman"/>
              </a:rPr>
              <a:t>Jaguar</a:t>
            </a:r>
            <a:r>
              <a:rPr sz="1200" spc="265" dirty="0">
                <a:latin typeface="Times New Roman"/>
                <a:cs typeface="Times New Roman"/>
              </a:rPr>
              <a:t>  </a:t>
            </a:r>
            <a:r>
              <a:rPr sz="1200" spc="-20" dirty="0">
                <a:latin typeface="Times New Roman"/>
                <a:cs typeface="Times New Roman"/>
              </a:rPr>
              <a:t>F-</a:t>
            </a:r>
            <a:r>
              <a:rPr sz="1200" dirty="0">
                <a:latin typeface="Times New Roman"/>
                <a:cs typeface="Times New Roman"/>
              </a:rPr>
              <a:t>Pace</a:t>
            </a:r>
            <a:r>
              <a:rPr sz="1200" spc="254" dirty="0">
                <a:latin typeface="Times New Roman"/>
                <a:cs typeface="Times New Roman"/>
              </a:rPr>
              <a:t>  </a:t>
            </a:r>
            <a:r>
              <a:rPr sz="1200" dirty="0">
                <a:latin typeface="Times New Roman"/>
                <a:cs typeface="Times New Roman"/>
              </a:rPr>
              <a:t>made</a:t>
            </a:r>
            <a:r>
              <a:rPr sz="1200" spc="-5" dirty="0">
                <a:latin typeface="Times New Roman"/>
                <a:cs typeface="Times New Roman"/>
              </a:rPr>
              <a:t> </a:t>
            </a:r>
            <a:r>
              <a:rPr sz="1200" spc="-10" dirty="0">
                <a:latin typeface="Times New Roman"/>
                <a:cs typeface="Times New Roman"/>
                <a:hlinkClick r:id="rId17"/>
              </a:rPr>
              <a:t>Consumer</a:t>
            </a:r>
            <a:r>
              <a:rPr sz="1200" spc="-10" dirty="0">
                <a:latin typeface="Times New Roman"/>
                <a:cs typeface="Times New Roman"/>
              </a:rPr>
              <a:t> </a:t>
            </a:r>
            <a:r>
              <a:rPr sz="1200" dirty="0">
                <a:latin typeface="Times New Roman"/>
                <a:cs typeface="Times New Roman"/>
                <a:hlinkClick r:id="rId17"/>
              </a:rPr>
              <a:t>Reports</a:t>
            </a:r>
            <a:r>
              <a:rPr sz="1200" spc="-10" dirty="0">
                <a:latin typeface="Times New Roman"/>
                <a:cs typeface="Times New Roman"/>
              </a:rPr>
              <a:t> </a:t>
            </a:r>
            <a:r>
              <a:rPr sz="1200" dirty="0">
                <a:latin typeface="Times New Roman"/>
                <a:cs typeface="Times New Roman"/>
              </a:rPr>
              <a:t>February</a:t>
            </a:r>
            <a:r>
              <a:rPr sz="1200" spc="-50" dirty="0">
                <a:latin typeface="Times New Roman"/>
                <a:cs typeface="Times New Roman"/>
              </a:rPr>
              <a:t> </a:t>
            </a:r>
            <a:r>
              <a:rPr sz="1200" dirty="0">
                <a:latin typeface="Times New Roman"/>
                <a:cs typeface="Times New Roman"/>
              </a:rPr>
              <a:t>2019</a:t>
            </a:r>
            <a:r>
              <a:rPr sz="1200" spc="-55" dirty="0">
                <a:latin typeface="Times New Roman"/>
                <a:cs typeface="Times New Roman"/>
              </a:rPr>
              <a:t> </a:t>
            </a:r>
            <a:r>
              <a:rPr sz="1200" dirty="0">
                <a:latin typeface="Times New Roman"/>
                <a:cs typeface="Times New Roman"/>
              </a:rPr>
              <a:t>list</a:t>
            </a:r>
            <a:r>
              <a:rPr sz="1200" spc="-55" dirty="0">
                <a:latin typeface="Times New Roman"/>
                <a:cs typeface="Times New Roman"/>
              </a:rPr>
              <a:t> </a:t>
            </a:r>
            <a:r>
              <a:rPr sz="1200" dirty="0">
                <a:latin typeface="Times New Roman"/>
                <a:cs typeface="Times New Roman"/>
              </a:rPr>
              <a:t>of</a:t>
            </a:r>
            <a:r>
              <a:rPr sz="1200" spc="-60" dirty="0">
                <a:latin typeface="Times New Roman"/>
                <a:cs typeface="Times New Roman"/>
              </a:rPr>
              <a:t> </a:t>
            </a:r>
            <a:r>
              <a:rPr sz="1200" dirty="0">
                <a:latin typeface="Times New Roman"/>
                <a:cs typeface="Times New Roman"/>
              </a:rPr>
              <a:t>the</a:t>
            </a:r>
            <a:r>
              <a:rPr sz="1200" spc="-60" dirty="0">
                <a:latin typeface="Times New Roman"/>
                <a:cs typeface="Times New Roman"/>
              </a:rPr>
              <a:t> </a:t>
            </a:r>
            <a:r>
              <a:rPr sz="1200" dirty="0">
                <a:latin typeface="Times New Roman"/>
                <a:cs typeface="Times New Roman"/>
              </a:rPr>
              <a:t>10</a:t>
            </a:r>
            <a:r>
              <a:rPr sz="1200" spc="-45" dirty="0">
                <a:latin typeface="Times New Roman"/>
                <a:cs typeface="Times New Roman"/>
              </a:rPr>
              <a:t> </a:t>
            </a:r>
            <a:r>
              <a:rPr sz="1200" dirty="0">
                <a:latin typeface="Times New Roman"/>
                <a:cs typeface="Times New Roman"/>
              </a:rPr>
              <a:t>Least</a:t>
            </a:r>
            <a:r>
              <a:rPr sz="1200" spc="-50" dirty="0">
                <a:latin typeface="Times New Roman"/>
                <a:cs typeface="Times New Roman"/>
              </a:rPr>
              <a:t> </a:t>
            </a:r>
            <a:r>
              <a:rPr sz="1200" dirty="0">
                <a:latin typeface="Times New Roman"/>
                <a:cs typeface="Times New Roman"/>
              </a:rPr>
              <a:t>Reliable</a:t>
            </a:r>
            <a:r>
              <a:rPr sz="1200" spc="-60" dirty="0">
                <a:latin typeface="Times New Roman"/>
                <a:cs typeface="Times New Roman"/>
              </a:rPr>
              <a:t> </a:t>
            </a:r>
            <a:r>
              <a:rPr sz="1200" dirty="0">
                <a:latin typeface="Times New Roman"/>
                <a:cs typeface="Times New Roman"/>
              </a:rPr>
              <a:t>Cars.</a:t>
            </a:r>
            <a:r>
              <a:rPr sz="1200" spc="-50" dirty="0">
                <a:latin typeface="Times New Roman"/>
                <a:cs typeface="Times New Roman"/>
              </a:rPr>
              <a:t> </a:t>
            </a:r>
            <a:r>
              <a:rPr sz="1200" dirty="0">
                <a:latin typeface="Times New Roman"/>
                <a:cs typeface="Times New Roman"/>
              </a:rPr>
              <a:t>The</a:t>
            </a:r>
            <a:r>
              <a:rPr sz="1200" spc="-50" dirty="0">
                <a:latin typeface="Times New Roman"/>
                <a:cs typeface="Times New Roman"/>
              </a:rPr>
              <a:t> </a:t>
            </a:r>
            <a:r>
              <a:rPr sz="1200" dirty="0">
                <a:latin typeface="Times New Roman"/>
                <a:cs typeface="Times New Roman"/>
              </a:rPr>
              <a:t>editors</a:t>
            </a:r>
            <a:r>
              <a:rPr sz="1200" spc="-60" dirty="0">
                <a:latin typeface="Times New Roman"/>
                <a:cs typeface="Times New Roman"/>
              </a:rPr>
              <a:t> </a:t>
            </a:r>
            <a:r>
              <a:rPr sz="1200" dirty="0">
                <a:latin typeface="Times New Roman"/>
                <a:cs typeface="Times New Roman"/>
              </a:rPr>
              <a:t>cited</a:t>
            </a:r>
            <a:r>
              <a:rPr sz="1200" spc="-45" dirty="0">
                <a:latin typeface="Times New Roman"/>
                <a:cs typeface="Times New Roman"/>
              </a:rPr>
              <a:t> </a:t>
            </a:r>
            <a:r>
              <a:rPr sz="1200" spc="-10" dirty="0">
                <a:latin typeface="Times New Roman"/>
                <a:cs typeface="Times New Roman"/>
              </a:rPr>
              <a:t>"electronics, </a:t>
            </a:r>
            <a:r>
              <a:rPr sz="1200" dirty="0">
                <a:latin typeface="Times New Roman"/>
                <a:cs typeface="Times New Roman"/>
              </a:rPr>
              <a:t>drive</a:t>
            </a:r>
            <a:r>
              <a:rPr sz="1200" spc="-25" dirty="0">
                <a:latin typeface="Times New Roman"/>
                <a:cs typeface="Times New Roman"/>
              </a:rPr>
              <a:t> </a:t>
            </a:r>
            <a:r>
              <a:rPr sz="1200" dirty="0">
                <a:latin typeface="Times New Roman"/>
                <a:cs typeface="Times New Roman"/>
              </a:rPr>
              <a:t>system,</a:t>
            </a:r>
            <a:r>
              <a:rPr sz="1200" spc="-10" dirty="0">
                <a:latin typeface="Times New Roman"/>
                <a:cs typeface="Times New Roman"/>
              </a:rPr>
              <a:t> </a:t>
            </a:r>
            <a:r>
              <a:rPr sz="1200" dirty="0">
                <a:latin typeface="Times New Roman"/>
                <a:cs typeface="Times New Roman"/>
              </a:rPr>
              <a:t>power</a:t>
            </a:r>
            <a:r>
              <a:rPr sz="1200" spc="-5" dirty="0">
                <a:latin typeface="Times New Roman"/>
                <a:cs typeface="Times New Roman"/>
              </a:rPr>
              <a:t> </a:t>
            </a:r>
            <a:r>
              <a:rPr sz="1200" dirty="0">
                <a:latin typeface="Times New Roman"/>
                <a:cs typeface="Times New Roman"/>
              </a:rPr>
              <a:t>equipment,</a:t>
            </a:r>
            <a:r>
              <a:rPr sz="1200" spc="-15" dirty="0">
                <a:latin typeface="Times New Roman"/>
                <a:cs typeface="Times New Roman"/>
              </a:rPr>
              <a:t> </a:t>
            </a:r>
            <a:r>
              <a:rPr sz="1200" dirty="0">
                <a:latin typeface="Times New Roman"/>
                <a:cs typeface="Times New Roman"/>
              </a:rPr>
              <a:t>noises</a:t>
            </a:r>
            <a:r>
              <a:rPr sz="1200" spc="-10" dirty="0">
                <a:latin typeface="Times New Roman"/>
                <a:cs typeface="Times New Roman"/>
              </a:rPr>
              <a:t> </a:t>
            </a:r>
            <a:r>
              <a:rPr sz="1200" dirty="0">
                <a:latin typeface="Times New Roman"/>
                <a:cs typeface="Times New Roman"/>
              </a:rPr>
              <a:t>and</a:t>
            </a:r>
            <a:r>
              <a:rPr sz="1200" spc="-10" dirty="0">
                <a:latin typeface="Times New Roman"/>
                <a:cs typeface="Times New Roman"/>
              </a:rPr>
              <a:t> </a:t>
            </a:r>
            <a:r>
              <a:rPr sz="1200" dirty="0">
                <a:latin typeface="Times New Roman"/>
                <a:cs typeface="Times New Roman"/>
              </a:rPr>
              <a:t>leaks"</a:t>
            </a:r>
            <a:r>
              <a:rPr sz="1200" spc="-5" dirty="0">
                <a:latin typeface="Times New Roman"/>
                <a:cs typeface="Times New Roman"/>
              </a:rPr>
              <a:t> </a:t>
            </a:r>
            <a:r>
              <a:rPr sz="1200" dirty="0">
                <a:latin typeface="Times New Roman"/>
                <a:cs typeface="Times New Roman"/>
              </a:rPr>
              <a:t>as</a:t>
            </a:r>
            <a:r>
              <a:rPr sz="1200" spc="-10" dirty="0">
                <a:latin typeface="Times New Roman"/>
                <a:cs typeface="Times New Roman"/>
              </a:rPr>
              <a:t> </a:t>
            </a:r>
            <a:r>
              <a:rPr sz="1200" dirty="0">
                <a:latin typeface="Times New Roman"/>
                <a:cs typeface="Times New Roman"/>
              </a:rPr>
              <a:t>problematic</a:t>
            </a:r>
            <a:r>
              <a:rPr sz="1200" spc="-10" dirty="0">
                <a:latin typeface="Times New Roman"/>
                <a:cs typeface="Times New Roman"/>
              </a:rPr>
              <a:t> aspects.</a:t>
            </a:r>
            <a:endParaRPr sz="1200">
              <a:latin typeface="Times New Roman"/>
              <a:cs typeface="Times New Roman"/>
            </a:endParaRPr>
          </a:p>
        </p:txBody>
      </p:sp>
      <p:pic>
        <p:nvPicPr>
          <p:cNvPr id="7" name="object 8"/>
          <p:cNvPicPr/>
          <p:nvPr/>
        </p:nvPicPr>
        <p:blipFill>
          <a:blip r:embed="rId18" cstate="print"/>
          <a:stretch>
            <a:fillRect/>
          </a:stretch>
        </p:blipFill>
        <p:spPr>
          <a:xfrm>
            <a:off x="1371600" y="634815"/>
            <a:ext cx="2257425" cy="1590675"/>
          </a:xfrm>
          <a:prstGeom prst="rect">
            <a:avLst/>
          </a:prstGeom>
        </p:spPr>
      </p:pic>
      <p:pic>
        <p:nvPicPr>
          <p:cNvPr id="8" name="object 9"/>
          <p:cNvPicPr/>
          <p:nvPr/>
        </p:nvPicPr>
        <p:blipFill>
          <a:blip r:embed="rId19" cstate="print"/>
          <a:stretch>
            <a:fillRect/>
          </a:stretch>
        </p:blipFill>
        <p:spPr>
          <a:xfrm>
            <a:off x="4302759" y="616146"/>
            <a:ext cx="2333624" cy="1609344"/>
          </a:xfrm>
          <a:prstGeom prst="rect">
            <a:avLst/>
          </a:prstGeom>
        </p:spPr>
      </p:pic>
      <p:pic>
        <p:nvPicPr>
          <p:cNvPr id="9" name="object 10"/>
          <p:cNvPicPr/>
          <p:nvPr/>
        </p:nvPicPr>
        <p:blipFill>
          <a:blip r:embed="rId20" cstate="print"/>
          <a:stretch>
            <a:fillRect/>
          </a:stretch>
        </p:blipFill>
        <p:spPr>
          <a:xfrm>
            <a:off x="1238216" y="3000372"/>
            <a:ext cx="2400300" cy="1447800"/>
          </a:xfrm>
          <a:prstGeom prst="rect">
            <a:avLst/>
          </a:prstGeom>
        </p:spPr>
      </p:pic>
      <p:sp>
        <p:nvSpPr>
          <p:cNvPr id="10" name="Rectangle 9"/>
          <p:cNvSpPr/>
          <p:nvPr/>
        </p:nvSpPr>
        <p:spPr>
          <a:xfrm>
            <a:off x="1309654" y="2500306"/>
            <a:ext cx="2107308" cy="369332"/>
          </a:xfrm>
          <a:prstGeom prst="rect">
            <a:avLst/>
          </a:prstGeom>
        </p:spPr>
        <p:txBody>
          <a:bodyPr wrap="none">
            <a:spAutoFit/>
          </a:bodyPr>
          <a:lstStyle/>
          <a:p>
            <a:pPr marL="12700" algn="just">
              <a:lnSpc>
                <a:spcPct val="100000"/>
              </a:lnSpc>
              <a:spcBef>
                <a:spcPts val="735"/>
              </a:spcBef>
            </a:pPr>
            <a:r>
              <a:rPr lang="en-US" b="1" dirty="0" smtClean="0">
                <a:latin typeface="Times New Roman"/>
                <a:cs typeface="Times New Roman"/>
              </a:rPr>
              <a:t>Jaguar</a:t>
            </a:r>
            <a:r>
              <a:rPr lang="en-US" b="1" spc="-45" dirty="0" smtClean="0">
                <a:latin typeface="Times New Roman"/>
                <a:cs typeface="Times New Roman"/>
              </a:rPr>
              <a:t> </a:t>
            </a:r>
            <a:r>
              <a:rPr lang="en-US" b="1" dirty="0" smtClean="0">
                <a:latin typeface="Times New Roman"/>
                <a:cs typeface="Times New Roman"/>
              </a:rPr>
              <a:t>Land</a:t>
            </a:r>
            <a:r>
              <a:rPr lang="en-US" b="1" spc="-30" dirty="0" smtClean="0">
                <a:latin typeface="Times New Roman"/>
                <a:cs typeface="Times New Roman"/>
              </a:rPr>
              <a:t> </a:t>
            </a:r>
            <a:r>
              <a:rPr lang="en-US" b="1" spc="-20" dirty="0" smtClean="0">
                <a:latin typeface="Times New Roman"/>
                <a:cs typeface="Times New Roman"/>
              </a:rPr>
              <a:t>Rover</a:t>
            </a:r>
            <a:endParaRPr lang="en-US" dirty="0">
              <a:latin typeface="Times New Roman"/>
              <a:cs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ject 5"/>
          <p:cNvPicPr/>
          <p:nvPr/>
        </p:nvPicPr>
        <p:blipFill>
          <a:blip r:embed="rId2" cstate="print"/>
          <a:stretch>
            <a:fillRect/>
          </a:stretch>
        </p:blipFill>
        <p:spPr>
          <a:xfrm>
            <a:off x="2309786" y="1428736"/>
            <a:ext cx="1523994" cy="885820"/>
          </a:xfrm>
          <a:prstGeom prst="rect">
            <a:avLst/>
          </a:prstGeom>
        </p:spPr>
      </p:pic>
      <p:sp>
        <p:nvSpPr>
          <p:cNvPr id="17" name="Rectangle 16"/>
          <p:cNvSpPr/>
          <p:nvPr/>
        </p:nvSpPr>
        <p:spPr>
          <a:xfrm>
            <a:off x="1309654" y="785794"/>
            <a:ext cx="8643998" cy="5683351"/>
          </a:xfrm>
          <a:prstGeom prst="rect">
            <a:avLst/>
          </a:prstGeom>
        </p:spPr>
        <p:txBody>
          <a:bodyPr wrap="square">
            <a:spAutoFit/>
          </a:bodyPr>
          <a:lstStyle/>
          <a:p>
            <a:pPr>
              <a:lnSpc>
                <a:spcPct val="100000"/>
              </a:lnSpc>
              <a:spcBef>
                <a:spcPts val="55"/>
              </a:spcBef>
            </a:pPr>
            <a:endParaRPr lang="en-US" sz="2000" dirty="0" smtClean="0">
              <a:latin typeface="Times New Roman"/>
              <a:cs typeface="Times New Roman"/>
            </a:endParaRPr>
          </a:p>
          <a:p>
            <a:pPr marR="6985" algn="r">
              <a:lnSpc>
                <a:spcPct val="100000"/>
              </a:lnSpc>
            </a:pPr>
            <a:r>
              <a:rPr lang="en-US" sz="1100" dirty="0" smtClean="0">
                <a:latin typeface="Times New Roman"/>
                <a:cs typeface="Times New Roman"/>
              </a:rPr>
              <a:t>The</a:t>
            </a:r>
            <a:r>
              <a:rPr lang="en-US" sz="1100" spc="-70" dirty="0" smtClean="0">
                <a:latin typeface="Times New Roman"/>
                <a:cs typeface="Times New Roman"/>
              </a:rPr>
              <a:t> </a:t>
            </a:r>
            <a:r>
              <a:rPr lang="en-US" sz="1100" dirty="0" smtClean="0">
                <a:latin typeface="Times New Roman"/>
                <a:cs typeface="Times New Roman"/>
              </a:rPr>
              <a:t>Jaguar</a:t>
            </a:r>
            <a:r>
              <a:rPr lang="en-US" sz="1100" spc="-60" dirty="0" smtClean="0">
                <a:latin typeface="Times New Roman"/>
                <a:cs typeface="Times New Roman"/>
              </a:rPr>
              <a:t> </a:t>
            </a:r>
            <a:r>
              <a:rPr lang="en-US" sz="1100" dirty="0" smtClean="0">
                <a:latin typeface="Times New Roman"/>
                <a:cs typeface="Times New Roman"/>
              </a:rPr>
              <a:t>Land</a:t>
            </a:r>
            <a:r>
              <a:rPr lang="en-US" sz="1100" spc="-55" dirty="0" smtClean="0">
                <a:latin typeface="Times New Roman"/>
                <a:cs typeface="Times New Roman"/>
              </a:rPr>
              <a:t> </a:t>
            </a:r>
            <a:r>
              <a:rPr lang="en-US" sz="1100" dirty="0" smtClean="0">
                <a:latin typeface="Times New Roman"/>
                <a:cs typeface="Times New Roman"/>
              </a:rPr>
              <a:t>Rover</a:t>
            </a:r>
            <a:r>
              <a:rPr lang="en-US" sz="1100" spc="-65" dirty="0" smtClean="0">
                <a:latin typeface="Times New Roman"/>
                <a:cs typeface="Times New Roman"/>
              </a:rPr>
              <a:t> </a:t>
            </a:r>
            <a:r>
              <a:rPr lang="en-US" sz="1100" spc="-10" dirty="0" smtClean="0">
                <a:latin typeface="Times New Roman"/>
                <a:cs typeface="Times New Roman"/>
              </a:rPr>
              <a:t>subsidiary</a:t>
            </a:r>
            <a:r>
              <a:rPr lang="en-US" sz="1100" spc="-55" dirty="0" smtClean="0">
                <a:latin typeface="Times New Roman"/>
                <a:cs typeface="Times New Roman"/>
              </a:rPr>
              <a:t> </a:t>
            </a:r>
            <a:r>
              <a:rPr lang="en-US" sz="1100" spc="-10" dirty="0" smtClean="0">
                <a:latin typeface="Times New Roman"/>
                <a:cs typeface="Times New Roman"/>
              </a:rPr>
              <a:t>was</a:t>
            </a:r>
            <a:r>
              <a:rPr lang="en-US" sz="1100" spc="-55" dirty="0" smtClean="0">
                <a:latin typeface="Times New Roman"/>
                <a:cs typeface="Times New Roman"/>
              </a:rPr>
              <a:t> </a:t>
            </a:r>
            <a:r>
              <a:rPr lang="en-US" sz="1100" dirty="0" smtClean="0">
                <a:latin typeface="Times New Roman"/>
                <a:cs typeface="Times New Roman"/>
              </a:rPr>
              <a:t>struggling</a:t>
            </a:r>
            <a:r>
              <a:rPr lang="en-US" sz="1100" spc="-45" dirty="0" smtClean="0">
                <a:latin typeface="Times New Roman"/>
                <a:cs typeface="Times New Roman"/>
              </a:rPr>
              <a:t> </a:t>
            </a:r>
            <a:r>
              <a:rPr lang="en-US" sz="1100" dirty="0" smtClean="0">
                <a:latin typeface="Times New Roman"/>
                <a:cs typeface="Times New Roman"/>
              </a:rPr>
              <a:t>by</a:t>
            </a:r>
            <a:r>
              <a:rPr lang="en-US" sz="1100" spc="-60" dirty="0" smtClean="0">
                <a:latin typeface="Times New Roman"/>
                <a:cs typeface="Times New Roman"/>
              </a:rPr>
              <a:t> </a:t>
            </a:r>
            <a:r>
              <a:rPr lang="en-US" sz="1100" dirty="0" smtClean="0">
                <a:latin typeface="Times New Roman"/>
                <a:cs typeface="Times New Roman"/>
              </a:rPr>
              <a:t>2019</a:t>
            </a:r>
            <a:r>
              <a:rPr lang="en-US" sz="1100" spc="-55" dirty="0" smtClean="0">
                <a:latin typeface="Times New Roman"/>
                <a:cs typeface="Times New Roman"/>
              </a:rPr>
              <a:t> </a:t>
            </a:r>
            <a:r>
              <a:rPr lang="en-US" sz="1100" dirty="0" smtClean="0">
                <a:latin typeface="Times New Roman"/>
                <a:cs typeface="Times New Roman"/>
              </a:rPr>
              <a:t>and</a:t>
            </a:r>
            <a:r>
              <a:rPr lang="en-US" sz="1100" spc="-55" dirty="0" smtClean="0">
                <a:latin typeface="Times New Roman"/>
                <a:cs typeface="Times New Roman"/>
              </a:rPr>
              <a:t> </a:t>
            </a:r>
            <a:r>
              <a:rPr lang="en-US" sz="1100" dirty="0" smtClean="0">
                <a:latin typeface="Times New Roman"/>
                <a:cs typeface="Times New Roman"/>
              </a:rPr>
              <a:t>Tata</a:t>
            </a:r>
            <a:r>
              <a:rPr lang="en-US" sz="1100" spc="-55" dirty="0" smtClean="0">
                <a:latin typeface="Times New Roman"/>
                <a:cs typeface="Times New Roman"/>
              </a:rPr>
              <a:t> </a:t>
            </a:r>
            <a:r>
              <a:rPr lang="en-US" sz="1100" dirty="0" smtClean="0">
                <a:latin typeface="Times New Roman"/>
                <a:cs typeface="Times New Roman"/>
              </a:rPr>
              <a:t>Motors</a:t>
            </a:r>
            <a:r>
              <a:rPr lang="en-US" sz="1100" spc="-50" dirty="0" smtClean="0">
                <a:latin typeface="Times New Roman"/>
                <a:cs typeface="Times New Roman"/>
              </a:rPr>
              <a:t> </a:t>
            </a:r>
            <a:r>
              <a:rPr lang="en-US" sz="1100" spc="-10" dirty="0" smtClean="0">
                <a:latin typeface="Times New Roman"/>
                <a:cs typeface="Times New Roman"/>
              </a:rPr>
              <a:t>wrote</a:t>
            </a:r>
            <a:r>
              <a:rPr lang="en-US" sz="1100" spc="-60" dirty="0" smtClean="0">
                <a:latin typeface="Times New Roman"/>
                <a:cs typeface="Times New Roman"/>
              </a:rPr>
              <a:t> </a:t>
            </a:r>
            <a:r>
              <a:rPr lang="en-US" sz="1100" spc="-20" dirty="0" smtClean="0">
                <a:latin typeface="Times New Roman"/>
                <a:cs typeface="Times New Roman"/>
              </a:rPr>
              <a:t>down  </a:t>
            </a:r>
            <a:r>
              <a:rPr lang="en-US" sz="1100" dirty="0" smtClean="0">
                <a:latin typeface="Times New Roman"/>
                <a:cs typeface="Times New Roman"/>
              </a:rPr>
              <a:t>its</a:t>
            </a:r>
            <a:r>
              <a:rPr lang="en-US" sz="1100" spc="55" dirty="0" smtClean="0">
                <a:latin typeface="Times New Roman"/>
                <a:cs typeface="Times New Roman"/>
              </a:rPr>
              <a:t> </a:t>
            </a:r>
            <a:r>
              <a:rPr lang="en-US" sz="1100" dirty="0" smtClean="0">
                <a:latin typeface="Times New Roman"/>
                <a:cs typeface="Times New Roman"/>
              </a:rPr>
              <a:t>investment</a:t>
            </a:r>
            <a:r>
              <a:rPr lang="en-US" sz="1100" spc="40" dirty="0" smtClean="0">
                <a:latin typeface="Times New Roman"/>
                <a:cs typeface="Times New Roman"/>
              </a:rPr>
              <a:t> </a:t>
            </a:r>
            <a:r>
              <a:rPr lang="en-US" sz="1100" dirty="0" smtClean="0">
                <a:latin typeface="Times New Roman"/>
                <a:cs typeface="Times New Roman"/>
              </a:rPr>
              <a:t>in</a:t>
            </a:r>
            <a:r>
              <a:rPr lang="en-US" sz="1100" spc="60" dirty="0" smtClean="0">
                <a:latin typeface="Times New Roman"/>
                <a:cs typeface="Times New Roman"/>
              </a:rPr>
              <a:t> </a:t>
            </a:r>
            <a:r>
              <a:rPr lang="en-US" sz="1100" dirty="0" smtClean="0">
                <a:latin typeface="Times New Roman"/>
                <a:cs typeface="Times New Roman"/>
              </a:rPr>
              <a:t>JLR</a:t>
            </a:r>
            <a:r>
              <a:rPr lang="en-US" sz="1100" spc="45" dirty="0" smtClean="0">
                <a:latin typeface="Times New Roman"/>
                <a:cs typeface="Times New Roman"/>
              </a:rPr>
              <a:t> </a:t>
            </a:r>
            <a:r>
              <a:rPr lang="en-US" sz="1100" dirty="0" smtClean="0">
                <a:latin typeface="Times New Roman"/>
                <a:cs typeface="Times New Roman"/>
              </a:rPr>
              <a:t>by</a:t>
            </a:r>
            <a:r>
              <a:rPr lang="en-US" sz="1100" spc="45" dirty="0" smtClean="0">
                <a:latin typeface="Times New Roman"/>
                <a:cs typeface="Times New Roman"/>
              </a:rPr>
              <a:t> </a:t>
            </a:r>
            <a:r>
              <a:rPr lang="en-US" sz="1100" dirty="0" smtClean="0">
                <a:latin typeface="Times New Roman"/>
                <a:cs typeface="Times New Roman"/>
              </a:rPr>
              <a:t>$3.9</a:t>
            </a:r>
            <a:r>
              <a:rPr lang="en-US" sz="1100" spc="50" dirty="0" smtClean="0">
                <a:latin typeface="Times New Roman"/>
                <a:cs typeface="Times New Roman"/>
              </a:rPr>
              <a:t> </a:t>
            </a:r>
            <a:r>
              <a:rPr lang="en-US" sz="1100" dirty="0" smtClean="0">
                <a:latin typeface="Times New Roman"/>
                <a:cs typeface="Times New Roman"/>
              </a:rPr>
              <a:t>billion.</a:t>
            </a:r>
            <a:r>
              <a:rPr lang="en-US" sz="1100" spc="60" dirty="0" smtClean="0">
                <a:latin typeface="Times New Roman"/>
                <a:cs typeface="Times New Roman"/>
              </a:rPr>
              <a:t> </a:t>
            </a:r>
            <a:r>
              <a:rPr lang="en-US" sz="1100" spc="-20" dirty="0" smtClean="0">
                <a:latin typeface="Times New Roman"/>
                <a:cs typeface="Times New Roman"/>
              </a:rPr>
              <a:t>Much</a:t>
            </a:r>
            <a:endParaRPr lang="en-US" sz="1100" dirty="0" smtClean="0">
              <a:latin typeface="Times New Roman"/>
              <a:cs typeface="Times New Roman"/>
            </a:endParaRPr>
          </a:p>
          <a:p>
            <a:pPr marL="2574925" marR="5080" algn="just">
              <a:lnSpc>
                <a:spcPct val="143700"/>
              </a:lnSpc>
              <a:spcBef>
                <a:spcPts val="5"/>
              </a:spcBef>
            </a:pPr>
            <a:r>
              <a:rPr lang="en-US" sz="1100" dirty="0" smtClean="0">
                <a:latin typeface="Times New Roman"/>
                <a:cs typeface="Times New Roman"/>
              </a:rPr>
              <a:t>of</a:t>
            </a:r>
            <a:r>
              <a:rPr lang="en-US" sz="1100" spc="100" dirty="0" smtClean="0">
                <a:latin typeface="Times New Roman"/>
                <a:cs typeface="Times New Roman"/>
              </a:rPr>
              <a:t> </a:t>
            </a:r>
            <a:r>
              <a:rPr lang="en-US" sz="1100" dirty="0" smtClean="0">
                <a:latin typeface="Times New Roman"/>
                <a:cs typeface="Times New Roman"/>
              </a:rPr>
              <a:t>the</a:t>
            </a:r>
            <a:r>
              <a:rPr lang="en-US" sz="1100" spc="100" dirty="0" smtClean="0">
                <a:latin typeface="Times New Roman"/>
                <a:cs typeface="Times New Roman"/>
              </a:rPr>
              <a:t> </a:t>
            </a:r>
            <a:r>
              <a:rPr lang="en-US" sz="1100" dirty="0" smtClean="0">
                <a:latin typeface="Times New Roman"/>
                <a:cs typeface="Times New Roman"/>
              </a:rPr>
              <a:t>financial</a:t>
            </a:r>
            <a:r>
              <a:rPr lang="en-US" sz="1100" spc="105" dirty="0" smtClean="0">
                <a:latin typeface="Times New Roman"/>
                <a:cs typeface="Times New Roman"/>
              </a:rPr>
              <a:t> </a:t>
            </a:r>
            <a:r>
              <a:rPr lang="en-US" sz="1100" dirty="0" smtClean="0">
                <a:latin typeface="Times New Roman"/>
                <a:cs typeface="Times New Roman"/>
              </a:rPr>
              <a:t>problem</a:t>
            </a:r>
            <a:r>
              <a:rPr lang="en-US" sz="1100" spc="114" dirty="0" smtClean="0">
                <a:latin typeface="Times New Roman"/>
                <a:cs typeface="Times New Roman"/>
              </a:rPr>
              <a:t> </a:t>
            </a:r>
            <a:r>
              <a:rPr lang="en-US" sz="1100" dirty="0" smtClean="0">
                <a:latin typeface="Times New Roman"/>
                <a:cs typeface="Times New Roman"/>
              </a:rPr>
              <a:t>was</a:t>
            </a:r>
            <a:r>
              <a:rPr lang="en-US" sz="1100" spc="110" dirty="0" smtClean="0">
                <a:latin typeface="Times New Roman"/>
                <a:cs typeface="Times New Roman"/>
              </a:rPr>
              <a:t> </a:t>
            </a:r>
            <a:r>
              <a:rPr lang="en-US" sz="1100" dirty="0" smtClean="0">
                <a:latin typeface="Times New Roman"/>
                <a:cs typeface="Times New Roman"/>
              </a:rPr>
              <a:t>due</a:t>
            </a:r>
            <a:r>
              <a:rPr lang="en-US" sz="1100" spc="110" dirty="0" smtClean="0">
                <a:latin typeface="Times New Roman"/>
                <a:cs typeface="Times New Roman"/>
              </a:rPr>
              <a:t> </a:t>
            </a:r>
            <a:r>
              <a:rPr lang="en-US" sz="1100" dirty="0" smtClean="0">
                <a:latin typeface="Times New Roman"/>
                <a:cs typeface="Times New Roman"/>
              </a:rPr>
              <a:t>to</a:t>
            </a:r>
            <a:r>
              <a:rPr lang="en-US" sz="1100" spc="110" dirty="0" smtClean="0">
                <a:latin typeface="Times New Roman"/>
                <a:cs typeface="Times New Roman"/>
              </a:rPr>
              <a:t> </a:t>
            </a:r>
            <a:r>
              <a:rPr lang="en-US" sz="1100" dirty="0" smtClean="0">
                <a:latin typeface="Times New Roman"/>
                <a:cs typeface="Times New Roman"/>
              </a:rPr>
              <a:t>a</a:t>
            </a:r>
            <a:r>
              <a:rPr lang="en-US" sz="1100" spc="105" dirty="0" smtClean="0">
                <a:latin typeface="Times New Roman"/>
                <a:cs typeface="Times New Roman"/>
              </a:rPr>
              <a:t> </a:t>
            </a:r>
            <a:r>
              <a:rPr lang="en-US" sz="1100" spc="-25" dirty="0" smtClean="0">
                <a:latin typeface="Times New Roman"/>
                <a:cs typeface="Times New Roman"/>
              </a:rPr>
              <a:t>50% </a:t>
            </a:r>
            <a:r>
              <a:rPr lang="en-US" sz="1100" dirty="0" smtClean="0">
                <a:latin typeface="Times New Roman"/>
                <a:cs typeface="Times New Roman"/>
              </a:rPr>
              <a:t>drop</a:t>
            </a:r>
            <a:r>
              <a:rPr lang="en-US" sz="1100" spc="-25" dirty="0" smtClean="0">
                <a:latin typeface="Times New Roman"/>
                <a:cs typeface="Times New Roman"/>
              </a:rPr>
              <a:t> </a:t>
            </a:r>
            <a:r>
              <a:rPr lang="en-US" sz="1100" dirty="0" smtClean="0">
                <a:latin typeface="Times New Roman"/>
                <a:cs typeface="Times New Roman"/>
              </a:rPr>
              <a:t>in</a:t>
            </a:r>
            <a:r>
              <a:rPr lang="en-US" sz="1100" spc="-10" dirty="0" smtClean="0">
                <a:latin typeface="Times New Roman"/>
                <a:cs typeface="Times New Roman"/>
              </a:rPr>
              <a:t> </a:t>
            </a:r>
            <a:r>
              <a:rPr lang="en-US" sz="1100" dirty="0" smtClean="0">
                <a:latin typeface="Times New Roman"/>
                <a:cs typeface="Times New Roman"/>
              </a:rPr>
              <a:t>sales</a:t>
            </a:r>
            <a:r>
              <a:rPr lang="en-US" sz="1100" spc="-15" dirty="0" smtClean="0">
                <a:latin typeface="Times New Roman"/>
                <a:cs typeface="Times New Roman"/>
              </a:rPr>
              <a:t> </a:t>
            </a:r>
            <a:r>
              <a:rPr lang="en-US" sz="1100" dirty="0" smtClean="0">
                <a:latin typeface="Times New Roman"/>
                <a:cs typeface="Times New Roman"/>
              </a:rPr>
              <a:t>in</a:t>
            </a:r>
            <a:r>
              <a:rPr lang="en-US" sz="1100" spc="-10" dirty="0" smtClean="0">
                <a:latin typeface="Times New Roman"/>
                <a:cs typeface="Times New Roman"/>
              </a:rPr>
              <a:t> </a:t>
            </a:r>
            <a:r>
              <a:rPr lang="en-US" sz="1100" dirty="0" smtClean="0">
                <a:latin typeface="Times New Roman"/>
                <a:cs typeface="Times New Roman"/>
              </a:rPr>
              <a:t>China</a:t>
            </a:r>
            <a:r>
              <a:rPr lang="en-US" sz="1100" spc="-5" dirty="0" smtClean="0">
                <a:latin typeface="Times New Roman"/>
                <a:cs typeface="Times New Roman"/>
              </a:rPr>
              <a:t> </a:t>
            </a:r>
            <a:r>
              <a:rPr lang="en-US" sz="1100" dirty="0" smtClean="0">
                <a:latin typeface="Times New Roman"/>
                <a:cs typeface="Times New Roman"/>
              </a:rPr>
              <a:t>during</a:t>
            </a:r>
            <a:r>
              <a:rPr lang="en-US" sz="1100" spc="-15" dirty="0" smtClean="0">
                <a:latin typeface="Times New Roman"/>
                <a:cs typeface="Times New Roman"/>
              </a:rPr>
              <a:t> </a:t>
            </a:r>
            <a:r>
              <a:rPr lang="en-US" sz="1100" dirty="0" smtClean="0">
                <a:latin typeface="Times New Roman"/>
                <a:cs typeface="Times New Roman"/>
              </a:rPr>
              <a:t>2019,</a:t>
            </a:r>
            <a:r>
              <a:rPr lang="en-US" sz="1100" spc="-15" dirty="0" smtClean="0">
                <a:latin typeface="Times New Roman"/>
                <a:cs typeface="Times New Roman"/>
              </a:rPr>
              <a:t> </a:t>
            </a:r>
            <a:r>
              <a:rPr lang="en-US" sz="1100" spc="-10" dirty="0" smtClean="0">
                <a:latin typeface="Times New Roman"/>
                <a:cs typeface="Times New Roman"/>
              </a:rPr>
              <a:t>although </a:t>
            </a:r>
            <a:r>
              <a:rPr lang="en-US" sz="1100" dirty="0" smtClean="0">
                <a:latin typeface="Times New Roman"/>
                <a:cs typeface="Times New Roman"/>
              </a:rPr>
              <a:t>the</a:t>
            </a:r>
            <a:r>
              <a:rPr lang="en-US" sz="1100" spc="65" dirty="0" smtClean="0">
                <a:latin typeface="Times New Roman"/>
                <a:cs typeface="Times New Roman"/>
              </a:rPr>
              <a:t> </a:t>
            </a:r>
            <a:r>
              <a:rPr lang="en-US" sz="1100" dirty="0" smtClean="0">
                <a:latin typeface="Times New Roman"/>
                <a:cs typeface="Times New Roman"/>
              </a:rPr>
              <a:t>situation</a:t>
            </a:r>
            <a:r>
              <a:rPr lang="en-US" sz="1100" spc="70" dirty="0" smtClean="0">
                <a:latin typeface="Times New Roman"/>
                <a:cs typeface="Times New Roman"/>
              </a:rPr>
              <a:t> </a:t>
            </a:r>
            <a:r>
              <a:rPr lang="en-US" sz="1100" dirty="0" smtClean="0">
                <a:latin typeface="Times New Roman"/>
                <a:cs typeface="Times New Roman"/>
              </a:rPr>
              <a:t>was</a:t>
            </a:r>
            <a:r>
              <a:rPr lang="en-US" sz="1100" spc="65" dirty="0" smtClean="0">
                <a:latin typeface="Times New Roman"/>
                <a:cs typeface="Times New Roman"/>
              </a:rPr>
              <a:t> </a:t>
            </a:r>
            <a:r>
              <a:rPr lang="en-US" sz="1100" dirty="0" smtClean="0">
                <a:latin typeface="Times New Roman"/>
                <a:cs typeface="Times New Roman"/>
              </a:rPr>
              <a:t>improving.</a:t>
            </a:r>
            <a:r>
              <a:rPr lang="en-US" sz="1100" spc="70" dirty="0" smtClean="0">
                <a:latin typeface="Times New Roman"/>
                <a:cs typeface="Times New Roman"/>
              </a:rPr>
              <a:t> </a:t>
            </a:r>
            <a:r>
              <a:rPr lang="en-US" sz="1100" dirty="0" smtClean="0">
                <a:latin typeface="Times New Roman"/>
                <a:cs typeface="Times New Roman"/>
              </a:rPr>
              <a:t>Still,</a:t>
            </a:r>
            <a:r>
              <a:rPr lang="en-US" sz="1100" spc="75" dirty="0" smtClean="0">
                <a:latin typeface="Times New Roman"/>
                <a:cs typeface="Times New Roman"/>
              </a:rPr>
              <a:t> </a:t>
            </a:r>
            <a:r>
              <a:rPr lang="en-US" sz="1100" dirty="0" smtClean="0">
                <a:latin typeface="Times New Roman"/>
                <a:cs typeface="Times New Roman"/>
              </a:rPr>
              <a:t>Tata</a:t>
            </a:r>
            <a:r>
              <a:rPr lang="en-US" sz="1100" spc="85" dirty="0" smtClean="0">
                <a:latin typeface="Times New Roman"/>
                <a:cs typeface="Times New Roman"/>
              </a:rPr>
              <a:t> </a:t>
            </a:r>
            <a:r>
              <a:rPr lang="en-US" sz="1100" spc="-25" dirty="0" smtClean="0">
                <a:latin typeface="Times New Roman"/>
                <a:cs typeface="Times New Roman"/>
              </a:rPr>
              <a:t>was </a:t>
            </a:r>
            <a:r>
              <a:rPr lang="en-US" sz="1100" dirty="0" smtClean="0">
                <a:latin typeface="Times New Roman"/>
                <a:cs typeface="Times New Roman"/>
              </a:rPr>
              <a:t>open</a:t>
            </a:r>
            <a:r>
              <a:rPr lang="en-US" sz="1100" spc="125" dirty="0" smtClean="0">
                <a:latin typeface="Times New Roman"/>
                <a:cs typeface="Times New Roman"/>
              </a:rPr>
              <a:t>  </a:t>
            </a:r>
            <a:r>
              <a:rPr lang="en-US" sz="1100" dirty="0" smtClean="0">
                <a:latin typeface="Times New Roman"/>
                <a:cs typeface="Times New Roman"/>
              </a:rPr>
              <a:t>to</a:t>
            </a:r>
            <a:r>
              <a:rPr lang="en-US" sz="1100" spc="140" dirty="0" smtClean="0">
                <a:latin typeface="Times New Roman"/>
                <a:cs typeface="Times New Roman"/>
              </a:rPr>
              <a:t>  </a:t>
            </a:r>
            <a:r>
              <a:rPr lang="en-US" sz="1100" dirty="0" smtClean="0">
                <a:latin typeface="Times New Roman"/>
                <a:cs typeface="Times New Roman"/>
              </a:rPr>
              <a:t>considering</a:t>
            </a:r>
            <a:r>
              <a:rPr lang="en-US" sz="1100" spc="140" dirty="0" smtClean="0">
                <a:latin typeface="Times New Roman"/>
                <a:cs typeface="Times New Roman"/>
              </a:rPr>
              <a:t>  </a:t>
            </a:r>
            <a:r>
              <a:rPr lang="en-US" sz="1100" dirty="0" smtClean="0">
                <a:latin typeface="Times New Roman"/>
                <a:cs typeface="Times New Roman"/>
              </a:rPr>
              <a:t>a</a:t>
            </a:r>
            <a:r>
              <a:rPr lang="en-US" sz="1100" spc="140" dirty="0" smtClean="0">
                <a:latin typeface="Times New Roman"/>
                <a:cs typeface="Times New Roman"/>
              </a:rPr>
              <a:t>  </a:t>
            </a:r>
            <a:r>
              <a:rPr lang="en-US" sz="1100" dirty="0" smtClean="0">
                <a:latin typeface="Times New Roman"/>
                <a:cs typeface="Times New Roman"/>
              </a:rPr>
              <a:t>partnership</a:t>
            </a:r>
            <a:r>
              <a:rPr lang="en-US" sz="1100" spc="140" dirty="0" smtClean="0">
                <a:latin typeface="Times New Roman"/>
                <a:cs typeface="Times New Roman"/>
              </a:rPr>
              <a:t>  </a:t>
            </a:r>
            <a:r>
              <a:rPr lang="en-US" sz="1100" spc="-20" dirty="0" smtClean="0">
                <a:latin typeface="Times New Roman"/>
                <a:cs typeface="Times New Roman"/>
              </a:rPr>
              <a:t>with </a:t>
            </a:r>
            <a:r>
              <a:rPr lang="en-US" sz="1100" dirty="0" smtClean="0">
                <a:latin typeface="Times New Roman"/>
                <a:cs typeface="Times New Roman"/>
              </a:rPr>
              <a:t>another</a:t>
            </a:r>
            <a:r>
              <a:rPr lang="en-US" sz="1100" spc="-45" dirty="0" smtClean="0">
                <a:latin typeface="Times New Roman"/>
                <a:cs typeface="Times New Roman"/>
              </a:rPr>
              <a:t> </a:t>
            </a:r>
            <a:r>
              <a:rPr lang="en-US" sz="1100" dirty="0" smtClean="0">
                <a:latin typeface="Times New Roman"/>
                <a:cs typeface="Times New Roman"/>
              </a:rPr>
              <a:t>company</a:t>
            </a:r>
            <a:r>
              <a:rPr lang="en-US" sz="1100" spc="-30" dirty="0" smtClean="0">
                <a:latin typeface="Times New Roman"/>
                <a:cs typeface="Times New Roman"/>
              </a:rPr>
              <a:t> </a:t>
            </a:r>
            <a:r>
              <a:rPr lang="en-US" sz="1100" dirty="0" smtClean="0">
                <a:latin typeface="Times New Roman"/>
                <a:cs typeface="Times New Roman"/>
              </a:rPr>
              <a:t>according</a:t>
            </a:r>
            <a:r>
              <a:rPr lang="en-US" sz="1100" spc="-30" dirty="0" smtClean="0">
                <a:latin typeface="Times New Roman"/>
                <a:cs typeface="Times New Roman"/>
              </a:rPr>
              <a:t> </a:t>
            </a:r>
            <a:r>
              <a:rPr lang="en-US" sz="1100" dirty="0" smtClean="0">
                <a:latin typeface="Times New Roman"/>
                <a:cs typeface="Times New Roman"/>
              </a:rPr>
              <a:t>to</a:t>
            </a:r>
            <a:r>
              <a:rPr lang="en-US" sz="1100" spc="-25" dirty="0" smtClean="0">
                <a:latin typeface="Times New Roman"/>
                <a:cs typeface="Times New Roman"/>
              </a:rPr>
              <a:t> </a:t>
            </a:r>
            <a:r>
              <a:rPr lang="en-US" sz="1100" dirty="0" smtClean="0">
                <a:latin typeface="Times New Roman"/>
                <a:cs typeface="Times New Roman"/>
              </a:rPr>
              <a:t>a</a:t>
            </a:r>
            <a:r>
              <a:rPr lang="en-US" sz="1100" spc="-35" dirty="0" smtClean="0">
                <a:latin typeface="Times New Roman"/>
                <a:cs typeface="Times New Roman"/>
              </a:rPr>
              <a:t> </a:t>
            </a:r>
            <a:r>
              <a:rPr lang="en-US" sz="1100" dirty="0" smtClean="0">
                <a:latin typeface="Times New Roman"/>
                <a:cs typeface="Times New Roman"/>
              </a:rPr>
              <a:t>statement</a:t>
            </a:r>
            <a:r>
              <a:rPr lang="en-US" sz="1100" spc="-25" dirty="0" smtClean="0">
                <a:latin typeface="Times New Roman"/>
                <a:cs typeface="Times New Roman"/>
              </a:rPr>
              <a:t> in </a:t>
            </a:r>
            <a:r>
              <a:rPr lang="en-US" sz="1100" spc="-10" dirty="0" smtClean="0">
                <a:latin typeface="Times New Roman"/>
                <a:cs typeface="Times New Roman"/>
              </a:rPr>
              <a:t>mid-</a:t>
            </a:r>
            <a:r>
              <a:rPr lang="en-US" sz="1100" dirty="0" smtClean="0">
                <a:latin typeface="Times New Roman"/>
                <a:cs typeface="Times New Roman"/>
              </a:rPr>
              <a:t>October,</a:t>
            </a:r>
            <a:r>
              <a:rPr lang="en-US" sz="1100" spc="484" dirty="0" smtClean="0">
                <a:latin typeface="Times New Roman"/>
                <a:cs typeface="Times New Roman"/>
              </a:rPr>
              <a:t> </a:t>
            </a:r>
            <a:r>
              <a:rPr lang="en-US" sz="1100" dirty="0" smtClean="0">
                <a:latin typeface="Times New Roman"/>
                <a:cs typeface="Times New Roman"/>
              </a:rPr>
              <a:t>as</a:t>
            </a:r>
            <a:r>
              <a:rPr lang="en-US" sz="1100" spc="475" dirty="0" smtClean="0">
                <a:latin typeface="Times New Roman"/>
                <a:cs typeface="Times New Roman"/>
              </a:rPr>
              <a:t> </a:t>
            </a:r>
            <a:r>
              <a:rPr lang="en-US" sz="1100" dirty="0" smtClean="0">
                <a:latin typeface="Times New Roman"/>
                <a:cs typeface="Times New Roman"/>
              </a:rPr>
              <a:t>long</a:t>
            </a:r>
            <a:r>
              <a:rPr lang="en-US" sz="1100" spc="484" dirty="0" smtClean="0">
                <a:latin typeface="Times New Roman"/>
                <a:cs typeface="Times New Roman"/>
              </a:rPr>
              <a:t> </a:t>
            </a:r>
            <a:r>
              <a:rPr lang="en-US" sz="1100" dirty="0" smtClean="0">
                <a:latin typeface="Times New Roman"/>
                <a:cs typeface="Times New Roman"/>
              </a:rPr>
              <a:t>as</a:t>
            </a:r>
            <a:r>
              <a:rPr lang="en-US" sz="1100" spc="480" dirty="0" smtClean="0">
                <a:latin typeface="Times New Roman"/>
                <a:cs typeface="Times New Roman"/>
              </a:rPr>
              <a:t> </a:t>
            </a:r>
            <a:r>
              <a:rPr lang="en-US" sz="1100" dirty="0" smtClean="0">
                <a:latin typeface="Times New Roman"/>
                <a:cs typeface="Times New Roman"/>
              </a:rPr>
              <a:t>the</a:t>
            </a:r>
            <a:r>
              <a:rPr lang="en-US" sz="1100" spc="470" dirty="0" smtClean="0">
                <a:latin typeface="Times New Roman"/>
                <a:cs typeface="Times New Roman"/>
              </a:rPr>
              <a:t> </a:t>
            </a:r>
            <a:r>
              <a:rPr lang="en-US" sz="1100" spc="-10" dirty="0" smtClean="0">
                <a:latin typeface="Times New Roman"/>
                <a:cs typeface="Times New Roman"/>
              </a:rPr>
              <a:t>partnership </a:t>
            </a:r>
            <a:r>
              <a:rPr lang="en-US" sz="1100" dirty="0" smtClean="0">
                <a:latin typeface="Times New Roman"/>
                <a:cs typeface="Times New Roman"/>
              </a:rPr>
              <a:t>agreement</a:t>
            </a:r>
            <a:r>
              <a:rPr lang="en-US" sz="1100" spc="80" dirty="0" smtClean="0">
                <a:latin typeface="Times New Roman"/>
                <a:cs typeface="Times New Roman"/>
              </a:rPr>
              <a:t> </a:t>
            </a:r>
            <a:r>
              <a:rPr lang="en-US" sz="1100" dirty="0" smtClean="0">
                <a:latin typeface="Times New Roman"/>
                <a:cs typeface="Times New Roman"/>
              </a:rPr>
              <a:t>would</a:t>
            </a:r>
            <a:r>
              <a:rPr lang="en-US" sz="1100" spc="75" dirty="0" smtClean="0">
                <a:latin typeface="Times New Roman"/>
                <a:cs typeface="Times New Roman"/>
              </a:rPr>
              <a:t> </a:t>
            </a:r>
            <a:r>
              <a:rPr lang="en-US" sz="1100" dirty="0" smtClean="0">
                <a:latin typeface="Times New Roman"/>
                <a:cs typeface="Times New Roman"/>
              </a:rPr>
              <a:t>allow</a:t>
            </a:r>
            <a:r>
              <a:rPr lang="en-US" sz="1100" spc="85" dirty="0" smtClean="0">
                <a:latin typeface="Times New Roman"/>
                <a:cs typeface="Times New Roman"/>
              </a:rPr>
              <a:t> </a:t>
            </a:r>
            <a:r>
              <a:rPr lang="en-US" sz="1100" dirty="0" smtClean="0">
                <a:latin typeface="Times New Roman"/>
                <a:cs typeface="Times New Roman"/>
              </a:rPr>
              <a:t>Tata</a:t>
            </a:r>
            <a:r>
              <a:rPr lang="en-US" sz="1100" spc="75" dirty="0" smtClean="0">
                <a:latin typeface="Times New Roman"/>
                <a:cs typeface="Times New Roman"/>
              </a:rPr>
              <a:t> </a:t>
            </a:r>
            <a:r>
              <a:rPr lang="en-US" sz="1100" dirty="0" smtClean="0">
                <a:latin typeface="Times New Roman"/>
                <a:cs typeface="Times New Roman"/>
              </a:rPr>
              <a:t>to</a:t>
            </a:r>
            <a:r>
              <a:rPr lang="en-US" sz="1100" spc="85" dirty="0" smtClean="0">
                <a:latin typeface="Times New Roman"/>
                <a:cs typeface="Times New Roman"/>
              </a:rPr>
              <a:t> </a:t>
            </a:r>
            <a:r>
              <a:rPr lang="en-US" sz="1100" dirty="0" smtClean="0">
                <a:latin typeface="Times New Roman"/>
                <a:cs typeface="Times New Roman"/>
              </a:rPr>
              <a:t>maintain</a:t>
            </a:r>
            <a:r>
              <a:rPr lang="en-US" sz="1100" spc="75" dirty="0" smtClean="0">
                <a:latin typeface="Times New Roman"/>
                <a:cs typeface="Times New Roman"/>
              </a:rPr>
              <a:t> </a:t>
            </a:r>
            <a:r>
              <a:rPr lang="en-US" sz="1100" dirty="0" smtClean="0">
                <a:latin typeface="Times New Roman"/>
                <a:cs typeface="Times New Roman"/>
              </a:rPr>
              <a:t>control</a:t>
            </a:r>
            <a:r>
              <a:rPr lang="en-US" sz="1100" spc="85" dirty="0" smtClean="0">
                <a:latin typeface="Times New Roman"/>
                <a:cs typeface="Times New Roman"/>
              </a:rPr>
              <a:t> </a:t>
            </a:r>
            <a:r>
              <a:rPr lang="en-US" sz="1100" dirty="0" smtClean="0">
                <a:latin typeface="Times New Roman"/>
                <a:cs typeface="Times New Roman"/>
              </a:rPr>
              <a:t>of</a:t>
            </a:r>
            <a:r>
              <a:rPr lang="en-US" sz="1100" spc="70" dirty="0" smtClean="0">
                <a:latin typeface="Times New Roman"/>
                <a:cs typeface="Times New Roman"/>
              </a:rPr>
              <a:t> </a:t>
            </a:r>
            <a:r>
              <a:rPr lang="en-US" sz="1100" dirty="0" smtClean="0">
                <a:latin typeface="Times New Roman"/>
                <a:cs typeface="Times New Roman"/>
              </a:rPr>
              <a:t>the</a:t>
            </a:r>
            <a:r>
              <a:rPr lang="en-US" sz="1100" spc="75" dirty="0" smtClean="0">
                <a:latin typeface="Times New Roman"/>
                <a:cs typeface="Times New Roman"/>
              </a:rPr>
              <a:t> </a:t>
            </a:r>
            <a:r>
              <a:rPr lang="en-US" sz="1100" dirty="0" smtClean="0">
                <a:latin typeface="Times New Roman"/>
                <a:cs typeface="Times New Roman"/>
              </a:rPr>
              <a:t>business.</a:t>
            </a:r>
            <a:r>
              <a:rPr lang="en-US" sz="1100" spc="85" dirty="0" smtClean="0">
                <a:latin typeface="Times New Roman"/>
                <a:cs typeface="Times New Roman"/>
              </a:rPr>
              <a:t> </a:t>
            </a:r>
            <a:r>
              <a:rPr lang="en-US" sz="1100" dirty="0" smtClean="0">
                <a:latin typeface="Times New Roman"/>
                <a:cs typeface="Times New Roman"/>
              </a:rPr>
              <a:t>The</a:t>
            </a:r>
            <a:r>
              <a:rPr lang="en-US" sz="1100" spc="70" dirty="0" smtClean="0">
                <a:latin typeface="Times New Roman"/>
                <a:cs typeface="Times New Roman"/>
              </a:rPr>
              <a:t> </a:t>
            </a:r>
            <a:r>
              <a:rPr lang="en-US" sz="1100" dirty="0" smtClean="0">
                <a:latin typeface="Times New Roman"/>
                <a:cs typeface="Times New Roman"/>
              </a:rPr>
              <a:t>company</a:t>
            </a:r>
            <a:r>
              <a:rPr lang="en-US" sz="1100" spc="75" dirty="0" smtClean="0">
                <a:latin typeface="Times New Roman"/>
                <a:cs typeface="Times New Roman"/>
              </a:rPr>
              <a:t> </a:t>
            </a:r>
            <a:r>
              <a:rPr lang="en-US" sz="1100" spc="-10" dirty="0" smtClean="0">
                <a:latin typeface="Times New Roman"/>
                <a:cs typeface="Times New Roman"/>
              </a:rPr>
              <a:t>ruled </a:t>
            </a:r>
            <a:r>
              <a:rPr lang="en-US" sz="1100" dirty="0" smtClean="0">
                <a:latin typeface="Times New Roman"/>
                <a:cs typeface="Times New Roman"/>
              </a:rPr>
              <a:t>out</a:t>
            </a:r>
            <a:r>
              <a:rPr lang="en-US" sz="1100" spc="-5" dirty="0" smtClean="0">
                <a:latin typeface="Times New Roman"/>
                <a:cs typeface="Times New Roman"/>
              </a:rPr>
              <a:t> </a:t>
            </a:r>
            <a:r>
              <a:rPr lang="en-US" sz="1100" dirty="0" smtClean="0">
                <a:latin typeface="Times New Roman"/>
                <a:cs typeface="Times New Roman"/>
              </a:rPr>
              <a:t>the</a:t>
            </a:r>
            <a:r>
              <a:rPr lang="en-US" sz="1100" spc="-10" dirty="0" smtClean="0">
                <a:latin typeface="Times New Roman"/>
                <a:cs typeface="Times New Roman"/>
              </a:rPr>
              <a:t> </a:t>
            </a:r>
            <a:r>
              <a:rPr lang="en-US" sz="1100" dirty="0" smtClean="0">
                <a:latin typeface="Times New Roman"/>
                <a:cs typeface="Times New Roman"/>
              </a:rPr>
              <a:t>possibility</a:t>
            </a:r>
            <a:r>
              <a:rPr lang="en-US" sz="1100" spc="-5" dirty="0" smtClean="0">
                <a:latin typeface="Times New Roman"/>
                <a:cs typeface="Times New Roman"/>
              </a:rPr>
              <a:t> </a:t>
            </a:r>
            <a:r>
              <a:rPr lang="en-US" sz="1100" dirty="0" smtClean="0">
                <a:latin typeface="Times New Roman"/>
                <a:cs typeface="Times New Roman"/>
              </a:rPr>
              <a:t>of</a:t>
            </a:r>
            <a:r>
              <a:rPr lang="en-US" sz="1100" spc="-5" dirty="0" smtClean="0">
                <a:latin typeface="Times New Roman"/>
                <a:cs typeface="Times New Roman"/>
              </a:rPr>
              <a:t> </a:t>
            </a:r>
            <a:r>
              <a:rPr lang="en-US" sz="1100" dirty="0" smtClean="0">
                <a:latin typeface="Times New Roman"/>
                <a:cs typeface="Times New Roman"/>
              </a:rPr>
              <a:t>a</a:t>
            </a:r>
            <a:r>
              <a:rPr lang="en-US" sz="1100" spc="-15" dirty="0" smtClean="0">
                <a:latin typeface="Times New Roman"/>
                <a:cs typeface="Times New Roman"/>
              </a:rPr>
              <a:t> </a:t>
            </a:r>
            <a:r>
              <a:rPr lang="en-US" sz="1100" dirty="0" smtClean="0">
                <a:latin typeface="Times New Roman"/>
                <a:cs typeface="Times New Roman"/>
              </a:rPr>
              <a:t>sale</a:t>
            </a:r>
            <a:r>
              <a:rPr lang="en-US" sz="1100" spc="-5" dirty="0" smtClean="0">
                <a:latin typeface="Times New Roman"/>
                <a:cs typeface="Times New Roman"/>
              </a:rPr>
              <a:t> </a:t>
            </a:r>
            <a:r>
              <a:rPr lang="en-US" sz="1100" dirty="0" smtClean="0">
                <a:latin typeface="Times New Roman"/>
                <a:cs typeface="Times New Roman"/>
              </a:rPr>
              <a:t>of</a:t>
            </a:r>
            <a:r>
              <a:rPr lang="en-US" sz="1100" spc="-15" dirty="0" smtClean="0">
                <a:latin typeface="Times New Roman"/>
                <a:cs typeface="Times New Roman"/>
              </a:rPr>
              <a:t> </a:t>
            </a:r>
            <a:r>
              <a:rPr lang="en-US" sz="1100" dirty="0" smtClean="0">
                <a:latin typeface="Times New Roman"/>
                <a:cs typeface="Times New Roman"/>
              </a:rPr>
              <a:t>JLR</a:t>
            </a:r>
            <a:r>
              <a:rPr lang="en-US" sz="1100" spc="-5" dirty="0" smtClean="0">
                <a:latin typeface="Times New Roman"/>
                <a:cs typeface="Times New Roman"/>
              </a:rPr>
              <a:t> </a:t>
            </a:r>
            <a:r>
              <a:rPr lang="en-US" sz="1100" dirty="0" smtClean="0">
                <a:latin typeface="Times New Roman"/>
                <a:cs typeface="Times New Roman"/>
              </a:rPr>
              <a:t>to</a:t>
            </a:r>
            <a:r>
              <a:rPr lang="en-US" sz="1100" spc="-5" dirty="0" smtClean="0">
                <a:latin typeface="Times New Roman"/>
                <a:cs typeface="Times New Roman"/>
              </a:rPr>
              <a:t> </a:t>
            </a:r>
            <a:r>
              <a:rPr lang="en-US" sz="1100" dirty="0" smtClean="0">
                <a:latin typeface="Times New Roman"/>
                <a:cs typeface="Times New Roman"/>
              </a:rPr>
              <a:t>another</a:t>
            </a:r>
            <a:r>
              <a:rPr lang="en-US" sz="1100" spc="5" dirty="0" smtClean="0">
                <a:latin typeface="Times New Roman"/>
                <a:cs typeface="Times New Roman"/>
              </a:rPr>
              <a:t> </a:t>
            </a:r>
            <a:r>
              <a:rPr lang="en-US" sz="1100" spc="-10" dirty="0" smtClean="0">
                <a:latin typeface="Times New Roman"/>
                <a:cs typeface="Times New Roman"/>
              </a:rPr>
              <a:t>entity.</a:t>
            </a:r>
          </a:p>
          <a:p>
            <a:pPr marL="12700" algn="just">
              <a:lnSpc>
                <a:spcPct val="100000"/>
              </a:lnSpc>
              <a:spcBef>
                <a:spcPts val="1050"/>
              </a:spcBef>
            </a:pPr>
            <a:r>
              <a:rPr lang="en-US" sz="1100" b="1" dirty="0" smtClean="0">
                <a:latin typeface="Times New Roman"/>
                <a:cs typeface="Times New Roman"/>
              </a:rPr>
              <a:t>                  Tata</a:t>
            </a:r>
            <a:r>
              <a:rPr lang="en-US" sz="1100" b="1" spc="-10" dirty="0" smtClean="0">
                <a:latin typeface="Times New Roman"/>
                <a:cs typeface="Times New Roman"/>
              </a:rPr>
              <a:t> </a:t>
            </a:r>
            <a:r>
              <a:rPr lang="en-US" sz="1100" b="1" spc="-20" dirty="0" err="1" smtClean="0">
                <a:latin typeface="Times New Roman"/>
                <a:cs typeface="Times New Roman"/>
              </a:rPr>
              <a:t>Nano</a:t>
            </a:r>
            <a:endParaRPr lang="en-US" sz="1100" dirty="0" smtClean="0">
              <a:latin typeface="Times New Roman"/>
              <a:cs typeface="Times New Roman"/>
            </a:endParaRPr>
          </a:p>
          <a:p>
            <a:pPr marL="2546985" marR="5080" algn="just">
              <a:lnSpc>
                <a:spcPct val="143700"/>
              </a:lnSpc>
              <a:spcBef>
                <a:spcPts val="5"/>
              </a:spcBef>
            </a:pPr>
            <a:r>
              <a:rPr lang="en-US" sz="1100" dirty="0" smtClean="0">
                <a:latin typeface="Times New Roman"/>
                <a:cs typeface="Times New Roman"/>
                <a:hlinkClick r:id="rId3"/>
              </a:rPr>
              <a:t>Tata</a:t>
            </a:r>
            <a:r>
              <a:rPr lang="en-US" sz="1100" spc="65" dirty="0" smtClean="0">
                <a:latin typeface="Times New Roman"/>
                <a:cs typeface="Times New Roman"/>
                <a:hlinkClick r:id="rId3"/>
              </a:rPr>
              <a:t> </a:t>
            </a:r>
            <a:r>
              <a:rPr lang="en-US" sz="1100" dirty="0" err="1" smtClean="0">
                <a:latin typeface="Times New Roman"/>
                <a:cs typeface="Times New Roman"/>
                <a:hlinkClick r:id="rId3"/>
              </a:rPr>
              <a:t>Nano</a:t>
            </a:r>
            <a:r>
              <a:rPr lang="en-US" sz="1100" spc="-15" dirty="0" smtClean="0">
                <a:latin typeface="Times New Roman"/>
                <a:cs typeface="Times New Roman"/>
              </a:rPr>
              <a:t> </a:t>
            </a:r>
            <a:r>
              <a:rPr lang="en-US" sz="1100" dirty="0" smtClean="0">
                <a:latin typeface="Times New Roman"/>
                <a:cs typeface="Times New Roman"/>
              </a:rPr>
              <a:t>is</a:t>
            </a:r>
            <a:r>
              <a:rPr lang="en-US" sz="1100" spc="70" dirty="0" smtClean="0">
                <a:latin typeface="Times New Roman"/>
                <a:cs typeface="Times New Roman"/>
              </a:rPr>
              <a:t> </a:t>
            </a:r>
            <a:r>
              <a:rPr lang="en-US" sz="1100" dirty="0" smtClean="0">
                <a:latin typeface="Times New Roman"/>
                <a:cs typeface="Times New Roman"/>
              </a:rPr>
              <a:t>often</a:t>
            </a:r>
            <a:r>
              <a:rPr lang="en-US" sz="1100" spc="65" dirty="0" smtClean="0">
                <a:latin typeface="Times New Roman"/>
                <a:cs typeface="Times New Roman"/>
              </a:rPr>
              <a:t> </a:t>
            </a:r>
            <a:r>
              <a:rPr lang="en-US" sz="1100" dirty="0" smtClean="0">
                <a:latin typeface="Times New Roman"/>
                <a:cs typeface="Times New Roman"/>
              </a:rPr>
              <a:t>cited</a:t>
            </a:r>
            <a:r>
              <a:rPr lang="en-US" sz="1100" spc="75" dirty="0" smtClean="0">
                <a:latin typeface="Times New Roman"/>
                <a:cs typeface="Times New Roman"/>
              </a:rPr>
              <a:t> </a:t>
            </a:r>
            <a:r>
              <a:rPr lang="en-US" sz="1100" dirty="0" smtClean="0">
                <a:latin typeface="Times New Roman"/>
                <a:cs typeface="Times New Roman"/>
              </a:rPr>
              <a:t>as</a:t>
            </a:r>
            <a:r>
              <a:rPr lang="en-US" sz="1100" spc="65" dirty="0" smtClean="0">
                <a:latin typeface="Times New Roman"/>
                <a:cs typeface="Times New Roman"/>
              </a:rPr>
              <a:t> </a:t>
            </a:r>
            <a:r>
              <a:rPr lang="en-US" sz="1100" dirty="0" smtClean="0">
                <a:latin typeface="Times New Roman"/>
                <a:cs typeface="Times New Roman"/>
              </a:rPr>
              <a:t>the</a:t>
            </a:r>
            <a:r>
              <a:rPr lang="en-US" sz="1100" spc="65" dirty="0" smtClean="0">
                <a:latin typeface="Times New Roman"/>
                <a:cs typeface="Times New Roman"/>
              </a:rPr>
              <a:t> </a:t>
            </a:r>
            <a:r>
              <a:rPr lang="en-US" sz="1100" dirty="0" smtClean="0">
                <a:latin typeface="Times New Roman"/>
                <a:cs typeface="Times New Roman"/>
              </a:rPr>
              <a:t>world's</a:t>
            </a:r>
            <a:r>
              <a:rPr lang="en-US" sz="1100" spc="70" dirty="0" smtClean="0">
                <a:latin typeface="Times New Roman"/>
                <a:cs typeface="Times New Roman"/>
              </a:rPr>
              <a:t> </a:t>
            </a:r>
            <a:r>
              <a:rPr lang="en-US" sz="1100" spc="-20" dirty="0" smtClean="0">
                <a:latin typeface="Times New Roman"/>
                <a:cs typeface="Times New Roman"/>
              </a:rPr>
              <a:t>most </a:t>
            </a:r>
            <a:r>
              <a:rPr lang="en-US" sz="1100" dirty="0" smtClean="0">
                <a:latin typeface="Times New Roman"/>
                <a:cs typeface="Times New Roman"/>
              </a:rPr>
              <a:t>affordable</a:t>
            </a:r>
            <a:r>
              <a:rPr lang="en-US" sz="1100" spc="229" dirty="0" smtClean="0">
                <a:latin typeface="Times New Roman"/>
                <a:cs typeface="Times New Roman"/>
              </a:rPr>
              <a:t> </a:t>
            </a:r>
            <a:r>
              <a:rPr lang="en-US" sz="1100" dirty="0" smtClean="0">
                <a:latin typeface="Times New Roman"/>
                <a:cs typeface="Times New Roman"/>
              </a:rPr>
              <a:t>car.</a:t>
            </a:r>
            <a:r>
              <a:rPr lang="en-US" sz="1100" spc="235" dirty="0" smtClean="0">
                <a:latin typeface="Times New Roman"/>
                <a:cs typeface="Times New Roman"/>
              </a:rPr>
              <a:t> </a:t>
            </a:r>
            <a:r>
              <a:rPr lang="en-US" sz="1100" dirty="0" smtClean="0">
                <a:latin typeface="Times New Roman"/>
                <a:cs typeface="Times New Roman"/>
              </a:rPr>
              <a:t>The</a:t>
            </a:r>
            <a:r>
              <a:rPr lang="en-US" sz="1100" spc="225" dirty="0" smtClean="0">
                <a:latin typeface="Times New Roman"/>
                <a:cs typeface="Times New Roman"/>
              </a:rPr>
              <a:t> </a:t>
            </a:r>
            <a:r>
              <a:rPr lang="en-US" sz="1100" dirty="0" err="1" smtClean="0">
                <a:latin typeface="Times New Roman"/>
                <a:cs typeface="Times New Roman"/>
              </a:rPr>
              <a:t>Nano</a:t>
            </a:r>
            <a:r>
              <a:rPr lang="en-US" sz="1100" spc="240" dirty="0" smtClean="0">
                <a:latin typeface="Times New Roman"/>
                <a:cs typeface="Times New Roman"/>
              </a:rPr>
              <a:t> </a:t>
            </a:r>
            <a:r>
              <a:rPr lang="en-US" sz="1100" dirty="0" smtClean="0">
                <a:latin typeface="Times New Roman"/>
                <a:cs typeface="Times New Roman"/>
              </a:rPr>
              <a:t>was</a:t>
            </a:r>
            <a:r>
              <a:rPr lang="en-US" sz="1100" spc="235" dirty="0" smtClean="0">
                <a:latin typeface="Times New Roman"/>
                <a:cs typeface="Times New Roman"/>
              </a:rPr>
              <a:t> </a:t>
            </a:r>
            <a:r>
              <a:rPr lang="en-US" sz="1100" dirty="0" smtClean="0">
                <a:latin typeface="Times New Roman"/>
                <a:cs typeface="Times New Roman"/>
              </a:rPr>
              <a:t>launched</a:t>
            </a:r>
            <a:r>
              <a:rPr lang="en-US" sz="1100" spc="240" dirty="0" smtClean="0">
                <a:latin typeface="Times New Roman"/>
                <a:cs typeface="Times New Roman"/>
              </a:rPr>
              <a:t> </a:t>
            </a:r>
            <a:r>
              <a:rPr lang="en-US" sz="1100" spc="-25" dirty="0" smtClean="0">
                <a:latin typeface="Times New Roman"/>
                <a:cs typeface="Times New Roman"/>
              </a:rPr>
              <a:t>in </a:t>
            </a:r>
            <a:r>
              <a:rPr lang="en-US" sz="1100" dirty="0" smtClean="0">
                <a:latin typeface="Times New Roman"/>
                <a:cs typeface="Times New Roman"/>
              </a:rPr>
              <a:t>2009</a:t>
            </a:r>
            <a:r>
              <a:rPr lang="en-US" sz="1100" spc="185" dirty="0" smtClean="0">
                <a:latin typeface="Times New Roman"/>
                <a:cs typeface="Times New Roman"/>
              </a:rPr>
              <a:t> </a:t>
            </a:r>
            <a:r>
              <a:rPr lang="en-US" sz="1100" dirty="0" smtClean="0">
                <a:latin typeface="Times New Roman"/>
                <a:cs typeface="Times New Roman"/>
              </a:rPr>
              <a:t>as</a:t>
            </a:r>
            <a:r>
              <a:rPr lang="en-US" sz="1100" spc="185" dirty="0" smtClean="0">
                <a:latin typeface="Times New Roman"/>
                <a:cs typeface="Times New Roman"/>
              </a:rPr>
              <a:t> </a:t>
            </a:r>
            <a:r>
              <a:rPr lang="en-US" sz="1100" dirty="0" smtClean="0">
                <a:latin typeface="Times New Roman"/>
                <a:cs typeface="Times New Roman"/>
              </a:rPr>
              <a:t>a</a:t>
            </a:r>
            <a:r>
              <a:rPr lang="en-US" sz="1100" spc="-5" dirty="0" smtClean="0">
                <a:latin typeface="Times New Roman"/>
                <a:cs typeface="Times New Roman"/>
              </a:rPr>
              <a:t> </a:t>
            </a:r>
            <a:r>
              <a:rPr lang="en-US" sz="1100" dirty="0" smtClean="0">
                <a:latin typeface="Times New Roman"/>
                <a:cs typeface="Times New Roman"/>
                <a:hlinkClick r:id="rId4"/>
              </a:rPr>
              <a:t>city</a:t>
            </a:r>
            <a:r>
              <a:rPr lang="en-US" sz="1100" spc="185" dirty="0" smtClean="0">
                <a:latin typeface="Times New Roman"/>
                <a:cs typeface="Times New Roman"/>
                <a:hlinkClick r:id="rId4"/>
              </a:rPr>
              <a:t> </a:t>
            </a:r>
            <a:r>
              <a:rPr lang="en-US" sz="1100" dirty="0" smtClean="0">
                <a:latin typeface="Times New Roman"/>
                <a:cs typeface="Times New Roman"/>
                <a:hlinkClick r:id="rId4"/>
              </a:rPr>
              <a:t>car</a:t>
            </a:r>
            <a:r>
              <a:rPr lang="en-US" sz="1100" spc="-5" dirty="0" smtClean="0">
                <a:latin typeface="Times New Roman"/>
                <a:cs typeface="Times New Roman"/>
              </a:rPr>
              <a:t> </a:t>
            </a:r>
            <a:r>
              <a:rPr lang="en-US" sz="1100" dirty="0" smtClean="0">
                <a:latin typeface="Times New Roman"/>
                <a:cs typeface="Times New Roman"/>
              </a:rPr>
              <a:t>intended</a:t>
            </a:r>
            <a:r>
              <a:rPr lang="en-US" sz="1100" spc="190" dirty="0" smtClean="0">
                <a:latin typeface="Times New Roman"/>
                <a:cs typeface="Times New Roman"/>
              </a:rPr>
              <a:t> </a:t>
            </a:r>
            <a:r>
              <a:rPr lang="en-US" sz="1100" dirty="0" smtClean="0">
                <a:latin typeface="Times New Roman"/>
                <a:cs typeface="Times New Roman"/>
              </a:rPr>
              <a:t>to</a:t>
            </a:r>
            <a:r>
              <a:rPr lang="en-US" sz="1100" spc="185" dirty="0" smtClean="0">
                <a:latin typeface="Times New Roman"/>
                <a:cs typeface="Times New Roman"/>
              </a:rPr>
              <a:t> </a:t>
            </a:r>
            <a:r>
              <a:rPr lang="en-US" sz="1100" dirty="0" smtClean="0">
                <a:latin typeface="Times New Roman"/>
                <a:cs typeface="Times New Roman"/>
              </a:rPr>
              <a:t>appeal</a:t>
            </a:r>
            <a:r>
              <a:rPr lang="en-US" sz="1100" spc="185" dirty="0" smtClean="0">
                <a:latin typeface="Times New Roman"/>
                <a:cs typeface="Times New Roman"/>
              </a:rPr>
              <a:t> </a:t>
            </a:r>
            <a:r>
              <a:rPr lang="en-US" sz="1100" dirty="0" smtClean="0">
                <a:latin typeface="Times New Roman"/>
                <a:cs typeface="Times New Roman"/>
              </a:rPr>
              <a:t>as</a:t>
            </a:r>
            <a:r>
              <a:rPr lang="en-US" sz="1100" spc="190" dirty="0" smtClean="0">
                <a:latin typeface="Times New Roman"/>
                <a:cs typeface="Times New Roman"/>
              </a:rPr>
              <a:t> </a:t>
            </a:r>
            <a:r>
              <a:rPr lang="en-US" sz="1100" spc="-25" dirty="0" smtClean="0">
                <a:latin typeface="Times New Roman"/>
                <a:cs typeface="Times New Roman"/>
              </a:rPr>
              <a:t>an </a:t>
            </a:r>
            <a:r>
              <a:rPr lang="en-US" sz="1100" dirty="0" smtClean="0">
                <a:latin typeface="Times New Roman"/>
                <a:cs typeface="Times New Roman"/>
              </a:rPr>
              <a:t>affordable</a:t>
            </a:r>
            <a:r>
              <a:rPr lang="en-US" sz="1100" spc="235" dirty="0" smtClean="0">
                <a:latin typeface="Times New Roman"/>
                <a:cs typeface="Times New Roman"/>
              </a:rPr>
              <a:t> </a:t>
            </a:r>
            <a:r>
              <a:rPr lang="en-US" sz="1100" dirty="0" smtClean="0">
                <a:latin typeface="Times New Roman"/>
                <a:cs typeface="Times New Roman"/>
              </a:rPr>
              <a:t>alternative</a:t>
            </a:r>
            <a:r>
              <a:rPr lang="en-US" sz="1100" spc="240" dirty="0" smtClean="0">
                <a:latin typeface="Times New Roman"/>
                <a:cs typeface="Times New Roman"/>
              </a:rPr>
              <a:t> </a:t>
            </a:r>
            <a:r>
              <a:rPr lang="en-US" sz="1100" dirty="0" smtClean="0">
                <a:latin typeface="Times New Roman"/>
                <a:cs typeface="Times New Roman"/>
              </a:rPr>
              <a:t>to</a:t>
            </a:r>
            <a:r>
              <a:rPr lang="en-US" sz="1100" spc="250" dirty="0" smtClean="0">
                <a:latin typeface="Times New Roman"/>
                <a:cs typeface="Times New Roman"/>
              </a:rPr>
              <a:t> </a:t>
            </a:r>
            <a:r>
              <a:rPr lang="en-US" sz="1100" dirty="0" smtClean="0">
                <a:latin typeface="Times New Roman"/>
                <a:cs typeface="Times New Roman"/>
              </a:rPr>
              <a:t>the</a:t>
            </a:r>
            <a:r>
              <a:rPr lang="en-US" sz="1100" spc="240" dirty="0" smtClean="0">
                <a:latin typeface="Times New Roman"/>
                <a:cs typeface="Times New Roman"/>
              </a:rPr>
              <a:t> </a:t>
            </a:r>
            <a:r>
              <a:rPr lang="en-US" sz="1100" dirty="0" smtClean="0">
                <a:latin typeface="Times New Roman"/>
                <a:cs typeface="Times New Roman"/>
              </a:rPr>
              <a:t>section</a:t>
            </a:r>
            <a:r>
              <a:rPr lang="en-US" sz="1100" spc="240" dirty="0" smtClean="0">
                <a:latin typeface="Times New Roman"/>
                <a:cs typeface="Times New Roman"/>
              </a:rPr>
              <a:t> </a:t>
            </a:r>
            <a:r>
              <a:rPr lang="en-US" sz="1100" dirty="0" smtClean="0">
                <a:latin typeface="Times New Roman"/>
                <a:cs typeface="Times New Roman"/>
              </a:rPr>
              <a:t>of</a:t>
            </a:r>
            <a:r>
              <a:rPr lang="en-US" sz="1100" spc="240" dirty="0" smtClean="0">
                <a:latin typeface="Times New Roman"/>
                <a:cs typeface="Times New Roman"/>
              </a:rPr>
              <a:t> </a:t>
            </a:r>
            <a:r>
              <a:rPr lang="en-US" sz="1100" spc="-25" dirty="0" smtClean="0">
                <a:latin typeface="Times New Roman"/>
                <a:cs typeface="Times New Roman"/>
              </a:rPr>
              <a:t>the </a:t>
            </a:r>
            <a:r>
              <a:rPr lang="en-US" sz="1100" spc="-10" dirty="0" smtClean="0">
                <a:latin typeface="Times New Roman"/>
                <a:cs typeface="Times New Roman"/>
              </a:rPr>
              <a:t>Indian</a:t>
            </a:r>
            <a:r>
              <a:rPr lang="en-US" sz="1100" spc="-65" dirty="0" smtClean="0">
                <a:latin typeface="Times New Roman"/>
                <a:cs typeface="Times New Roman"/>
              </a:rPr>
              <a:t> </a:t>
            </a:r>
            <a:r>
              <a:rPr lang="en-US" sz="1100" dirty="0" smtClean="0">
                <a:latin typeface="Times New Roman"/>
                <a:cs typeface="Times New Roman"/>
              </a:rPr>
              <a:t>populace</a:t>
            </a:r>
            <a:r>
              <a:rPr lang="en-US" sz="1100" spc="-65" dirty="0" smtClean="0">
                <a:latin typeface="Times New Roman"/>
                <a:cs typeface="Times New Roman"/>
              </a:rPr>
              <a:t> </a:t>
            </a:r>
            <a:r>
              <a:rPr lang="en-US" sz="1100" dirty="0" smtClean="0">
                <a:latin typeface="Times New Roman"/>
                <a:cs typeface="Times New Roman"/>
              </a:rPr>
              <a:t>that</a:t>
            </a:r>
            <a:r>
              <a:rPr lang="en-US" sz="1100" spc="-55" dirty="0" smtClean="0">
                <a:latin typeface="Times New Roman"/>
                <a:cs typeface="Times New Roman"/>
              </a:rPr>
              <a:t> </a:t>
            </a:r>
            <a:r>
              <a:rPr lang="en-US" sz="1100" dirty="0" smtClean="0">
                <a:latin typeface="Times New Roman"/>
                <a:cs typeface="Times New Roman"/>
              </a:rPr>
              <a:t>is</a:t>
            </a:r>
            <a:r>
              <a:rPr lang="en-US" sz="1100" spc="-60" dirty="0" smtClean="0">
                <a:latin typeface="Times New Roman"/>
                <a:cs typeface="Times New Roman"/>
              </a:rPr>
              <a:t> </a:t>
            </a:r>
            <a:r>
              <a:rPr lang="en-US" sz="1100" dirty="0" smtClean="0">
                <a:latin typeface="Times New Roman"/>
                <a:cs typeface="Times New Roman"/>
              </a:rPr>
              <a:t>primarily</a:t>
            </a:r>
            <a:r>
              <a:rPr lang="en-US" sz="1100" spc="-55" dirty="0" smtClean="0">
                <a:latin typeface="Times New Roman"/>
                <a:cs typeface="Times New Roman"/>
              </a:rPr>
              <a:t> </a:t>
            </a:r>
            <a:r>
              <a:rPr lang="en-US" sz="1100" dirty="0" smtClean="0">
                <a:latin typeface="Times New Roman"/>
                <a:cs typeface="Times New Roman"/>
              </a:rPr>
              <a:t>the</a:t>
            </a:r>
            <a:r>
              <a:rPr lang="en-US" sz="1100" spc="-65" dirty="0" smtClean="0">
                <a:latin typeface="Times New Roman"/>
                <a:cs typeface="Times New Roman"/>
              </a:rPr>
              <a:t> </a:t>
            </a:r>
            <a:r>
              <a:rPr lang="en-US" sz="1100" dirty="0" smtClean="0">
                <a:latin typeface="Times New Roman"/>
                <a:cs typeface="Times New Roman"/>
              </a:rPr>
              <a:t>owner</a:t>
            </a:r>
            <a:r>
              <a:rPr lang="en-US" sz="1100" spc="-60" dirty="0" smtClean="0">
                <a:latin typeface="Times New Roman"/>
                <a:cs typeface="Times New Roman"/>
              </a:rPr>
              <a:t> </a:t>
            </a:r>
            <a:r>
              <a:rPr lang="en-US" sz="1100" spc="-25" dirty="0" smtClean="0">
                <a:latin typeface="Times New Roman"/>
                <a:cs typeface="Times New Roman"/>
              </a:rPr>
              <a:t>of </a:t>
            </a:r>
            <a:r>
              <a:rPr lang="en-US" sz="1100" spc="-10" dirty="0" smtClean="0">
                <a:latin typeface="Times New Roman"/>
                <a:cs typeface="Times New Roman"/>
              </a:rPr>
              <a:t>motorcycles</a:t>
            </a:r>
            <a:r>
              <a:rPr lang="en-US" sz="1100" spc="-50" dirty="0" smtClean="0">
                <a:latin typeface="Times New Roman"/>
                <a:cs typeface="Times New Roman"/>
              </a:rPr>
              <a:t> </a:t>
            </a:r>
            <a:r>
              <a:rPr lang="en-US" sz="1100" dirty="0" smtClean="0">
                <a:latin typeface="Times New Roman"/>
                <a:cs typeface="Times New Roman"/>
              </a:rPr>
              <a:t>and</a:t>
            </a:r>
            <a:r>
              <a:rPr lang="en-US" sz="1100" spc="-35" dirty="0" smtClean="0">
                <a:latin typeface="Times New Roman"/>
                <a:cs typeface="Times New Roman"/>
              </a:rPr>
              <a:t> </a:t>
            </a:r>
            <a:r>
              <a:rPr lang="en-US" sz="1100" spc="-10" dirty="0" smtClean="0">
                <a:latin typeface="Times New Roman"/>
                <a:cs typeface="Times New Roman"/>
              </a:rPr>
              <a:t>has</a:t>
            </a:r>
            <a:r>
              <a:rPr lang="en-US" sz="1100" spc="-50" dirty="0" smtClean="0">
                <a:latin typeface="Times New Roman"/>
                <a:cs typeface="Times New Roman"/>
              </a:rPr>
              <a:t> </a:t>
            </a:r>
            <a:r>
              <a:rPr lang="en-US" sz="1100" dirty="0" smtClean="0">
                <a:latin typeface="Times New Roman"/>
                <a:cs typeface="Times New Roman"/>
              </a:rPr>
              <a:t>not</a:t>
            </a:r>
            <a:r>
              <a:rPr lang="en-US" sz="1100" spc="-40" dirty="0" smtClean="0">
                <a:latin typeface="Times New Roman"/>
                <a:cs typeface="Times New Roman"/>
              </a:rPr>
              <a:t> </a:t>
            </a:r>
            <a:r>
              <a:rPr lang="en-US" sz="1100" dirty="0" smtClean="0">
                <a:latin typeface="Times New Roman"/>
                <a:cs typeface="Times New Roman"/>
              </a:rPr>
              <a:t>bought</a:t>
            </a:r>
            <a:r>
              <a:rPr lang="en-US" sz="1100" spc="-45" dirty="0" smtClean="0">
                <a:latin typeface="Times New Roman"/>
                <a:cs typeface="Times New Roman"/>
              </a:rPr>
              <a:t> </a:t>
            </a:r>
            <a:r>
              <a:rPr lang="en-US" sz="1100" spc="-10" dirty="0" smtClean="0">
                <a:latin typeface="Times New Roman"/>
                <a:cs typeface="Times New Roman"/>
              </a:rPr>
              <a:t>their</a:t>
            </a:r>
            <a:r>
              <a:rPr lang="en-US" sz="1100" spc="-50" dirty="0" smtClean="0">
                <a:latin typeface="Times New Roman"/>
                <a:cs typeface="Times New Roman"/>
              </a:rPr>
              <a:t> </a:t>
            </a:r>
            <a:r>
              <a:rPr lang="en-US" sz="1100" spc="-10" dirty="0" smtClean="0">
                <a:latin typeface="Times New Roman"/>
                <a:cs typeface="Times New Roman"/>
              </a:rPr>
              <a:t>first</a:t>
            </a:r>
            <a:r>
              <a:rPr lang="en-US" sz="1100" spc="-45" dirty="0" smtClean="0">
                <a:latin typeface="Times New Roman"/>
                <a:cs typeface="Times New Roman"/>
              </a:rPr>
              <a:t> </a:t>
            </a:r>
            <a:r>
              <a:rPr lang="en-US" sz="1100" spc="-20" dirty="0" smtClean="0">
                <a:latin typeface="Times New Roman"/>
                <a:cs typeface="Times New Roman"/>
              </a:rPr>
              <a:t>car. </a:t>
            </a:r>
            <a:r>
              <a:rPr lang="en-US" sz="1100" dirty="0" smtClean="0">
                <a:latin typeface="Times New Roman"/>
                <a:cs typeface="Times New Roman"/>
              </a:rPr>
              <a:t>Initially</a:t>
            </a:r>
            <a:r>
              <a:rPr lang="en-US" sz="1100" spc="85" dirty="0" smtClean="0">
                <a:latin typeface="Times New Roman"/>
                <a:cs typeface="Times New Roman"/>
              </a:rPr>
              <a:t> </a:t>
            </a:r>
            <a:r>
              <a:rPr lang="en-US" sz="1100" dirty="0" smtClean="0">
                <a:latin typeface="Times New Roman"/>
                <a:cs typeface="Times New Roman"/>
              </a:rPr>
              <a:t>priced</a:t>
            </a:r>
            <a:r>
              <a:rPr lang="en-US" sz="1100" spc="95" dirty="0" smtClean="0">
                <a:latin typeface="Times New Roman"/>
                <a:cs typeface="Times New Roman"/>
              </a:rPr>
              <a:t> </a:t>
            </a:r>
            <a:r>
              <a:rPr lang="en-US" sz="1100" dirty="0" smtClean="0">
                <a:latin typeface="Times New Roman"/>
                <a:cs typeface="Times New Roman"/>
              </a:rPr>
              <a:t>at</a:t>
            </a:r>
            <a:r>
              <a:rPr lang="en-US" sz="1100" spc="95" dirty="0" smtClean="0">
                <a:latin typeface="Times New Roman"/>
                <a:cs typeface="Times New Roman"/>
              </a:rPr>
              <a:t> </a:t>
            </a:r>
            <a:r>
              <a:rPr lang="en-US" sz="1100" dirty="0" smtClean="0">
                <a:latin typeface="Times New Roman"/>
                <a:cs typeface="Times New Roman"/>
              </a:rPr>
              <a:t>₹100,000</a:t>
            </a:r>
            <a:r>
              <a:rPr lang="en-US" sz="1100" spc="95" dirty="0" smtClean="0">
                <a:latin typeface="Times New Roman"/>
                <a:cs typeface="Times New Roman"/>
              </a:rPr>
              <a:t> </a:t>
            </a:r>
            <a:r>
              <a:rPr lang="en-US" sz="1100" dirty="0" smtClean="0">
                <a:latin typeface="Times New Roman"/>
                <a:cs typeface="Times New Roman"/>
              </a:rPr>
              <a:t>(US$1,500),</a:t>
            </a:r>
            <a:r>
              <a:rPr lang="en-US" sz="1100" spc="100" dirty="0" smtClean="0">
                <a:latin typeface="Times New Roman"/>
                <a:cs typeface="Times New Roman"/>
              </a:rPr>
              <a:t> </a:t>
            </a:r>
            <a:r>
              <a:rPr lang="en-US" sz="1100" spc="-25" dirty="0" smtClean="0">
                <a:latin typeface="Times New Roman"/>
                <a:cs typeface="Times New Roman"/>
              </a:rPr>
              <a:t>the </a:t>
            </a:r>
            <a:r>
              <a:rPr lang="en-US" sz="1100" dirty="0" smtClean="0">
                <a:latin typeface="Times New Roman"/>
                <a:cs typeface="Times New Roman"/>
              </a:rPr>
              <a:t>vehicle</a:t>
            </a:r>
            <a:r>
              <a:rPr lang="en-US" sz="1100" spc="325" dirty="0" smtClean="0">
                <a:latin typeface="Times New Roman"/>
                <a:cs typeface="Times New Roman"/>
              </a:rPr>
              <a:t> </a:t>
            </a:r>
            <a:r>
              <a:rPr lang="en-US" sz="1100" dirty="0" smtClean="0">
                <a:latin typeface="Times New Roman"/>
                <a:cs typeface="Times New Roman"/>
              </a:rPr>
              <a:t>attracted</a:t>
            </a:r>
            <a:r>
              <a:rPr lang="en-US" sz="1100" spc="325" dirty="0" smtClean="0">
                <a:latin typeface="Times New Roman"/>
                <a:cs typeface="Times New Roman"/>
              </a:rPr>
              <a:t> </a:t>
            </a:r>
            <a:r>
              <a:rPr lang="en-US" sz="1100" dirty="0" smtClean="0">
                <a:latin typeface="Times New Roman"/>
                <a:cs typeface="Times New Roman"/>
              </a:rPr>
              <a:t>a</a:t>
            </a:r>
            <a:r>
              <a:rPr lang="en-US" sz="1100" spc="325" dirty="0" smtClean="0">
                <a:latin typeface="Times New Roman"/>
                <a:cs typeface="Times New Roman"/>
              </a:rPr>
              <a:t> </a:t>
            </a:r>
            <a:r>
              <a:rPr lang="en-US" sz="1100" dirty="0" smtClean="0">
                <a:latin typeface="Times New Roman"/>
                <a:cs typeface="Times New Roman"/>
              </a:rPr>
              <a:t>lot</a:t>
            </a:r>
            <a:r>
              <a:rPr lang="en-US" sz="1100" spc="350" dirty="0" smtClean="0">
                <a:latin typeface="Times New Roman"/>
                <a:cs typeface="Times New Roman"/>
              </a:rPr>
              <a:t> </a:t>
            </a:r>
            <a:r>
              <a:rPr lang="en-US" sz="1100" dirty="0" smtClean="0">
                <a:latin typeface="Times New Roman"/>
                <a:cs typeface="Times New Roman"/>
              </a:rPr>
              <a:t>of</a:t>
            </a:r>
            <a:r>
              <a:rPr lang="en-US" sz="1100" spc="325" dirty="0" smtClean="0">
                <a:latin typeface="Times New Roman"/>
                <a:cs typeface="Times New Roman"/>
              </a:rPr>
              <a:t> </a:t>
            </a:r>
            <a:r>
              <a:rPr lang="en-US" sz="1100" dirty="0" smtClean="0">
                <a:latin typeface="Times New Roman"/>
                <a:cs typeface="Times New Roman"/>
              </a:rPr>
              <a:t>attention</a:t>
            </a:r>
            <a:r>
              <a:rPr lang="en-US" sz="1100" spc="350" dirty="0" smtClean="0">
                <a:latin typeface="Times New Roman"/>
                <a:cs typeface="Times New Roman"/>
              </a:rPr>
              <a:t> </a:t>
            </a:r>
            <a:r>
              <a:rPr lang="en-US" sz="1100" dirty="0" smtClean="0">
                <a:latin typeface="Times New Roman"/>
                <a:cs typeface="Times New Roman"/>
              </a:rPr>
              <a:t>for</a:t>
            </a:r>
            <a:r>
              <a:rPr lang="en-US" sz="1100" spc="325" dirty="0" smtClean="0">
                <a:latin typeface="Times New Roman"/>
                <a:cs typeface="Times New Roman"/>
              </a:rPr>
              <a:t> </a:t>
            </a:r>
            <a:r>
              <a:rPr lang="en-US" sz="1100" spc="-25" dirty="0" smtClean="0">
                <a:latin typeface="Times New Roman"/>
                <a:cs typeface="Times New Roman"/>
              </a:rPr>
              <a:t>its </a:t>
            </a:r>
            <a:r>
              <a:rPr lang="en-US" sz="1100" dirty="0" smtClean="0">
                <a:latin typeface="Times New Roman"/>
                <a:cs typeface="Times New Roman"/>
              </a:rPr>
              <a:t>relatively </a:t>
            </a:r>
            <a:r>
              <a:rPr lang="en-US" sz="1100" dirty="0" smtClean="0">
                <a:latin typeface="Times New Roman"/>
                <a:cs typeface="Times New Roman"/>
              </a:rPr>
              <a:t>low</a:t>
            </a:r>
            <a:r>
              <a:rPr lang="en-US" sz="1100" spc="10" dirty="0" smtClean="0">
                <a:latin typeface="Times New Roman"/>
                <a:cs typeface="Times New Roman"/>
              </a:rPr>
              <a:t> </a:t>
            </a:r>
            <a:r>
              <a:rPr lang="en-US" sz="1100" dirty="0" smtClean="0">
                <a:latin typeface="Times New Roman"/>
                <a:cs typeface="Times New Roman"/>
              </a:rPr>
              <a:t>price.</a:t>
            </a:r>
            <a:r>
              <a:rPr lang="en-US" sz="1100" spc="15" dirty="0" smtClean="0">
                <a:latin typeface="Times New Roman"/>
                <a:cs typeface="Times New Roman"/>
              </a:rPr>
              <a:t> </a:t>
            </a:r>
            <a:r>
              <a:rPr lang="en-US" sz="1100" dirty="0" smtClean="0">
                <a:latin typeface="Times New Roman"/>
                <a:cs typeface="Times New Roman"/>
              </a:rPr>
              <a:t>However,</a:t>
            </a:r>
            <a:r>
              <a:rPr lang="en-US" sz="1100" spc="20" dirty="0" smtClean="0">
                <a:latin typeface="Times New Roman"/>
                <a:cs typeface="Times New Roman"/>
              </a:rPr>
              <a:t> </a:t>
            </a:r>
            <a:r>
              <a:rPr lang="en-US" sz="1100" dirty="0" smtClean="0">
                <a:latin typeface="Times New Roman"/>
                <a:cs typeface="Times New Roman"/>
              </a:rPr>
              <a:t>the</a:t>
            </a:r>
            <a:r>
              <a:rPr lang="en-US" sz="1100" spc="15" dirty="0" smtClean="0">
                <a:latin typeface="Times New Roman"/>
                <a:cs typeface="Times New Roman"/>
              </a:rPr>
              <a:t> </a:t>
            </a:r>
            <a:r>
              <a:rPr lang="en-US" sz="1100" dirty="0" err="1" smtClean="0">
                <a:latin typeface="Times New Roman"/>
                <a:cs typeface="Times New Roman"/>
              </a:rPr>
              <a:t>Nano</a:t>
            </a:r>
            <a:r>
              <a:rPr lang="en-US" sz="1100" spc="20" dirty="0" smtClean="0">
                <a:latin typeface="Times New Roman"/>
                <a:cs typeface="Times New Roman"/>
              </a:rPr>
              <a:t> </a:t>
            </a:r>
            <a:r>
              <a:rPr lang="en-US" sz="1100" dirty="0" smtClean="0">
                <a:latin typeface="Times New Roman"/>
                <a:cs typeface="Times New Roman"/>
              </a:rPr>
              <a:t>was</a:t>
            </a:r>
            <a:r>
              <a:rPr lang="en-US" sz="1100" spc="5" dirty="0" smtClean="0">
                <a:latin typeface="Times New Roman"/>
                <a:cs typeface="Times New Roman"/>
              </a:rPr>
              <a:t> </a:t>
            </a:r>
            <a:r>
              <a:rPr lang="en-US" sz="1100" dirty="0" smtClean="0">
                <a:latin typeface="Times New Roman"/>
                <a:cs typeface="Times New Roman"/>
              </a:rPr>
              <a:t>very</a:t>
            </a:r>
            <a:r>
              <a:rPr lang="en-US" sz="1100" spc="10" dirty="0" smtClean="0">
                <a:latin typeface="Times New Roman"/>
                <a:cs typeface="Times New Roman"/>
              </a:rPr>
              <a:t> </a:t>
            </a:r>
            <a:r>
              <a:rPr lang="en-US" sz="1100" dirty="0" smtClean="0">
                <a:latin typeface="Times New Roman"/>
                <a:cs typeface="Times New Roman"/>
              </a:rPr>
              <a:t>poorly</a:t>
            </a:r>
            <a:r>
              <a:rPr lang="en-US" sz="1100" spc="5" dirty="0" smtClean="0">
                <a:latin typeface="Times New Roman"/>
                <a:cs typeface="Times New Roman"/>
              </a:rPr>
              <a:t> </a:t>
            </a:r>
            <a:r>
              <a:rPr lang="en-US" sz="1100" dirty="0" smtClean="0">
                <a:latin typeface="Times New Roman"/>
                <a:cs typeface="Times New Roman"/>
              </a:rPr>
              <a:t>rated</a:t>
            </a:r>
            <a:r>
              <a:rPr lang="en-US" sz="1100" spc="20" dirty="0" smtClean="0">
                <a:latin typeface="Times New Roman"/>
                <a:cs typeface="Times New Roman"/>
              </a:rPr>
              <a:t> </a:t>
            </a:r>
            <a:r>
              <a:rPr lang="en-US" sz="1100" dirty="0" smtClean="0">
                <a:latin typeface="Times New Roman"/>
                <a:cs typeface="Times New Roman"/>
              </a:rPr>
              <a:t>for</a:t>
            </a:r>
            <a:r>
              <a:rPr lang="en-US" sz="1100" spc="5" dirty="0" smtClean="0">
                <a:latin typeface="Times New Roman"/>
                <a:cs typeface="Times New Roman"/>
              </a:rPr>
              <a:t> </a:t>
            </a:r>
            <a:r>
              <a:rPr lang="en-US" sz="1100" dirty="0" smtClean="0">
                <a:latin typeface="Times New Roman"/>
                <a:cs typeface="Times New Roman"/>
              </a:rPr>
              <a:t>safety</a:t>
            </a:r>
            <a:r>
              <a:rPr lang="en-US" sz="1100" spc="30" dirty="0" smtClean="0">
                <a:latin typeface="Times New Roman"/>
                <a:cs typeface="Times New Roman"/>
              </a:rPr>
              <a:t> </a:t>
            </a:r>
            <a:r>
              <a:rPr lang="en-US" sz="1100" dirty="0" smtClean="0">
                <a:latin typeface="Times New Roman"/>
                <a:cs typeface="Times New Roman"/>
              </a:rPr>
              <a:t>and</a:t>
            </a:r>
            <a:r>
              <a:rPr lang="en-US" sz="1100" spc="10" dirty="0" smtClean="0">
                <a:latin typeface="Times New Roman"/>
                <a:cs typeface="Times New Roman"/>
              </a:rPr>
              <a:t> </a:t>
            </a:r>
            <a:r>
              <a:rPr lang="en-US" sz="1100" dirty="0" smtClean="0">
                <a:latin typeface="Times New Roman"/>
                <a:cs typeface="Times New Roman"/>
              </a:rPr>
              <a:t>in</a:t>
            </a:r>
            <a:r>
              <a:rPr lang="en-US" sz="1100" spc="10" dirty="0" smtClean="0">
                <a:latin typeface="Times New Roman"/>
                <a:cs typeface="Times New Roman"/>
              </a:rPr>
              <a:t> </a:t>
            </a:r>
            <a:r>
              <a:rPr lang="en-US" sz="1100" spc="-10" dirty="0" smtClean="0">
                <a:latin typeface="Times New Roman"/>
                <a:cs typeface="Times New Roman"/>
              </a:rPr>
              <a:t>2018, </a:t>
            </a:r>
            <a:r>
              <a:rPr lang="en-US" sz="1100" dirty="0" smtClean="0">
                <a:latin typeface="Times New Roman"/>
                <a:cs typeface="Times New Roman"/>
              </a:rPr>
              <a:t>Cyrus</a:t>
            </a:r>
            <a:r>
              <a:rPr lang="en-US" sz="1100" spc="10" dirty="0" smtClean="0">
                <a:latin typeface="Times New Roman"/>
                <a:cs typeface="Times New Roman"/>
              </a:rPr>
              <a:t> </a:t>
            </a:r>
            <a:r>
              <a:rPr lang="en-US" sz="1100" dirty="0" err="1" smtClean="0">
                <a:latin typeface="Times New Roman"/>
                <a:cs typeface="Times New Roman"/>
              </a:rPr>
              <a:t>Mistry</a:t>
            </a:r>
            <a:r>
              <a:rPr lang="en-US" sz="1100" dirty="0" smtClean="0">
                <a:latin typeface="Times New Roman"/>
                <a:cs typeface="Times New Roman"/>
              </a:rPr>
              <a:t>,</a:t>
            </a:r>
            <a:r>
              <a:rPr lang="en-US" sz="1100" spc="10" dirty="0" smtClean="0">
                <a:latin typeface="Times New Roman"/>
                <a:cs typeface="Times New Roman"/>
              </a:rPr>
              <a:t> </a:t>
            </a:r>
            <a:r>
              <a:rPr lang="en-US" sz="1100" dirty="0" smtClean="0">
                <a:latin typeface="Times New Roman"/>
                <a:cs typeface="Times New Roman"/>
              </a:rPr>
              <a:t>chairman</a:t>
            </a:r>
            <a:r>
              <a:rPr lang="en-US" sz="1100" spc="5" dirty="0" smtClean="0">
                <a:latin typeface="Times New Roman"/>
                <a:cs typeface="Times New Roman"/>
              </a:rPr>
              <a:t> </a:t>
            </a:r>
            <a:r>
              <a:rPr lang="en-US" sz="1100" dirty="0" smtClean="0">
                <a:latin typeface="Times New Roman"/>
                <a:cs typeface="Times New Roman"/>
              </a:rPr>
              <a:t>of</a:t>
            </a:r>
            <a:r>
              <a:rPr lang="en-US" sz="1100" spc="10" dirty="0" smtClean="0">
                <a:latin typeface="Times New Roman"/>
                <a:cs typeface="Times New Roman"/>
              </a:rPr>
              <a:t> </a:t>
            </a:r>
            <a:r>
              <a:rPr lang="en-US" sz="1100" dirty="0" smtClean="0">
                <a:latin typeface="Times New Roman"/>
                <a:cs typeface="Times New Roman"/>
              </a:rPr>
              <a:t>the</a:t>
            </a:r>
            <a:r>
              <a:rPr lang="en-US" sz="1100" spc="5" dirty="0" smtClean="0">
                <a:latin typeface="Times New Roman"/>
                <a:cs typeface="Times New Roman"/>
              </a:rPr>
              <a:t> </a:t>
            </a:r>
            <a:r>
              <a:rPr lang="en-US" sz="1100" dirty="0" smtClean="0">
                <a:latin typeface="Times New Roman"/>
                <a:cs typeface="Times New Roman"/>
              </a:rPr>
              <a:t>Tata</a:t>
            </a:r>
            <a:r>
              <a:rPr lang="en-US" sz="1100" spc="10" dirty="0" smtClean="0">
                <a:latin typeface="Times New Roman"/>
                <a:cs typeface="Times New Roman"/>
              </a:rPr>
              <a:t> </a:t>
            </a:r>
            <a:r>
              <a:rPr lang="en-US" sz="1100" dirty="0" smtClean="0">
                <a:latin typeface="Times New Roman"/>
                <a:cs typeface="Times New Roman"/>
              </a:rPr>
              <a:t>Group,</a:t>
            </a:r>
            <a:r>
              <a:rPr lang="en-US" sz="1100" spc="15" dirty="0" smtClean="0">
                <a:latin typeface="Times New Roman"/>
                <a:cs typeface="Times New Roman"/>
              </a:rPr>
              <a:t> </a:t>
            </a:r>
            <a:r>
              <a:rPr lang="en-US" sz="1100" dirty="0" smtClean="0">
                <a:latin typeface="Times New Roman"/>
                <a:cs typeface="Times New Roman"/>
              </a:rPr>
              <a:t>called</a:t>
            </a:r>
            <a:r>
              <a:rPr lang="en-US" sz="1100" spc="25" dirty="0" smtClean="0">
                <a:latin typeface="Times New Roman"/>
                <a:cs typeface="Times New Roman"/>
              </a:rPr>
              <a:t> </a:t>
            </a:r>
            <a:r>
              <a:rPr lang="en-US" sz="1100" dirty="0" smtClean="0">
                <a:latin typeface="Times New Roman"/>
                <a:cs typeface="Times New Roman"/>
              </a:rPr>
              <a:t>the</a:t>
            </a:r>
            <a:r>
              <a:rPr lang="en-US" sz="1100" spc="10" dirty="0" smtClean="0">
                <a:latin typeface="Times New Roman"/>
                <a:cs typeface="Times New Roman"/>
              </a:rPr>
              <a:t> </a:t>
            </a:r>
            <a:r>
              <a:rPr lang="en-US" sz="1100" dirty="0" smtClean="0">
                <a:latin typeface="Times New Roman"/>
                <a:cs typeface="Times New Roman"/>
              </a:rPr>
              <a:t>Tata</a:t>
            </a:r>
            <a:r>
              <a:rPr lang="en-US" sz="1100" spc="15" dirty="0" smtClean="0">
                <a:latin typeface="Times New Roman"/>
                <a:cs typeface="Times New Roman"/>
              </a:rPr>
              <a:t> </a:t>
            </a:r>
            <a:r>
              <a:rPr lang="en-US" sz="1100" dirty="0" err="1" smtClean="0">
                <a:latin typeface="Times New Roman"/>
                <a:cs typeface="Times New Roman"/>
              </a:rPr>
              <a:t>Nano</a:t>
            </a:r>
            <a:r>
              <a:rPr lang="en-US" sz="1100" spc="15" dirty="0" smtClean="0">
                <a:latin typeface="Times New Roman"/>
                <a:cs typeface="Times New Roman"/>
              </a:rPr>
              <a:t> </a:t>
            </a:r>
            <a:r>
              <a:rPr lang="en-US" sz="1100" dirty="0" smtClean="0">
                <a:latin typeface="Times New Roman"/>
                <a:cs typeface="Times New Roman"/>
              </a:rPr>
              <a:t>a</a:t>
            </a:r>
            <a:r>
              <a:rPr lang="en-US" sz="1100" spc="10" dirty="0" smtClean="0">
                <a:latin typeface="Times New Roman"/>
                <a:cs typeface="Times New Roman"/>
              </a:rPr>
              <a:t> </a:t>
            </a:r>
            <a:r>
              <a:rPr lang="en-US" sz="1100" dirty="0" smtClean="0">
                <a:latin typeface="Times New Roman"/>
                <a:cs typeface="Times New Roman"/>
              </a:rPr>
              <a:t>failed</a:t>
            </a:r>
            <a:r>
              <a:rPr lang="en-US" sz="1100" spc="15" dirty="0" smtClean="0">
                <a:latin typeface="Times New Roman"/>
                <a:cs typeface="Times New Roman"/>
              </a:rPr>
              <a:t> </a:t>
            </a:r>
            <a:r>
              <a:rPr lang="en-US" sz="1100" dirty="0" smtClean="0">
                <a:latin typeface="Times New Roman"/>
                <a:cs typeface="Times New Roman"/>
              </a:rPr>
              <a:t>project,</a:t>
            </a:r>
            <a:r>
              <a:rPr lang="en-US" sz="1100" spc="15" dirty="0" smtClean="0">
                <a:latin typeface="Times New Roman"/>
                <a:cs typeface="Times New Roman"/>
              </a:rPr>
              <a:t> </a:t>
            </a:r>
            <a:r>
              <a:rPr lang="en-US" sz="1100" spc="-20" dirty="0" smtClean="0">
                <a:latin typeface="Times New Roman"/>
                <a:cs typeface="Times New Roman"/>
              </a:rPr>
              <a:t>with </a:t>
            </a:r>
            <a:r>
              <a:rPr lang="en-US" sz="1100" dirty="0" smtClean="0">
                <a:latin typeface="Times New Roman"/>
                <a:cs typeface="Times New Roman"/>
              </a:rPr>
              <a:t>production</a:t>
            </a:r>
            <a:r>
              <a:rPr lang="en-US" sz="1100" spc="-10" dirty="0" smtClean="0">
                <a:latin typeface="Times New Roman"/>
                <a:cs typeface="Times New Roman"/>
              </a:rPr>
              <a:t> </a:t>
            </a:r>
            <a:r>
              <a:rPr lang="en-US" sz="1100" dirty="0" smtClean="0">
                <a:latin typeface="Times New Roman"/>
                <a:cs typeface="Times New Roman"/>
              </a:rPr>
              <a:t>ending</a:t>
            </a:r>
            <a:r>
              <a:rPr lang="en-US" sz="1100" spc="-5" dirty="0" smtClean="0">
                <a:latin typeface="Times New Roman"/>
                <a:cs typeface="Times New Roman"/>
              </a:rPr>
              <a:t> </a:t>
            </a:r>
            <a:r>
              <a:rPr lang="en-US" sz="1100" dirty="0" smtClean="0">
                <a:latin typeface="Times New Roman"/>
                <a:cs typeface="Times New Roman"/>
              </a:rPr>
              <a:t>in</a:t>
            </a:r>
            <a:r>
              <a:rPr lang="en-US" sz="1100" spc="-5" dirty="0" smtClean="0">
                <a:latin typeface="Times New Roman"/>
                <a:cs typeface="Times New Roman"/>
              </a:rPr>
              <a:t> </a:t>
            </a:r>
            <a:r>
              <a:rPr lang="en-US" sz="1100" dirty="0" smtClean="0">
                <a:latin typeface="Times New Roman"/>
                <a:cs typeface="Times New Roman"/>
              </a:rPr>
              <a:t>May</a:t>
            </a:r>
            <a:r>
              <a:rPr lang="en-US" sz="1100" spc="-10" dirty="0" smtClean="0">
                <a:latin typeface="Times New Roman"/>
                <a:cs typeface="Times New Roman"/>
              </a:rPr>
              <a:t> 2018</a:t>
            </a:r>
            <a:r>
              <a:rPr lang="en-US" sz="1100" spc="-10" dirty="0" smtClean="0">
                <a:latin typeface="Times New Roman"/>
                <a:cs typeface="Times New Roman"/>
              </a:rPr>
              <a:t>.</a:t>
            </a:r>
          </a:p>
          <a:p>
            <a:pPr marL="12700" marR="6985" algn="just">
              <a:lnSpc>
                <a:spcPct val="143700"/>
              </a:lnSpc>
              <a:spcBef>
                <a:spcPts val="5"/>
              </a:spcBef>
            </a:pPr>
            <a:r>
              <a:rPr lang="en-US" sz="1100" b="1" dirty="0" smtClean="0">
                <a:latin typeface="Times New Roman"/>
                <a:cs typeface="Times New Roman"/>
              </a:rPr>
              <a:t>                          Tata</a:t>
            </a:r>
            <a:r>
              <a:rPr lang="en-US" sz="1100" b="1" spc="-10" dirty="0" smtClean="0">
                <a:latin typeface="Times New Roman"/>
                <a:cs typeface="Times New Roman"/>
              </a:rPr>
              <a:t> Prima</a:t>
            </a:r>
          </a:p>
          <a:p>
            <a:pPr marL="2527300" algn="just">
              <a:lnSpc>
                <a:spcPct val="100000"/>
              </a:lnSpc>
              <a:spcBef>
                <a:spcPts val="625"/>
              </a:spcBef>
            </a:pPr>
            <a:r>
              <a:rPr lang="en-US" sz="1100" dirty="0" smtClean="0">
                <a:latin typeface="Times New Roman"/>
                <a:cs typeface="Times New Roman"/>
              </a:rPr>
              <a:t>Tata</a:t>
            </a:r>
            <a:r>
              <a:rPr lang="en-US" sz="1100" spc="190" dirty="0" smtClean="0">
                <a:latin typeface="Times New Roman"/>
                <a:cs typeface="Times New Roman"/>
              </a:rPr>
              <a:t> </a:t>
            </a:r>
            <a:r>
              <a:rPr lang="en-US" sz="1100" dirty="0" smtClean="0">
                <a:latin typeface="Times New Roman"/>
                <a:cs typeface="Times New Roman"/>
              </a:rPr>
              <a:t>Prima</a:t>
            </a:r>
            <a:r>
              <a:rPr lang="en-US" sz="1100" spc="185" dirty="0" smtClean="0">
                <a:latin typeface="Times New Roman"/>
                <a:cs typeface="Times New Roman"/>
              </a:rPr>
              <a:t> </a:t>
            </a:r>
            <a:r>
              <a:rPr lang="en-US" sz="1100" dirty="0" smtClean="0">
                <a:latin typeface="Times New Roman"/>
                <a:cs typeface="Times New Roman"/>
              </a:rPr>
              <a:t>is</a:t>
            </a:r>
            <a:r>
              <a:rPr lang="en-US" sz="1100" spc="200" dirty="0" smtClean="0">
                <a:latin typeface="Times New Roman"/>
                <a:cs typeface="Times New Roman"/>
              </a:rPr>
              <a:t> </a:t>
            </a:r>
            <a:r>
              <a:rPr lang="en-US" sz="1100" dirty="0" smtClean="0">
                <a:latin typeface="Times New Roman"/>
                <a:cs typeface="Times New Roman"/>
              </a:rPr>
              <a:t>a</a:t>
            </a:r>
            <a:r>
              <a:rPr lang="en-US" sz="1100" spc="185" dirty="0" smtClean="0">
                <a:latin typeface="Times New Roman"/>
                <a:cs typeface="Times New Roman"/>
              </a:rPr>
              <a:t> </a:t>
            </a:r>
            <a:r>
              <a:rPr lang="en-US" sz="1100" dirty="0" smtClean="0">
                <a:latin typeface="Times New Roman"/>
                <a:cs typeface="Times New Roman"/>
              </a:rPr>
              <a:t>range</a:t>
            </a:r>
            <a:r>
              <a:rPr lang="en-US" sz="1100" spc="185" dirty="0" smtClean="0">
                <a:latin typeface="Times New Roman"/>
                <a:cs typeface="Times New Roman"/>
              </a:rPr>
              <a:t> </a:t>
            </a:r>
            <a:r>
              <a:rPr lang="en-US" sz="1100" dirty="0" smtClean="0">
                <a:latin typeface="Times New Roman"/>
                <a:cs typeface="Times New Roman"/>
              </a:rPr>
              <a:t>of</a:t>
            </a:r>
            <a:r>
              <a:rPr lang="en-US" sz="1100" spc="204" dirty="0" smtClean="0">
                <a:latin typeface="Times New Roman"/>
                <a:cs typeface="Times New Roman"/>
              </a:rPr>
              <a:t> </a:t>
            </a:r>
            <a:r>
              <a:rPr lang="en-US" sz="1100" dirty="0" smtClean="0">
                <a:latin typeface="Times New Roman"/>
                <a:cs typeface="Times New Roman"/>
              </a:rPr>
              <a:t>heavy</a:t>
            </a:r>
            <a:r>
              <a:rPr lang="en-US" sz="1100" spc="190" dirty="0" smtClean="0">
                <a:latin typeface="Times New Roman"/>
                <a:cs typeface="Times New Roman"/>
              </a:rPr>
              <a:t> </a:t>
            </a:r>
            <a:r>
              <a:rPr lang="en-US" sz="1100" dirty="0" smtClean="0">
                <a:latin typeface="Times New Roman"/>
                <a:cs typeface="Times New Roman"/>
              </a:rPr>
              <a:t>trucks</a:t>
            </a:r>
            <a:r>
              <a:rPr lang="en-US" sz="1100" spc="190" dirty="0" smtClean="0">
                <a:latin typeface="Times New Roman"/>
                <a:cs typeface="Times New Roman"/>
              </a:rPr>
              <a:t> </a:t>
            </a:r>
            <a:r>
              <a:rPr lang="en-US" sz="1100" spc="-20" dirty="0" smtClean="0">
                <a:latin typeface="Times New Roman"/>
                <a:cs typeface="Times New Roman"/>
              </a:rPr>
              <a:t>first</a:t>
            </a:r>
            <a:endParaRPr lang="en-US" sz="1100" dirty="0" smtClean="0">
              <a:latin typeface="Times New Roman"/>
              <a:cs typeface="Times New Roman"/>
            </a:endParaRPr>
          </a:p>
          <a:p>
            <a:pPr marL="2527300" marR="6350" algn="just">
              <a:lnSpc>
                <a:spcPct val="143800"/>
              </a:lnSpc>
              <a:spcBef>
                <a:spcPts val="5"/>
              </a:spcBef>
            </a:pPr>
            <a:r>
              <a:rPr lang="en-US" sz="1100" dirty="0" smtClean="0">
                <a:latin typeface="Times New Roman"/>
                <a:cs typeface="Times New Roman"/>
              </a:rPr>
              <a:t>introduced</a:t>
            </a:r>
            <a:r>
              <a:rPr lang="en-US" sz="1100" spc="75" dirty="0" smtClean="0">
                <a:latin typeface="Times New Roman"/>
                <a:cs typeface="Times New Roman"/>
              </a:rPr>
              <a:t> </a:t>
            </a:r>
            <a:r>
              <a:rPr lang="en-US" sz="1100" dirty="0" smtClean="0">
                <a:latin typeface="Times New Roman"/>
                <a:cs typeface="Times New Roman"/>
              </a:rPr>
              <a:t>in</a:t>
            </a:r>
            <a:r>
              <a:rPr lang="en-US" sz="1100" spc="80" dirty="0" smtClean="0">
                <a:latin typeface="Times New Roman"/>
                <a:cs typeface="Times New Roman"/>
              </a:rPr>
              <a:t> </a:t>
            </a:r>
            <a:r>
              <a:rPr lang="en-US" sz="1100" dirty="0" smtClean="0">
                <a:latin typeface="Times New Roman"/>
                <a:cs typeface="Times New Roman"/>
              </a:rPr>
              <a:t>2008</a:t>
            </a:r>
            <a:r>
              <a:rPr lang="en-US" sz="1100" spc="75" dirty="0" smtClean="0">
                <a:latin typeface="Times New Roman"/>
                <a:cs typeface="Times New Roman"/>
              </a:rPr>
              <a:t> </a:t>
            </a:r>
            <a:r>
              <a:rPr lang="en-US" sz="1100" dirty="0" smtClean="0">
                <a:latin typeface="Times New Roman"/>
                <a:cs typeface="Times New Roman"/>
              </a:rPr>
              <a:t>as</a:t>
            </a:r>
            <a:r>
              <a:rPr lang="en-US" sz="1100" spc="75" dirty="0" smtClean="0">
                <a:latin typeface="Times New Roman"/>
                <a:cs typeface="Times New Roman"/>
              </a:rPr>
              <a:t> </a:t>
            </a:r>
            <a:r>
              <a:rPr lang="en-US" sz="1100" dirty="0" smtClean="0">
                <a:latin typeface="Times New Roman"/>
                <a:cs typeface="Times New Roman"/>
              </a:rPr>
              <a:t>the</a:t>
            </a:r>
            <a:r>
              <a:rPr lang="en-US" sz="1100" spc="75" dirty="0" smtClean="0">
                <a:latin typeface="Times New Roman"/>
                <a:cs typeface="Times New Roman"/>
              </a:rPr>
              <a:t> </a:t>
            </a:r>
            <a:r>
              <a:rPr lang="en-US" sz="1100" dirty="0" smtClean="0">
                <a:latin typeface="Times New Roman"/>
                <a:cs typeface="Times New Roman"/>
              </a:rPr>
              <a:t>company's</a:t>
            </a:r>
            <a:r>
              <a:rPr lang="en-US" sz="1100" spc="75" dirty="0" smtClean="0">
                <a:latin typeface="Times New Roman"/>
                <a:cs typeface="Times New Roman"/>
              </a:rPr>
              <a:t> </a:t>
            </a:r>
            <a:r>
              <a:rPr lang="en-US" sz="1100" spc="-10" dirty="0" smtClean="0">
                <a:latin typeface="Times New Roman"/>
                <a:cs typeface="Times New Roman"/>
              </a:rPr>
              <a:t>'global' </a:t>
            </a:r>
            <a:r>
              <a:rPr lang="en-US" sz="1100" dirty="0" smtClean="0">
                <a:latin typeface="Times New Roman"/>
                <a:cs typeface="Times New Roman"/>
              </a:rPr>
              <a:t>truck.</a:t>
            </a:r>
            <a:r>
              <a:rPr lang="en-US" sz="1100" spc="380" dirty="0" smtClean="0">
                <a:latin typeface="Times New Roman"/>
                <a:cs typeface="Times New Roman"/>
              </a:rPr>
              <a:t> </a:t>
            </a:r>
            <a:r>
              <a:rPr lang="en-US" sz="1100" dirty="0" smtClean="0">
                <a:latin typeface="Times New Roman"/>
                <a:cs typeface="Times New Roman"/>
              </a:rPr>
              <a:t>Tata</a:t>
            </a:r>
            <a:r>
              <a:rPr lang="en-US" sz="1100" spc="380" dirty="0" smtClean="0">
                <a:latin typeface="Times New Roman"/>
                <a:cs typeface="Times New Roman"/>
              </a:rPr>
              <a:t> </a:t>
            </a:r>
            <a:r>
              <a:rPr lang="en-US" sz="1100" dirty="0" smtClean="0">
                <a:latin typeface="Times New Roman"/>
                <a:cs typeface="Times New Roman"/>
              </a:rPr>
              <a:t>Prima</a:t>
            </a:r>
            <a:r>
              <a:rPr lang="en-US" sz="1100" spc="380" dirty="0" smtClean="0">
                <a:latin typeface="Times New Roman"/>
                <a:cs typeface="Times New Roman"/>
              </a:rPr>
              <a:t> </a:t>
            </a:r>
            <a:r>
              <a:rPr lang="en-US" sz="1100" dirty="0" smtClean="0">
                <a:latin typeface="Times New Roman"/>
                <a:cs typeface="Times New Roman"/>
              </a:rPr>
              <a:t>was</a:t>
            </a:r>
            <a:r>
              <a:rPr lang="en-US" sz="1100" spc="390" dirty="0" smtClean="0">
                <a:latin typeface="Times New Roman"/>
                <a:cs typeface="Times New Roman"/>
              </a:rPr>
              <a:t> </a:t>
            </a:r>
            <a:r>
              <a:rPr lang="en-US" sz="1100" dirty="0" smtClean="0">
                <a:latin typeface="Times New Roman"/>
                <a:cs typeface="Times New Roman"/>
              </a:rPr>
              <a:t>the</a:t>
            </a:r>
            <a:r>
              <a:rPr lang="en-US" sz="1100" spc="380" dirty="0" smtClean="0">
                <a:latin typeface="Times New Roman"/>
                <a:cs typeface="Times New Roman"/>
              </a:rPr>
              <a:t> </a:t>
            </a:r>
            <a:r>
              <a:rPr lang="en-US" sz="1100" dirty="0" smtClean="0">
                <a:latin typeface="Times New Roman"/>
                <a:cs typeface="Times New Roman"/>
              </a:rPr>
              <a:t>winner</a:t>
            </a:r>
            <a:r>
              <a:rPr lang="en-US" sz="1100" spc="380" dirty="0" smtClean="0">
                <a:latin typeface="Times New Roman"/>
                <a:cs typeface="Times New Roman"/>
              </a:rPr>
              <a:t> </a:t>
            </a:r>
            <a:r>
              <a:rPr lang="en-US" sz="1100" dirty="0" smtClean="0">
                <a:latin typeface="Times New Roman"/>
                <a:cs typeface="Times New Roman"/>
              </a:rPr>
              <a:t>of</a:t>
            </a:r>
            <a:r>
              <a:rPr lang="en-US" sz="1100" spc="380" dirty="0" smtClean="0">
                <a:latin typeface="Times New Roman"/>
                <a:cs typeface="Times New Roman"/>
              </a:rPr>
              <a:t> </a:t>
            </a:r>
            <a:r>
              <a:rPr lang="en-US" sz="1100" spc="-25" dirty="0" smtClean="0">
                <a:latin typeface="Times New Roman"/>
                <a:cs typeface="Times New Roman"/>
              </a:rPr>
              <a:t>the </a:t>
            </a:r>
            <a:r>
              <a:rPr lang="en-US" sz="1100" dirty="0" smtClean="0">
                <a:latin typeface="Times New Roman"/>
                <a:cs typeface="Times New Roman"/>
              </a:rPr>
              <a:t>'Commercial</a:t>
            </a:r>
            <a:r>
              <a:rPr lang="en-US" sz="1100" spc="440" dirty="0" smtClean="0">
                <a:latin typeface="Times New Roman"/>
                <a:cs typeface="Times New Roman"/>
              </a:rPr>
              <a:t> </a:t>
            </a:r>
            <a:r>
              <a:rPr lang="en-US" sz="1100" dirty="0" smtClean="0">
                <a:latin typeface="Times New Roman"/>
                <a:cs typeface="Times New Roman"/>
              </a:rPr>
              <a:t>Vehicle</a:t>
            </a:r>
            <a:r>
              <a:rPr lang="en-US" sz="1100" spc="434" dirty="0" smtClean="0">
                <a:latin typeface="Times New Roman"/>
                <a:cs typeface="Times New Roman"/>
              </a:rPr>
              <a:t> </a:t>
            </a:r>
            <a:r>
              <a:rPr lang="en-US" sz="1100" dirty="0" smtClean="0">
                <a:latin typeface="Times New Roman"/>
                <a:cs typeface="Times New Roman"/>
              </a:rPr>
              <a:t>of</a:t>
            </a:r>
            <a:r>
              <a:rPr lang="en-US" sz="1100" spc="434" dirty="0" smtClean="0">
                <a:latin typeface="Times New Roman"/>
                <a:cs typeface="Times New Roman"/>
              </a:rPr>
              <a:t> </a:t>
            </a:r>
            <a:r>
              <a:rPr lang="en-US" sz="1100" dirty="0" smtClean="0">
                <a:latin typeface="Times New Roman"/>
                <a:cs typeface="Times New Roman"/>
              </a:rPr>
              <a:t>the</a:t>
            </a:r>
            <a:r>
              <a:rPr lang="en-US" sz="1100" spc="434" dirty="0" smtClean="0">
                <a:latin typeface="Times New Roman"/>
                <a:cs typeface="Times New Roman"/>
              </a:rPr>
              <a:t> </a:t>
            </a:r>
            <a:r>
              <a:rPr lang="en-US" sz="1100" dirty="0" smtClean="0">
                <a:latin typeface="Times New Roman"/>
                <a:cs typeface="Times New Roman"/>
              </a:rPr>
              <a:t>Year'</a:t>
            </a:r>
            <a:r>
              <a:rPr lang="en-US" sz="1100" spc="434" dirty="0" smtClean="0">
                <a:latin typeface="Times New Roman"/>
                <a:cs typeface="Times New Roman"/>
              </a:rPr>
              <a:t> </a:t>
            </a:r>
            <a:r>
              <a:rPr lang="en-US" sz="1100" dirty="0" smtClean="0">
                <a:latin typeface="Times New Roman"/>
                <a:cs typeface="Times New Roman"/>
              </a:rPr>
              <a:t>at</a:t>
            </a:r>
            <a:r>
              <a:rPr lang="en-US" sz="1100" spc="440" dirty="0" smtClean="0">
                <a:latin typeface="Times New Roman"/>
                <a:cs typeface="Times New Roman"/>
              </a:rPr>
              <a:t> </a:t>
            </a:r>
            <a:r>
              <a:rPr lang="en-US" sz="1100" spc="-25" dirty="0" smtClean="0">
                <a:latin typeface="Times New Roman"/>
                <a:cs typeface="Times New Roman"/>
              </a:rPr>
              <a:t>the </a:t>
            </a:r>
            <a:r>
              <a:rPr lang="en-US" sz="1100" dirty="0" smtClean="0">
                <a:latin typeface="Times New Roman"/>
                <a:cs typeface="Times New Roman"/>
              </a:rPr>
              <a:t>Apollo</a:t>
            </a:r>
            <a:r>
              <a:rPr lang="en-US" sz="1100" spc="135" dirty="0" smtClean="0">
                <a:latin typeface="Times New Roman"/>
                <a:cs typeface="Times New Roman"/>
              </a:rPr>
              <a:t> </a:t>
            </a:r>
            <a:r>
              <a:rPr lang="en-US" sz="1100" dirty="0" smtClean="0">
                <a:latin typeface="Times New Roman"/>
                <a:cs typeface="Times New Roman"/>
              </a:rPr>
              <a:t>Commercial</a:t>
            </a:r>
            <a:r>
              <a:rPr lang="en-US" sz="1100" spc="135" dirty="0" smtClean="0">
                <a:latin typeface="Times New Roman"/>
                <a:cs typeface="Times New Roman"/>
              </a:rPr>
              <a:t> </a:t>
            </a:r>
            <a:r>
              <a:rPr lang="en-US" sz="1100" dirty="0" smtClean="0">
                <a:latin typeface="Times New Roman"/>
                <a:cs typeface="Times New Roman"/>
              </a:rPr>
              <a:t>Vehicles</a:t>
            </a:r>
            <a:r>
              <a:rPr lang="en-US" sz="1100" spc="135" dirty="0" smtClean="0">
                <a:latin typeface="Times New Roman"/>
                <a:cs typeface="Times New Roman"/>
              </a:rPr>
              <a:t> </a:t>
            </a:r>
            <a:r>
              <a:rPr lang="en-US" sz="1100" dirty="0" smtClean="0">
                <a:latin typeface="Times New Roman"/>
                <a:cs typeface="Times New Roman"/>
              </a:rPr>
              <a:t>Awards,</a:t>
            </a:r>
            <a:r>
              <a:rPr lang="en-US" sz="1100" spc="135" dirty="0" smtClean="0">
                <a:latin typeface="Times New Roman"/>
                <a:cs typeface="Times New Roman"/>
              </a:rPr>
              <a:t> </a:t>
            </a:r>
            <a:r>
              <a:rPr lang="en-US" sz="1100" spc="-20" dirty="0" smtClean="0">
                <a:latin typeface="Times New Roman"/>
                <a:cs typeface="Times New Roman"/>
              </a:rPr>
              <a:t>2010 </a:t>
            </a:r>
            <a:r>
              <a:rPr lang="en-US" sz="1100" dirty="0" smtClean="0">
                <a:latin typeface="Times New Roman"/>
                <a:cs typeface="Times New Roman"/>
              </a:rPr>
              <a:t>and</a:t>
            </a:r>
            <a:r>
              <a:rPr lang="en-US" sz="1100" spc="-5" dirty="0" smtClean="0">
                <a:latin typeface="Times New Roman"/>
                <a:cs typeface="Times New Roman"/>
              </a:rPr>
              <a:t> </a:t>
            </a:r>
            <a:r>
              <a:rPr lang="en-US" sz="1100" spc="-10" dirty="0" smtClean="0">
                <a:latin typeface="Times New Roman"/>
                <a:cs typeface="Times New Roman"/>
              </a:rPr>
              <a:t>2012.</a:t>
            </a:r>
            <a:endParaRPr lang="en-US" sz="1100" dirty="0" smtClean="0">
              <a:latin typeface="Times New Roman"/>
              <a:cs typeface="Times New Roman"/>
            </a:endParaRPr>
          </a:p>
          <a:p>
            <a:pPr marL="12700" marR="6985" algn="just">
              <a:lnSpc>
                <a:spcPct val="143700"/>
              </a:lnSpc>
              <a:spcBef>
                <a:spcPts val="5"/>
              </a:spcBef>
            </a:pPr>
            <a:endParaRPr lang="en-US" sz="1100" dirty="0" smtClean="0">
              <a:latin typeface="Times New Roman"/>
              <a:cs typeface="Times New Roman"/>
            </a:endParaRPr>
          </a:p>
          <a:p>
            <a:pPr marL="12700" marR="6985" algn="just">
              <a:lnSpc>
                <a:spcPct val="143700"/>
              </a:lnSpc>
              <a:spcBef>
                <a:spcPts val="5"/>
              </a:spcBef>
            </a:pPr>
            <a:endParaRPr lang="en-US" sz="1100" spc="-10" dirty="0" smtClean="0">
              <a:latin typeface="Times New Roman"/>
              <a:cs typeface="Times New Roman"/>
            </a:endParaRPr>
          </a:p>
          <a:p>
            <a:pPr marL="12700" marR="6985" algn="just">
              <a:lnSpc>
                <a:spcPct val="143700"/>
              </a:lnSpc>
              <a:spcBef>
                <a:spcPts val="5"/>
              </a:spcBef>
            </a:pPr>
            <a:endParaRPr lang="en-US" sz="1100" dirty="0" smtClean="0">
              <a:latin typeface="Times New Roman"/>
              <a:cs typeface="Times New Roman"/>
            </a:endParaRPr>
          </a:p>
          <a:p>
            <a:pPr marL="2574925" marR="5080" algn="just">
              <a:lnSpc>
                <a:spcPct val="143700"/>
              </a:lnSpc>
              <a:spcBef>
                <a:spcPts val="5"/>
              </a:spcBef>
            </a:pPr>
            <a:endParaRPr lang="en-US" sz="1100" dirty="0" smtClean="0">
              <a:latin typeface="Times New Roman"/>
              <a:cs typeface="Times New Roman"/>
            </a:endParaRPr>
          </a:p>
          <a:p>
            <a:pPr marL="2574925" marR="5080" algn="just">
              <a:lnSpc>
                <a:spcPct val="143700"/>
              </a:lnSpc>
              <a:spcBef>
                <a:spcPts val="5"/>
              </a:spcBef>
            </a:pPr>
            <a:endParaRPr lang="en-US" sz="1100" dirty="0" smtClean="0">
              <a:latin typeface="Times New Roman"/>
              <a:cs typeface="Times New Roman"/>
            </a:endParaRPr>
          </a:p>
          <a:p>
            <a:pPr marR="6985" algn="r">
              <a:lnSpc>
                <a:spcPct val="100000"/>
              </a:lnSpc>
            </a:pPr>
            <a:endParaRPr lang="en-US" sz="1100" dirty="0" smtClean="0">
              <a:latin typeface="Times New Roman"/>
              <a:cs typeface="Times New Roman"/>
            </a:endParaRPr>
          </a:p>
        </p:txBody>
      </p:sp>
      <p:pic>
        <p:nvPicPr>
          <p:cNvPr id="18" name="object 6"/>
          <p:cNvPicPr/>
          <p:nvPr/>
        </p:nvPicPr>
        <p:blipFill>
          <a:blip r:embed="rId5" cstate="print"/>
          <a:stretch>
            <a:fillRect/>
          </a:stretch>
        </p:blipFill>
        <p:spPr>
          <a:xfrm>
            <a:off x="2095472" y="2643182"/>
            <a:ext cx="1571636" cy="928694"/>
          </a:xfrm>
          <a:prstGeom prst="rect">
            <a:avLst/>
          </a:prstGeom>
        </p:spPr>
      </p:pic>
      <p:pic>
        <p:nvPicPr>
          <p:cNvPr id="19" name="object 7"/>
          <p:cNvPicPr/>
          <p:nvPr/>
        </p:nvPicPr>
        <p:blipFill>
          <a:blip r:embed="rId6" cstate="print"/>
          <a:stretch>
            <a:fillRect/>
          </a:stretch>
        </p:blipFill>
        <p:spPr>
          <a:xfrm>
            <a:off x="1809720" y="4357695"/>
            <a:ext cx="1928826" cy="107157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8216" y="1142984"/>
            <a:ext cx="9905999" cy="3541714"/>
          </a:xfrm>
        </p:spPr>
        <p:txBody>
          <a:bodyPr>
            <a:normAutofit fontScale="32500" lnSpcReduction="20000"/>
          </a:bodyPr>
          <a:lstStyle/>
          <a:p>
            <a:pPr marL="2470785" algn="just">
              <a:lnSpc>
                <a:spcPct val="100000"/>
              </a:lnSpc>
              <a:spcBef>
                <a:spcPts val="625"/>
              </a:spcBef>
              <a:buNone/>
            </a:pPr>
            <a:r>
              <a:rPr lang="en-US" dirty="0" smtClean="0">
                <a:latin typeface="Times New Roman"/>
                <a:cs typeface="Times New Roman"/>
              </a:rPr>
              <a:t>Tata</a:t>
            </a:r>
            <a:r>
              <a:rPr lang="en-US" spc="25" dirty="0" smtClean="0">
                <a:latin typeface="Times New Roman"/>
                <a:cs typeface="Times New Roman"/>
              </a:rPr>
              <a:t> </a:t>
            </a:r>
            <a:r>
              <a:rPr lang="en-US" dirty="0" smtClean="0">
                <a:latin typeface="Times New Roman"/>
                <a:cs typeface="Times New Roman"/>
              </a:rPr>
              <a:t>Harrier</a:t>
            </a:r>
            <a:r>
              <a:rPr lang="en-US" spc="25" dirty="0" smtClean="0">
                <a:latin typeface="Times New Roman"/>
                <a:cs typeface="Times New Roman"/>
              </a:rPr>
              <a:t> </a:t>
            </a:r>
            <a:r>
              <a:rPr lang="en-US" dirty="0" smtClean="0">
                <a:latin typeface="Times New Roman"/>
                <a:cs typeface="Times New Roman"/>
              </a:rPr>
              <a:t>is</a:t>
            </a:r>
            <a:r>
              <a:rPr lang="en-US" spc="35" dirty="0" smtClean="0">
                <a:latin typeface="Times New Roman"/>
                <a:cs typeface="Times New Roman"/>
              </a:rPr>
              <a:t> </a:t>
            </a:r>
            <a:r>
              <a:rPr lang="en-US" dirty="0" smtClean="0">
                <a:latin typeface="Times New Roman"/>
                <a:cs typeface="Times New Roman"/>
              </a:rPr>
              <a:t>a</a:t>
            </a:r>
            <a:r>
              <a:rPr lang="en-US" spc="25" dirty="0" smtClean="0">
                <a:latin typeface="Times New Roman"/>
                <a:cs typeface="Times New Roman"/>
              </a:rPr>
              <a:t> </a:t>
            </a:r>
            <a:r>
              <a:rPr lang="en-US" dirty="0" smtClean="0">
                <a:latin typeface="Times New Roman"/>
                <a:cs typeface="Times New Roman"/>
              </a:rPr>
              <a:t>5-seater</a:t>
            </a:r>
            <a:r>
              <a:rPr lang="en-US" spc="40" dirty="0" smtClean="0">
                <a:latin typeface="Times New Roman"/>
                <a:cs typeface="Times New Roman"/>
              </a:rPr>
              <a:t> </a:t>
            </a:r>
            <a:r>
              <a:rPr lang="en-US" dirty="0" smtClean="0">
                <a:latin typeface="Times New Roman"/>
                <a:cs typeface="Times New Roman"/>
              </a:rPr>
              <a:t>SUV</a:t>
            </a:r>
            <a:r>
              <a:rPr lang="en-US" spc="25" dirty="0" smtClean="0">
                <a:latin typeface="Times New Roman"/>
                <a:cs typeface="Times New Roman"/>
              </a:rPr>
              <a:t> </a:t>
            </a:r>
            <a:r>
              <a:rPr lang="en-US" dirty="0" smtClean="0">
                <a:latin typeface="Times New Roman"/>
                <a:cs typeface="Times New Roman"/>
              </a:rPr>
              <a:t>set</a:t>
            </a:r>
            <a:r>
              <a:rPr lang="en-US" spc="35" dirty="0" smtClean="0">
                <a:latin typeface="Times New Roman"/>
                <a:cs typeface="Times New Roman"/>
              </a:rPr>
              <a:t> </a:t>
            </a:r>
            <a:r>
              <a:rPr lang="en-US" dirty="0" smtClean="0">
                <a:latin typeface="Times New Roman"/>
                <a:cs typeface="Times New Roman"/>
              </a:rPr>
              <a:t>to</a:t>
            </a:r>
            <a:r>
              <a:rPr lang="en-US" spc="30" dirty="0" smtClean="0">
                <a:latin typeface="Times New Roman"/>
                <a:cs typeface="Times New Roman"/>
              </a:rPr>
              <a:t> </a:t>
            </a:r>
            <a:r>
              <a:rPr lang="en-US" dirty="0" smtClean="0">
                <a:latin typeface="Times New Roman"/>
                <a:cs typeface="Times New Roman"/>
              </a:rPr>
              <a:t>rival</a:t>
            </a:r>
            <a:r>
              <a:rPr lang="en-US" spc="35" dirty="0" smtClean="0">
                <a:latin typeface="Times New Roman"/>
                <a:cs typeface="Times New Roman"/>
              </a:rPr>
              <a:t> </a:t>
            </a:r>
            <a:r>
              <a:rPr lang="en-US" spc="-25" dirty="0" smtClean="0">
                <a:latin typeface="Times New Roman"/>
                <a:cs typeface="Times New Roman"/>
              </a:rPr>
              <a:t>the</a:t>
            </a:r>
            <a:endParaRPr lang="en-US" dirty="0" smtClean="0">
              <a:latin typeface="Times New Roman"/>
              <a:cs typeface="Times New Roman"/>
            </a:endParaRPr>
          </a:p>
          <a:p>
            <a:pPr marL="2470785" marR="6985" algn="just">
              <a:lnSpc>
                <a:spcPct val="143700"/>
              </a:lnSpc>
              <a:spcBef>
                <a:spcPts val="5"/>
              </a:spcBef>
              <a:buNone/>
            </a:pPr>
            <a:r>
              <a:rPr lang="en-US" dirty="0" smtClean="0">
                <a:latin typeface="Times New Roman"/>
                <a:cs typeface="Times New Roman"/>
              </a:rPr>
              <a:t>Hyundai</a:t>
            </a:r>
            <a:r>
              <a:rPr lang="en-US" spc="215" dirty="0" smtClean="0">
                <a:latin typeface="Times New Roman"/>
                <a:cs typeface="Times New Roman"/>
              </a:rPr>
              <a:t> </a:t>
            </a:r>
            <a:r>
              <a:rPr lang="en-US" dirty="0" err="1" smtClean="0">
                <a:latin typeface="Times New Roman"/>
                <a:cs typeface="Times New Roman"/>
              </a:rPr>
              <a:t>Creta</a:t>
            </a:r>
            <a:r>
              <a:rPr lang="en-US" spc="215" dirty="0" smtClean="0">
                <a:latin typeface="Times New Roman"/>
                <a:cs typeface="Times New Roman"/>
              </a:rPr>
              <a:t> </a:t>
            </a:r>
            <a:r>
              <a:rPr lang="en-US" dirty="0" smtClean="0">
                <a:latin typeface="Times New Roman"/>
                <a:cs typeface="Times New Roman"/>
              </a:rPr>
              <a:t>and</a:t>
            </a:r>
            <a:r>
              <a:rPr lang="en-US" spc="220" dirty="0" smtClean="0">
                <a:latin typeface="Times New Roman"/>
                <a:cs typeface="Times New Roman"/>
              </a:rPr>
              <a:t> </a:t>
            </a:r>
            <a:r>
              <a:rPr lang="en-US" dirty="0" smtClean="0">
                <a:latin typeface="Times New Roman"/>
                <a:cs typeface="Times New Roman"/>
              </a:rPr>
              <a:t>Jeep</a:t>
            </a:r>
            <a:r>
              <a:rPr lang="en-US" spc="240" dirty="0" smtClean="0">
                <a:latin typeface="Times New Roman"/>
                <a:cs typeface="Times New Roman"/>
              </a:rPr>
              <a:t> </a:t>
            </a:r>
            <a:r>
              <a:rPr lang="en-US" dirty="0" smtClean="0">
                <a:latin typeface="Times New Roman"/>
                <a:cs typeface="Times New Roman"/>
              </a:rPr>
              <a:t>Compass.</a:t>
            </a:r>
            <a:r>
              <a:rPr lang="en-US" spc="229" dirty="0" smtClean="0">
                <a:latin typeface="Times New Roman"/>
                <a:cs typeface="Times New Roman"/>
              </a:rPr>
              <a:t> </a:t>
            </a:r>
            <a:r>
              <a:rPr lang="en-US" dirty="0" smtClean="0">
                <a:latin typeface="Times New Roman"/>
                <a:cs typeface="Times New Roman"/>
              </a:rPr>
              <a:t>This</a:t>
            </a:r>
            <a:r>
              <a:rPr lang="en-US" spc="220" dirty="0" smtClean="0">
                <a:latin typeface="Times New Roman"/>
                <a:cs typeface="Times New Roman"/>
              </a:rPr>
              <a:t> </a:t>
            </a:r>
            <a:r>
              <a:rPr lang="en-US" spc="-25" dirty="0" smtClean="0">
                <a:latin typeface="Times New Roman"/>
                <a:cs typeface="Times New Roman"/>
              </a:rPr>
              <a:t>car </a:t>
            </a:r>
            <a:r>
              <a:rPr lang="en-US" dirty="0" smtClean="0">
                <a:latin typeface="Times New Roman"/>
                <a:cs typeface="Times New Roman"/>
              </a:rPr>
              <a:t>uses</a:t>
            </a:r>
            <a:r>
              <a:rPr lang="en-US" spc="395" dirty="0" smtClean="0">
                <a:latin typeface="Times New Roman"/>
                <a:cs typeface="Times New Roman"/>
              </a:rPr>
              <a:t> </a:t>
            </a:r>
            <a:r>
              <a:rPr lang="en-US" dirty="0" smtClean="0">
                <a:latin typeface="Times New Roman"/>
                <a:cs typeface="Times New Roman"/>
              </a:rPr>
              <a:t>the</a:t>
            </a:r>
            <a:r>
              <a:rPr lang="en-US" spc="405" dirty="0" smtClean="0">
                <a:latin typeface="Times New Roman"/>
                <a:cs typeface="Times New Roman"/>
              </a:rPr>
              <a:t> </a:t>
            </a:r>
            <a:r>
              <a:rPr lang="en-US" dirty="0" smtClean="0">
                <a:latin typeface="Times New Roman"/>
                <a:cs typeface="Times New Roman"/>
              </a:rPr>
              <a:t>engine</a:t>
            </a:r>
            <a:r>
              <a:rPr lang="en-US" spc="395" dirty="0" smtClean="0">
                <a:latin typeface="Times New Roman"/>
                <a:cs typeface="Times New Roman"/>
              </a:rPr>
              <a:t> </a:t>
            </a:r>
            <a:r>
              <a:rPr lang="en-US" dirty="0" smtClean="0">
                <a:latin typeface="Times New Roman"/>
                <a:cs typeface="Times New Roman"/>
              </a:rPr>
              <a:t>from </a:t>
            </a:r>
            <a:r>
              <a:rPr lang="en-US" dirty="0" smtClean="0">
                <a:latin typeface="Times New Roman"/>
                <a:cs typeface="Times New Roman"/>
                <a:hlinkClick r:id="rId2"/>
              </a:rPr>
              <a:t>Fiat</a:t>
            </a:r>
            <a:r>
              <a:rPr lang="en-US" dirty="0" smtClean="0">
                <a:latin typeface="Times New Roman"/>
                <a:cs typeface="Times New Roman"/>
              </a:rPr>
              <a:t> and</a:t>
            </a:r>
            <a:r>
              <a:rPr lang="en-US" spc="395" dirty="0" smtClean="0">
                <a:latin typeface="Times New Roman"/>
                <a:cs typeface="Times New Roman"/>
              </a:rPr>
              <a:t> </a:t>
            </a:r>
            <a:r>
              <a:rPr lang="en-US" spc="-10" dirty="0" smtClean="0">
                <a:latin typeface="Times New Roman"/>
                <a:cs typeface="Times New Roman"/>
              </a:rPr>
              <a:t>transmission </a:t>
            </a:r>
            <a:r>
              <a:rPr lang="en-US" dirty="0" smtClean="0">
                <a:latin typeface="Times New Roman"/>
                <a:cs typeface="Times New Roman"/>
              </a:rPr>
              <a:t>from</a:t>
            </a:r>
            <a:r>
              <a:rPr lang="en-US" spc="-5" dirty="0" smtClean="0">
                <a:latin typeface="Times New Roman"/>
                <a:cs typeface="Times New Roman"/>
              </a:rPr>
              <a:t> </a:t>
            </a:r>
            <a:r>
              <a:rPr lang="en-US" dirty="0" smtClean="0">
                <a:latin typeface="Times New Roman"/>
                <a:cs typeface="Times New Roman"/>
                <a:hlinkClick r:id="rId3"/>
              </a:rPr>
              <a:t>Hyundai</a:t>
            </a:r>
            <a:r>
              <a:rPr lang="en-US" dirty="0" smtClean="0">
                <a:latin typeface="Times New Roman"/>
                <a:cs typeface="Times New Roman"/>
              </a:rPr>
              <a:t>.</a:t>
            </a:r>
            <a:r>
              <a:rPr lang="en-US" spc="335" dirty="0" smtClean="0">
                <a:latin typeface="Times New Roman"/>
                <a:cs typeface="Times New Roman"/>
              </a:rPr>
              <a:t> </a:t>
            </a:r>
            <a:r>
              <a:rPr lang="en-US" dirty="0" smtClean="0">
                <a:latin typeface="Times New Roman"/>
                <a:cs typeface="Times New Roman"/>
              </a:rPr>
              <a:t>It</a:t>
            </a:r>
            <a:r>
              <a:rPr lang="en-US" spc="340" dirty="0" smtClean="0">
                <a:latin typeface="Times New Roman"/>
                <a:cs typeface="Times New Roman"/>
              </a:rPr>
              <a:t> </a:t>
            </a:r>
            <a:r>
              <a:rPr lang="en-US" dirty="0" smtClean="0">
                <a:latin typeface="Times New Roman"/>
                <a:cs typeface="Times New Roman"/>
              </a:rPr>
              <a:t>is</a:t>
            </a:r>
            <a:r>
              <a:rPr lang="en-US" spc="330" dirty="0" smtClean="0">
                <a:latin typeface="Times New Roman"/>
                <a:cs typeface="Times New Roman"/>
              </a:rPr>
              <a:t> </a:t>
            </a:r>
            <a:r>
              <a:rPr lang="en-US" dirty="0" smtClean="0">
                <a:latin typeface="Times New Roman"/>
                <a:cs typeface="Times New Roman"/>
              </a:rPr>
              <a:t>derived</a:t>
            </a:r>
            <a:r>
              <a:rPr lang="en-US" spc="325" dirty="0" smtClean="0">
                <a:latin typeface="Times New Roman"/>
                <a:cs typeface="Times New Roman"/>
              </a:rPr>
              <a:t> </a:t>
            </a:r>
            <a:r>
              <a:rPr lang="en-US" dirty="0" smtClean="0">
                <a:latin typeface="Times New Roman"/>
                <a:cs typeface="Times New Roman"/>
              </a:rPr>
              <a:t>from</a:t>
            </a:r>
            <a:r>
              <a:rPr lang="en-US" spc="335" dirty="0" smtClean="0">
                <a:latin typeface="Times New Roman"/>
                <a:cs typeface="Times New Roman"/>
              </a:rPr>
              <a:t> </a:t>
            </a:r>
            <a:r>
              <a:rPr lang="en-US" dirty="0" smtClean="0">
                <a:latin typeface="Times New Roman"/>
                <a:cs typeface="Times New Roman"/>
              </a:rPr>
              <a:t>the</a:t>
            </a:r>
            <a:r>
              <a:rPr lang="en-US" spc="325" dirty="0" smtClean="0">
                <a:latin typeface="Times New Roman"/>
                <a:cs typeface="Times New Roman"/>
              </a:rPr>
              <a:t> </a:t>
            </a:r>
            <a:r>
              <a:rPr lang="en-US" spc="-25" dirty="0" smtClean="0">
                <a:latin typeface="Times New Roman"/>
                <a:cs typeface="Times New Roman"/>
              </a:rPr>
              <a:t>H5X </a:t>
            </a:r>
            <a:r>
              <a:rPr lang="en-US" dirty="0" smtClean="0">
                <a:latin typeface="Times New Roman"/>
                <a:cs typeface="Times New Roman"/>
              </a:rPr>
              <a:t>Concept</a:t>
            </a:r>
            <a:r>
              <a:rPr lang="en-US" spc="100" dirty="0" smtClean="0">
                <a:latin typeface="Times New Roman"/>
                <a:cs typeface="Times New Roman"/>
              </a:rPr>
              <a:t> </a:t>
            </a:r>
            <a:r>
              <a:rPr lang="en-US" dirty="0" smtClean="0">
                <a:latin typeface="Times New Roman"/>
                <a:cs typeface="Times New Roman"/>
              </a:rPr>
              <a:t>displayed</a:t>
            </a:r>
            <a:r>
              <a:rPr lang="en-US" spc="110" dirty="0" smtClean="0">
                <a:latin typeface="Times New Roman"/>
                <a:cs typeface="Times New Roman"/>
              </a:rPr>
              <a:t> </a:t>
            </a:r>
            <a:r>
              <a:rPr lang="en-US" dirty="0" smtClean="0">
                <a:latin typeface="Times New Roman"/>
                <a:cs typeface="Times New Roman"/>
              </a:rPr>
              <a:t>at</a:t>
            </a:r>
            <a:r>
              <a:rPr lang="en-US" spc="100" dirty="0" smtClean="0">
                <a:latin typeface="Times New Roman"/>
                <a:cs typeface="Times New Roman"/>
              </a:rPr>
              <a:t> </a:t>
            </a:r>
            <a:r>
              <a:rPr lang="en-US" dirty="0" smtClean="0">
                <a:latin typeface="Times New Roman"/>
                <a:cs typeface="Times New Roman"/>
              </a:rPr>
              <a:t>the</a:t>
            </a:r>
            <a:r>
              <a:rPr lang="en-US" spc="114" dirty="0" smtClean="0">
                <a:latin typeface="Times New Roman"/>
                <a:cs typeface="Times New Roman"/>
              </a:rPr>
              <a:t> </a:t>
            </a:r>
            <a:r>
              <a:rPr lang="en-US" dirty="0" smtClean="0">
                <a:latin typeface="Times New Roman"/>
                <a:cs typeface="Times New Roman"/>
              </a:rPr>
              <a:t>2018</a:t>
            </a:r>
            <a:r>
              <a:rPr lang="en-US" spc="100" dirty="0" smtClean="0">
                <a:latin typeface="Times New Roman"/>
                <a:cs typeface="Times New Roman"/>
              </a:rPr>
              <a:t> </a:t>
            </a:r>
            <a:r>
              <a:rPr lang="en-US" dirty="0" smtClean="0">
                <a:latin typeface="Times New Roman"/>
                <a:cs typeface="Times New Roman"/>
              </a:rPr>
              <a:t>Auto</a:t>
            </a:r>
            <a:r>
              <a:rPr lang="en-US" spc="100" dirty="0" smtClean="0">
                <a:latin typeface="Times New Roman"/>
                <a:cs typeface="Times New Roman"/>
              </a:rPr>
              <a:t> </a:t>
            </a:r>
            <a:r>
              <a:rPr lang="en-US" dirty="0" smtClean="0">
                <a:latin typeface="Times New Roman"/>
                <a:cs typeface="Times New Roman"/>
              </a:rPr>
              <a:t>Expo.</a:t>
            </a:r>
            <a:r>
              <a:rPr lang="en-US" spc="114" dirty="0" smtClean="0">
                <a:latin typeface="Times New Roman"/>
                <a:cs typeface="Times New Roman"/>
              </a:rPr>
              <a:t> </a:t>
            </a:r>
            <a:r>
              <a:rPr lang="en-US" spc="-25" dirty="0" smtClean="0">
                <a:latin typeface="Times New Roman"/>
                <a:cs typeface="Times New Roman"/>
              </a:rPr>
              <a:t>It </a:t>
            </a:r>
            <a:r>
              <a:rPr lang="en-US" dirty="0" smtClean="0">
                <a:latin typeface="Times New Roman"/>
                <a:cs typeface="Times New Roman"/>
              </a:rPr>
              <a:t>was</a:t>
            </a:r>
            <a:r>
              <a:rPr lang="en-US" spc="65" dirty="0" smtClean="0">
                <a:latin typeface="Times New Roman"/>
                <a:cs typeface="Times New Roman"/>
              </a:rPr>
              <a:t> </a:t>
            </a:r>
            <a:r>
              <a:rPr lang="en-US" dirty="0" smtClean="0">
                <a:latin typeface="Times New Roman"/>
                <a:cs typeface="Times New Roman"/>
              </a:rPr>
              <a:t>launched</a:t>
            </a:r>
            <a:r>
              <a:rPr lang="en-US" spc="65" dirty="0" smtClean="0">
                <a:latin typeface="Times New Roman"/>
                <a:cs typeface="Times New Roman"/>
              </a:rPr>
              <a:t> </a:t>
            </a:r>
            <a:r>
              <a:rPr lang="en-US" dirty="0" smtClean="0">
                <a:latin typeface="Times New Roman"/>
                <a:cs typeface="Times New Roman"/>
              </a:rPr>
              <a:t>on</a:t>
            </a:r>
            <a:r>
              <a:rPr lang="en-US" spc="75" dirty="0" smtClean="0">
                <a:latin typeface="Times New Roman"/>
                <a:cs typeface="Times New Roman"/>
              </a:rPr>
              <a:t> </a:t>
            </a:r>
            <a:r>
              <a:rPr lang="en-US" dirty="0" smtClean="0">
                <a:latin typeface="Times New Roman"/>
                <a:cs typeface="Times New Roman"/>
              </a:rPr>
              <a:t>23</a:t>
            </a:r>
            <a:r>
              <a:rPr lang="en-US" spc="70" dirty="0" smtClean="0">
                <a:latin typeface="Times New Roman"/>
                <a:cs typeface="Times New Roman"/>
              </a:rPr>
              <a:t> </a:t>
            </a:r>
            <a:r>
              <a:rPr lang="en-US" dirty="0" smtClean="0">
                <a:latin typeface="Times New Roman"/>
                <a:cs typeface="Times New Roman"/>
              </a:rPr>
              <a:t>January</a:t>
            </a:r>
            <a:r>
              <a:rPr lang="en-US" spc="60" dirty="0" smtClean="0">
                <a:latin typeface="Times New Roman"/>
                <a:cs typeface="Times New Roman"/>
              </a:rPr>
              <a:t> </a:t>
            </a:r>
            <a:r>
              <a:rPr lang="en-US" dirty="0" smtClean="0">
                <a:latin typeface="Times New Roman"/>
                <a:cs typeface="Times New Roman"/>
              </a:rPr>
              <a:t>2019.</a:t>
            </a:r>
            <a:r>
              <a:rPr lang="en-US" spc="75" dirty="0" smtClean="0">
                <a:latin typeface="Times New Roman"/>
                <a:cs typeface="Times New Roman"/>
              </a:rPr>
              <a:t> </a:t>
            </a:r>
            <a:r>
              <a:rPr lang="en-US" dirty="0" smtClean="0">
                <a:latin typeface="Times New Roman"/>
                <a:cs typeface="Times New Roman"/>
              </a:rPr>
              <a:t>The</a:t>
            </a:r>
            <a:r>
              <a:rPr lang="en-US" spc="75" dirty="0" smtClean="0">
                <a:latin typeface="Times New Roman"/>
                <a:cs typeface="Times New Roman"/>
              </a:rPr>
              <a:t> </a:t>
            </a:r>
            <a:r>
              <a:rPr lang="en-US" dirty="0" smtClean="0">
                <a:latin typeface="Times New Roman"/>
                <a:cs typeface="Times New Roman"/>
              </a:rPr>
              <a:t>car</a:t>
            </a:r>
            <a:r>
              <a:rPr lang="en-US" spc="60" dirty="0" smtClean="0">
                <a:latin typeface="Times New Roman"/>
                <a:cs typeface="Times New Roman"/>
              </a:rPr>
              <a:t> </a:t>
            </a:r>
            <a:r>
              <a:rPr lang="en-US" spc="-25" dirty="0" smtClean="0">
                <a:latin typeface="Times New Roman"/>
                <a:cs typeface="Times New Roman"/>
              </a:rPr>
              <a:t>is </a:t>
            </a:r>
            <a:r>
              <a:rPr lang="en-US" dirty="0" smtClean="0">
                <a:latin typeface="Times New Roman"/>
                <a:cs typeface="Times New Roman"/>
              </a:rPr>
              <a:t>a</a:t>
            </a:r>
            <a:r>
              <a:rPr lang="en-US" spc="-15" dirty="0" smtClean="0">
                <a:latin typeface="Times New Roman"/>
                <a:cs typeface="Times New Roman"/>
              </a:rPr>
              <a:t> </a:t>
            </a:r>
            <a:r>
              <a:rPr lang="en-US" dirty="0" smtClean="0">
                <a:latin typeface="Times New Roman"/>
                <a:cs typeface="Times New Roman"/>
                <a:hlinkClick r:id="rId4"/>
              </a:rPr>
              <a:t>C-segment</a:t>
            </a:r>
            <a:r>
              <a:rPr lang="en-US" spc="-5" dirty="0" smtClean="0">
                <a:latin typeface="Times New Roman"/>
                <a:cs typeface="Times New Roman"/>
              </a:rPr>
              <a:t> </a:t>
            </a:r>
            <a:r>
              <a:rPr lang="en-US" dirty="0" smtClean="0">
                <a:latin typeface="Times New Roman"/>
                <a:cs typeface="Times New Roman"/>
                <a:hlinkClick r:id="rId5"/>
              </a:rPr>
              <a:t>crossover</a:t>
            </a:r>
            <a:r>
              <a:rPr lang="en-US" spc="455" dirty="0" smtClean="0">
                <a:latin typeface="Times New Roman"/>
                <a:cs typeface="Times New Roman"/>
                <a:hlinkClick r:id="rId5"/>
              </a:rPr>
              <a:t>   </a:t>
            </a:r>
            <a:r>
              <a:rPr lang="en-US" dirty="0" smtClean="0">
                <a:latin typeface="Times New Roman"/>
                <a:cs typeface="Times New Roman"/>
                <a:hlinkClick r:id="rId5"/>
              </a:rPr>
              <a:t>SUV</a:t>
            </a:r>
            <a:r>
              <a:rPr lang="en-US" dirty="0" smtClean="0">
                <a:latin typeface="Times New Roman"/>
                <a:cs typeface="Times New Roman"/>
              </a:rPr>
              <a:t> based</a:t>
            </a:r>
            <a:r>
              <a:rPr lang="en-US" spc="455" dirty="0" smtClean="0">
                <a:latin typeface="Times New Roman"/>
                <a:cs typeface="Times New Roman"/>
              </a:rPr>
              <a:t>   </a:t>
            </a:r>
            <a:r>
              <a:rPr lang="en-US" spc="-25" dirty="0" smtClean="0">
                <a:latin typeface="Times New Roman"/>
                <a:cs typeface="Times New Roman"/>
              </a:rPr>
              <a:t>on </a:t>
            </a:r>
            <a:r>
              <a:rPr lang="en-US" dirty="0" smtClean="0">
                <a:latin typeface="Times New Roman"/>
                <a:cs typeface="Times New Roman"/>
              </a:rPr>
              <a:t>the</a:t>
            </a:r>
            <a:r>
              <a:rPr lang="en-US" spc="-30" dirty="0" smtClean="0">
                <a:latin typeface="Times New Roman"/>
                <a:cs typeface="Times New Roman"/>
              </a:rPr>
              <a:t> </a:t>
            </a:r>
            <a:r>
              <a:rPr lang="en-US" spc="-10" dirty="0" smtClean="0">
                <a:latin typeface="Times New Roman"/>
                <a:cs typeface="Times New Roman"/>
                <a:hlinkClick r:id="rId6"/>
              </a:rPr>
              <a:t>Omega</a:t>
            </a:r>
            <a:r>
              <a:rPr lang="en-US" spc="-65" dirty="0" smtClean="0">
                <a:latin typeface="Times New Roman"/>
                <a:cs typeface="Times New Roman"/>
                <a:hlinkClick r:id="rId6"/>
              </a:rPr>
              <a:t> </a:t>
            </a:r>
            <a:r>
              <a:rPr lang="en-US" dirty="0" smtClean="0">
                <a:latin typeface="Times New Roman"/>
                <a:cs typeface="Times New Roman"/>
                <a:hlinkClick r:id="rId6"/>
              </a:rPr>
              <a:t>Arc</a:t>
            </a:r>
            <a:r>
              <a:rPr lang="en-US" spc="-45" dirty="0" smtClean="0">
                <a:latin typeface="Times New Roman"/>
                <a:cs typeface="Times New Roman"/>
                <a:hlinkClick r:id="rId6"/>
              </a:rPr>
              <a:t> </a:t>
            </a:r>
            <a:r>
              <a:rPr lang="en-US" dirty="0" smtClean="0">
                <a:latin typeface="Times New Roman"/>
                <a:cs typeface="Times New Roman"/>
                <a:hlinkClick r:id="rId6"/>
              </a:rPr>
              <a:t>platform,</a:t>
            </a:r>
            <a:r>
              <a:rPr lang="en-US" spc="-40" dirty="0" smtClean="0">
                <a:latin typeface="Times New Roman"/>
                <a:cs typeface="Times New Roman"/>
              </a:rPr>
              <a:t> </a:t>
            </a:r>
            <a:r>
              <a:rPr lang="en-US" dirty="0" smtClean="0">
                <a:latin typeface="Times New Roman"/>
                <a:cs typeface="Times New Roman"/>
              </a:rPr>
              <a:t>an</a:t>
            </a:r>
            <a:r>
              <a:rPr lang="en-US" spc="-45" dirty="0" smtClean="0">
                <a:latin typeface="Times New Roman"/>
                <a:cs typeface="Times New Roman"/>
              </a:rPr>
              <a:t> </a:t>
            </a:r>
            <a:r>
              <a:rPr lang="en-US" dirty="0" smtClean="0">
                <a:latin typeface="Times New Roman"/>
                <a:cs typeface="Times New Roman"/>
              </a:rPr>
              <a:t>essentially</a:t>
            </a:r>
            <a:r>
              <a:rPr lang="en-US" spc="-50" dirty="0" smtClean="0">
                <a:latin typeface="Times New Roman"/>
                <a:cs typeface="Times New Roman"/>
              </a:rPr>
              <a:t> </a:t>
            </a:r>
            <a:r>
              <a:rPr lang="en-US" spc="-10" dirty="0" smtClean="0">
                <a:latin typeface="Times New Roman"/>
                <a:cs typeface="Times New Roman"/>
              </a:rPr>
              <a:t>re-</a:t>
            </a:r>
            <a:r>
              <a:rPr lang="en-US" dirty="0" smtClean="0">
                <a:latin typeface="Times New Roman"/>
                <a:cs typeface="Times New Roman"/>
              </a:rPr>
              <a:t>engineered</a:t>
            </a:r>
            <a:r>
              <a:rPr lang="en-US" spc="-50" dirty="0" smtClean="0">
                <a:latin typeface="Times New Roman"/>
                <a:cs typeface="Times New Roman"/>
              </a:rPr>
              <a:t> </a:t>
            </a:r>
            <a:r>
              <a:rPr lang="en-US" dirty="0" smtClean="0">
                <a:latin typeface="Times New Roman"/>
                <a:cs typeface="Times New Roman"/>
              </a:rPr>
              <a:t>version</a:t>
            </a:r>
            <a:r>
              <a:rPr lang="en-US" spc="-50" dirty="0" smtClean="0">
                <a:latin typeface="Times New Roman"/>
                <a:cs typeface="Times New Roman"/>
              </a:rPr>
              <a:t> </a:t>
            </a:r>
            <a:r>
              <a:rPr lang="en-US" dirty="0" smtClean="0">
                <a:latin typeface="Times New Roman"/>
                <a:cs typeface="Times New Roman"/>
              </a:rPr>
              <a:t>of</a:t>
            </a:r>
            <a:r>
              <a:rPr lang="en-US" spc="-45" dirty="0" smtClean="0">
                <a:latin typeface="Times New Roman"/>
                <a:cs typeface="Times New Roman"/>
              </a:rPr>
              <a:t> </a:t>
            </a:r>
            <a:r>
              <a:rPr lang="en-US" dirty="0" smtClean="0">
                <a:latin typeface="Times New Roman"/>
                <a:cs typeface="Times New Roman"/>
              </a:rPr>
              <a:t>the</a:t>
            </a:r>
            <a:r>
              <a:rPr lang="en-US" spc="-50" dirty="0" smtClean="0">
                <a:latin typeface="Times New Roman"/>
                <a:cs typeface="Times New Roman"/>
              </a:rPr>
              <a:t> </a:t>
            </a:r>
            <a:r>
              <a:rPr lang="en-US" dirty="0" smtClean="0">
                <a:latin typeface="Times New Roman"/>
                <a:cs typeface="Times New Roman"/>
              </a:rPr>
              <a:t>Jaguar</a:t>
            </a:r>
            <a:r>
              <a:rPr lang="en-US" spc="-55" dirty="0" smtClean="0">
                <a:latin typeface="Times New Roman"/>
                <a:cs typeface="Times New Roman"/>
              </a:rPr>
              <a:t> </a:t>
            </a:r>
            <a:r>
              <a:rPr lang="en-US" dirty="0" smtClean="0">
                <a:latin typeface="Times New Roman"/>
                <a:cs typeface="Times New Roman"/>
              </a:rPr>
              <a:t>Land</a:t>
            </a:r>
            <a:r>
              <a:rPr lang="en-US" spc="-50" dirty="0" smtClean="0">
                <a:latin typeface="Times New Roman"/>
                <a:cs typeface="Times New Roman"/>
              </a:rPr>
              <a:t> </a:t>
            </a:r>
            <a:r>
              <a:rPr lang="en-US" spc="-10" dirty="0" smtClean="0">
                <a:latin typeface="Times New Roman"/>
                <a:cs typeface="Times New Roman"/>
              </a:rPr>
              <a:t>Rover </a:t>
            </a:r>
            <a:r>
              <a:rPr lang="en-US" dirty="0" smtClean="0">
                <a:latin typeface="Times New Roman"/>
                <a:cs typeface="Times New Roman"/>
              </a:rPr>
              <a:t>D8</a:t>
            </a:r>
            <a:r>
              <a:rPr lang="en-US" spc="-20" dirty="0" smtClean="0">
                <a:latin typeface="Times New Roman"/>
                <a:cs typeface="Times New Roman"/>
              </a:rPr>
              <a:t> </a:t>
            </a:r>
            <a:r>
              <a:rPr lang="en-US" dirty="0" smtClean="0">
                <a:latin typeface="Times New Roman"/>
                <a:cs typeface="Times New Roman"/>
              </a:rPr>
              <a:t>platform.</a:t>
            </a:r>
            <a:r>
              <a:rPr lang="en-US" spc="-10" dirty="0" smtClean="0">
                <a:latin typeface="Times New Roman"/>
                <a:cs typeface="Times New Roman"/>
              </a:rPr>
              <a:t> </a:t>
            </a:r>
            <a:r>
              <a:rPr lang="en-US" dirty="0" smtClean="0">
                <a:latin typeface="Times New Roman"/>
                <a:cs typeface="Times New Roman"/>
              </a:rPr>
              <a:t>A</a:t>
            </a:r>
            <a:r>
              <a:rPr lang="en-US" spc="-10" dirty="0" smtClean="0">
                <a:latin typeface="Times New Roman"/>
                <a:cs typeface="Times New Roman"/>
              </a:rPr>
              <a:t> </a:t>
            </a:r>
            <a:r>
              <a:rPr lang="en-US" dirty="0" smtClean="0">
                <a:latin typeface="Times New Roman"/>
                <a:cs typeface="Times New Roman"/>
              </a:rPr>
              <a:t>petrol</a:t>
            </a:r>
            <a:r>
              <a:rPr lang="en-US" spc="-5" dirty="0" smtClean="0">
                <a:latin typeface="Times New Roman"/>
                <a:cs typeface="Times New Roman"/>
              </a:rPr>
              <a:t> </a:t>
            </a:r>
            <a:r>
              <a:rPr lang="en-US" dirty="0" smtClean="0">
                <a:latin typeface="Times New Roman"/>
                <a:cs typeface="Times New Roman"/>
              </a:rPr>
              <a:t>variant</a:t>
            </a:r>
            <a:r>
              <a:rPr lang="en-US" spc="-5" dirty="0" smtClean="0">
                <a:latin typeface="Times New Roman"/>
                <a:cs typeface="Times New Roman"/>
              </a:rPr>
              <a:t> </a:t>
            </a:r>
            <a:r>
              <a:rPr lang="en-US" dirty="0" smtClean="0">
                <a:latin typeface="Times New Roman"/>
                <a:cs typeface="Times New Roman"/>
              </a:rPr>
              <a:t>of</a:t>
            </a:r>
            <a:r>
              <a:rPr lang="en-US" spc="-10" dirty="0" smtClean="0">
                <a:latin typeface="Times New Roman"/>
                <a:cs typeface="Times New Roman"/>
              </a:rPr>
              <a:t> </a:t>
            </a:r>
            <a:r>
              <a:rPr lang="en-US" dirty="0" smtClean="0">
                <a:latin typeface="Times New Roman"/>
                <a:cs typeface="Times New Roman"/>
              </a:rPr>
              <a:t>the</a:t>
            </a:r>
            <a:r>
              <a:rPr lang="en-US" spc="-5" dirty="0" smtClean="0">
                <a:latin typeface="Times New Roman"/>
                <a:cs typeface="Times New Roman"/>
              </a:rPr>
              <a:t> </a:t>
            </a:r>
            <a:r>
              <a:rPr lang="en-US" dirty="0" smtClean="0">
                <a:latin typeface="Times New Roman"/>
                <a:cs typeface="Times New Roman"/>
              </a:rPr>
              <a:t>Harrier</a:t>
            </a:r>
            <a:r>
              <a:rPr lang="en-US" spc="-20" dirty="0" smtClean="0">
                <a:latin typeface="Times New Roman"/>
                <a:cs typeface="Times New Roman"/>
              </a:rPr>
              <a:t> </a:t>
            </a:r>
            <a:r>
              <a:rPr lang="en-US" dirty="0" smtClean="0">
                <a:latin typeface="Times New Roman"/>
                <a:cs typeface="Times New Roman"/>
              </a:rPr>
              <a:t>is</a:t>
            </a:r>
            <a:r>
              <a:rPr lang="en-US" spc="5" dirty="0" smtClean="0">
                <a:latin typeface="Times New Roman"/>
                <a:cs typeface="Times New Roman"/>
              </a:rPr>
              <a:t> </a:t>
            </a:r>
            <a:r>
              <a:rPr lang="en-US" dirty="0" smtClean="0">
                <a:latin typeface="Times New Roman"/>
                <a:cs typeface="Times New Roman"/>
              </a:rPr>
              <a:t>confirmed</a:t>
            </a:r>
            <a:r>
              <a:rPr lang="en-US" spc="-5" dirty="0" smtClean="0">
                <a:latin typeface="Times New Roman"/>
                <a:cs typeface="Times New Roman"/>
              </a:rPr>
              <a:t> </a:t>
            </a:r>
            <a:r>
              <a:rPr lang="en-US" dirty="0" smtClean="0">
                <a:latin typeface="Times New Roman"/>
                <a:cs typeface="Times New Roman"/>
              </a:rPr>
              <a:t>to</a:t>
            </a:r>
            <a:r>
              <a:rPr lang="en-US" spc="-10" dirty="0" smtClean="0">
                <a:latin typeface="Times New Roman"/>
                <a:cs typeface="Times New Roman"/>
              </a:rPr>
              <a:t> </a:t>
            </a:r>
            <a:r>
              <a:rPr lang="en-US" dirty="0" smtClean="0">
                <a:latin typeface="Times New Roman"/>
                <a:cs typeface="Times New Roman"/>
              </a:rPr>
              <a:t>launch</a:t>
            </a:r>
            <a:r>
              <a:rPr lang="en-US" spc="-5" dirty="0" smtClean="0">
                <a:latin typeface="Times New Roman"/>
                <a:cs typeface="Times New Roman"/>
              </a:rPr>
              <a:t> </a:t>
            </a:r>
            <a:r>
              <a:rPr lang="en-US" dirty="0" smtClean="0">
                <a:latin typeface="Times New Roman"/>
                <a:cs typeface="Times New Roman"/>
              </a:rPr>
              <a:t>in</a:t>
            </a:r>
            <a:r>
              <a:rPr lang="en-US" spc="-5" dirty="0" smtClean="0">
                <a:latin typeface="Times New Roman"/>
                <a:cs typeface="Times New Roman"/>
              </a:rPr>
              <a:t> </a:t>
            </a:r>
            <a:r>
              <a:rPr lang="en-US" spc="-10" dirty="0" smtClean="0">
                <a:latin typeface="Times New Roman"/>
                <a:cs typeface="Times New Roman"/>
              </a:rPr>
              <a:t>2021.</a:t>
            </a:r>
            <a:endParaRPr lang="en-US" dirty="0" smtClean="0">
              <a:latin typeface="Times New Roman"/>
              <a:cs typeface="Times New Roman"/>
            </a:endParaRPr>
          </a:p>
          <a:p>
            <a:pPr>
              <a:lnSpc>
                <a:spcPct val="100000"/>
              </a:lnSpc>
              <a:spcBef>
                <a:spcPts val="45"/>
              </a:spcBef>
            </a:pPr>
            <a:endParaRPr lang="en-US" sz="1800" dirty="0" smtClean="0">
              <a:latin typeface="Times New Roman"/>
              <a:cs typeface="Times New Roman"/>
            </a:endParaRPr>
          </a:p>
          <a:p>
            <a:pPr marL="12700" algn="just">
              <a:lnSpc>
                <a:spcPct val="100000"/>
              </a:lnSpc>
              <a:buNone/>
            </a:pPr>
            <a:endParaRPr lang="en-US" b="1" dirty="0" smtClean="0">
              <a:latin typeface="Times New Roman"/>
              <a:cs typeface="Times New Roman"/>
            </a:endParaRPr>
          </a:p>
          <a:p>
            <a:pPr marL="12700" algn="just">
              <a:lnSpc>
                <a:spcPct val="100000"/>
              </a:lnSpc>
              <a:buNone/>
            </a:pPr>
            <a:endParaRPr lang="en-US" b="1" dirty="0" smtClean="0">
              <a:latin typeface="Times New Roman"/>
              <a:cs typeface="Times New Roman"/>
            </a:endParaRPr>
          </a:p>
          <a:p>
            <a:pPr marL="12700" algn="just">
              <a:lnSpc>
                <a:spcPct val="100000"/>
              </a:lnSpc>
              <a:buNone/>
            </a:pPr>
            <a:r>
              <a:rPr lang="en-US" b="1" dirty="0" smtClean="0">
                <a:latin typeface="Times New Roman"/>
                <a:cs typeface="Times New Roman"/>
              </a:rPr>
              <a:t>Tata </a:t>
            </a:r>
            <a:r>
              <a:rPr lang="en-US" b="1" spc="-25" dirty="0" smtClean="0">
                <a:latin typeface="Times New Roman"/>
                <a:cs typeface="Times New Roman"/>
              </a:rPr>
              <a:t>Ace</a:t>
            </a:r>
            <a:endParaRPr lang="en-US" dirty="0" smtClean="0">
              <a:latin typeface="Times New Roman"/>
              <a:cs typeface="Times New Roman"/>
            </a:endParaRPr>
          </a:p>
          <a:p>
            <a:pPr marL="12700" marR="5080" algn="just">
              <a:lnSpc>
                <a:spcPct val="143700"/>
              </a:lnSpc>
              <a:spcBef>
                <a:spcPts val="605"/>
              </a:spcBef>
              <a:buNone/>
            </a:pPr>
            <a:r>
              <a:rPr lang="en-US" dirty="0" smtClean="0">
                <a:latin typeface="Times New Roman"/>
                <a:cs typeface="Times New Roman"/>
              </a:rPr>
              <a:t>Tata</a:t>
            </a:r>
            <a:r>
              <a:rPr lang="en-US" spc="-5" dirty="0" smtClean="0">
                <a:latin typeface="Times New Roman"/>
                <a:cs typeface="Times New Roman"/>
              </a:rPr>
              <a:t> </a:t>
            </a:r>
            <a:r>
              <a:rPr lang="en-US" dirty="0" smtClean="0">
                <a:latin typeface="Times New Roman"/>
                <a:cs typeface="Times New Roman"/>
              </a:rPr>
              <a:t>Ace,</a:t>
            </a:r>
            <a:r>
              <a:rPr lang="en-US" spc="15" dirty="0" smtClean="0">
                <a:latin typeface="Times New Roman"/>
                <a:cs typeface="Times New Roman"/>
              </a:rPr>
              <a:t> </a:t>
            </a:r>
            <a:r>
              <a:rPr lang="en-US" dirty="0" smtClean="0">
                <a:latin typeface="Times New Roman"/>
                <a:cs typeface="Times New Roman"/>
              </a:rPr>
              <a:t>India's</a:t>
            </a:r>
            <a:r>
              <a:rPr lang="en-US" spc="15" dirty="0" smtClean="0">
                <a:latin typeface="Times New Roman"/>
                <a:cs typeface="Times New Roman"/>
              </a:rPr>
              <a:t> </a:t>
            </a:r>
            <a:r>
              <a:rPr lang="en-US" dirty="0" smtClean="0">
                <a:latin typeface="Times New Roman"/>
                <a:cs typeface="Times New Roman"/>
              </a:rPr>
              <a:t>first</a:t>
            </a:r>
            <a:r>
              <a:rPr lang="en-US" spc="5" dirty="0" smtClean="0">
                <a:latin typeface="Times New Roman"/>
                <a:cs typeface="Times New Roman"/>
              </a:rPr>
              <a:t> </a:t>
            </a:r>
            <a:r>
              <a:rPr lang="en-US" dirty="0" smtClean="0">
                <a:latin typeface="Times New Roman"/>
                <a:cs typeface="Times New Roman"/>
              </a:rPr>
              <a:t>indigenously</a:t>
            </a:r>
            <a:r>
              <a:rPr lang="en-US" spc="5" dirty="0" smtClean="0">
                <a:latin typeface="Times New Roman"/>
                <a:cs typeface="Times New Roman"/>
              </a:rPr>
              <a:t> </a:t>
            </a:r>
            <a:r>
              <a:rPr lang="en-US" dirty="0" smtClean="0">
                <a:latin typeface="Times New Roman"/>
                <a:cs typeface="Times New Roman"/>
              </a:rPr>
              <a:t>developed</a:t>
            </a:r>
            <a:r>
              <a:rPr lang="en-US" spc="-5" dirty="0" smtClean="0">
                <a:latin typeface="Times New Roman"/>
                <a:cs typeface="Times New Roman"/>
              </a:rPr>
              <a:t> </a:t>
            </a:r>
            <a:r>
              <a:rPr lang="en-US" spc="-10" dirty="0" smtClean="0">
                <a:latin typeface="Times New Roman"/>
                <a:cs typeface="Times New Roman"/>
              </a:rPr>
              <a:t>sub-one-</a:t>
            </a:r>
            <a:r>
              <a:rPr lang="en-US" dirty="0" smtClean="0">
                <a:latin typeface="Times New Roman"/>
                <a:cs typeface="Times New Roman"/>
              </a:rPr>
              <a:t>ton</a:t>
            </a:r>
            <a:r>
              <a:rPr lang="en-US" spc="-5" dirty="0" smtClean="0">
                <a:latin typeface="Times New Roman"/>
                <a:cs typeface="Times New Roman"/>
              </a:rPr>
              <a:t> </a:t>
            </a:r>
            <a:r>
              <a:rPr lang="en-US" dirty="0" err="1" smtClean="0">
                <a:latin typeface="Times New Roman"/>
                <a:cs typeface="Times New Roman"/>
                <a:hlinkClick r:id="rId7"/>
              </a:rPr>
              <a:t>minitruck</a:t>
            </a:r>
            <a:r>
              <a:rPr lang="en-US" dirty="0" smtClean="0">
                <a:latin typeface="Times New Roman"/>
                <a:cs typeface="Times New Roman"/>
              </a:rPr>
              <a:t>,</a:t>
            </a:r>
            <a:r>
              <a:rPr lang="en-US" spc="5" dirty="0" smtClean="0">
                <a:latin typeface="Times New Roman"/>
                <a:cs typeface="Times New Roman"/>
              </a:rPr>
              <a:t> </a:t>
            </a:r>
            <a:r>
              <a:rPr lang="en-US" dirty="0" smtClean="0">
                <a:latin typeface="Times New Roman"/>
                <a:cs typeface="Times New Roman"/>
              </a:rPr>
              <a:t>was</a:t>
            </a:r>
            <a:r>
              <a:rPr lang="en-US" spc="5" dirty="0" smtClean="0">
                <a:latin typeface="Times New Roman"/>
                <a:cs typeface="Times New Roman"/>
              </a:rPr>
              <a:t> </a:t>
            </a:r>
            <a:r>
              <a:rPr lang="en-US" dirty="0" smtClean="0">
                <a:latin typeface="Times New Roman"/>
                <a:cs typeface="Times New Roman"/>
              </a:rPr>
              <a:t>launched</a:t>
            </a:r>
            <a:r>
              <a:rPr lang="en-US" spc="5" dirty="0" smtClean="0">
                <a:latin typeface="Times New Roman"/>
                <a:cs typeface="Times New Roman"/>
              </a:rPr>
              <a:t> </a:t>
            </a:r>
            <a:r>
              <a:rPr lang="en-US" spc="-25" dirty="0" smtClean="0">
                <a:latin typeface="Times New Roman"/>
                <a:cs typeface="Times New Roman"/>
              </a:rPr>
              <a:t>in </a:t>
            </a:r>
            <a:r>
              <a:rPr lang="en-US" dirty="0" smtClean="0">
                <a:latin typeface="Times New Roman"/>
                <a:cs typeface="Times New Roman"/>
              </a:rPr>
              <a:t>May</a:t>
            </a:r>
            <a:r>
              <a:rPr lang="en-US" spc="-5" dirty="0" smtClean="0">
                <a:latin typeface="Times New Roman"/>
                <a:cs typeface="Times New Roman"/>
              </a:rPr>
              <a:t> </a:t>
            </a:r>
            <a:r>
              <a:rPr lang="en-US" dirty="0" smtClean="0">
                <a:latin typeface="Times New Roman"/>
                <a:cs typeface="Times New Roman"/>
              </a:rPr>
              <a:t>2005. The</a:t>
            </a:r>
            <a:r>
              <a:rPr lang="en-US" spc="-10" dirty="0" smtClean="0">
                <a:latin typeface="Times New Roman"/>
                <a:cs typeface="Times New Roman"/>
              </a:rPr>
              <a:t> </a:t>
            </a:r>
            <a:r>
              <a:rPr lang="en-US" dirty="0" err="1" smtClean="0">
                <a:latin typeface="Times New Roman"/>
                <a:cs typeface="Times New Roman"/>
              </a:rPr>
              <a:t>minitruck</a:t>
            </a:r>
            <a:r>
              <a:rPr lang="en-US" dirty="0" smtClean="0">
                <a:latin typeface="Times New Roman"/>
                <a:cs typeface="Times New Roman"/>
              </a:rPr>
              <a:t> was</a:t>
            </a:r>
            <a:r>
              <a:rPr lang="en-US" spc="-5" dirty="0" smtClean="0">
                <a:latin typeface="Times New Roman"/>
                <a:cs typeface="Times New Roman"/>
              </a:rPr>
              <a:t> </a:t>
            </a:r>
            <a:r>
              <a:rPr lang="en-US" dirty="0" smtClean="0">
                <a:latin typeface="Times New Roman"/>
                <a:cs typeface="Times New Roman"/>
              </a:rPr>
              <a:t>a</a:t>
            </a:r>
            <a:r>
              <a:rPr lang="en-US" spc="-5" dirty="0" smtClean="0">
                <a:latin typeface="Times New Roman"/>
                <a:cs typeface="Times New Roman"/>
              </a:rPr>
              <a:t> </a:t>
            </a:r>
            <a:r>
              <a:rPr lang="en-US" dirty="0" smtClean="0">
                <a:latin typeface="Times New Roman"/>
                <a:cs typeface="Times New Roman"/>
              </a:rPr>
              <a:t>huge</a:t>
            </a:r>
            <a:r>
              <a:rPr lang="en-US" spc="-5" dirty="0" smtClean="0">
                <a:latin typeface="Times New Roman"/>
                <a:cs typeface="Times New Roman"/>
              </a:rPr>
              <a:t> </a:t>
            </a:r>
            <a:r>
              <a:rPr lang="en-US" dirty="0" smtClean="0">
                <a:latin typeface="Times New Roman"/>
                <a:cs typeface="Times New Roman"/>
              </a:rPr>
              <a:t>success in</a:t>
            </a:r>
            <a:r>
              <a:rPr lang="en-US" spc="-5" dirty="0" smtClean="0">
                <a:latin typeface="Times New Roman"/>
                <a:cs typeface="Times New Roman"/>
              </a:rPr>
              <a:t> </a:t>
            </a:r>
            <a:r>
              <a:rPr lang="en-US" dirty="0" smtClean="0">
                <a:latin typeface="Times New Roman"/>
                <a:cs typeface="Times New Roman"/>
              </a:rPr>
              <a:t>India</a:t>
            </a:r>
            <a:r>
              <a:rPr lang="en-US" spc="-10" dirty="0" smtClean="0">
                <a:latin typeface="Times New Roman"/>
                <a:cs typeface="Times New Roman"/>
              </a:rPr>
              <a:t> </a:t>
            </a:r>
            <a:r>
              <a:rPr lang="en-US" dirty="0" smtClean="0">
                <a:latin typeface="Times New Roman"/>
                <a:cs typeface="Times New Roman"/>
              </a:rPr>
              <a:t>with auto analysts</a:t>
            </a:r>
            <a:r>
              <a:rPr lang="en-US" spc="-5" dirty="0" smtClean="0">
                <a:latin typeface="Times New Roman"/>
                <a:cs typeface="Times New Roman"/>
              </a:rPr>
              <a:t> </a:t>
            </a:r>
            <a:r>
              <a:rPr lang="en-US" dirty="0" smtClean="0">
                <a:latin typeface="Times New Roman"/>
                <a:cs typeface="Times New Roman"/>
              </a:rPr>
              <a:t>claiming </a:t>
            </a:r>
            <a:r>
              <a:rPr lang="en-US" spc="-20" dirty="0" smtClean="0">
                <a:latin typeface="Times New Roman"/>
                <a:cs typeface="Times New Roman"/>
              </a:rPr>
              <a:t>that </a:t>
            </a:r>
            <a:r>
              <a:rPr lang="en-US" dirty="0" smtClean="0">
                <a:latin typeface="Times New Roman"/>
                <a:cs typeface="Times New Roman"/>
              </a:rPr>
              <a:t>Ace</a:t>
            </a:r>
            <a:r>
              <a:rPr lang="en-US" spc="80" dirty="0" smtClean="0">
                <a:latin typeface="Times New Roman"/>
                <a:cs typeface="Times New Roman"/>
              </a:rPr>
              <a:t> </a:t>
            </a:r>
            <a:r>
              <a:rPr lang="en-US" dirty="0" smtClean="0">
                <a:latin typeface="Times New Roman"/>
                <a:cs typeface="Times New Roman"/>
              </a:rPr>
              <a:t>had</a:t>
            </a:r>
            <a:r>
              <a:rPr lang="en-US" spc="80" dirty="0" smtClean="0">
                <a:latin typeface="Times New Roman"/>
                <a:cs typeface="Times New Roman"/>
              </a:rPr>
              <a:t> </a:t>
            </a:r>
            <a:r>
              <a:rPr lang="en-US" dirty="0" smtClean="0">
                <a:latin typeface="Times New Roman"/>
                <a:cs typeface="Times New Roman"/>
              </a:rPr>
              <a:t>changed</a:t>
            </a:r>
            <a:r>
              <a:rPr lang="en-US" spc="85" dirty="0" smtClean="0">
                <a:latin typeface="Times New Roman"/>
                <a:cs typeface="Times New Roman"/>
              </a:rPr>
              <a:t> </a:t>
            </a:r>
            <a:r>
              <a:rPr lang="en-US" dirty="0" smtClean="0">
                <a:latin typeface="Times New Roman"/>
                <a:cs typeface="Times New Roman"/>
              </a:rPr>
              <a:t>the</a:t>
            </a:r>
            <a:r>
              <a:rPr lang="en-US" spc="80" dirty="0" smtClean="0">
                <a:latin typeface="Times New Roman"/>
                <a:cs typeface="Times New Roman"/>
              </a:rPr>
              <a:t> </a:t>
            </a:r>
            <a:r>
              <a:rPr lang="en-US" dirty="0" smtClean="0">
                <a:latin typeface="Times New Roman"/>
                <a:cs typeface="Times New Roman"/>
              </a:rPr>
              <a:t>dynamics</a:t>
            </a:r>
            <a:r>
              <a:rPr lang="en-US" spc="85" dirty="0" smtClean="0">
                <a:latin typeface="Times New Roman"/>
                <a:cs typeface="Times New Roman"/>
              </a:rPr>
              <a:t> </a:t>
            </a:r>
            <a:r>
              <a:rPr lang="en-US" dirty="0" smtClean="0">
                <a:latin typeface="Times New Roman"/>
                <a:cs typeface="Times New Roman"/>
              </a:rPr>
              <a:t>of</a:t>
            </a:r>
            <a:r>
              <a:rPr lang="en-US" spc="85" dirty="0" smtClean="0">
                <a:latin typeface="Times New Roman"/>
                <a:cs typeface="Times New Roman"/>
              </a:rPr>
              <a:t> </a:t>
            </a:r>
            <a:r>
              <a:rPr lang="en-US" dirty="0" smtClean="0">
                <a:latin typeface="Times New Roman"/>
                <a:cs typeface="Times New Roman"/>
              </a:rPr>
              <a:t>the</a:t>
            </a:r>
            <a:r>
              <a:rPr lang="en-US" spc="80" dirty="0" smtClean="0">
                <a:latin typeface="Times New Roman"/>
                <a:cs typeface="Times New Roman"/>
              </a:rPr>
              <a:t> </a:t>
            </a:r>
            <a:r>
              <a:rPr lang="en-US" dirty="0" smtClean="0">
                <a:latin typeface="Times New Roman"/>
                <a:cs typeface="Times New Roman"/>
              </a:rPr>
              <a:t>light</a:t>
            </a:r>
            <a:r>
              <a:rPr lang="en-US" spc="80" dirty="0" smtClean="0">
                <a:latin typeface="Times New Roman"/>
                <a:cs typeface="Times New Roman"/>
              </a:rPr>
              <a:t> </a:t>
            </a:r>
            <a:r>
              <a:rPr lang="en-US" dirty="0" smtClean="0">
                <a:latin typeface="Times New Roman"/>
                <a:cs typeface="Times New Roman"/>
              </a:rPr>
              <a:t>commercial</a:t>
            </a:r>
            <a:r>
              <a:rPr lang="en-US" spc="85" dirty="0" smtClean="0">
                <a:latin typeface="Times New Roman"/>
                <a:cs typeface="Times New Roman"/>
              </a:rPr>
              <a:t> </a:t>
            </a:r>
            <a:r>
              <a:rPr lang="en-US" dirty="0" smtClean="0">
                <a:latin typeface="Times New Roman"/>
                <a:cs typeface="Times New Roman"/>
              </a:rPr>
              <a:t>vehicle</a:t>
            </a:r>
            <a:r>
              <a:rPr lang="en-US" spc="80" dirty="0" smtClean="0">
                <a:latin typeface="Times New Roman"/>
                <a:cs typeface="Times New Roman"/>
              </a:rPr>
              <a:t> </a:t>
            </a:r>
            <a:r>
              <a:rPr lang="en-US" dirty="0" smtClean="0">
                <a:latin typeface="Times New Roman"/>
                <a:cs typeface="Times New Roman"/>
              </a:rPr>
              <a:t>(LCV)</a:t>
            </a:r>
            <a:r>
              <a:rPr lang="en-US" spc="95" dirty="0" smtClean="0">
                <a:latin typeface="Times New Roman"/>
                <a:cs typeface="Times New Roman"/>
              </a:rPr>
              <a:t> </a:t>
            </a:r>
            <a:r>
              <a:rPr lang="en-US" dirty="0" smtClean="0">
                <a:latin typeface="Times New Roman"/>
                <a:cs typeface="Times New Roman"/>
              </a:rPr>
              <a:t>market</a:t>
            </a:r>
            <a:r>
              <a:rPr lang="en-US" spc="114" dirty="0" smtClean="0">
                <a:latin typeface="Times New Roman"/>
                <a:cs typeface="Times New Roman"/>
              </a:rPr>
              <a:t> </a:t>
            </a:r>
            <a:r>
              <a:rPr lang="en-US" dirty="0" smtClean="0">
                <a:latin typeface="Times New Roman"/>
                <a:cs typeface="Times New Roman"/>
              </a:rPr>
              <a:t>in</a:t>
            </a:r>
            <a:r>
              <a:rPr lang="en-US" spc="85" dirty="0" smtClean="0">
                <a:latin typeface="Times New Roman"/>
                <a:cs typeface="Times New Roman"/>
              </a:rPr>
              <a:t> </a:t>
            </a:r>
            <a:r>
              <a:rPr lang="en-US" spc="-25" dirty="0" smtClean="0">
                <a:latin typeface="Times New Roman"/>
                <a:cs typeface="Times New Roman"/>
              </a:rPr>
              <a:t>the </a:t>
            </a:r>
            <a:r>
              <a:rPr lang="en-US" dirty="0" smtClean="0">
                <a:latin typeface="Times New Roman"/>
                <a:cs typeface="Times New Roman"/>
              </a:rPr>
              <a:t>country</a:t>
            </a:r>
            <a:r>
              <a:rPr lang="en-US" spc="225" dirty="0" smtClean="0">
                <a:latin typeface="Times New Roman"/>
                <a:cs typeface="Times New Roman"/>
              </a:rPr>
              <a:t>  </a:t>
            </a:r>
            <a:r>
              <a:rPr lang="en-US" dirty="0" smtClean="0">
                <a:latin typeface="Times New Roman"/>
                <a:cs typeface="Times New Roman"/>
              </a:rPr>
              <a:t>by</a:t>
            </a:r>
            <a:r>
              <a:rPr lang="en-US" spc="229" dirty="0" smtClean="0">
                <a:latin typeface="Times New Roman"/>
                <a:cs typeface="Times New Roman"/>
              </a:rPr>
              <a:t>  </a:t>
            </a:r>
            <a:r>
              <a:rPr lang="en-US" dirty="0" smtClean="0">
                <a:latin typeface="Times New Roman"/>
                <a:cs typeface="Times New Roman"/>
              </a:rPr>
              <a:t>creating</a:t>
            </a:r>
            <a:r>
              <a:rPr lang="en-US" spc="235" dirty="0" smtClean="0">
                <a:latin typeface="Times New Roman"/>
                <a:cs typeface="Times New Roman"/>
              </a:rPr>
              <a:t>  </a:t>
            </a:r>
            <a:r>
              <a:rPr lang="en-US" dirty="0" smtClean="0">
                <a:latin typeface="Times New Roman"/>
                <a:cs typeface="Times New Roman"/>
              </a:rPr>
              <a:t>a</a:t>
            </a:r>
            <a:r>
              <a:rPr lang="en-US" spc="225" dirty="0" smtClean="0">
                <a:latin typeface="Times New Roman"/>
                <a:cs typeface="Times New Roman"/>
              </a:rPr>
              <a:t>  </a:t>
            </a:r>
            <a:r>
              <a:rPr lang="en-US" dirty="0" smtClean="0">
                <a:latin typeface="Times New Roman"/>
                <a:cs typeface="Times New Roman"/>
              </a:rPr>
              <a:t>new</a:t>
            </a:r>
            <a:r>
              <a:rPr lang="en-US" spc="225" dirty="0" smtClean="0">
                <a:latin typeface="Times New Roman"/>
                <a:cs typeface="Times New Roman"/>
              </a:rPr>
              <a:t>  </a:t>
            </a:r>
            <a:r>
              <a:rPr lang="en-US" dirty="0" smtClean="0">
                <a:latin typeface="Times New Roman"/>
                <a:cs typeface="Times New Roman"/>
              </a:rPr>
              <a:t>market</a:t>
            </a:r>
            <a:r>
              <a:rPr lang="en-US" spc="229" dirty="0" smtClean="0">
                <a:latin typeface="Times New Roman"/>
                <a:cs typeface="Times New Roman"/>
              </a:rPr>
              <a:t>  </a:t>
            </a:r>
            <a:r>
              <a:rPr lang="en-US" dirty="0" smtClean="0">
                <a:latin typeface="Times New Roman"/>
                <a:cs typeface="Times New Roman"/>
              </a:rPr>
              <a:t>segment</a:t>
            </a:r>
            <a:r>
              <a:rPr lang="en-US" spc="225" dirty="0" smtClean="0">
                <a:latin typeface="Times New Roman"/>
                <a:cs typeface="Times New Roman"/>
              </a:rPr>
              <a:t>  </a:t>
            </a:r>
            <a:r>
              <a:rPr lang="en-US" dirty="0" smtClean="0">
                <a:latin typeface="Times New Roman"/>
                <a:cs typeface="Times New Roman"/>
              </a:rPr>
              <a:t>termed</a:t>
            </a:r>
            <a:r>
              <a:rPr lang="en-US" spc="229" dirty="0" smtClean="0">
                <a:latin typeface="Times New Roman"/>
                <a:cs typeface="Times New Roman"/>
              </a:rPr>
              <a:t>  </a:t>
            </a:r>
            <a:r>
              <a:rPr lang="en-US" dirty="0" smtClean="0">
                <a:latin typeface="Times New Roman"/>
                <a:cs typeface="Times New Roman"/>
              </a:rPr>
              <a:t>the</a:t>
            </a:r>
            <a:r>
              <a:rPr lang="en-US" spc="225" dirty="0" smtClean="0">
                <a:latin typeface="Times New Roman"/>
                <a:cs typeface="Times New Roman"/>
              </a:rPr>
              <a:t>  </a:t>
            </a:r>
            <a:r>
              <a:rPr lang="en-US" dirty="0" smtClean="0">
                <a:latin typeface="Times New Roman"/>
                <a:cs typeface="Times New Roman"/>
              </a:rPr>
              <a:t>small</a:t>
            </a:r>
            <a:r>
              <a:rPr lang="en-US" spc="15" dirty="0" smtClean="0">
                <a:latin typeface="Times New Roman"/>
                <a:cs typeface="Times New Roman"/>
              </a:rPr>
              <a:t> </a:t>
            </a:r>
            <a:r>
              <a:rPr lang="en-US" spc="-10" dirty="0" smtClean="0">
                <a:latin typeface="Times New Roman"/>
                <a:cs typeface="Times New Roman"/>
                <a:hlinkClick r:id="rId8"/>
              </a:rPr>
              <a:t>commercial</a:t>
            </a:r>
            <a:r>
              <a:rPr lang="en-US" spc="-10" dirty="0" smtClean="0">
                <a:latin typeface="Times New Roman"/>
                <a:cs typeface="Times New Roman"/>
              </a:rPr>
              <a:t> </a:t>
            </a:r>
            <a:r>
              <a:rPr lang="en-US" dirty="0" smtClean="0">
                <a:latin typeface="Times New Roman"/>
                <a:cs typeface="Times New Roman"/>
                <a:hlinkClick r:id="rId8"/>
              </a:rPr>
              <a:t>vehicle</a:t>
            </a:r>
            <a:r>
              <a:rPr lang="en-US" spc="-10" dirty="0" smtClean="0">
                <a:latin typeface="Times New Roman"/>
                <a:cs typeface="Times New Roman"/>
              </a:rPr>
              <a:t> </a:t>
            </a:r>
            <a:r>
              <a:rPr lang="en-US" dirty="0" smtClean="0">
                <a:latin typeface="Times New Roman"/>
                <a:cs typeface="Times New Roman"/>
              </a:rPr>
              <a:t>segment.</a:t>
            </a:r>
            <a:r>
              <a:rPr lang="en-US" spc="130" dirty="0" smtClean="0">
                <a:latin typeface="Times New Roman"/>
                <a:cs typeface="Times New Roman"/>
              </a:rPr>
              <a:t> </a:t>
            </a:r>
            <a:r>
              <a:rPr lang="en-US" dirty="0" smtClean="0">
                <a:latin typeface="Times New Roman"/>
                <a:cs typeface="Times New Roman"/>
              </a:rPr>
              <a:t>Ace</a:t>
            </a:r>
            <a:r>
              <a:rPr lang="en-US" spc="130" dirty="0" smtClean="0">
                <a:latin typeface="Times New Roman"/>
                <a:cs typeface="Times New Roman"/>
              </a:rPr>
              <a:t> </a:t>
            </a:r>
            <a:r>
              <a:rPr lang="en-US" dirty="0" smtClean="0">
                <a:latin typeface="Times New Roman"/>
                <a:cs typeface="Times New Roman"/>
              </a:rPr>
              <a:t>rapidly</a:t>
            </a:r>
            <a:r>
              <a:rPr lang="en-US" spc="125" dirty="0" smtClean="0">
                <a:latin typeface="Times New Roman"/>
                <a:cs typeface="Times New Roman"/>
              </a:rPr>
              <a:t> </a:t>
            </a:r>
            <a:r>
              <a:rPr lang="en-US" dirty="0" smtClean="0">
                <a:latin typeface="Times New Roman"/>
                <a:cs typeface="Times New Roman"/>
              </a:rPr>
              <a:t>emerged</a:t>
            </a:r>
            <a:r>
              <a:rPr lang="en-US" spc="130" dirty="0" smtClean="0">
                <a:latin typeface="Times New Roman"/>
                <a:cs typeface="Times New Roman"/>
              </a:rPr>
              <a:t> </a:t>
            </a:r>
            <a:r>
              <a:rPr lang="en-US" dirty="0" smtClean="0">
                <a:latin typeface="Times New Roman"/>
                <a:cs typeface="Times New Roman"/>
              </a:rPr>
              <a:t>as</a:t>
            </a:r>
            <a:r>
              <a:rPr lang="en-US" spc="135" dirty="0" smtClean="0">
                <a:latin typeface="Times New Roman"/>
                <a:cs typeface="Times New Roman"/>
              </a:rPr>
              <a:t> </a:t>
            </a:r>
            <a:r>
              <a:rPr lang="en-US" dirty="0" smtClean="0">
                <a:latin typeface="Times New Roman"/>
                <a:cs typeface="Times New Roman"/>
              </a:rPr>
              <a:t>the</a:t>
            </a:r>
            <a:r>
              <a:rPr lang="en-US" spc="120" dirty="0" smtClean="0">
                <a:latin typeface="Times New Roman"/>
                <a:cs typeface="Times New Roman"/>
              </a:rPr>
              <a:t> </a:t>
            </a:r>
            <a:r>
              <a:rPr lang="en-US" dirty="0" smtClean="0">
                <a:latin typeface="Times New Roman"/>
                <a:cs typeface="Times New Roman"/>
              </a:rPr>
              <a:t>first</a:t>
            </a:r>
            <a:r>
              <a:rPr lang="en-US" spc="120" dirty="0" smtClean="0">
                <a:latin typeface="Times New Roman"/>
                <a:cs typeface="Times New Roman"/>
              </a:rPr>
              <a:t> </a:t>
            </a:r>
            <a:r>
              <a:rPr lang="en-US" dirty="0" smtClean="0">
                <a:latin typeface="Times New Roman"/>
                <a:cs typeface="Times New Roman"/>
              </a:rPr>
              <a:t>choice</a:t>
            </a:r>
            <a:r>
              <a:rPr lang="en-US" spc="125" dirty="0" smtClean="0">
                <a:latin typeface="Times New Roman"/>
                <a:cs typeface="Times New Roman"/>
              </a:rPr>
              <a:t> </a:t>
            </a:r>
            <a:r>
              <a:rPr lang="en-US" dirty="0" smtClean="0">
                <a:latin typeface="Times New Roman"/>
                <a:cs typeface="Times New Roman"/>
              </a:rPr>
              <a:t>for</a:t>
            </a:r>
            <a:r>
              <a:rPr lang="en-US" spc="125" dirty="0" smtClean="0">
                <a:latin typeface="Times New Roman"/>
                <a:cs typeface="Times New Roman"/>
              </a:rPr>
              <a:t> </a:t>
            </a:r>
            <a:r>
              <a:rPr lang="en-US" dirty="0" smtClean="0">
                <a:latin typeface="Times New Roman"/>
                <a:cs typeface="Times New Roman"/>
              </a:rPr>
              <a:t>transporters</a:t>
            </a:r>
            <a:r>
              <a:rPr lang="en-US" spc="125" dirty="0" smtClean="0">
                <a:latin typeface="Times New Roman"/>
                <a:cs typeface="Times New Roman"/>
              </a:rPr>
              <a:t> </a:t>
            </a:r>
            <a:r>
              <a:rPr lang="en-US" dirty="0" smtClean="0">
                <a:latin typeface="Times New Roman"/>
                <a:cs typeface="Times New Roman"/>
              </a:rPr>
              <a:t>and</a:t>
            </a:r>
            <a:r>
              <a:rPr lang="en-US" spc="120" dirty="0" smtClean="0">
                <a:latin typeface="Times New Roman"/>
                <a:cs typeface="Times New Roman"/>
              </a:rPr>
              <a:t> </a:t>
            </a:r>
            <a:r>
              <a:rPr lang="en-US" spc="-10" dirty="0" smtClean="0">
                <a:latin typeface="Times New Roman"/>
                <a:cs typeface="Times New Roman"/>
              </a:rPr>
              <a:t>single </a:t>
            </a:r>
            <a:r>
              <a:rPr lang="en-US" dirty="0" smtClean="0">
                <a:latin typeface="Times New Roman"/>
                <a:cs typeface="Times New Roman"/>
              </a:rPr>
              <a:t>truck</a:t>
            </a:r>
            <a:r>
              <a:rPr lang="en-US" spc="-10" dirty="0" smtClean="0">
                <a:latin typeface="Times New Roman"/>
                <a:cs typeface="Times New Roman"/>
              </a:rPr>
              <a:t> </a:t>
            </a:r>
            <a:r>
              <a:rPr lang="en-US" dirty="0" smtClean="0">
                <a:latin typeface="Times New Roman"/>
                <a:cs typeface="Times New Roman"/>
              </a:rPr>
              <a:t>owners</a:t>
            </a:r>
            <a:r>
              <a:rPr lang="en-US" spc="-5" dirty="0" smtClean="0">
                <a:latin typeface="Times New Roman"/>
                <a:cs typeface="Times New Roman"/>
              </a:rPr>
              <a:t> </a:t>
            </a:r>
            <a:r>
              <a:rPr lang="en-US" dirty="0" smtClean="0">
                <a:latin typeface="Times New Roman"/>
                <a:cs typeface="Times New Roman"/>
              </a:rPr>
              <a:t>for</a:t>
            </a:r>
            <a:r>
              <a:rPr lang="en-US" spc="-20" dirty="0" smtClean="0">
                <a:latin typeface="Times New Roman"/>
                <a:cs typeface="Times New Roman"/>
              </a:rPr>
              <a:t> </a:t>
            </a:r>
            <a:r>
              <a:rPr lang="en-US" dirty="0" smtClean="0">
                <a:latin typeface="Times New Roman"/>
                <a:cs typeface="Times New Roman"/>
              </a:rPr>
              <a:t>city</a:t>
            </a:r>
            <a:r>
              <a:rPr lang="en-US" spc="-10" dirty="0" smtClean="0">
                <a:latin typeface="Times New Roman"/>
                <a:cs typeface="Times New Roman"/>
              </a:rPr>
              <a:t> </a:t>
            </a:r>
            <a:r>
              <a:rPr lang="en-US" dirty="0" smtClean="0">
                <a:latin typeface="Times New Roman"/>
                <a:cs typeface="Times New Roman"/>
              </a:rPr>
              <a:t>and</a:t>
            </a:r>
            <a:r>
              <a:rPr lang="en-US" spc="5" dirty="0" smtClean="0">
                <a:latin typeface="Times New Roman"/>
                <a:cs typeface="Times New Roman"/>
              </a:rPr>
              <a:t> </a:t>
            </a:r>
            <a:r>
              <a:rPr lang="en-US" dirty="0" smtClean="0">
                <a:latin typeface="Times New Roman"/>
                <a:cs typeface="Times New Roman"/>
              </a:rPr>
              <a:t>rural</a:t>
            </a:r>
            <a:r>
              <a:rPr lang="en-US" spc="-10" dirty="0" smtClean="0">
                <a:latin typeface="Times New Roman"/>
                <a:cs typeface="Times New Roman"/>
              </a:rPr>
              <a:t> transport.</a:t>
            </a:r>
            <a:endParaRPr lang="en-US" dirty="0" smtClean="0">
              <a:latin typeface="Times New Roman"/>
              <a:cs typeface="Times New Roman"/>
            </a:endParaRPr>
          </a:p>
          <a:p>
            <a:pPr marL="12700" marR="8890" algn="just">
              <a:lnSpc>
                <a:spcPct val="143800"/>
              </a:lnSpc>
              <a:spcBef>
                <a:spcPts val="595"/>
              </a:spcBef>
              <a:buNone/>
            </a:pPr>
            <a:r>
              <a:rPr lang="en-US" dirty="0" smtClean="0">
                <a:latin typeface="Times New Roman"/>
                <a:cs typeface="Times New Roman"/>
              </a:rPr>
              <a:t>By</a:t>
            </a:r>
            <a:r>
              <a:rPr lang="en-US" spc="10" dirty="0" smtClean="0">
                <a:latin typeface="Times New Roman"/>
                <a:cs typeface="Times New Roman"/>
              </a:rPr>
              <a:t> </a:t>
            </a:r>
            <a:r>
              <a:rPr lang="en-US" dirty="0" smtClean="0">
                <a:latin typeface="Times New Roman"/>
                <a:cs typeface="Times New Roman"/>
              </a:rPr>
              <a:t>October</a:t>
            </a:r>
            <a:r>
              <a:rPr lang="en-US" spc="10" dirty="0" smtClean="0">
                <a:latin typeface="Times New Roman"/>
                <a:cs typeface="Times New Roman"/>
              </a:rPr>
              <a:t> </a:t>
            </a:r>
            <a:r>
              <a:rPr lang="en-US" dirty="0" smtClean="0">
                <a:latin typeface="Times New Roman"/>
                <a:cs typeface="Times New Roman"/>
              </a:rPr>
              <a:t>2005,</a:t>
            </a:r>
            <a:r>
              <a:rPr lang="en-US" spc="15" dirty="0" smtClean="0">
                <a:latin typeface="Times New Roman"/>
                <a:cs typeface="Times New Roman"/>
              </a:rPr>
              <a:t> </a:t>
            </a:r>
            <a:r>
              <a:rPr lang="en-US" dirty="0" smtClean="0">
                <a:latin typeface="Times New Roman"/>
                <a:cs typeface="Times New Roman"/>
              </a:rPr>
              <a:t>LCV</a:t>
            </a:r>
            <a:r>
              <a:rPr lang="en-US" spc="15" dirty="0" smtClean="0">
                <a:latin typeface="Times New Roman"/>
                <a:cs typeface="Times New Roman"/>
              </a:rPr>
              <a:t> </a:t>
            </a:r>
            <a:r>
              <a:rPr lang="en-US" dirty="0" smtClean="0">
                <a:latin typeface="Times New Roman"/>
                <a:cs typeface="Times New Roman"/>
              </a:rPr>
              <a:t>sales</a:t>
            </a:r>
            <a:r>
              <a:rPr lang="en-US" spc="10" dirty="0" smtClean="0">
                <a:latin typeface="Times New Roman"/>
                <a:cs typeface="Times New Roman"/>
              </a:rPr>
              <a:t> </a:t>
            </a:r>
            <a:r>
              <a:rPr lang="en-US" dirty="0" smtClean="0">
                <a:latin typeface="Times New Roman"/>
                <a:cs typeface="Times New Roman"/>
              </a:rPr>
              <a:t>of</a:t>
            </a:r>
            <a:r>
              <a:rPr lang="en-US" spc="10" dirty="0" smtClean="0">
                <a:latin typeface="Times New Roman"/>
                <a:cs typeface="Times New Roman"/>
              </a:rPr>
              <a:t> </a:t>
            </a:r>
            <a:r>
              <a:rPr lang="en-US" dirty="0" smtClean="0">
                <a:latin typeface="Times New Roman"/>
                <a:cs typeface="Times New Roman"/>
              </a:rPr>
              <a:t>Tata</a:t>
            </a:r>
            <a:r>
              <a:rPr lang="en-US" spc="15" dirty="0" smtClean="0">
                <a:latin typeface="Times New Roman"/>
                <a:cs typeface="Times New Roman"/>
              </a:rPr>
              <a:t> </a:t>
            </a:r>
            <a:r>
              <a:rPr lang="en-US" dirty="0" smtClean="0">
                <a:latin typeface="Times New Roman"/>
                <a:cs typeface="Times New Roman"/>
              </a:rPr>
              <a:t>Motors</a:t>
            </a:r>
            <a:r>
              <a:rPr lang="en-US" spc="15" dirty="0" smtClean="0">
                <a:latin typeface="Times New Roman"/>
                <a:cs typeface="Times New Roman"/>
              </a:rPr>
              <a:t> </a:t>
            </a:r>
            <a:r>
              <a:rPr lang="en-US" dirty="0" smtClean="0">
                <a:latin typeface="Times New Roman"/>
                <a:cs typeface="Times New Roman"/>
              </a:rPr>
              <a:t>had</a:t>
            </a:r>
            <a:r>
              <a:rPr lang="en-US" spc="25" dirty="0" smtClean="0">
                <a:latin typeface="Times New Roman"/>
                <a:cs typeface="Times New Roman"/>
              </a:rPr>
              <a:t> </a:t>
            </a:r>
            <a:r>
              <a:rPr lang="en-US" dirty="0" smtClean="0">
                <a:latin typeface="Times New Roman"/>
                <a:cs typeface="Times New Roman"/>
              </a:rPr>
              <a:t>grown</a:t>
            </a:r>
            <a:r>
              <a:rPr lang="en-US" spc="10" dirty="0" smtClean="0">
                <a:latin typeface="Times New Roman"/>
                <a:cs typeface="Times New Roman"/>
              </a:rPr>
              <a:t> </a:t>
            </a:r>
            <a:r>
              <a:rPr lang="en-US" dirty="0" smtClean="0">
                <a:latin typeface="Times New Roman"/>
                <a:cs typeface="Times New Roman"/>
              </a:rPr>
              <a:t>by</a:t>
            </a:r>
            <a:r>
              <a:rPr lang="en-US" spc="15" dirty="0" smtClean="0">
                <a:latin typeface="Times New Roman"/>
                <a:cs typeface="Times New Roman"/>
              </a:rPr>
              <a:t> </a:t>
            </a:r>
            <a:r>
              <a:rPr lang="en-US" dirty="0" smtClean="0">
                <a:latin typeface="Times New Roman"/>
                <a:cs typeface="Times New Roman"/>
              </a:rPr>
              <a:t>36.6%</a:t>
            </a:r>
            <a:r>
              <a:rPr lang="en-US" spc="10" dirty="0" smtClean="0">
                <a:latin typeface="Times New Roman"/>
                <a:cs typeface="Times New Roman"/>
              </a:rPr>
              <a:t> </a:t>
            </a:r>
            <a:r>
              <a:rPr lang="en-US" dirty="0" smtClean="0">
                <a:latin typeface="Times New Roman"/>
                <a:cs typeface="Times New Roman"/>
              </a:rPr>
              <a:t>to</a:t>
            </a:r>
            <a:r>
              <a:rPr lang="en-US" spc="20" dirty="0" smtClean="0">
                <a:latin typeface="Times New Roman"/>
                <a:cs typeface="Times New Roman"/>
              </a:rPr>
              <a:t> </a:t>
            </a:r>
            <a:r>
              <a:rPr lang="en-US" dirty="0" smtClean="0">
                <a:latin typeface="Times New Roman"/>
                <a:cs typeface="Times New Roman"/>
              </a:rPr>
              <a:t>28,537</a:t>
            </a:r>
            <a:r>
              <a:rPr lang="en-US" spc="15" dirty="0" smtClean="0">
                <a:latin typeface="Times New Roman"/>
                <a:cs typeface="Times New Roman"/>
              </a:rPr>
              <a:t> </a:t>
            </a:r>
            <a:r>
              <a:rPr lang="en-US" dirty="0" smtClean="0">
                <a:latin typeface="Times New Roman"/>
                <a:cs typeface="Times New Roman"/>
              </a:rPr>
              <a:t>units</a:t>
            </a:r>
            <a:r>
              <a:rPr lang="en-US" spc="10" dirty="0" smtClean="0">
                <a:latin typeface="Times New Roman"/>
                <a:cs typeface="Times New Roman"/>
              </a:rPr>
              <a:t> </a:t>
            </a:r>
            <a:r>
              <a:rPr lang="en-US" spc="-25" dirty="0" smtClean="0">
                <a:latin typeface="Times New Roman"/>
                <a:cs typeface="Times New Roman"/>
              </a:rPr>
              <a:t>due </a:t>
            </a:r>
            <a:r>
              <a:rPr lang="en-US" dirty="0" smtClean="0">
                <a:latin typeface="Times New Roman"/>
                <a:cs typeface="Times New Roman"/>
              </a:rPr>
              <a:t>to</a:t>
            </a:r>
            <a:r>
              <a:rPr lang="en-US" spc="-55" dirty="0" smtClean="0">
                <a:latin typeface="Times New Roman"/>
                <a:cs typeface="Times New Roman"/>
              </a:rPr>
              <a:t> </a:t>
            </a:r>
            <a:r>
              <a:rPr lang="en-US" dirty="0" smtClean="0">
                <a:latin typeface="Times New Roman"/>
                <a:cs typeface="Times New Roman"/>
              </a:rPr>
              <a:t>the</a:t>
            </a:r>
            <a:r>
              <a:rPr lang="en-US" spc="-55" dirty="0" smtClean="0">
                <a:latin typeface="Times New Roman"/>
                <a:cs typeface="Times New Roman"/>
              </a:rPr>
              <a:t> </a:t>
            </a:r>
            <a:r>
              <a:rPr lang="en-US" dirty="0" smtClean="0">
                <a:latin typeface="Times New Roman"/>
                <a:cs typeface="Times New Roman"/>
              </a:rPr>
              <a:t>rising</a:t>
            </a:r>
            <a:r>
              <a:rPr lang="en-US" spc="-50" dirty="0" smtClean="0">
                <a:latin typeface="Times New Roman"/>
                <a:cs typeface="Times New Roman"/>
              </a:rPr>
              <a:t> </a:t>
            </a:r>
            <a:r>
              <a:rPr lang="en-US" dirty="0" smtClean="0">
                <a:latin typeface="Times New Roman"/>
                <a:cs typeface="Times New Roman"/>
              </a:rPr>
              <a:t>demand</a:t>
            </a:r>
            <a:r>
              <a:rPr lang="en-US" spc="-55" dirty="0" smtClean="0">
                <a:latin typeface="Times New Roman"/>
                <a:cs typeface="Times New Roman"/>
              </a:rPr>
              <a:t> </a:t>
            </a:r>
            <a:r>
              <a:rPr lang="en-US" dirty="0" smtClean="0">
                <a:latin typeface="Times New Roman"/>
                <a:cs typeface="Times New Roman"/>
              </a:rPr>
              <a:t>for</a:t>
            </a:r>
            <a:r>
              <a:rPr lang="en-US" spc="-40" dirty="0" smtClean="0">
                <a:latin typeface="Times New Roman"/>
                <a:cs typeface="Times New Roman"/>
              </a:rPr>
              <a:t> </a:t>
            </a:r>
            <a:r>
              <a:rPr lang="en-US" spc="-10" dirty="0" smtClean="0">
                <a:latin typeface="Times New Roman"/>
                <a:cs typeface="Times New Roman"/>
              </a:rPr>
              <a:t>Ace.</a:t>
            </a:r>
            <a:r>
              <a:rPr lang="en-US" spc="-50" dirty="0" smtClean="0">
                <a:latin typeface="Times New Roman"/>
                <a:cs typeface="Times New Roman"/>
              </a:rPr>
              <a:t> </a:t>
            </a:r>
            <a:r>
              <a:rPr lang="en-US" dirty="0" smtClean="0">
                <a:latin typeface="Times New Roman"/>
                <a:cs typeface="Times New Roman"/>
              </a:rPr>
              <a:t>The</a:t>
            </a:r>
            <a:r>
              <a:rPr lang="en-US" spc="-60" dirty="0" smtClean="0">
                <a:latin typeface="Times New Roman"/>
                <a:cs typeface="Times New Roman"/>
              </a:rPr>
              <a:t> </a:t>
            </a:r>
            <a:r>
              <a:rPr lang="en-US" dirty="0" smtClean="0">
                <a:latin typeface="Times New Roman"/>
                <a:cs typeface="Times New Roman"/>
              </a:rPr>
              <a:t>Ace</a:t>
            </a:r>
            <a:r>
              <a:rPr lang="en-US" spc="-45" dirty="0" smtClean="0">
                <a:latin typeface="Times New Roman"/>
                <a:cs typeface="Times New Roman"/>
              </a:rPr>
              <a:t> </a:t>
            </a:r>
            <a:r>
              <a:rPr lang="en-US" dirty="0" smtClean="0">
                <a:latin typeface="Times New Roman"/>
                <a:cs typeface="Times New Roman"/>
              </a:rPr>
              <a:t>was</a:t>
            </a:r>
            <a:r>
              <a:rPr lang="en-US" spc="-40" dirty="0" smtClean="0">
                <a:latin typeface="Times New Roman"/>
                <a:cs typeface="Times New Roman"/>
              </a:rPr>
              <a:t> </a:t>
            </a:r>
            <a:r>
              <a:rPr lang="en-US" dirty="0" smtClean="0">
                <a:latin typeface="Times New Roman"/>
                <a:cs typeface="Times New Roman"/>
              </a:rPr>
              <a:t>built</a:t>
            </a:r>
            <a:r>
              <a:rPr lang="en-US" spc="-55" dirty="0" smtClean="0">
                <a:latin typeface="Times New Roman"/>
                <a:cs typeface="Times New Roman"/>
              </a:rPr>
              <a:t> </a:t>
            </a:r>
            <a:r>
              <a:rPr lang="en-US" dirty="0" smtClean="0">
                <a:latin typeface="Times New Roman"/>
                <a:cs typeface="Times New Roman"/>
              </a:rPr>
              <a:t>with</a:t>
            </a:r>
            <a:r>
              <a:rPr lang="en-US" spc="-50" dirty="0" smtClean="0">
                <a:latin typeface="Times New Roman"/>
                <a:cs typeface="Times New Roman"/>
              </a:rPr>
              <a:t> </a:t>
            </a:r>
            <a:r>
              <a:rPr lang="en-US" dirty="0" smtClean="0">
                <a:latin typeface="Times New Roman"/>
                <a:cs typeface="Times New Roman"/>
              </a:rPr>
              <a:t>a</a:t>
            </a:r>
            <a:r>
              <a:rPr lang="en-US" spc="-55" dirty="0" smtClean="0">
                <a:latin typeface="Times New Roman"/>
                <a:cs typeface="Times New Roman"/>
              </a:rPr>
              <a:t> </a:t>
            </a:r>
            <a:r>
              <a:rPr lang="en-US" dirty="0" smtClean="0">
                <a:latin typeface="Times New Roman"/>
                <a:cs typeface="Times New Roman"/>
              </a:rPr>
              <a:t>load</a:t>
            </a:r>
            <a:r>
              <a:rPr lang="en-US" spc="-60" dirty="0" smtClean="0">
                <a:latin typeface="Times New Roman"/>
                <a:cs typeface="Times New Roman"/>
              </a:rPr>
              <a:t> </a:t>
            </a:r>
            <a:r>
              <a:rPr lang="en-US" dirty="0" smtClean="0">
                <a:latin typeface="Times New Roman"/>
                <a:cs typeface="Times New Roman"/>
              </a:rPr>
              <a:t>body</a:t>
            </a:r>
            <a:r>
              <a:rPr lang="en-US" spc="-40" dirty="0" smtClean="0">
                <a:latin typeface="Times New Roman"/>
                <a:cs typeface="Times New Roman"/>
              </a:rPr>
              <a:t> </a:t>
            </a:r>
            <a:r>
              <a:rPr lang="en-US" dirty="0" smtClean="0">
                <a:latin typeface="Times New Roman"/>
                <a:cs typeface="Times New Roman"/>
              </a:rPr>
              <a:t>produced</a:t>
            </a:r>
            <a:r>
              <a:rPr lang="en-US" spc="-40" dirty="0" smtClean="0">
                <a:latin typeface="Times New Roman"/>
                <a:cs typeface="Times New Roman"/>
              </a:rPr>
              <a:t> </a:t>
            </a:r>
            <a:r>
              <a:rPr lang="en-US" dirty="0" smtClean="0">
                <a:latin typeface="Times New Roman"/>
                <a:cs typeface="Times New Roman"/>
              </a:rPr>
              <a:t>by</a:t>
            </a:r>
            <a:r>
              <a:rPr lang="en-US" spc="-50" dirty="0" smtClean="0">
                <a:latin typeface="Times New Roman"/>
                <a:cs typeface="Times New Roman"/>
              </a:rPr>
              <a:t> </a:t>
            </a:r>
            <a:r>
              <a:rPr lang="en-US" spc="-10" dirty="0" err="1" smtClean="0">
                <a:latin typeface="Times New Roman"/>
                <a:cs typeface="Times New Roman"/>
              </a:rPr>
              <a:t>Autoline</a:t>
            </a:r>
            <a:r>
              <a:rPr lang="en-US" spc="-10" dirty="0" smtClean="0">
                <a:latin typeface="Times New Roman"/>
                <a:cs typeface="Times New Roman"/>
              </a:rPr>
              <a:t> Industries.</a:t>
            </a:r>
            <a:endParaRPr lang="en-US" dirty="0" smtClean="0">
              <a:latin typeface="Times New Roman"/>
              <a:cs typeface="Times New Roman"/>
            </a:endParaRPr>
          </a:p>
          <a:p>
            <a:pPr>
              <a:lnSpc>
                <a:spcPct val="100000"/>
              </a:lnSpc>
              <a:spcBef>
                <a:spcPts val="30"/>
              </a:spcBef>
            </a:pPr>
            <a:endParaRPr lang="en-US" sz="1800" dirty="0" smtClean="0">
              <a:latin typeface="Times New Roman"/>
              <a:cs typeface="Times New Roman"/>
            </a:endParaRPr>
          </a:p>
          <a:p>
            <a:pPr marL="12700" algn="just">
              <a:lnSpc>
                <a:spcPct val="100000"/>
              </a:lnSpc>
              <a:buNone/>
            </a:pPr>
            <a:r>
              <a:rPr lang="en-US" b="1" dirty="0" smtClean="0">
                <a:latin typeface="Times New Roman"/>
                <a:cs typeface="Times New Roman"/>
              </a:rPr>
              <a:t>Tata</a:t>
            </a:r>
            <a:r>
              <a:rPr lang="en-US" b="1" spc="-15" dirty="0" smtClean="0">
                <a:latin typeface="Times New Roman"/>
                <a:cs typeface="Times New Roman"/>
              </a:rPr>
              <a:t> </a:t>
            </a:r>
            <a:r>
              <a:rPr lang="en-US" b="1" dirty="0" smtClean="0">
                <a:latin typeface="Times New Roman"/>
                <a:cs typeface="Times New Roman"/>
              </a:rPr>
              <a:t>Motors</a:t>
            </a:r>
            <a:r>
              <a:rPr lang="en-US" b="1" spc="-10" dirty="0" smtClean="0">
                <a:latin typeface="Times New Roman"/>
                <a:cs typeface="Times New Roman"/>
              </a:rPr>
              <a:t> </a:t>
            </a:r>
            <a:r>
              <a:rPr lang="en-US" b="1" dirty="0" smtClean="0">
                <a:latin typeface="Times New Roman"/>
                <a:cs typeface="Times New Roman"/>
              </a:rPr>
              <a:t>in</a:t>
            </a:r>
            <a:r>
              <a:rPr lang="en-US" b="1" spc="-5" dirty="0" smtClean="0">
                <a:latin typeface="Times New Roman"/>
                <a:cs typeface="Times New Roman"/>
              </a:rPr>
              <a:t> </a:t>
            </a:r>
            <a:r>
              <a:rPr lang="en-US" b="1" spc="-10" dirty="0" err="1" smtClean="0">
                <a:latin typeface="Times New Roman"/>
                <a:cs typeface="Times New Roman"/>
              </a:rPr>
              <a:t>Defence</a:t>
            </a:r>
            <a:r>
              <a:rPr lang="en-US" b="1" spc="-10" dirty="0" smtClean="0">
                <a:latin typeface="Times New Roman"/>
                <a:cs typeface="Times New Roman"/>
              </a:rPr>
              <a:t>:</a:t>
            </a:r>
            <a:endParaRPr lang="en-US" dirty="0" smtClean="0">
              <a:latin typeface="Times New Roman"/>
              <a:cs typeface="Times New Roman"/>
            </a:endParaRPr>
          </a:p>
          <a:p>
            <a:pPr marL="12700" algn="just">
              <a:lnSpc>
                <a:spcPct val="100000"/>
              </a:lnSpc>
              <a:spcBef>
                <a:spcPts val="625"/>
              </a:spcBef>
              <a:buNone/>
            </a:pPr>
            <a:r>
              <a:rPr lang="en-US" dirty="0" smtClean="0">
                <a:latin typeface="Times New Roman"/>
                <a:cs typeface="Times New Roman"/>
              </a:rPr>
              <a:t>With</a:t>
            </a:r>
            <a:r>
              <a:rPr lang="en-US" spc="120" dirty="0" smtClean="0">
                <a:latin typeface="Times New Roman"/>
                <a:cs typeface="Times New Roman"/>
              </a:rPr>
              <a:t> </a:t>
            </a:r>
            <a:r>
              <a:rPr lang="en-US" dirty="0" smtClean="0">
                <a:latin typeface="Times New Roman"/>
                <a:cs typeface="Times New Roman"/>
              </a:rPr>
              <a:t>a</a:t>
            </a:r>
            <a:r>
              <a:rPr lang="en-US" spc="120" dirty="0" smtClean="0">
                <a:latin typeface="Times New Roman"/>
                <a:cs typeface="Times New Roman"/>
              </a:rPr>
              <a:t> </a:t>
            </a:r>
            <a:r>
              <a:rPr lang="en-US" dirty="0" smtClean="0">
                <a:latin typeface="Times New Roman"/>
                <a:cs typeface="Times New Roman"/>
              </a:rPr>
              <a:t>wide</a:t>
            </a:r>
            <a:r>
              <a:rPr lang="en-US" spc="120" dirty="0" smtClean="0">
                <a:latin typeface="Times New Roman"/>
                <a:cs typeface="Times New Roman"/>
              </a:rPr>
              <a:t> </a:t>
            </a:r>
            <a:r>
              <a:rPr lang="en-US" dirty="0" smtClean="0">
                <a:latin typeface="Times New Roman"/>
                <a:cs typeface="Times New Roman"/>
              </a:rPr>
              <a:t>range</a:t>
            </a:r>
            <a:r>
              <a:rPr lang="en-US" spc="120" dirty="0" smtClean="0">
                <a:latin typeface="Times New Roman"/>
                <a:cs typeface="Times New Roman"/>
              </a:rPr>
              <a:t> </a:t>
            </a:r>
            <a:r>
              <a:rPr lang="en-US" dirty="0" smtClean="0">
                <a:latin typeface="Times New Roman"/>
                <a:cs typeface="Times New Roman"/>
              </a:rPr>
              <a:t>of</a:t>
            </a:r>
            <a:r>
              <a:rPr lang="en-US" spc="120" dirty="0" smtClean="0">
                <a:latin typeface="Times New Roman"/>
                <a:cs typeface="Times New Roman"/>
              </a:rPr>
              <a:t> </a:t>
            </a:r>
            <a:r>
              <a:rPr lang="en-US" dirty="0" smtClean="0">
                <a:latin typeface="Times New Roman"/>
                <a:cs typeface="Times New Roman"/>
              </a:rPr>
              <a:t>products</a:t>
            </a:r>
            <a:r>
              <a:rPr lang="en-US" spc="120" dirty="0" smtClean="0">
                <a:latin typeface="Times New Roman"/>
                <a:cs typeface="Times New Roman"/>
              </a:rPr>
              <a:t> </a:t>
            </a:r>
            <a:r>
              <a:rPr lang="en-US" dirty="0" smtClean="0">
                <a:latin typeface="Times New Roman"/>
                <a:cs typeface="Times New Roman"/>
              </a:rPr>
              <a:t>operating</a:t>
            </a:r>
            <a:r>
              <a:rPr lang="en-US" spc="125" dirty="0" smtClean="0">
                <a:latin typeface="Times New Roman"/>
                <a:cs typeface="Times New Roman"/>
              </a:rPr>
              <a:t> </a:t>
            </a:r>
            <a:r>
              <a:rPr lang="en-US" dirty="0" smtClean="0">
                <a:latin typeface="Times New Roman"/>
                <a:cs typeface="Times New Roman"/>
              </a:rPr>
              <a:t>across</a:t>
            </a:r>
            <a:r>
              <a:rPr lang="en-US" spc="135" dirty="0" smtClean="0">
                <a:latin typeface="Times New Roman"/>
                <a:cs typeface="Times New Roman"/>
              </a:rPr>
              <a:t> </a:t>
            </a:r>
            <a:r>
              <a:rPr lang="en-US" dirty="0" smtClean="0">
                <a:latin typeface="Times New Roman"/>
                <a:cs typeface="Times New Roman"/>
              </a:rPr>
              <a:t>the</a:t>
            </a:r>
            <a:r>
              <a:rPr lang="en-US" spc="120" dirty="0" smtClean="0">
                <a:latin typeface="Times New Roman"/>
                <a:cs typeface="Times New Roman"/>
              </a:rPr>
              <a:t> </a:t>
            </a:r>
            <a:r>
              <a:rPr lang="en-US" dirty="0" smtClean="0">
                <a:latin typeface="Times New Roman"/>
                <a:cs typeface="Times New Roman"/>
              </a:rPr>
              <a:t>entire</a:t>
            </a:r>
            <a:r>
              <a:rPr lang="en-US" spc="114" dirty="0" smtClean="0">
                <a:latin typeface="Times New Roman"/>
                <a:cs typeface="Times New Roman"/>
              </a:rPr>
              <a:t> </a:t>
            </a:r>
            <a:r>
              <a:rPr lang="en-US" dirty="0" smtClean="0">
                <a:latin typeface="Times New Roman"/>
                <a:cs typeface="Times New Roman"/>
              </a:rPr>
              <a:t>military</a:t>
            </a:r>
            <a:r>
              <a:rPr lang="en-US" spc="120" dirty="0" smtClean="0">
                <a:latin typeface="Times New Roman"/>
                <a:cs typeface="Times New Roman"/>
              </a:rPr>
              <a:t> </a:t>
            </a:r>
            <a:r>
              <a:rPr lang="en-US" dirty="0" smtClean="0">
                <a:latin typeface="Times New Roman"/>
                <a:cs typeface="Times New Roman"/>
              </a:rPr>
              <a:t>spectrum</a:t>
            </a:r>
            <a:r>
              <a:rPr lang="en-US" spc="155" dirty="0" smtClean="0">
                <a:latin typeface="Times New Roman"/>
                <a:cs typeface="Times New Roman"/>
              </a:rPr>
              <a:t> </a:t>
            </a:r>
            <a:r>
              <a:rPr lang="en-US" dirty="0" smtClean="0">
                <a:latin typeface="Times New Roman"/>
                <a:cs typeface="Times New Roman"/>
              </a:rPr>
              <a:t>–</a:t>
            </a:r>
            <a:r>
              <a:rPr lang="en-US" spc="125" dirty="0" smtClean="0">
                <a:latin typeface="Times New Roman"/>
                <a:cs typeface="Times New Roman"/>
              </a:rPr>
              <a:t> </a:t>
            </a:r>
            <a:r>
              <a:rPr lang="en-US" spc="-20" dirty="0" smtClean="0">
                <a:latin typeface="Times New Roman"/>
                <a:cs typeface="Times New Roman"/>
              </a:rPr>
              <a:t>from</a:t>
            </a:r>
            <a:endParaRPr lang="en-US" dirty="0" smtClean="0">
              <a:latin typeface="Times New Roman"/>
              <a:cs typeface="Times New Roman"/>
            </a:endParaRPr>
          </a:p>
          <a:p>
            <a:pPr marL="12700" marR="6985" algn="just">
              <a:lnSpc>
                <a:spcPct val="143700"/>
              </a:lnSpc>
              <a:spcBef>
                <a:spcPts val="5"/>
              </a:spcBef>
              <a:buNone/>
            </a:pPr>
            <a:r>
              <a:rPr lang="en-US" dirty="0" smtClean="0">
                <a:latin typeface="Times New Roman"/>
                <a:cs typeface="Times New Roman"/>
              </a:rPr>
              <a:t>Logistics</a:t>
            </a:r>
            <a:r>
              <a:rPr lang="en-US" spc="-25" dirty="0" smtClean="0">
                <a:latin typeface="Times New Roman"/>
                <a:cs typeface="Times New Roman"/>
              </a:rPr>
              <a:t> </a:t>
            </a:r>
            <a:r>
              <a:rPr lang="en-US" dirty="0" smtClean="0">
                <a:latin typeface="Times New Roman"/>
                <a:cs typeface="Times New Roman"/>
              </a:rPr>
              <a:t>to</a:t>
            </a:r>
            <a:r>
              <a:rPr lang="en-US" spc="-25" dirty="0" smtClean="0">
                <a:latin typeface="Times New Roman"/>
                <a:cs typeface="Times New Roman"/>
              </a:rPr>
              <a:t> </a:t>
            </a:r>
            <a:r>
              <a:rPr lang="en-US" spc="-10" dirty="0" smtClean="0">
                <a:latin typeface="Times New Roman"/>
                <a:cs typeface="Times New Roman"/>
              </a:rPr>
              <a:t>front-</a:t>
            </a:r>
            <a:r>
              <a:rPr lang="en-US" dirty="0" smtClean="0">
                <a:latin typeface="Times New Roman"/>
                <a:cs typeface="Times New Roman"/>
              </a:rPr>
              <a:t>line</a:t>
            </a:r>
            <a:r>
              <a:rPr lang="en-US" spc="-30" dirty="0" smtClean="0">
                <a:latin typeface="Times New Roman"/>
                <a:cs typeface="Times New Roman"/>
              </a:rPr>
              <a:t> </a:t>
            </a:r>
            <a:r>
              <a:rPr lang="en-US" dirty="0" smtClean="0">
                <a:latin typeface="Times New Roman"/>
                <a:cs typeface="Times New Roman"/>
              </a:rPr>
              <a:t>Combat,</a:t>
            </a:r>
            <a:r>
              <a:rPr lang="en-US" spc="-25" dirty="0" smtClean="0">
                <a:latin typeface="Times New Roman"/>
                <a:cs typeface="Times New Roman"/>
              </a:rPr>
              <a:t> </a:t>
            </a:r>
            <a:r>
              <a:rPr lang="en-US" dirty="0" smtClean="0">
                <a:latin typeface="Times New Roman"/>
                <a:cs typeface="Times New Roman"/>
              </a:rPr>
              <a:t>Tata</a:t>
            </a:r>
            <a:r>
              <a:rPr lang="en-US" spc="-20" dirty="0" smtClean="0">
                <a:latin typeface="Times New Roman"/>
                <a:cs typeface="Times New Roman"/>
              </a:rPr>
              <a:t> </a:t>
            </a:r>
            <a:r>
              <a:rPr lang="en-US" dirty="0" smtClean="0">
                <a:latin typeface="Times New Roman"/>
                <a:cs typeface="Times New Roman"/>
              </a:rPr>
              <a:t>Motors</a:t>
            </a:r>
            <a:r>
              <a:rPr lang="en-US" spc="-25" dirty="0" smtClean="0">
                <a:latin typeface="Times New Roman"/>
                <a:cs typeface="Times New Roman"/>
              </a:rPr>
              <a:t> </a:t>
            </a:r>
            <a:r>
              <a:rPr lang="en-US" dirty="0" smtClean="0">
                <a:latin typeface="Times New Roman"/>
                <a:cs typeface="Times New Roman"/>
              </a:rPr>
              <a:t>today</a:t>
            </a:r>
            <a:r>
              <a:rPr lang="en-US" spc="-25" dirty="0" smtClean="0">
                <a:latin typeface="Times New Roman"/>
                <a:cs typeface="Times New Roman"/>
              </a:rPr>
              <a:t> </a:t>
            </a:r>
            <a:r>
              <a:rPr lang="en-US" dirty="0" smtClean="0">
                <a:latin typeface="Times New Roman"/>
                <a:cs typeface="Times New Roman"/>
              </a:rPr>
              <a:t>is</a:t>
            </a:r>
            <a:r>
              <a:rPr lang="en-US" spc="-20" dirty="0" smtClean="0">
                <a:latin typeface="Times New Roman"/>
                <a:cs typeface="Times New Roman"/>
              </a:rPr>
              <a:t> </a:t>
            </a:r>
            <a:r>
              <a:rPr lang="en-US" dirty="0" smtClean="0">
                <a:latin typeface="Times New Roman"/>
                <a:cs typeface="Times New Roman"/>
              </a:rPr>
              <a:t>the</a:t>
            </a:r>
            <a:r>
              <a:rPr lang="en-US" spc="-25" dirty="0" smtClean="0">
                <a:latin typeface="Times New Roman"/>
                <a:cs typeface="Times New Roman"/>
              </a:rPr>
              <a:t> </a:t>
            </a:r>
            <a:r>
              <a:rPr lang="en-US" dirty="0" smtClean="0">
                <a:latin typeface="Times New Roman"/>
                <a:cs typeface="Times New Roman"/>
              </a:rPr>
              <a:t>largest</a:t>
            </a:r>
            <a:r>
              <a:rPr lang="en-US" spc="-20" dirty="0" smtClean="0">
                <a:latin typeface="Times New Roman"/>
                <a:cs typeface="Times New Roman"/>
              </a:rPr>
              <a:t> </a:t>
            </a:r>
            <a:r>
              <a:rPr lang="en-US" dirty="0" smtClean="0">
                <a:latin typeface="Times New Roman"/>
                <a:cs typeface="Times New Roman"/>
              </a:rPr>
              <a:t>private</a:t>
            </a:r>
            <a:r>
              <a:rPr lang="en-US" spc="-20" dirty="0" smtClean="0">
                <a:latin typeface="Times New Roman"/>
                <a:cs typeface="Times New Roman"/>
              </a:rPr>
              <a:t> </a:t>
            </a:r>
            <a:r>
              <a:rPr lang="en-US" dirty="0" smtClean="0">
                <a:latin typeface="Times New Roman"/>
                <a:cs typeface="Times New Roman"/>
              </a:rPr>
              <a:t>sector</a:t>
            </a:r>
            <a:r>
              <a:rPr lang="en-US" spc="-20" dirty="0" smtClean="0">
                <a:latin typeface="Times New Roman"/>
                <a:cs typeface="Times New Roman"/>
              </a:rPr>
              <a:t> </a:t>
            </a:r>
            <a:r>
              <a:rPr lang="en-US" spc="-10" dirty="0" smtClean="0">
                <a:latin typeface="Times New Roman"/>
                <a:cs typeface="Times New Roman"/>
              </a:rPr>
              <a:t>mobility </a:t>
            </a:r>
            <a:r>
              <a:rPr lang="en-US" dirty="0" smtClean="0">
                <a:latin typeface="Times New Roman"/>
                <a:cs typeface="Times New Roman"/>
              </a:rPr>
              <a:t>player</a:t>
            </a:r>
            <a:r>
              <a:rPr lang="en-US" spc="15" dirty="0" smtClean="0">
                <a:latin typeface="Times New Roman"/>
                <a:cs typeface="Times New Roman"/>
              </a:rPr>
              <a:t> </a:t>
            </a:r>
            <a:r>
              <a:rPr lang="en-US" dirty="0" smtClean="0">
                <a:latin typeface="Times New Roman"/>
                <a:cs typeface="Times New Roman"/>
              </a:rPr>
              <a:t>in</a:t>
            </a:r>
            <a:r>
              <a:rPr lang="en-US" spc="25" dirty="0" smtClean="0">
                <a:latin typeface="Times New Roman"/>
                <a:cs typeface="Times New Roman"/>
              </a:rPr>
              <a:t> </a:t>
            </a:r>
            <a:r>
              <a:rPr lang="en-US" dirty="0" smtClean="0">
                <a:latin typeface="Times New Roman"/>
                <a:cs typeface="Times New Roman"/>
              </a:rPr>
              <a:t>the</a:t>
            </a:r>
            <a:r>
              <a:rPr lang="en-US" spc="15" dirty="0" smtClean="0">
                <a:latin typeface="Times New Roman"/>
                <a:cs typeface="Times New Roman"/>
              </a:rPr>
              <a:t> </a:t>
            </a:r>
            <a:r>
              <a:rPr lang="en-US" dirty="0" err="1" smtClean="0">
                <a:latin typeface="Times New Roman"/>
                <a:cs typeface="Times New Roman"/>
              </a:rPr>
              <a:t>Defence</a:t>
            </a:r>
            <a:r>
              <a:rPr lang="en-US" spc="15" dirty="0" smtClean="0">
                <a:latin typeface="Times New Roman"/>
                <a:cs typeface="Times New Roman"/>
              </a:rPr>
              <a:t> </a:t>
            </a:r>
            <a:r>
              <a:rPr lang="en-US" dirty="0" smtClean="0">
                <a:latin typeface="Times New Roman"/>
                <a:cs typeface="Times New Roman"/>
              </a:rPr>
              <a:t>space</a:t>
            </a:r>
            <a:r>
              <a:rPr lang="en-US" spc="15" dirty="0" smtClean="0">
                <a:latin typeface="Times New Roman"/>
                <a:cs typeface="Times New Roman"/>
              </a:rPr>
              <a:t> </a:t>
            </a:r>
            <a:r>
              <a:rPr lang="en-US" dirty="0" smtClean="0">
                <a:latin typeface="Times New Roman"/>
                <a:cs typeface="Times New Roman"/>
              </a:rPr>
              <a:t>in</a:t>
            </a:r>
            <a:r>
              <a:rPr lang="en-US" spc="25" dirty="0" smtClean="0">
                <a:latin typeface="Times New Roman"/>
                <a:cs typeface="Times New Roman"/>
              </a:rPr>
              <a:t> </a:t>
            </a:r>
            <a:r>
              <a:rPr lang="en-US" dirty="0" smtClean="0">
                <a:latin typeface="Times New Roman"/>
                <a:cs typeface="Times New Roman"/>
              </a:rPr>
              <a:t>India.</a:t>
            </a:r>
            <a:r>
              <a:rPr lang="en-US" spc="15" dirty="0" smtClean="0">
                <a:latin typeface="Times New Roman"/>
                <a:cs typeface="Times New Roman"/>
              </a:rPr>
              <a:t> </a:t>
            </a:r>
            <a:r>
              <a:rPr lang="en-US" dirty="0" smtClean="0">
                <a:latin typeface="Times New Roman"/>
                <a:cs typeface="Times New Roman"/>
              </a:rPr>
              <a:t>Our</a:t>
            </a:r>
            <a:r>
              <a:rPr lang="en-US" spc="15" dirty="0" smtClean="0">
                <a:latin typeface="Times New Roman"/>
                <a:cs typeface="Times New Roman"/>
              </a:rPr>
              <a:t> </a:t>
            </a:r>
            <a:r>
              <a:rPr lang="en-US" dirty="0" smtClean="0">
                <a:latin typeface="Times New Roman"/>
                <a:cs typeface="Times New Roman"/>
              </a:rPr>
              <a:t>mobility</a:t>
            </a:r>
            <a:r>
              <a:rPr lang="en-US" spc="20" dirty="0" smtClean="0">
                <a:latin typeface="Times New Roman"/>
                <a:cs typeface="Times New Roman"/>
              </a:rPr>
              <a:t> </a:t>
            </a:r>
            <a:r>
              <a:rPr lang="en-US" dirty="0" smtClean="0">
                <a:latin typeface="Times New Roman"/>
                <a:cs typeface="Times New Roman"/>
              </a:rPr>
              <a:t>solutions</a:t>
            </a:r>
            <a:r>
              <a:rPr lang="en-US" spc="10" dirty="0" smtClean="0">
                <a:latin typeface="Times New Roman"/>
                <a:cs typeface="Times New Roman"/>
              </a:rPr>
              <a:t> </a:t>
            </a:r>
            <a:r>
              <a:rPr lang="en-US" dirty="0" smtClean="0">
                <a:latin typeface="Times New Roman"/>
                <a:cs typeface="Times New Roman"/>
              </a:rPr>
              <a:t>portfolio</a:t>
            </a:r>
            <a:r>
              <a:rPr lang="en-US" spc="20" dirty="0" smtClean="0">
                <a:latin typeface="Times New Roman"/>
                <a:cs typeface="Times New Roman"/>
              </a:rPr>
              <a:t> </a:t>
            </a:r>
            <a:r>
              <a:rPr lang="en-US" dirty="0" smtClean="0">
                <a:latin typeface="Times New Roman"/>
                <a:cs typeface="Times New Roman"/>
              </a:rPr>
              <a:t>has</a:t>
            </a:r>
            <a:r>
              <a:rPr lang="en-US" spc="5" dirty="0" smtClean="0">
                <a:latin typeface="Times New Roman"/>
                <a:cs typeface="Times New Roman"/>
              </a:rPr>
              <a:t> </a:t>
            </a:r>
            <a:r>
              <a:rPr lang="en-US" dirty="0" smtClean="0">
                <a:latin typeface="Times New Roman"/>
                <a:cs typeface="Times New Roman"/>
              </a:rPr>
              <a:t>grown</a:t>
            </a:r>
            <a:r>
              <a:rPr lang="en-US" spc="20" dirty="0" smtClean="0">
                <a:latin typeface="Times New Roman"/>
                <a:cs typeface="Times New Roman"/>
              </a:rPr>
              <a:t> </a:t>
            </a:r>
            <a:r>
              <a:rPr lang="en-US" spc="-20" dirty="0" smtClean="0">
                <a:latin typeface="Times New Roman"/>
                <a:cs typeface="Times New Roman"/>
              </a:rPr>
              <a:t>from </a:t>
            </a:r>
            <a:r>
              <a:rPr lang="en-US" dirty="0" smtClean="0">
                <a:latin typeface="Times New Roman"/>
                <a:cs typeface="Times New Roman"/>
              </a:rPr>
              <a:t>strength</a:t>
            </a:r>
            <a:r>
              <a:rPr lang="en-US" spc="50" dirty="0" smtClean="0">
                <a:latin typeface="Times New Roman"/>
                <a:cs typeface="Times New Roman"/>
              </a:rPr>
              <a:t> </a:t>
            </a:r>
            <a:r>
              <a:rPr lang="en-US" dirty="0" smtClean="0">
                <a:latin typeface="Times New Roman"/>
                <a:cs typeface="Times New Roman"/>
              </a:rPr>
              <a:t>to</a:t>
            </a:r>
            <a:r>
              <a:rPr lang="en-US" spc="55" dirty="0" smtClean="0">
                <a:latin typeface="Times New Roman"/>
                <a:cs typeface="Times New Roman"/>
              </a:rPr>
              <a:t> </a:t>
            </a:r>
            <a:r>
              <a:rPr lang="en-US" dirty="0" smtClean="0">
                <a:latin typeface="Times New Roman"/>
                <a:cs typeface="Times New Roman"/>
              </a:rPr>
              <a:t>strength</a:t>
            </a:r>
            <a:r>
              <a:rPr lang="en-US" spc="55" dirty="0" smtClean="0">
                <a:latin typeface="Times New Roman"/>
                <a:cs typeface="Times New Roman"/>
              </a:rPr>
              <a:t> </a:t>
            </a:r>
            <a:r>
              <a:rPr lang="en-US" dirty="0" smtClean="0">
                <a:latin typeface="Times New Roman"/>
                <a:cs typeface="Times New Roman"/>
              </a:rPr>
              <a:t>to</a:t>
            </a:r>
            <a:r>
              <a:rPr lang="en-US" spc="60" dirty="0" smtClean="0">
                <a:latin typeface="Times New Roman"/>
                <a:cs typeface="Times New Roman"/>
              </a:rPr>
              <a:t> </a:t>
            </a:r>
            <a:r>
              <a:rPr lang="en-US" dirty="0" smtClean="0">
                <a:latin typeface="Times New Roman"/>
                <a:cs typeface="Times New Roman"/>
              </a:rPr>
              <a:t>include</a:t>
            </a:r>
            <a:r>
              <a:rPr lang="en-US" spc="45" dirty="0" smtClean="0">
                <a:latin typeface="Times New Roman"/>
                <a:cs typeface="Times New Roman"/>
              </a:rPr>
              <a:t> </a:t>
            </a:r>
            <a:r>
              <a:rPr lang="en-US" dirty="0" smtClean="0">
                <a:latin typeface="Times New Roman"/>
                <a:cs typeface="Times New Roman"/>
              </a:rPr>
              <a:t>all</a:t>
            </a:r>
            <a:r>
              <a:rPr lang="en-US" spc="65" dirty="0" smtClean="0">
                <a:latin typeface="Times New Roman"/>
                <a:cs typeface="Times New Roman"/>
              </a:rPr>
              <a:t> </a:t>
            </a:r>
            <a:r>
              <a:rPr lang="en-US" dirty="0" smtClean="0">
                <a:latin typeface="Times New Roman"/>
                <a:cs typeface="Times New Roman"/>
              </a:rPr>
              <a:t>classes</a:t>
            </a:r>
            <a:r>
              <a:rPr lang="en-US" spc="55" dirty="0" smtClean="0">
                <a:latin typeface="Times New Roman"/>
                <a:cs typeface="Times New Roman"/>
              </a:rPr>
              <a:t> </a:t>
            </a:r>
            <a:r>
              <a:rPr lang="en-US" dirty="0" smtClean="0">
                <a:latin typeface="Times New Roman"/>
                <a:cs typeface="Times New Roman"/>
              </a:rPr>
              <a:t>of</a:t>
            </a:r>
            <a:r>
              <a:rPr lang="en-US" spc="45" dirty="0" smtClean="0">
                <a:latin typeface="Times New Roman"/>
                <a:cs typeface="Times New Roman"/>
              </a:rPr>
              <a:t> </a:t>
            </a:r>
            <a:r>
              <a:rPr lang="en-US" dirty="0" smtClean="0">
                <a:latin typeface="Times New Roman"/>
                <a:cs typeface="Times New Roman"/>
              </a:rPr>
              <a:t>vehicles</a:t>
            </a:r>
            <a:r>
              <a:rPr lang="en-US" spc="70" dirty="0" smtClean="0">
                <a:latin typeface="Times New Roman"/>
                <a:cs typeface="Times New Roman"/>
              </a:rPr>
              <a:t> </a:t>
            </a:r>
            <a:r>
              <a:rPr lang="en-US" dirty="0" smtClean="0">
                <a:latin typeface="Times New Roman"/>
                <a:cs typeface="Times New Roman"/>
              </a:rPr>
              <a:t>-</a:t>
            </a:r>
            <a:r>
              <a:rPr lang="en-US" spc="60" dirty="0" smtClean="0">
                <a:latin typeface="Times New Roman"/>
                <a:cs typeface="Times New Roman"/>
              </a:rPr>
              <a:t> </a:t>
            </a:r>
            <a:r>
              <a:rPr lang="en-US" dirty="0" smtClean="0">
                <a:latin typeface="Times New Roman"/>
                <a:cs typeface="Times New Roman"/>
              </a:rPr>
              <a:t>from</a:t>
            </a:r>
            <a:r>
              <a:rPr lang="en-US" spc="50" dirty="0" smtClean="0">
                <a:latin typeface="Times New Roman"/>
                <a:cs typeface="Times New Roman"/>
              </a:rPr>
              <a:t> </a:t>
            </a:r>
            <a:r>
              <a:rPr lang="en-US" dirty="0" smtClean="0">
                <a:latin typeface="Times New Roman"/>
                <a:cs typeface="Times New Roman"/>
              </a:rPr>
              <a:t>light</a:t>
            </a:r>
            <a:r>
              <a:rPr lang="en-US" spc="55" dirty="0" smtClean="0">
                <a:latin typeface="Times New Roman"/>
                <a:cs typeface="Times New Roman"/>
              </a:rPr>
              <a:t> </a:t>
            </a:r>
            <a:r>
              <a:rPr lang="en-US" dirty="0" smtClean="0">
                <a:latin typeface="Times New Roman"/>
                <a:cs typeface="Times New Roman"/>
              </a:rPr>
              <a:t>to</a:t>
            </a:r>
            <a:r>
              <a:rPr lang="en-US" spc="55" dirty="0" smtClean="0">
                <a:latin typeface="Times New Roman"/>
                <a:cs typeface="Times New Roman"/>
              </a:rPr>
              <a:t> </a:t>
            </a:r>
            <a:r>
              <a:rPr lang="en-US" dirty="0" smtClean="0">
                <a:latin typeface="Times New Roman"/>
                <a:cs typeface="Times New Roman"/>
              </a:rPr>
              <a:t>heavy</a:t>
            </a:r>
            <a:r>
              <a:rPr lang="en-US" spc="65" dirty="0" smtClean="0">
                <a:latin typeface="Times New Roman"/>
                <a:cs typeface="Times New Roman"/>
              </a:rPr>
              <a:t> </a:t>
            </a:r>
            <a:r>
              <a:rPr lang="en-US" dirty="0" smtClean="0">
                <a:latin typeface="Times New Roman"/>
                <a:cs typeface="Times New Roman"/>
              </a:rPr>
              <a:t>and</a:t>
            </a:r>
            <a:r>
              <a:rPr lang="en-US" spc="45" dirty="0" smtClean="0">
                <a:latin typeface="Times New Roman"/>
                <a:cs typeface="Times New Roman"/>
              </a:rPr>
              <a:t> </a:t>
            </a:r>
            <a:r>
              <a:rPr lang="en-US" spc="-10" dirty="0" smtClean="0">
                <a:latin typeface="Times New Roman"/>
                <a:cs typeface="Times New Roman"/>
              </a:rPr>
              <a:t>across </a:t>
            </a:r>
            <a:r>
              <a:rPr lang="en-US" dirty="0" smtClean="0">
                <a:latin typeface="Times New Roman"/>
                <a:cs typeface="Times New Roman"/>
              </a:rPr>
              <a:t>the</a:t>
            </a:r>
            <a:r>
              <a:rPr lang="en-US" spc="-15" dirty="0" smtClean="0">
                <a:latin typeface="Times New Roman"/>
                <a:cs typeface="Times New Roman"/>
              </a:rPr>
              <a:t> </a:t>
            </a:r>
            <a:r>
              <a:rPr lang="en-US" dirty="0" smtClean="0">
                <a:latin typeface="Times New Roman"/>
                <a:cs typeface="Times New Roman"/>
              </a:rPr>
              <a:t>entire</a:t>
            </a:r>
            <a:r>
              <a:rPr lang="en-US" spc="-25" dirty="0" smtClean="0">
                <a:latin typeface="Times New Roman"/>
                <a:cs typeface="Times New Roman"/>
              </a:rPr>
              <a:t> </a:t>
            </a:r>
            <a:r>
              <a:rPr lang="en-US" dirty="0" err="1" smtClean="0">
                <a:latin typeface="Times New Roman"/>
                <a:cs typeface="Times New Roman"/>
              </a:rPr>
              <a:t>Defence</a:t>
            </a:r>
            <a:r>
              <a:rPr lang="en-US" dirty="0" smtClean="0">
                <a:latin typeface="Times New Roman"/>
                <a:cs typeface="Times New Roman"/>
              </a:rPr>
              <a:t>,</a:t>
            </a:r>
            <a:r>
              <a:rPr lang="en-US" spc="-20" dirty="0" smtClean="0">
                <a:latin typeface="Times New Roman"/>
                <a:cs typeface="Times New Roman"/>
              </a:rPr>
              <a:t> </a:t>
            </a:r>
            <a:r>
              <a:rPr lang="en-US" dirty="0" smtClean="0">
                <a:latin typeface="Times New Roman"/>
                <a:cs typeface="Times New Roman"/>
              </a:rPr>
              <a:t>Paramilitary</a:t>
            </a:r>
            <a:r>
              <a:rPr lang="en-US" spc="-15" dirty="0" smtClean="0">
                <a:latin typeface="Times New Roman"/>
                <a:cs typeface="Times New Roman"/>
              </a:rPr>
              <a:t> </a:t>
            </a:r>
            <a:r>
              <a:rPr lang="en-US" dirty="0" smtClean="0">
                <a:latin typeface="Times New Roman"/>
                <a:cs typeface="Times New Roman"/>
              </a:rPr>
              <a:t>and</a:t>
            </a:r>
            <a:r>
              <a:rPr lang="en-US" spc="-15" dirty="0" smtClean="0">
                <a:latin typeface="Times New Roman"/>
                <a:cs typeface="Times New Roman"/>
              </a:rPr>
              <a:t> </a:t>
            </a:r>
            <a:r>
              <a:rPr lang="en-US" dirty="0" smtClean="0">
                <a:latin typeface="Times New Roman"/>
                <a:cs typeface="Times New Roman"/>
              </a:rPr>
              <a:t>Police</a:t>
            </a:r>
            <a:r>
              <a:rPr lang="en-US" spc="-15" dirty="0" smtClean="0">
                <a:latin typeface="Times New Roman"/>
                <a:cs typeface="Times New Roman"/>
              </a:rPr>
              <a:t> </a:t>
            </a:r>
            <a:r>
              <a:rPr lang="en-US" dirty="0" smtClean="0">
                <a:latin typeface="Times New Roman"/>
                <a:cs typeface="Times New Roman"/>
              </a:rPr>
              <a:t>mobility</a:t>
            </a:r>
            <a:r>
              <a:rPr lang="en-US" spc="-15" dirty="0" smtClean="0">
                <a:latin typeface="Times New Roman"/>
                <a:cs typeface="Times New Roman"/>
              </a:rPr>
              <a:t> </a:t>
            </a:r>
            <a:r>
              <a:rPr lang="en-US" spc="-10" dirty="0" smtClean="0">
                <a:latin typeface="Times New Roman"/>
                <a:cs typeface="Times New Roman"/>
              </a:rPr>
              <a:t>segment.</a:t>
            </a:r>
            <a:endParaRPr lang="en-US" dirty="0" smtClean="0">
              <a:latin typeface="Times New Roman"/>
              <a:cs typeface="Times New Roman"/>
            </a:endParaRPr>
          </a:p>
          <a:p>
            <a:pPr marL="12700" marR="7620" algn="just">
              <a:lnSpc>
                <a:spcPct val="143300"/>
              </a:lnSpc>
              <a:spcBef>
                <a:spcPts val="15"/>
              </a:spcBef>
              <a:buNone/>
            </a:pPr>
            <a:r>
              <a:rPr lang="en-US" dirty="0" smtClean="0">
                <a:latin typeface="Times New Roman"/>
                <a:cs typeface="Times New Roman"/>
              </a:rPr>
              <a:t>Tata</a:t>
            </a:r>
            <a:r>
              <a:rPr lang="en-US" spc="215" dirty="0" smtClean="0">
                <a:latin typeface="Times New Roman"/>
                <a:cs typeface="Times New Roman"/>
              </a:rPr>
              <a:t> </a:t>
            </a:r>
            <a:r>
              <a:rPr lang="en-US" dirty="0" smtClean="0">
                <a:latin typeface="Times New Roman"/>
                <a:cs typeface="Times New Roman"/>
              </a:rPr>
              <a:t>Motors</a:t>
            </a:r>
            <a:r>
              <a:rPr lang="en-US" spc="215" dirty="0" smtClean="0">
                <a:latin typeface="Times New Roman"/>
                <a:cs typeface="Times New Roman"/>
              </a:rPr>
              <a:t> </a:t>
            </a:r>
            <a:r>
              <a:rPr lang="en-US" dirty="0" smtClean="0">
                <a:latin typeface="Times New Roman"/>
                <a:cs typeface="Times New Roman"/>
              </a:rPr>
              <a:t>has</a:t>
            </a:r>
            <a:r>
              <a:rPr lang="en-US" spc="220" dirty="0" smtClean="0">
                <a:latin typeface="Times New Roman"/>
                <a:cs typeface="Times New Roman"/>
              </a:rPr>
              <a:t> </a:t>
            </a:r>
            <a:r>
              <a:rPr lang="en-US" dirty="0" smtClean="0">
                <a:latin typeface="Times New Roman"/>
                <a:cs typeface="Times New Roman"/>
              </a:rPr>
              <a:t>supplied</a:t>
            </a:r>
            <a:r>
              <a:rPr lang="en-US" spc="220" dirty="0" smtClean="0">
                <a:latin typeface="Times New Roman"/>
                <a:cs typeface="Times New Roman"/>
              </a:rPr>
              <a:t> </a:t>
            </a:r>
            <a:r>
              <a:rPr lang="en-US" dirty="0" smtClean="0">
                <a:latin typeface="Times New Roman"/>
                <a:cs typeface="Times New Roman"/>
              </a:rPr>
              <a:t>over</a:t>
            </a:r>
            <a:r>
              <a:rPr lang="en-US" spc="220" dirty="0" smtClean="0">
                <a:latin typeface="Times New Roman"/>
                <a:cs typeface="Times New Roman"/>
              </a:rPr>
              <a:t> </a:t>
            </a:r>
            <a:r>
              <a:rPr lang="en-US" dirty="0" smtClean="0">
                <a:latin typeface="Times New Roman"/>
                <a:cs typeface="Times New Roman"/>
              </a:rPr>
              <a:t>100,000+</a:t>
            </a:r>
            <a:r>
              <a:rPr lang="en-US" spc="215" dirty="0" smtClean="0">
                <a:latin typeface="Times New Roman"/>
                <a:cs typeface="Times New Roman"/>
              </a:rPr>
              <a:t> </a:t>
            </a:r>
            <a:r>
              <a:rPr lang="en-US" dirty="0" smtClean="0">
                <a:latin typeface="Times New Roman"/>
                <a:cs typeface="Times New Roman"/>
              </a:rPr>
              <a:t>vehicles</a:t>
            </a:r>
            <a:r>
              <a:rPr lang="en-US" spc="220" dirty="0" smtClean="0">
                <a:latin typeface="Times New Roman"/>
                <a:cs typeface="Times New Roman"/>
              </a:rPr>
              <a:t> </a:t>
            </a:r>
            <a:r>
              <a:rPr lang="en-US" dirty="0" smtClean="0">
                <a:latin typeface="Times New Roman"/>
                <a:cs typeface="Times New Roman"/>
              </a:rPr>
              <a:t>to</a:t>
            </a:r>
            <a:r>
              <a:rPr lang="en-US" spc="245" dirty="0" smtClean="0">
                <a:latin typeface="Times New Roman"/>
                <a:cs typeface="Times New Roman"/>
              </a:rPr>
              <a:t> </a:t>
            </a:r>
            <a:r>
              <a:rPr lang="en-US" b="1" dirty="0" smtClean="0">
                <a:latin typeface="Times New Roman"/>
                <a:cs typeface="Times New Roman"/>
              </a:rPr>
              <a:t>various </a:t>
            </a:r>
            <a:r>
              <a:rPr lang="en-US" dirty="0" smtClean="0">
                <a:latin typeface="Times New Roman"/>
                <a:cs typeface="Times New Roman"/>
              </a:rPr>
              <a:t>Paramilitary</a:t>
            </a:r>
            <a:r>
              <a:rPr lang="en-US" spc="215" dirty="0" smtClean="0">
                <a:latin typeface="Times New Roman"/>
                <a:cs typeface="Times New Roman"/>
              </a:rPr>
              <a:t> </a:t>
            </a:r>
            <a:r>
              <a:rPr lang="en-US" dirty="0" smtClean="0">
                <a:latin typeface="Times New Roman"/>
                <a:cs typeface="Times New Roman"/>
              </a:rPr>
              <a:t>&amp;</a:t>
            </a:r>
            <a:r>
              <a:rPr lang="en-US" spc="220" dirty="0" smtClean="0">
                <a:latin typeface="Times New Roman"/>
                <a:cs typeface="Times New Roman"/>
              </a:rPr>
              <a:t> </a:t>
            </a:r>
            <a:r>
              <a:rPr lang="en-US" spc="-10" dirty="0" smtClean="0">
                <a:latin typeface="Times New Roman"/>
                <a:cs typeface="Times New Roman"/>
              </a:rPr>
              <a:t>State </a:t>
            </a:r>
            <a:r>
              <a:rPr lang="en-US" dirty="0" smtClean="0">
                <a:latin typeface="Times New Roman"/>
                <a:cs typeface="Times New Roman"/>
              </a:rPr>
              <a:t>Police</a:t>
            </a:r>
            <a:r>
              <a:rPr lang="en-US" spc="-55" dirty="0" smtClean="0">
                <a:latin typeface="Times New Roman"/>
                <a:cs typeface="Times New Roman"/>
              </a:rPr>
              <a:t> </a:t>
            </a:r>
            <a:r>
              <a:rPr lang="en-US" dirty="0" smtClean="0">
                <a:latin typeface="Times New Roman"/>
                <a:cs typeface="Times New Roman"/>
              </a:rPr>
              <a:t>forces</a:t>
            </a:r>
            <a:r>
              <a:rPr lang="en-US" spc="-5" dirty="0" smtClean="0">
                <a:latin typeface="Times New Roman"/>
                <a:cs typeface="Times New Roman"/>
              </a:rPr>
              <a:t> </a:t>
            </a:r>
            <a:r>
              <a:rPr lang="en-US" dirty="0" smtClean="0">
                <a:latin typeface="Times New Roman"/>
                <a:cs typeface="Times New Roman"/>
              </a:rPr>
              <a:t>and</a:t>
            </a:r>
            <a:r>
              <a:rPr lang="en-US" spc="-50" dirty="0" smtClean="0">
                <a:latin typeface="Times New Roman"/>
                <a:cs typeface="Times New Roman"/>
              </a:rPr>
              <a:t> </a:t>
            </a:r>
            <a:r>
              <a:rPr lang="en-US" dirty="0" smtClean="0">
                <a:latin typeface="Times New Roman"/>
                <a:cs typeface="Times New Roman"/>
              </a:rPr>
              <a:t>is</a:t>
            </a:r>
            <a:r>
              <a:rPr lang="en-US" spc="-40" dirty="0" smtClean="0">
                <a:latin typeface="Times New Roman"/>
                <a:cs typeface="Times New Roman"/>
              </a:rPr>
              <a:t> </a:t>
            </a:r>
            <a:r>
              <a:rPr lang="en-US" dirty="0" smtClean="0">
                <a:latin typeface="Times New Roman"/>
                <a:cs typeface="Times New Roman"/>
              </a:rPr>
              <a:t>the</a:t>
            </a:r>
            <a:r>
              <a:rPr lang="en-US" spc="-45" dirty="0" smtClean="0">
                <a:latin typeface="Times New Roman"/>
                <a:cs typeface="Times New Roman"/>
              </a:rPr>
              <a:t> </a:t>
            </a:r>
            <a:r>
              <a:rPr lang="en-US" dirty="0" smtClean="0">
                <a:latin typeface="Times New Roman"/>
                <a:cs typeface="Times New Roman"/>
              </a:rPr>
              <a:t>only</a:t>
            </a:r>
            <a:r>
              <a:rPr lang="en-US" spc="-45" dirty="0" smtClean="0">
                <a:latin typeface="Times New Roman"/>
                <a:cs typeface="Times New Roman"/>
              </a:rPr>
              <a:t> </a:t>
            </a:r>
            <a:r>
              <a:rPr lang="en-US" dirty="0" smtClean="0">
                <a:latin typeface="Times New Roman"/>
                <a:cs typeface="Times New Roman"/>
              </a:rPr>
              <a:t>OEM</a:t>
            </a:r>
            <a:r>
              <a:rPr lang="en-US" spc="-40" dirty="0" smtClean="0">
                <a:latin typeface="Times New Roman"/>
                <a:cs typeface="Times New Roman"/>
              </a:rPr>
              <a:t> </a:t>
            </a:r>
            <a:r>
              <a:rPr lang="en-US" dirty="0" smtClean="0">
                <a:latin typeface="Times New Roman"/>
                <a:cs typeface="Times New Roman"/>
              </a:rPr>
              <a:t>having</a:t>
            </a:r>
            <a:r>
              <a:rPr lang="en-US" spc="-40" dirty="0" smtClean="0">
                <a:latin typeface="Times New Roman"/>
                <a:cs typeface="Times New Roman"/>
              </a:rPr>
              <a:t> </a:t>
            </a:r>
            <a:r>
              <a:rPr lang="en-US" dirty="0" smtClean="0">
                <a:latin typeface="Times New Roman"/>
                <a:cs typeface="Times New Roman"/>
              </a:rPr>
              <a:t>the</a:t>
            </a:r>
            <a:r>
              <a:rPr lang="en-US" spc="-50" dirty="0" smtClean="0">
                <a:latin typeface="Times New Roman"/>
                <a:cs typeface="Times New Roman"/>
              </a:rPr>
              <a:t> </a:t>
            </a:r>
            <a:r>
              <a:rPr lang="en-US" spc="-10" dirty="0" smtClean="0">
                <a:latin typeface="Times New Roman"/>
                <a:cs typeface="Times New Roman"/>
              </a:rPr>
              <a:t>widest</a:t>
            </a:r>
            <a:r>
              <a:rPr lang="en-US" spc="-40" dirty="0" smtClean="0">
                <a:latin typeface="Times New Roman"/>
                <a:cs typeface="Times New Roman"/>
              </a:rPr>
              <a:t> </a:t>
            </a:r>
            <a:r>
              <a:rPr lang="en-US" dirty="0" smtClean="0">
                <a:latin typeface="Times New Roman"/>
                <a:cs typeface="Times New Roman"/>
              </a:rPr>
              <a:t>range</a:t>
            </a:r>
            <a:r>
              <a:rPr lang="en-US" spc="-50" dirty="0" smtClean="0">
                <a:latin typeface="Times New Roman"/>
                <a:cs typeface="Times New Roman"/>
              </a:rPr>
              <a:t> </a:t>
            </a:r>
            <a:r>
              <a:rPr lang="en-US" dirty="0" smtClean="0">
                <a:latin typeface="Times New Roman"/>
                <a:cs typeface="Times New Roman"/>
              </a:rPr>
              <a:t>of</a:t>
            </a:r>
            <a:r>
              <a:rPr lang="en-US" spc="-50" dirty="0" smtClean="0">
                <a:latin typeface="Times New Roman"/>
                <a:cs typeface="Times New Roman"/>
              </a:rPr>
              <a:t> </a:t>
            </a:r>
            <a:r>
              <a:rPr lang="en-US" dirty="0" smtClean="0">
                <a:latin typeface="Times New Roman"/>
                <a:cs typeface="Times New Roman"/>
              </a:rPr>
              <a:t>vehicles</a:t>
            </a:r>
            <a:r>
              <a:rPr lang="en-US" spc="-40" dirty="0" smtClean="0">
                <a:latin typeface="Times New Roman"/>
                <a:cs typeface="Times New Roman"/>
              </a:rPr>
              <a:t> </a:t>
            </a:r>
            <a:r>
              <a:rPr lang="en-US" dirty="0" smtClean="0">
                <a:latin typeface="Times New Roman"/>
                <a:cs typeface="Times New Roman"/>
              </a:rPr>
              <a:t>available</a:t>
            </a:r>
            <a:r>
              <a:rPr lang="en-US" spc="-45" dirty="0" smtClean="0">
                <a:latin typeface="Times New Roman"/>
                <a:cs typeface="Times New Roman"/>
              </a:rPr>
              <a:t> </a:t>
            </a:r>
            <a:r>
              <a:rPr lang="en-US" dirty="0" smtClean="0">
                <a:latin typeface="Times New Roman"/>
                <a:cs typeface="Times New Roman"/>
              </a:rPr>
              <a:t>in</a:t>
            </a:r>
            <a:r>
              <a:rPr lang="en-US" spc="-45" dirty="0" smtClean="0">
                <a:latin typeface="Times New Roman"/>
                <a:cs typeface="Times New Roman"/>
              </a:rPr>
              <a:t> </a:t>
            </a:r>
            <a:r>
              <a:rPr lang="en-US" spc="-20" dirty="0" smtClean="0">
                <a:latin typeface="Times New Roman"/>
                <a:cs typeface="Times New Roman"/>
              </a:rPr>
              <a:t>over</a:t>
            </a:r>
            <a:endParaRPr lang="en-US" dirty="0" smtClean="0">
              <a:latin typeface="Times New Roman"/>
              <a:cs typeface="Times New Roman"/>
            </a:endParaRPr>
          </a:p>
          <a:p>
            <a:pPr marL="12700" marR="8890" algn="just">
              <a:lnSpc>
                <a:spcPct val="143800"/>
              </a:lnSpc>
              <a:spcBef>
                <a:spcPts val="5"/>
              </a:spcBef>
              <a:buNone/>
            </a:pPr>
            <a:r>
              <a:rPr lang="en-US" dirty="0" smtClean="0">
                <a:latin typeface="Times New Roman"/>
                <a:cs typeface="Times New Roman"/>
              </a:rPr>
              <a:t>10</a:t>
            </a:r>
            <a:r>
              <a:rPr lang="en-US" spc="415" dirty="0" smtClean="0">
                <a:latin typeface="Times New Roman"/>
                <a:cs typeface="Times New Roman"/>
              </a:rPr>
              <a:t> </a:t>
            </a:r>
            <a:r>
              <a:rPr lang="en-US" dirty="0" smtClean="0">
                <a:latin typeface="Times New Roman"/>
                <a:cs typeface="Times New Roman"/>
              </a:rPr>
              <a:t>DGS&amp;D</a:t>
            </a:r>
            <a:r>
              <a:rPr lang="en-US" spc="420" dirty="0" smtClean="0">
                <a:latin typeface="Times New Roman"/>
                <a:cs typeface="Times New Roman"/>
              </a:rPr>
              <a:t> </a:t>
            </a:r>
            <a:r>
              <a:rPr lang="en-US" dirty="0" smtClean="0">
                <a:latin typeface="Times New Roman"/>
                <a:cs typeface="Times New Roman"/>
              </a:rPr>
              <a:t>Rate</a:t>
            </a:r>
            <a:r>
              <a:rPr lang="en-US" spc="409" dirty="0" smtClean="0">
                <a:latin typeface="Times New Roman"/>
                <a:cs typeface="Times New Roman"/>
              </a:rPr>
              <a:t> </a:t>
            </a:r>
            <a:r>
              <a:rPr lang="en-US" dirty="0" smtClean="0">
                <a:latin typeface="Times New Roman"/>
                <a:cs typeface="Times New Roman"/>
              </a:rPr>
              <a:t>Contracts.</a:t>
            </a:r>
            <a:r>
              <a:rPr lang="en-US" spc="420" dirty="0" smtClean="0">
                <a:latin typeface="Times New Roman"/>
                <a:cs typeface="Times New Roman"/>
              </a:rPr>
              <a:t> </a:t>
            </a:r>
            <a:r>
              <a:rPr lang="en-US" dirty="0" smtClean="0">
                <a:latin typeface="Times New Roman"/>
                <a:cs typeface="Times New Roman"/>
              </a:rPr>
              <a:t>Tata</a:t>
            </a:r>
            <a:r>
              <a:rPr lang="en-US" spc="409" dirty="0" smtClean="0">
                <a:latin typeface="Times New Roman"/>
                <a:cs typeface="Times New Roman"/>
              </a:rPr>
              <a:t> </a:t>
            </a:r>
            <a:r>
              <a:rPr lang="en-US" dirty="0" smtClean="0">
                <a:latin typeface="Times New Roman"/>
                <a:cs typeface="Times New Roman"/>
              </a:rPr>
              <a:t>Motors</a:t>
            </a:r>
            <a:r>
              <a:rPr lang="en-US" spc="415" dirty="0" smtClean="0">
                <a:latin typeface="Times New Roman"/>
                <a:cs typeface="Times New Roman"/>
              </a:rPr>
              <a:t> </a:t>
            </a:r>
            <a:r>
              <a:rPr lang="en-US" dirty="0" smtClean="0">
                <a:latin typeface="Times New Roman"/>
                <a:cs typeface="Times New Roman"/>
              </a:rPr>
              <a:t>is</a:t>
            </a:r>
            <a:r>
              <a:rPr lang="en-US" spc="430" dirty="0" smtClean="0">
                <a:latin typeface="Times New Roman"/>
                <a:cs typeface="Times New Roman"/>
              </a:rPr>
              <a:t> </a:t>
            </a:r>
            <a:r>
              <a:rPr lang="en-US" dirty="0" smtClean="0">
                <a:latin typeface="Times New Roman"/>
                <a:cs typeface="Times New Roman"/>
              </a:rPr>
              <a:t>proud</a:t>
            </a:r>
            <a:r>
              <a:rPr lang="en-US" spc="415" dirty="0" smtClean="0">
                <a:latin typeface="Times New Roman"/>
                <a:cs typeface="Times New Roman"/>
              </a:rPr>
              <a:t> </a:t>
            </a:r>
            <a:r>
              <a:rPr lang="en-US" dirty="0" smtClean="0">
                <a:latin typeface="Times New Roman"/>
                <a:cs typeface="Times New Roman"/>
              </a:rPr>
              <a:t>of</a:t>
            </a:r>
            <a:r>
              <a:rPr lang="en-US" spc="409" dirty="0" smtClean="0">
                <a:latin typeface="Times New Roman"/>
                <a:cs typeface="Times New Roman"/>
              </a:rPr>
              <a:t> </a:t>
            </a:r>
            <a:r>
              <a:rPr lang="en-US" dirty="0" smtClean="0">
                <a:latin typeface="Times New Roman"/>
                <a:cs typeface="Times New Roman"/>
              </a:rPr>
              <a:t>its</a:t>
            </a:r>
            <a:r>
              <a:rPr lang="en-US" spc="420" dirty="0" smtClean="0">
                <a:latin typeface="Times New Roman"/>
                <a:cs typeface="Times New Roman"/>
              </a:rPr>
              <a:t> </a:t>
            </a:r>
            <a:r>
              <a:rPr lang="en-US" dirty="0" smtClean="0">
                <a:latin typeface="Times New Roman"/>
                <a:cs typeface="Times New Roman"/>
              </a:rPr>
              <a:t>association</a:t>
            </a:r>
            <a:r>
              <a:rPr lang="en-US" spc="415" dirty="0" smtClean="0">
                <a:latin typeface="Times New Roman"/>
                <a:cs typeface="Times New Roman"/>
              </a:rPr>
              <a:t> </a:t>
            </a:r>
            <a:r>
              <a:rPr lang="en-US" dirty="0" smtClean="0">
                <a:latin typeface="Times New Roman"/>
                <a:cs typeface="Times New Roman"/>
              </a:rPr>
              <a:t>with</a:t>
            </a:r>
            <a:r>
              <a:rPr lang="en-US" spc="420" dirty="0" smtClean="0">
                <a:latin typeface="Times New Roman"/>
                <a:cs typeface="Times New Roman"/>
              </a:rPr>
              <a:t> </a:t>
            </a:r>
            <a:r>
              <a:rPr lang="en-US" spc="-25" dirty="0" smtClean="0">
                <a:latin typeface="Times New Roman"/>
                <a:cs typeface="Times New Roman"/>
              </a:rPr>
              <a:t>the </a:t>
            </a:r>
            <a:r>
              <a:rPr lang="en-US" dirty="0" smtClean="0">
                <a:latin typeface="Times New Roman"/>
                <a:cs typeface="Times New Roman"/>
              </a:rPr>
              <a:t>Paramilitary</a:t>
            </a:r>
            <a:r>
              <a:rPr lang="en-US" spc="55" dirty="0" smtClean="0">
                <a:latin typeface="Times New Roman"/>
                <a:cs typeface="Times New Roman"/>
              </a:rPr>
              <a:t> </a:t>
            </a:r>
            <a:r>
              <a:rPr lang="en-US" dirty="0" smtClean="0">
                <a:latin typeface="Times New Roman"/>
                <a:cs typeface="Times New Roman"/>
              </a:rPr>
              <a:t>&amp;</a:t>
            </a:r>
            <a:r>
              <a:rPr lang="en-US" spc="60" dirty="0" smtClean="0">
                <a:latin typeface="Times New Roman"/>
                <a:cs typeface="Times New Roman"/>
              </a:rPr>
              <a:t> </a:t>
            </a:r>
            <a:r>
              <a:rPr lang="en-US" dirty="0" smtClean="0">
                <a:latin typeface="Times New Roman"/>
                <a:cs typeface="Times New Roman"/>
              </a:rPr>
              <a:t>Police</a:t>
            </a:r>
            <a:r>
              <a:rPr lang="en-US" spc="50" dirty="0" smtClean="0">
                <a:latin typeface="Times New Roman"/>
                <a:cs typeface="Times New Roman"/>
              </a:rPr>
              <a:t> </a:t>
            </a:r>
            <a:r>
              <a:rPr lang="en-US" dirty="0" smtClean="0">
                <a:latin typeface="Times New Roman"/>
                <a:cs typeface="Times New Roman"/>
              </a:rPr>
              <a:t>forces</a:t>
            </a:r>
            <a:r>
              <a:rPr lang="en-US" spc="60" dirty="0" smtClean="0">
                <a:latin typeface="Times New Roman"/>
                <a:cs typeface="Times New Roman"/>
              </a:rPr>
              <a:t> </a:t>
            </a:r>
            <a:r>
              <a:rPr lang="en-US" dirty="0" smtClean="0">
                <a:latin typeface="Times New Roman"/>
                <a:cs typeface="Times New Roman"/>
              </a:rPr>
              <a:t>and</a:t>
            </a:r>
            <a:r>
              <a:rPr lang="en-US" spc="60" dirty="0" smtClean="0">
                <a:latin typeface="Times New Roman"/>
                <a:cs typeface="Times New Roman"/>
              </a:rPr>
              <a:t> </a:t>
            </a:r>
            <a:r>
              <a:rPr lang="en-US" dirty="0" smtClean="0">
                <a:latin typeface="Times New Roman"/>
                <a:cs typeface="Times New Roman"/>
              </a:rPr>
              <a:t>keeps</a:t>
            </a:r>
            <a:r>
              <a:rPr lang="en-US" spc="55" dirty="0" smtClean="0">
                <a:latin typeface="Times New Roman"/>
                <a:cs typeface="Times New Roman"/>
              </a:rPr>
              <a:t> </a:t>
            </a:r>
            <a:r>
              <a:rPr lang="en-US" dirty="0" smtClean="0">
                <a:latin typeface="Times New Roman"/>
                <a:cs typeface="Times New Roman"/>
              </a:rPr>
              <a:t>continually</a:t>
            </a:r>
            <a:r>
              <a:rPr lang="en-US" spc="60" dirty="0" smtClean="0">
                <a:latin typeface="Times New Roman"/>
                <a:cs typeface="Times New Roman"/>
              </a:rPr>
              <a:t> </a:t>
            </a:r>
            <a:r>
              <a:rPr lang="en-US" dirty="0" smtClean="0">
                <a:latin typeface="Times New Roman"/>
                <a:cs typeface="Times New Roman"/>
              </a:rPr>
              <a:t>improving</a:t>
            </a:r>
            <a:r>
              <a:rPr lang="en-US" spc="45" dirty="0" smtClean="0">
                <a:latin typeface="Times New Roman"/>
                <a:cs typeface="Times New Roman"/>
              </a:rPr>
              <a:t> </a:t>
            </a:r>
            <a:r>
              <a:rPr lang="en-US" dirty="0" smtClean="0">
                <a:latin typeface="Times New Roman"/>
                <a:cs typeface="Times New Roman"/>
              </a:rPr>
              <a:t>&amp;</a:t>
            </a:r>
            <a:r>
              <a:rPr lang="en-US" spc="55" dirty="0" smtClean="0">
                <a:latin typeface="Times New Roman"/>
                <a:cs typeface="Times New Roman"/>
              </a:rPr>
              <a:t> </a:t>
            </a:r>
            <a:r>
              <a:rPr lang="en-US" dirty="0" smtClean="0">
                <a:latin typeface="Times New Roman"/>
                <a:cs typeface="Times New Roman"/>
              </a:rPr>
              <a:t>innovating</a:t>
            </a:r>
            <a:r>
              <a:rPr lang="en-US" spc="60" dirty="0" smtClean="0">
                <a:latin typeface="Times New Roman"/>
                <a:cs typeface="Times New Roman"/>
              </a:rPr>
              <a:t> </a:t>
            </a:r>
            <a:r>
              <a:rPr lang="en-US" spc="-10" dirty="0" smtClean="0">
                <a:latin typeface="Times New Roman"/>
                <a:cs typeface="Times New Roman"/>
              </a:rPr>
              <a:t>products </a:t>
            </a:r>
            <a:r>
              <a:rPr lang="en-US" dirty="0" smtClean="0">
                <a:latin typeface="Times New Roman"/>
                <a:cs typeface="Times New Roman"/>
              </a:rPr>
              <a:t>that</a:t>
            </a:r>
            <a:r>
              <a:rPr lang="en-US" spc="-10" dirty="0" smtClean="0">
                <a:latin typeface="Times New Roman"/>
                <a:cs typeface="Times New Roman"/>
              </a:rPr>
              <a:t> </a:t>
            </a:r>
            <a:r>
              <a:rPr lang="en-US" dirty="0" smtClean="0">
                <a:latin typeface="Times New Roman"/>
                <a:cs typeface="Times New Roman"/>
              </a:rPr>
              <a:t>cater</a:t>
            </a:r>
            <a:r>
              <a:rPr lang="en-US" spc="-15" dirty="0" smtClean="0">
                <a:latin typeface="Times New Roman"/>
                <a:cs typeface="Times New Roman"/>
              </a:rPr>
              <a:t> </a:t>
            </a:r>
            <a:r>
              <a:rPr lang="en-US" dirty="0" smtClean="0">
                <a:latin typeface="Times New Roman"/>
                <a:cs typeface="Times New Roman"/>
              </a:rPr>
              <a:t>to</a:t>
            </a:r>
            <a:r>
              <a:rPr lang="en-US" spc="-5" dirty="0" smtClean="0">
                <a:latin typeface="Times New Roman"/>
                <a:cs typeface="Times New Roman"/>
              </a:rPr>
              <a:t> </a:t>
            </a:r>
            <a:r>
              <a:rPr lang="en-US" dirty="0" smtClean="0">
                <a:latin typeface="Times New Roman"/>
                <a:cs typeface="Times New Roman"/>
              </a:rPr>
              <a:t>the</a:t>
            </a:r>
            <a:r>
              <a:rPr lang="en-US" spc="-10" dirty="0" smtClean="0">
                <a:latin typeface="Times New Roman"/>
                <a:cs typeface="Times New Roman"/>
              </a:rPr>
              <a:t> </a:t>
            </a:r>
            <a:r>
              <a:rPr lang="en-US" dirty="0" smtClean="0">
                <a:latin typeface="Times New Roman"/>
                <a:cs typeface="Times New Roman"/>
              </a:rPr>
              <a:t>forces</a:t>
            </a:r>
            <a:r>
              <a:rPr lang="en-US" spc="-5" dirty="0" smtClean="0">
                <a:latin typeface="Times New Roman"/>
                <a:cs typeface="Times New Roman"/>
              </a:rPr>
              <a:t> </a:t>
            </a:r>
            <a:r>
              <a:rPr lang="en-US" dirty="0" smtClean="0">
                <a:latin typeface="Times New Roman"/>
                <a:cs typeface="Times New Roman"/>
              </a:rPr>
              <a:t>specific</a:t>
            </a:r>
            <a:r>
              <a:rPr lang="en-US" spc="-10" dirty="0" smtClean="0">
                <a:latin typeface="Times New Roman"/>
                <a:cs typeface="Times New Roman"/>
              </a:rPr>
              <a:t> </a:t>
            </a:r>
            <a:r>
              <a:rPr lang="en-US" dirty="0" smtClean="0">
                <a:latin typeface="Times New Roman"/>
                <a:cs typeface="Times New Roman"/>
              </a:rPr>
              <a:t>mission</a:t>
            </a:r>
            <a:r>
              <a:rPr lang="en-US" spc="-5" dirty="0" smtClean="0">
                <a:latin typeface="Times New Roman"/>
                <a:cs typeface="Times New Roman"/>
              </a:rPr>
              <a:t> </a:t>
            </a:r>
            <a:r>
              <a:rPr lang="en-US" spc="-10" dirty="0" smtClean="0">
                <a:latin typeface="Times New Roman"/>
                <a:cs typeface="Times New Roman"/>
              </a:rPr>
              <a:t>requirements.</a:t>
            </a:r>
            <a:endParaRPr lang="en-US" dirty="0" smtClean="0">
              <a:latin typeface="Times New Roman"/>
              <a:cs typeface="Times New Roman"/>
            </a:endParaRPr>
          </a:p>
          <a:p>
            <a:endParaRPr lang="en-US" dirty="0"/>
          </a:p>
        </p:txBody>
      </p:sp>
      <p:pic>
        <p:nvPicPr>
          <p:cNvPr id="4" name="object 5"/>
          <p:cNvPicPr/>
          <p:nvPr/>
        </p:nvPicPr>
        <p:blipFill>
          <a:blip r:embed="rId9" cstate="print"/>
          <a:stretch>
            <a:fillRect/>
          </a:stretch>
        </p:blipFill>
        <p:spPr>
          <a:xfrm>
            <a:off x="1666844" y="1071546"/>
            <a:ext cx="1571636" cy="1000132"/>
          </a:xfrm>
          <a:prstGeom prst="rect">
            <a:avLst/>
          </a:prstGeom>
        </p:spPr>
      </p:pic>
      <p:sp>
        <p:nvSpPr>
          <p:cNvPr id="6" name="Rectangle 5"/>
          <p:cNvSpPr/>
          <p:nvPr/>
        </p:nvSpPr>
        <p:spPr>
          <a:xfrm>
            <a:off x="1381092" y="642918"/>
            <a:ext cx="1454885" cy="369332"/>
          </a:xfrm>
          <a:prstGeom prst="rect">
            <a:avLst/>
          </a:prstGeom>
        </p:spPr>
        <p:txBody>
          <a:bodyPr wrap="none">
            <a:spAutoFit/>
          </a:bodyPr>
          <a:lstStyle/>
          <a:p>
            <a:pPr marL="12700" algn="just">
              <a:lnSpc>
                <a:spcPct val="100000"/>
              </a:lnSpc>
            </a:pPr>
            <a:r>
              <a:rPr lang="en-US" b="1" dirty="0" smtClean="0">
                <a:latin typeface="Times New Roman"/>
                <a:cs typeface="Times New Roman"/>
              </a:rPr>
              <a:t>Tata</a:t>
            </a:r>
            <a:r>
              <a:rPr lang="en-US" b="1" spc="-10" dirty="0" smtClean="0">
                <a:latin typeface="Times New Roman"/>
                <a:cs typeface="Times New Roman"/>
              </a:rPr>
              <a:t> Harrier</a:t>
            </a:r>
            <a:endParaRPr lang="en-US" dirty="0">
              <a:latin typeface="Times New Roman"/>
              <a:cs typeface="Times New Roman"/>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778" y="714356"/>
            <a:ext cx="9905999" cy="3541714"/>
          </a:xfrm>
        </p:spPr>
        <p:txBody>
          <a:bodyPr>
            <a:normAutofit fontScale="47500" lnSpcReduction="20000"/>
          </a:bodyPr>
          <a:lstStyle/>
          <a:p>
            <a:pPr marL="12700" marR="9525" algn="just">
              <a:lnSpc>
                <a:spcPct val="143600"/>
              </a:lnSpc>
            </a:pPr>
            <a:r>
              <a:rPr lang="en-US" dirty="0" smtClean="0">
                <a:latin typeface="Times New Roman"/>
                <a:cs typeface="Times New Roman"/>
              </a:rPr>
              <a:t>In</a:t>
            </a:r>
            <a:r>
              <a:rPr lang="en-US" spc="-10" dirty="0" smtClean="0">
                <a:latin typeface="Times New Roman"/>
                <a:cs typeface="Times New Roman"/>
              </a:rPr>
              <a:t> </a:t>
            </a:r>
            <a:r>
              <a:rPr lang="en-US" dirty="0" smtClean="0">
                <a:latin typeface="Times New Roman"/>
                <a:cs typeface="Times New Roman"/>
              </a:rPr>
              <a:t>addition</a:t>
            </a:r>
            <a:r>
              <a:rPr lang="en-US" spc="-20" dirty="0" smtClean="0">
                <a:latin typeface="Times New Roman"/>
                <a:cs typeface="Times New Roman"/>
              </a:rPr>
              <a:t> </a:t>
            </a:r>
            <a:r>
              <a:rPr lang="en-US" dirty="0" smtClean="0">
                <a:latin typeface="Times New Roman"/>
                <a:cs typeface="Times New Roman"/>
              </a:rPr>
              <a:t>to</a:t>
            </a:r>
            <a:r>
              <a:rPr lang="en-US" spc="-20" dirty="0" smtClean="0">
                <a:latin typeface="Times New Roman"/>
                <a:cs typeface="Times New Roman"/>
              </a:rPr>
              <a:t> </a:t>
            </a:r>
            <a:r>
              <a:rPr lang="en-US" dirty="0" smtClean="0">
                <a:latin typeface="Times New Roman"/>
                <a:cs typeface="Times New Roman"/>
              </a:rPr>
              <a:t>being</a:t>
            </a:r>
            <a:r>
              <a:rPr lang="en-US" spc="-20" dirty="0" smtClean="0">
                <a:latin typeface="Times New Roman"/>
                <a:cs typeface="Times New Roman"/>
              </a:rPr>
              <a:t> </a:t>
            </a:r>
            <a:r>
              <a:rPr lang="en-US" dirty="0" smtClean="0">
                <a:latin typeface="Times New Roman"/>
                <a:cs typeface="Times New Roman"/>
              </a:rPr>
              <a:t>a</a:t>
            </a:r>
            <a:r>
              <a:rPr lang="en-US" spc="-20" dirty="0" smtClean="0">
                <a:latin typeface="Times New Roman"/>
                <a:cs typeface="Times New Roman"/>
              </a:rPr>
              <a:t> </a:t>
            </a:r>
            <a:r>
              <a:rPr lang="en-US" dirty="0" smtClean="0">
                <a:latin typeface="Times New Roman"/>
                <a:cs typeface="Times New Roman"/>
              </a:rPr>
              <a:t>leading</a:t>
            </a:r>
            <a:r>
              <a:rPr lang="en-US" spc="-20" dirty="0" smtClean="0">
                <a:latin typeface="Times New Roman"/>
                <a:cs typeface="Times New Roman"/>
              </a:rPr>
              <a:t> </a:t>
            </a:r>
            <a:r>
              <a:rPr lang="en-US" dirty="0" smtClean="0">
                <a:latin typeface="Times New Roman"/>
                <a:cs typeface="Times New Roman"/>
              </a:rPr>
              <a:t>supplier</a:t>
            </a:r>
            <a:r>
              <a:rPr lang="en-US" spc="-15" dirty="0" smtClean="0">
                <a:latin typeface="Times New Roman"/>
                <a:cs typeface="Times New Roman"/>
              </a:rPr>
              <a:t> </a:t>
            </a:r>
            <a:r>
              <a:rPr lang="en-US" dirty="0" smtClean="0">
                <a:latin typeface="Times New Roman"/>
                <a:cs typeface="Times New Roman"/>
              </a:rPr>
              <a:t>of</a:t>
            </a:r>
            <a:r>
              <a:rPr lang="en-US" spc="-25" dirty="0" smtClean="0">
                <a:latin typeface="Times New Roman"/>
                <a:cs typeface="Times New Roman"/>
              </a:rPr>
              <a:t> </a:t>
            </a:r>
            <a:r>
              <a:rPr lang="en-US" dirty="0" smtClean="0">
                <a:latin typeface="Times New Roman"/>
                <a:cs typeface="Times New Roman"/>
              </a:rPr>
              <a:t>mobility</a:t>
            </a:r>
            <a:r>
              <a:rPr lang="en-US" spc="-20" dirty="0" smtClean="0">
                <a:latin typeface="Times New Roman"/>
                <a:cs typeface="Times New Roman"/>
              </a:rPr>
              <a:t> </a:t>
            </a:r>
            <a:r>
              <a:rPr lang="en-US" dirty="0" smtClean="0">
                <a:latin typeface="Times New Roman"/>
                <a:cs typeface="Times New Roman"/>
              </a:rPr>
              <a:t>solutions</a:t>
            </a:r>
            <a:r>
              <a:rPr lang="en-US" spc="-15" dirty="0" smtClean="0">
                <a:latin typeface="Times New Roman"/>
                <a:cs typeface="Times New Roman"/>
              </a:rPr>
              <a:t> </a:t>
            </a:r>
            <a:r>
              <a:rPr lang="en-US" dirty="0" smtClean="0">
                <a:latin typeface="Times New Roman"/>
                <a:cs typeface="Times New Roman"/>
              </a:rPr>
              <a:t>to</a:t>
            </a:r>
            <a:r>
              <a:rPr lang="en-US" spc="-15" dirty="0" smtClean="0">
                <a:latin typeface="Times New Roman"/>
                <a:cs typeface="Times New Roman"/>
              </a:rPr>
              <a:t> </a:t>
            </a:r>
            <a:r>
              <a:rPr lang="en-US" dirty="0" smtClean="0">
                <a:latin typeface="Times New Roman"/>
                <a:cs typeface="Times New Roman"/>
              </a:rPr>
              <a:t>the</a:t>
            </a:r>
            <a:r>
              <a:rPr lang="en-US" spc="-15" dirty="0" smtClean="0">
                <a:latin typeface="Times New Roman"/>
                <a:cs typeface="Times New Roman"/>
              </a:rPr>
              <a:t> </a:t>
            </a:r>
            <a:r>
              <a:rPr lang="en-US" dirty="0" smtClean="0">
                <a:latin typeface="Times New Roman"/>
                <a:cs typeface="Times New Roman"/>
              </a:rPr>
              <a:t>Indian</a:t>
            </a:r>
            <a:r>
              <a:rPr lang="en-US" spc="-15" dirty="0" smtClean="0">
                <a:latin typeface="Times New Roman"/>
                <a:cs typeface="Times New Roman"/>
              </a:rPr>
              <a:t> </a:t>
            </a:r>
            <a:r>
              <a:rPr lang="en-US" dirty="0" smtClean="0">
                <a:latin typeface="Times New Roman"/>
                <a:cs typeface="Times New Roman"/>
              </a:rPr>
              <a:t>Army,</a:t>
            </a:r>
            <a:r>
              <a:rPr lang="en-US" spc="-20" dirty="0" smtClean="0">
                <a:latin typeface="Times New Roman"/>
                <a:cs typeface="Times New Roman"/>
              </a:rPr>
              <a:t> </a:t>
            </a:r>
            <a:r>
              <a:rPr lang="en-US" spc="-10" dirty="0" smtClean="0">
                <a:latin typeface="Times New Roman"/>
                <a:cs typeface="Times New Roman"/>
              </a:rPr>
              <a:t>Navy, </a:t>
            </a:r>
            <a:r>
              <a:rPr lang="en-US" dirty="0" smtClean="0">
                <a:latin typeface="Times New Roman"/>
                <a:cs typeface="Times New Roman"/>
              </a:rPr>
              <a:t>Air</a:t>
            </a:r>
            <a:r>
              <a:rPr lang="en-US" spc="225" dirty="0" smtClean="0">
                <a:latin typeface="Times New Roman"/>
                <a:cs typeface="Times New Roman"/>
              </a:rPr>
              <a:t> </a:t>
            </a:r>
            <a:r>
              <a:rPr lang="en-US" dirty="0" smtClean="0">
                <a:latin typeface="Times New Roman"/>
                <a:cs typeface="Times New Roman"/>
              </a:rPr>
              <a:t>Force</a:t>
            </a:r>
            <a:r>
              <a:rPr lang="en-US" spc="229" dirty="0" smtClean="0">
                <a:latin typeface="Times New Roman"/>
                <a:cs typeface="Times New Roman"/>
              </a:rPr>
              <a:t> </a:t>
            </a:r>
            <a:r>
              <a:rPr lang="en-US" dirty="0" smtClean="0">
                <a:latin typeface="Times New Roman"/>
                <a:cs typeface="Times New Roman"/>
              </a:rPr>
              <a:t>and</a:t>
            </a:r>
            <a:r>
              <a:rPr lang="en-US" spc="220" dirty="0" smtClean="0">
                <a:latin typeface="Times New Roman"/>
                <a:cs typeface="Times New Roman"/>
              </a:rPr>
              <a:t> </a:t>
            </a:r>
            <a:r>
              <a:rPr lang="en-US" dirty="0" smtClean="0">
                <a:latin typeface="Times New Roman"/>
                <a:cs typeface="Times New Roman"/>
              </a:rPr>
              <a:t>various</a:t>
            </a:r>
            <a:r>
              <a:rPr lang="en-US" spc="235" dirty="0" smtClean="0">
                <a:latin typeface="Times New Roman"/>
                <a:cs typeface="Times New Roman"/>
              </a:rPr>
              <a:t> </a:t>
            </a:r>
            <a:r>
              <a:rPr lang="en-US" dirty="0" smtClean="0">
                <a:latin typeface="Times New Roman"/>
                <a:cs typeface="Times New Roman"/>
              </a:rPr>
              <a:t>Paramilitary</a:t>
            </a:r>
            <a:r>
              <a:rPr lang="en-US" spc="235" dirty="0" smtClean="0">
                <a:latin typeface="Times New Roman"/>
                <a:cs typeface="Times New Roman"/>
              </a:rPr>
              <a:t> </a:t>
            </a:r>
            <a:r>
              <a:rPr lang="en-US" dirty="0" smtClean="0">
                <a:latin typeface="Times New Roman"/>
                <a:cs typeface="Times New Roman"/>
              </a:rPr>
              <a:t>forces,</a:t>
            </a:r>
            <a:r>
              <a:rPr lang="en-US" spc="229" dirty="0" smtClean="0">
                <a:latin typeface="Times New Roman"/>
                <a:cs typeface="Times New Roman"/>
              </a:rPr>
              <a:t> </a:t>
            </a:r>
            <a:r>
              <a:rPr lang="en-US" dirty="0" smtClean="0">
                <a:latin typeface="Times New Roman"/>
                <a:cs typeface="Times New Roman"/>
              </a:rPr>
              <a:t>the</a:t>
            </a:r>
            <a:r>
              <a:rPr lang="en-US" spc="240" dirty="0" smtClean="0">
                <a:latin typeface="Times New Roman"/>
                <a:cs typeface="Times New Roman"/>
              </a:rPr>
              <a:t> </a:t>
            </a:r>
            <a:r>
              <a:rPr lang="en-US" dirty="0" smtClean="0">
                <a:latin typeface="Times New Roman"/>
                <a:cs typeface="Times New Roman"/>
              </a:rPr>
              <a:t>company</a:t>
            </a:r>
            <a:r>
              <a:rPr lang="en-US" spc="225" dirty="0" smtClean="0">
                <a:latin typeface="Times New Roman"/>
                <a:cs typeface="Times New Roman"/>
              </a:rPr>
              <a:t> </a:t>
            </a:r>
            <a:r>
              <a:rPr lang="en-US" dirty="0" smtClean="0">
                <a:latin typeface="Times New Roman"/>
                <a:cs typeface="Times New Roman"/>
              </a:rPr>
              <a:t>also</a:t>
            </a:r>
            <a:r>
              <a:rPr lang="en-US" spc="235" dirty="0" smtClean="0">
                <a:latin typeface="Times New Roman"/>
                <a:cs typeface="Times New Roman"/>
              </a:rPr>
              <a:t> </a:t>
            </a:r>
            <a:r>
              <a:rPr lang="en-US" dirty="0" smtClean="0">
                <a:latin typeface="Times New Roman"/>
                <a:cs typeface="Times New Roman"/>
              </a:rPr>
              <a:t>exports</a:t>
            </a:r>
            <a:r>
              <a:rPr lang="en-US" spc="240" dirty="0" smtClean="0">
                <a:latin typeface="Times New Roman"/>
                <a:cs typeface="Times New Roman"/>
              </a:rPr>
              <a:t> </a:t>
            </a:r>
            <a:r>
              <a:rPr lang="en-US" dirty="0" smtClean="0">
                <a:latin typeface="Times New Roman"/>
                <a:cs typeface="Times New Roman"/>
              </a:rPr>
              <a:t>its</a:t>
            </a:r>
            <a:r>
              <a:rPr lang="en-US" spc="235" dirty="0" smtClean="0">
                <a:latin typeface="Times New Roman"/>
                <a:cs typeface="Times New Roman"/>
              </a:rPr>
              <a:t> </a:t>
            </a:r>
            <a:r>
              <a:rPr lang="en-US" dirty="0" smtClean="0">
                <a:latin typeface="Times New Roman"/>
                <a:cs typeface="Times New Roman"/>
              </a:rPr>
              <a:t>range</a:t>
            </a:r>
            <a:r>
              <a:rPr lang="en-US" spc="229" dirty="0" smtClean="0">
                <a:latin typeface="Times New Roman"/>
                <a:cs typeface="Times New Roman"/>
              </a:rPr>
              <a:t> </a:t>
            </a:r>
            <a:r>
              <a:rPr lang="en-US" spc="-25" dirty="0" smtClean="0">
                <a:latin typeface="Times New Roman"/>
                <a:cs typeface="Times New Roman"/>
              </a:rPr>
              <a:t>of </a:t>
            </a:r>
            <a:r>
              <a:rPr lang="en-US" dirty="0" smtClean="0">
                <a:latin typeface="Times New Roman"/>
                <a:cs typeface="Times New Roman"/>
              </a:rPr>
              <a:t>specialized</a:t>
            </a:r>
            <a:r>
              <a:rPr lang="en-US" spc="335" dirty="0" smtClean="0">
                <a:latin typeface="Times New Roman"/>
                <a:cs typeface="Times New Roman"/>
              </a:rPr>
              <a:t> </a:t>
            </a:r>
            <a:r>
              <a:rPr lang="en-US" dirty="0" err="1" smtClean="0">
                <a:latin typeface="Times New Roman"/>
                <a:cs typeface="Times New Roman"/>
              </a:rPr>
              <a:t>Defence</a:t>
            </a:r>
            <a:r>
              <a:rPr lang="en-US" spc="330" dirty="0" smtClean="0">
                <a:latin typeface="Times New Roman"/>
                <a:cs typeface="Times New Roman"/>
              </a:rPr>
              <a:t> </a:t>
            </a:r>
            <a:r>
              <a:rPr lang="en-US" dirty="0" smtClean="0">
                <a:latin typeface="Times New Roman"/>
                <a:cs typeface="Times New Roman"/>
              </a:rPr>
              <a:t>vehicles</a:t>
            </a:r>
            <a:r>
              <a:rPr lang="en-US" spc="340" dirty="0" smtClean="0">
                <a:latin typeface="Times New Roman"/>
                <a:cs typeface="Times New Roman"/>
              </a:rPr>
              <a:t> </a:t>
            </a:r>
            <a:r>
              <a:rPr lang="en-US" dirty="0" smtClean="0">
                <a:latin typeface="Times New Roman"/>
                <a:cs typeface="Times New Roman"/>
              </a:rPr>
              <a:t>to</a:t>
            </a:r>
            <a:r>
              <a:rPr lang="en-US" spc="335" dirty="0" smtClean="0">
                <a:latin typeface="Times New Roman"/>
                <a:cs typeface="Times New Roman"/>
              </a:rPr>
              <a:t> </a:t>
            </a:r>
            <a:r>
              <a:rPr lang="en-US" dirty="0" smtClean="0">
                <a:latin typeface="Times New Roman"/>
                <a:cs typeface="Times New Roman"/>
              </a:rPr>
              <a:t>SAARC,</a:t>
            </a:r>
            <a:r>
              <a:rPr lang="en-US" spc="330" dirty="0" smtClean="0">
                <a:latin typeface="Times New Roman"/>
                <a:cs typeface="Times New Roman"/>
              </a:rPr>
              <a:t> </a:t>
            </a:r>
            <a:r>
              <a:rPr lang="en-US" dirty="0" smtClean="0">
                <a:latin typeface="Times New Roman"/>
                <a:cs typeface="Times New Roman"/>
              </a:rPr>
              <a:t>ASEAN,</a:t>
            </a:r>
            <a:r>
              <a:rPr lang="en-US" spc="335" dirty="0" smtClean="0">
                <a:latin typeface="Times New Roman"/>
                <a:cs typeface="Times New Roman"/>
              </a:rPr>
              <a:t> </a:t>
            </a:r>
            <a:r>
              <a:rPr lang="en-US" dirty="0" smtClean="0">
                <a:latin typeface="Times New Roman"/>
                <a:cs typeface="Times New Roman"/>
              </a:rPr>
              <a:t>African</a:t>
            </a:r>
            <a:r>
              <a:rPr lang="en-US" spc="330" dirty="0" smtClean="0">
                <a:latin typeface="Times New Roman"/>
                <a:cs typeface="Times New Roman"/>
              </a:rPr>
              <a:t> </a:t>
            </a:r>
            <a:r>
              <a:rPr lang="en-US" dirty="0" smtClean="0">
                <a:latin typeface="Times New Roman"/>
                <a:cs typeface="Times New Roman"/>
              </a:rPr>
              <a:t>nations</a:t>
            </a:r>
            <a:r>
              <a:rPr lang="en-US" spc="340" dirty="0" smtClean="0">
                <a:latin typeface="Times New Roman"/>
                <a:cs typeface="Times New Roman"/>
              </a:rPr>
              <a:t> </a:t>
            </a:r>
            <a:r>
              <a:rPr lang="en-US" dirty="0" smtClean="0">
                <a:latin typeface="Times New Roman"/>
                <a:cs typeface="Times New Roman"/>
              </a:rPr>
              <a:t>and</a:t>
            </a:r>
            <a:r>
              <a:rPr lang="en-US" spc="340" dirty="0" smtClean="0">
                <a:latin typeface="Times New Roman"/>
                <a:cs typeface="Times New Roman"/>
              </a:rPr>
              <a:t> </a:t>
            </a:r>
            <a:r>
              <a:rPr lang="en-US" dirty="0" smtClean="0">
                <a:latin typeface="Times New Roman"/>
                <a:cs typeface="Times New Roman"/>
              </a:rPr>
              <a:t>the</a:t>
            </a:r>
            <a:r>
              <a:rPr lang="en-US" spc="335" dirty="0" smtClean="0">
                <a:latin typeface="Times New Roman"/>
                <a:cs typeface="Times New Roman"/>
              </a:rPr>
              <a:t> </a:t>
            </a:r>
            <a:r>
              <a:rPr lang="en-US" spc="-25" dirty="0" smtClean="0">
                <a:latin typeface="Times New Roman"/>
                <a:cs typeface="Times New Roman"/>
              </a:rPr>
              <a:t>UN </a:t>
            </a:r>
            <a:r>
              <a:rPr lang="en-US" dirty="0" smtClean="0">
                <a:latin typeface="Times New Roman"/>
                <a:cs typeface="Times New Roman"/>
              </a:rPr>
              <a:t>peacekeeping</a:t>
            </a:r>
            <a:r>
              <a:rPr lang="en-US" spc="-10" dirty="0" smtClean="0">
                <a:latin typeface="Times New Roman"/>
                <a:cs typeface="Times New Roman"/>
              </a:rPr>
              <a:t> </a:t>
            </a:r>
            <a:r>
              <a:rPr lang="en-US" dirty="0" smtClean="0">
                <a:latin typeface="Times New Roman"/>
                <a:cs typeface="Times New Roman"/>
              </a:rPr>
              <a:t>forces</a:t>
            </a:r>
            <a:r>
              <a:rPr lang="en-US" spc="-5" dirty="0" smtClean="0">
                <a:latin typeface="Times New Roman"/>
                <a:cs typeface="Times New Roman"/>
              </a:rPr>
              <a:t> </a:t>
            </a:r>
            <a:r>
              <a:rPr lang="en-US" dirty="0" smtClean="0">
                <a:latin typeface="Times New Roman"/>
                <a:cs typeface="Times New Roman"/>
              </a:rPr>
              <a:t>in</a:t>
            </a:r>
            <a:r>
              <a:rPr lang="en-US" spc="-5" dirty="0" smtClean="0">
                <a:latin typeface="Times New Roman"/>
                <a:cs typeface="Times New Roman"/>
              </a:rPr>
              <a:t> </a:t>
            </a:r>
            <a:r>
              <a:rPr lang="en-US" dirty="0" smtClean="0">
                <a:latin typeface="Times New Roman"/>
                <a:cs typeface="Times New Roman"/>
              </a:rPr>
              <a:t>conflict</a:t>
            </a:r>
            <a:r>
              <a:rPr lang="en-US" spc="-10" dirty="0" smtClean="0">
                <a:latin typeface="Times New Roman"/>
                <a:cs typeface="Times New Roman"/>
              </a:rPr>
              <a:t> </a:t>
            </a:r>
            <a:r>
              <a:rPr lang="en-US" dirty="0" smtClean="0">
                <a:latin typeface="Times New Roman"/>
                <a:cs typeface="Times New Roman"/>
              </a:rPr>
              <a:t>zones</a:t>
            </a:r>
            <a:r>
              <a:rPr lang="en-US" spc="-5" dirty="0" smtClean="0">
                <a:latin typeface="Times New Roman"/>
                <a:cs typeface="Times New Roman"/>
              </a:rPr>
              <a:t> </a:t>
            </a:r>
            <a:r>
              <a:rPr lang="en-US" dirty="0" smtClean="0">
                <a:latin typeface="Times New Roman"/>
                <a:cs typeface="Times New Roman"/>
              </a:rPr>
              <a:t>in</a:t>
            </a:r>
            <a:r>
              <a:rPr lang="en-US" spc="-5" dirty="0" smtClean="0">
                <a:latin typeface="Times New Roman"/>
                <a:cs typeface="Times New Roman"/>
              </a:rPr>
              <a:t> </a:t>
            </a:r>
            <a:r>
              <a:rPr lang="en-US" spc="-10" dirty="0" smtClean="0">
                <a:latin typeface="Times New Roman"/>
                <a:cs typeface="Times New Roman"/>
              </a:rPr>
              <a:t>Africa.</a:t>
            </a:r>
            <a:endParaRPr lang="en-US" dirty="0" smtClean="0">
              <a:latin typeface="Times New Roman"/>
              <a:cs typeface="Times New Roman"/>
            </a:endParaRPr>
          </a:p>
          <a:p>
            <a:pPr>
              <a:lnSpc>
                <a:spcPct val="100000"/>
              </a:lnSpc>
            </a:pPr>
            <a:endParaRPr lang="en-US" sz="2800" dirty="0" smtClean="0">
              <a:latin typeface="Times New Roman"/>
              <a:cs typeface="Times New Roman"/>
            </a:endParaRPr>
          </a:p>
          <a:p>
            <a:pPr>
              <a:lnSpc>
                <a:spcPct val="100000"/>
              </a:lnSpc>
              <a:spcBef>
                <a:spcPts val="50"/>
              </a:spcBef>
            </a:pPr>
            <a:endParaRPr lang="en-US" sz="1600" dirty="0" smtClean="0">
              <a:latin typeface="Times New Roman"/>
              <a:cs typeface="Times New Roman"/>
            </a:endParaRPr>
          </a:p>
          <a:p>
            <a:pPr marL="12700" algn="just">
              <a:lnSpc>
                <a:spcPct val="100000"/>
              </a:lnSpc>
            </a:pPr>
            <a:r>
              <a:rPr lang="en-US" sz="2800" b="1" dirty="0" smtClean="0">
                <a:latin typeface="Times New Roman"/>
                <a:cs typeface="Times New Roman"/>
              </a:rPr>
              <a:t>2.8</a:t>
            </a:r>
            <a:r>
              <a:rPr lang="en-US" sz="2800" b="1" spc="365" dirty="0" smtClean="0">
                <a:latin typeface="Times New Roman"/>
                <a:cs typeface="Times New Roman"/>
              </a:rPr>
              <a:t>   </a:t>
            </a:r>
            <a:r>
              <a:rPr lang="en-US" sz="2800" b="1" dirty="0" err="1" smtClean="0">
                <a:latin typeface="Times New Roman"/>
                <a:cs typeface="Times New Roman"/>
              </a:rPr>
              <a:t>Organisation</a:t>
            </a:r>
            <a:r>
              <a:rPr lang="en-US" sz="2800" b="1" spc="5" dirty="0" smtClean="0">
                <a:latin typeface="Times New Roman"/>
                <a:cs typeface="Times New Roman"/>
              </a:rPr>
              <a:t> </a:t>
            </a:r>
            <a:r>
              <a:rPr lang="en-US" sz="2800" b="1" spc="-10" dirty="0" smtClean="0">
                <a:latin typeface="Times New Roman"/>
                <a:cs typeface="Times New Roman"/>
              </a:rPr>
              <a:t>Structure:</a:t>
            </a:r>
            <a:endParaRPr lang="en-US" sz="2800" dirty="0" smtClean="0">
              <a:latin typeface="Times New Roman"/>
              <a:cs typeface="Times New Roman"/>
            </a:endParaRPr>
          </a:p>
          <a:p>
            <a:pPr marL="12700" marR="9525" algn="just">
              <a:lnSpc>
                <a:spcPct val="143800"/>
              </a:lnSpc>
              <a:spcBef>
                <a:spcPts val="229"/>
              </a:spcBef>
            </a:pPr>
            <a:r>
              <a:rPr lang="en-US" dirty="0" smtClean="0">
                <a:latin typeface="Times New Roman"/>
                <a:cs typeface="Times New Roman"/>
              </a:rPr>
              <a:t>Every organization</a:t>
            </a:r>
            <a:r>
              <a:rPr lang="en-US" spc="10" dirty="0" smtClean="0">
                <a:latin typeface="Times New Roman"/>
                <a:cs typeface="Times New Roman"/>
              </a:rPr>
              <a:t> </a:t>
            </a:r>
            <a:r>
              <a:rPr lang="en-US" dirty="0" smtClean="0">
                <a:latin typeface="Times New Roman"/>
                <a:cs typeface="Times New Roman"/>
              </a:rPr>
              <a:t>has</a:t>
            </a:r>
            <a:r>
              <a:rPr lang="en-US" spc="5" dirty="0" smtClean="0">
                <a:latin typeface="Times New Roman"/>
                <a:cs typeface="Times New Roman"/>
              </a:rPr>
              <a:t> </a:t>
            </a:r>
            <a:r>
              <a:rPr lang="en-US" dirty="0" smtClean="0">
                <a:latin typeface="Times New Roman"/>
                <a:cs typeface="Times New Roman"/>
              </a:rPr>
              <a:t>its</a:t>
            </a:r>
            <a:r>
              <a:rPr lang="en-US" spc="10" dirty="0" smtClean="0">
                <a:latin typeface="Times New Roman"/>
                <a:cs typeface="Times New Roman"/>
              </a:rPr>
              <a:t> </a:t>
            </a:r>
            <a:r>
              <a:rPr lang="en-US" dirty="0" smtClean="0">
                <a:latin typeface="Times New Roman"/>
                <a:cs typeface="Times New Roman"/>
              </a:rPr>
              <a:t>own typical</a:t>
            </a:r>
            <a:r>
              <a:rPr lang="en-US" spc="10" dirty="0" smtClean="0">
                <a:latin typeface="Times New Roman"/>
                <a:cs typeface="Times New Roman"/>
              </a:rPr>
              <a:t> </a:t>
            </a:r>
            <a:r>
              <a:rPr lang="en-US" dirty="0" smtClean="0">
                <a:latin typeface="Times New Roman"/>
                <a:cs typeface="Times New Roman"/>
              </a:rPr>
              <a:t>management</a:t>
            </a:r>
            <a:r>
              <a:rPr lang="en-US" spc="5" dirty="0" smtClean="0">
                <a:latin typeface="Times New Roman"/>
                <a:cs typeface="Times New Roman"/>
              </a:rPr>
              <a:t> </a:t>
            </a:r>
            <a:r>
              <a:rPr lang="en-US" dirty="0" smtClean="0">
                <a:latin typeface="Times New Roman"/>
                <a:cs typeface="Times New Roman"/>
              </a:rPr>
              <a:t>structure that</a:t>
            </a:r>
            <a:r>
              <a:rPr lang="en-US" spc="10" dirty="0" smtClean="0">
                <a:latin typeface="Times New Roman"/>
                <a:cs typeface="Times New Roman"/>
              </a:rPr>
              <a:t> </a:t>
            </a:r>
            <a:r>
              <a:rPr lang="en-US" dirty="0" smtClean="0">
                <a:latin typeface="Times New Roman"/>
                <a:cs typeface="Times New Roman"/>
              </a:rPr>
              <a:t>defines</a:t>
            </a:r>
            <a:r>
              <a:rPr lang="en-US" spc="5" dirty="0" smtClean="0">
                <a:latin typeface="Times New Roman"/>
                <a:cs typeface="Times New Roman"/>
              </a:rPr>
              <a:t> </a:t>
            </a:r>
            <a:r>
              <a:rPr lang="en-US" dirty="0" smtClean="0">
                <a:latin typeface="Times New Roman"/>
                <a:cs typeface="Times New Roman"/>
              </a:rPr>
              <a:t>and</a:t>
            </a:r>
            <a:r>
              <a:rPr lang="en-US" spc="10" dirty="0" smtClean="0">
                <a:latin typeface="Times New Roman"/>
                <a:cs typeface="Times New Roman"/>
              </a:rPr>
              <a:t> </a:t>
            </a:r>
            <a:r>
              <a:rPr lang="en-US" spc="-10" dirty="0" smtClean="0">
                <a:latin typeface="Times New Roman"/>
                <a:cs typeface="Times New Roman"/>
              </a:rPr>
              <a:t>governs </a:t>
            </a:r>
            <a:r>
              <a:rPr lang="en-US" dirty="0" smtClean="0">
                <a:latin typeface="Times New Roman"/>
                <a:cs typeface="Times New Roman"/>
              </a:rPr>
              <a:t>the</a:t>
            </a:r>
            <a:r>
              <a:rPr lang="en-US" spc="55" dirty="0" smtClean="0">
                <a:latin typeface="Times New Roman"/>
                <a:cs typeface="Times New Roman"/>
              </a:rPr>
              <a:t> </a:t>
            </a:r>
            <a:r>
              <a:rPr lang="en-US" dirty="0" smtClean="0">
                <a:latin typeface="Times New Roman"/>
                <a:cs typeface="Times New Roman"/>
              </a:rPr>
              <a:t>relationships</a:t>
            </a:r>
            <a:r>
              <a:rPr lang="en-US" spc="60" dirty="0" smtClean="0">
                <a:latin typeface="Times New Roman"/>
                <a:cs typeface="Times New Roman"/>
              </a:rPr>
              <a:t> </a:t>
            </a:r>
            <a:r>
              <a:rPr lang="en-US" dirty="0" smtClean="0">
                <a:latin typeface="Times New Roman"/>
                <a:cs typeface="Times New Roman"/>
              </a:rPr>
              <a:t>between</a:t>
            </a:r>
            <a:r>
              <a:rPr lang="en-US" spc="60" dirty="0" smtClean="0">
                <a:latin typeface="Times New Roman"/>
                <a:cs typeface="Times New Roman"/>
              </a:rPr>
              <a:t> </a:t>
            </a:r>
            <a:r>
              <a:rPr lang="en-US" dirty="0" smtClean="0">
                <a:latin typeface="Times New Roman"/>
                <a:cs typeface="Times New Roman"/>
              </a:rPr>
              <a:t>the</a:t>
            </a:r>
            <a:r>
              <a:rPr lang="en-US" spc="60" dirty="0" smtClean="0">
                <a:latin typeface="Times New Roman"/>
                <a:cs typeface="Times New Roman"/>
              </a:rPr>
              <a:t> </a:t>
            </a:r>
            <a:r>
              <a:rPr lang="en-US" dirty="0" smtClean="0">
                <a:latin typeface="Times New Roman"/>
                <a:cs typeface="Times New Roman"/>
              </a:rPr>
              <a:t>various</a:t>
            </a:r>
            <a:r>
              <a:rPr lang="en-US" spc="60" dirty="0" smtClean="0">
                <a:latin typeface="Times New Roman"/>
                <a:cs typeface="Times New Roman"/>
              </a:rPr>
              <a:t> </a:t>
            </a:r>
            <a:r>
              <a:rPr lang="en-US" dirty="0" smtClean="0">
                <a:latin typeface="Times New Roman"/>
                <a:cs typeface="Times New Roman"/>
              </a:rPr>
              <a:t>employees,</a:t>
            </a:r>
            <a:r>
              <a:rPr lang="en-US" spc="60" dirty="0" smtClean="0">
                <a:latin typeface="Times New Roman"/>
                <a:cs typeface="Times New Roman"/>
              </a:rPr>
              <a:t> </a:t>
            </a:r>
            <a:r>
              <a:rPr lang="en-US" dirty="0" smtClean="0">
                <a:latin typeface="Times New Roman"/>
                <a:cs typeface="Times New Roman"/>
              </a:rPr>
              <a:t>the</a:t>
            </a:r>
            <a:r>
              <a:rPr lang="en-US" spc="55" dirty="0" smtClean="0">
                <a:latin typeface="Times New Roman"/>
                <a:cs typeface="Times New Roman"/>
              </a:rPr>
              <a:t> </a:t>
            </a:r>
            <a:r>
              <a:rPr lang="en-US" dirty="0" smtClean="0">
                <a:latin typeface="Times New Roman"/>
                <a:cs typeface="Times New Roman"/>
              </a:rPr>
              <a:t>tasks</a:t>
            </a:r>
            <a:r>
              <a:rPr lang="en-US" spc="65" dirty="0" smtClean="0">
                <a:latin typeface="Times New Roman"/>
                <a:cs typeface="Times New Roman"/>
              </a:rPr>
              <a:t> </a:t>
            </a:r>
            <a:r>
              <a:rPr lang="en-US" dirty="0" smtClean="0">
                <a:latin typeface="Times New Roman"/>
                <a:cs typeface="Times New Roman"/>
              </a:rPr>
              <a:t>that</a:t>
            </a:r>
            <a:r>
              <a:rPr lang="en-US" spc="45" dirty="0" smtClean="0">
                <a:latin typeface="Times New Roman"/>
                <a:cs typeface="Times New Roman"/>
              </a:rPr>
              <a:t> </a:t>
            </a:r>
            <a:r>
              <a:rPr lang="en-US" dirty="0" smtClean="0">
                <a:latin typeface="Times New Roman"/>
                <a:cs typeface="Times New Roman"/>
              </a:rPr>
              <a:t>they</a:t>
            </a:r>
            <a:r>
              <a:rPr lang="en-US" spc="55" dirty="0" smtClean="0">
                <a:latin typeface="Times New Roman"/>
                <a:cs typeface="Times New Roman"/>
              </a:rPr>
              <a:t> </a:t>
            </a:r>
            <a:r>
              <a:rPr lang="en-US" dirty="0" smtClean="0">
                <a:latin typeface="Times New Roman"/>
                <a:cs typeface="Times New Roman"/>
              </a:rPr>
              <a:t>perform,</a:t>
            </a:r>
            <a:r>
              <a:rPr lang="en-US" spc="55" dirty="0" smtClean="0">
                <a:latin typeface="Times New Roman"/>
                <a:cs typeface="Times New Roman"/>
              </a:rPr>
              <a:t> </a:t>
            </a:r>
            <a:r>
              <a:rPr lang="en-US" dirty="0" smtClean="0">
                <a:latin typeface="Times New Roman"/>
                <a:cs typeface="Times New Roman"/>
              </a:rPr>
              <a:t>and</a:t>
            </a:r>
            <a:r>
              <a:rPr lang="en-US" spc="65" dirty="0" smtClean="0">
                <a:latin typeface="Times New Roman"/>
                <a:cs typeface="Times New Roman"/>
              </a:rPr>
              <a:t> </a:t>
            </a:r>
            <a:r>
              <a:rPr lang="en-US" spc="-25" dirty="0" smtClean="0">
                <a:latin typeface="Times New Roman"/>
                <a:cs typeface="Times New Roman"/>
              </a:rPr>
              <a:t>the </a:t>
            </a:r>
            <a:r>
              <a:rPr lang="en-US" dirty="0" smtClean="0">
                <a:latin typeface="Times New Roman"/>
                <a:cs typeface="Times New Roman"/>
              </a:rPr>
              <a:t>roles,</a:t>
            </a:r>
            <a:r>
              <a:rPr lang="en-US" spc="-15" dirty="0" smtClean="0">
                <a:latin typeface="Times New Roman"/>
                <a:cs typeface="Times New Roman"/>
              </a:rPr>
              <a:t> </a:t>
            </a:r>
            <a:r>
              <a:rPr lang="en-US" dirty="0" smtClean="0">
                <a:latin typeface="Times New Roman"/>
                <a:cs typeface="Times New Roman"/>
              </a:rPr>
              <a:t>responsibilities</a:t>
            </a:r>
            <a:r>
              <a:rPr lang="en-US" spc="-15" dirty="0" smtClean="0">
                <a:latin typeface="Times New Roman"/>
                <a:cs typeface="Times New Roman"/>
              </a:rPr>
              <a:t> </a:t>
            </a:r>
            <a:r>
              <a:rPr lang="en-US" dirty="0" smtClean="0">
                <a:latin typeface="Times New Roman"/>
                <a:cs typeface="Times New Roman"/>
              </a:rPr>
              <a:t>and</a:t>
            </a:r>
            <a:r>
              <a:rPr lang="en-US" spc="-10" dirty="0" smtClean="0">
                <a:latin typeface="Times New Roman"/>
                <a:cs typeface="Times New Roman"/>
              </a:rPr>
              <a:t> </a:t>
            </a:r>
            <a:r>
              <a:rPr lang="en-US" dirty="0" smtClean="0">
                <a:latin typeface="Times New Roman"/>
                <a:cs typeface="Times New Roman"/>
              </a:rPr>
              <a:t>authority</a:t>
            </a:r>
            <a:r>
              <a:rPr lang="en-US" spc="-15" dirty="0" smtClean="0">
                <a:latin typeface="Times New Roman"/>
                <a:cs typeface="Times New Roman"/>
              </a:rPr>
              <a:t> </a:t>
            </a:r>
            <a:r>
              <a:rPr lang="en-US" dirty="0" smtClean="0">
                <a:latin typeface="Times New Roman"/>
                <a:cs typeface="Times New Roman"/>
              </a:rPr>
              <a:t>provided</a:t>
            </a:r>
            <a:r>
              <a:rPr lang="en-US" spc="-10" dirty="0" smtClean="0">
                <a:latin typeface="Times New Roman"/>
                <a:cs typeface="Times New Roman"/>
              </a:rPr>
              <a:t> </a:t>
            </a:r>
            <a:r>
              <a:rPr lang="en-US" dirty="0" smtClean="0">
                <a:latin typeface="Times New Roman"/>
                <a:cs typeface="Times New Roman"/>
              </a:rPr>
              <a:t>to</a:t>
            </a:r>
            <a:r>
              <a:rPr lang="en-US" spc="-15" dirty="0" smtClean="0">
                <a:latin typeface="Times New Roman"/>
                <a:cs typeface="Times New Roman"/>
              </a:rPr>
              <a:t> </a:t>
            </a:r>
            <a:r>
              <a:rPr lang="en-US" dirty="0" smtClean="0">
                <a:latin typeface="Times New Roman"/>
                <a:cs typeface="Times New Roman"/>
              </a:rPr>
              <a:t>carry</a:t>
            </a:r>
            <a:r>
              <a:rPr lang="en-US" spc="-15" dirty="0" smtClean="0">
                <a:latin typeface="Times New Roman"/>
                <a:cs typeface="Times New Roman"/>
              </a:rPr>
              <a:t> </a:t>
            </a:r>
            <a:r>
              <a:rPr lang="en-US" dirty="0" smtClean="0">
                <a:latin typeface="Times New Roman"/>
                <a:cs typeface="Times New Roman"/>
              </a:rPr>
              <a:t>out</a:t>
            </a:r>
            <a:r>
              <a:rPr lang="en-US" spc="-10" dirty="0" smtClean="0">
                <a:latin typeface="Times New Roman"/>
                <a:cs typeface="Times New Roman"/>
              </a:rPr>
              <a:t> </a:t>
            </a:r>
            <a:r>
              <a:rPr lang="en-US" dirty="0" smtClean="0">
                <a:latin typeface="Times New Roman"/>
                <a:cs typeface="Times New Roman"/>
              </a:rPr>
              <a:t>different</a:t>
            </a:r>
            <a:r>
              <a:rPr lang="en-US" spc="-15" dirty="0" smtClean="0">
                <a:latin typeface="Times New Roman"/>
                <a:cs typeface="Times New Roman"/>
              </a:rPr>
              <a:t> </a:t>
            </a:r>
            <a:r>
              <a:rPr lang="en-US" spc="-10" dirty="0" smtClean="0">
                <a:latin typeface="Times New Roman"/>
                <a:cs typeface="Times New Roman"/>
              </a:rPr>
              <a:t>tasks.</a:t>
            </a:r>
            <a:endParaRPr lang="en-US" dirty="0" smtClean="0">
              <a:latin typeface="Times New Roman"/>
              <a:cs typeface="Times New Roman"/>
            </a:endParaRPr>
          </a:p>
          <a:p>
            <a:pPr marL="12700" marR="9525" algn="just">
              <a:lnSpc>
                <a:spcPct val="143700"/>
              </a:lnSpc>
              <a:spcBef>
                <a:spcPts val="815"/>
              </a:spcBef>
            </a:pPr>
            <a:r>
              <a:rPr lang="en-US" dirty="0" smtClean="0">
                <a:latin typeface="Times New Roman"/>
                <a:cs typeface="Times New Roman"/>
              </a:rPr>
              <a:t>An</a:t>
            </a:r>
            <a:r>
              <a:rPr lang="en-US" spc="-15" dirty="0" smtClean="0">
                <a:latin typeface="Times New Roman"/>
                <a:cs typeface="Times New Roman"/>
              </a:rPr>
              <a:t> </a:t>
            </a:r>
            <a:r>
              <a:rPr lang="en-US" dirty="0" smtClean="0">
                <a:latin typeface="Times New Roman"/>
                <a:cs typeface="Times New Roman"/>
              </a:rPr>
              <a:t>organization</a:t>
            </a:r>
            <a:r>
              <a:rPr lang="en-US" spc="-15" dirty="0" smtClean="0">
                <a:latin typeface="Times New Roman"/>
                <a:cs typeface="Times New Roman"/>
              </a:rPr>
              <a:t> </a:t>
            </a:r>
            <a:r>
              <a:rPr lang="en-US" dirty="0" smtClean="0">
                <a:latin typeface="Times New Roman"/>
                <a:cs typeface="Times New Roman"/>
              </a:rPr>
              <a:t>that</a:t>
            </a:r>
            <a:r>
              <a:rPr lang="en-US" spc="-10" dirty="0" smtClean="0">
                <a:latin typeface="Times New Roman"/>
                <a:cs typeface="Times New Roman"/>
              </a:rPr>
              <a:t> </a:t>
            </a:r>
            <a:r>
              <a:rPr lang="en-US" dirty="0" smtClean="0">
                <a:latin typeface="Times New Roman"/>
                <a:cs typeface="Times New Roman"/>
              </a:rPr>
              <a:t>is</a:t>
            </a:r>
            <a:r>
              <a:rPr lang="en-US" spc="-15" dirty="0" smtClean="0">
                <a:latin typeface="Times New Roman"/>
                <a:cs typeface="Times New Roman"/>
              </a:rPr>
              <a:t> </a:t>
            </a:r>
            <a:r>
              <a:rPr lang="en-US" dirty="0" smtClean="0">
                <a:latin typeface="Times New Roman"/>
                <a:cs typeface="Times New Roman"/>
              </a:rPr>
              <a:t>well</a:t>
            </a:r>
            <a:r>
              <a:rPr lang="en-US" spc="-15" dirty="0" smtClean="0">
                <a:latin typeface="Times New Roman"/>
                <a:cs typeface="Times New Roman"/>
              </a:rPr>
              <a:t> </a:t>
            </a:r>
            <a:r>
              <a:rPr lang="en-US" dirty="0" smtClean="0">
                <a:latin typeface="Times New Roman"/>
                <a:cs typeface="Times New Roman"/>
              </a:rPr>
              <a:t>structured</a:t>
            </a:r>
            <a:r>
              <a:rPr lang="en-US" spc="-10" dirty="0" smtClean="0">
                <a:latin typeface="Times New Roman"/>
                <a:cs typeface="Times New Roman"/>
              </a:rPr>
              <a:t> </a:t>
            </a:r>
            <a:r>
              <a:rPr lang="en-US" dirty="0" smtClean="0">
                <a:latin typeface="Times New Roman"/>
                <a:cs typeface="Times New Roman"/>
              </a:rPr>
              <a:t>achieves</a:t>
            </a:r>
            <a:r>
              <a:rPr lang="en-US" spc="-15" dirty="0" smtClean="0">
                <a:latin typeface="Times New Roman"/>
                <a:cs typeface="Times New Roman"/>
              </a:rPr>
              <a:t> </a:t>
            </a:r>
            <a:r>
              <a:rPr lang="en-US" dirty="0" smtClean="0">
                <a:latin typeface="Times New Roman"/>
                <a:cs typeface="Times New Roman"/>
              </a:rPr>
              <a:t>effective</a:t>
            </a:r>
            <a:r>
              <a:rPr lang="en-US" spc="-20" dirty="0" smtClean="0">
                <a:latin typeface="Times New Roman"/>
                <a:cs typeface="Times New Roman"/>
              </a:rPr>
              <a:t> </a:t>
            </a:r>
            <a:r>
              <a:rPr lang="en-US" dirty="0" smtClean="0">
                <a:latin typeface="Times New Roman"/>
                <a:cs typeface="Times New Roman"/>
              </a:rPr>
              <a:t>coordination,</a:t>
            </a:r>
            <a:r>
              <a:rPr lang="en-US" spc="-10" dirty="0" smtClean="0">
                <a:latin typeface="Times New Roman"/>
                <a:cs typeface="Times New Roman"/>
              </a:rPr>
              <a:t> </a:t>
            </a:r>
            <a:r>
              <a:rPr lang="en-US" dirty="0" smtClean="0">
                <a:latin typeface="Times New Roman"/>
                <a:cs typeface="Times New Roman"/>
              </a:rPr>
              <a:t>as</a:t>
            </a:r>
            <a:r>
              <a:rPr lang="en-US" spc="-15" dirty="0" smtClean="0">
                <a:latin typeface="Times New Roman"/>
                <a:cs typeface="Times New Roman"/>
              </a:rPr>
              <a:t> </a:t>
            </a:r>
            <a:r>
              <a:rPr lang="en-US" dirty="0" smtClean="0">
                <a:latin typeface="Times New Roman"/>
                <a:cs typeface="Times New Roman"/>
              </a:rPr>
              <a:t>the</a:t>
            </a:r>
            <a:r>
              <a:rPr lang="en-US" spc="-20" dirty="0" smtClean="0">
                <a:latin typeface="Times New Roman"/>
                <a:cs typeface="Times New Roman"/>
              </a:rPr>
              <a:t> </a:t>
            </a:r>
            <a:r>
              <a:rPr lang="en-US" spc="-10" dirty="0" smtClean="0">
                <a:latin typeface="Times New Roman"/>
                <a:cs typeface="Times New Roman"/>
              </a:rPr>
              <a:t>structure </a:t>
            </a:r>
            <a:r>
              <a:rPr lang="en-US" dirty="0" smtClean="0">
                <a:latin typeface="Times New Roman"/>
                <a:cs typeface="Times New Roman"/>
              </a:rPr>
              <a:t>delineates</a:t>
            </a:r>
            <a:r>
              <a:rPr lang="en-US" spc="225" dirty="0" smtClean="0">
                <a:latin typeface="Times New Roman"/>
                <a:cs typeface="Times New Roman"/>
              </a:rPr>
              <a:t> </a:t>
            </a:r>
            <a:r>
              <a:rPr lang="en-US" dirty="0" smtClean="0">
                <a:latin typeface="Times New Roman"/>
                <a:cs typeface="Times New Roman"/>
              </a:rPr>
              <a:t>formal</a:t>
            </a:r>
            <a:r>
              <a:rPr lang="en-US" spc="235" dirty="0" smtClean="0">
                <a:latin typeface="Times New Roman"/>
                <a:cs typeface="Times New Roman"/>
              </a:rPr>
              <a:t> </a:t>
            </a:r>
            <a:r>
              <a:rPr lang="en-US" dirty="0" smtClean="0">
                <a:latin typeface="Times New Roman"/>
                <a:cs typeface="Times New Roman"/>
              </a:rPr>
              <a:t>communication</a:t>
            </a:r>
            <a:r>
              <a:rPr lang="en-US" spc="235" dirty="0" smtClean="0">
                <a:latin typeface="Times New Roman"/>
                <a:cs typeface="Times New Roman"/>
              </a:rPr>
              <a:t> </a:t>
            </a:r>
            <a:r>
              <a:rPr lang="en-US" dirty="0" smtClean="0">
                <a:latin typeface="Times New Roman"/>
                <a:cs typeface="Times New Roman"/>
              </a:rPr>
              <a:t>channels,</a:t>
            </a:r>
            <a:r>
              <a:rPr lang="en-US" spc="250" dirty="0" smtClean="0">
                <a:latin typeface="Times New Roman"/>
                <a:cs typeface="Times New Roman"/>
              </a:rPr>
              <a:t> </a:t>
            </a:r>
            <a:r>
              <a:rPr lang="en-US" dirty="0" smtClean="0">
                <a:latin typeface="Times New Roman"/>
                <a:cs typeface="Times New Roman"/>
              </a:rPr>
              <a:t>and</a:t>
            </a:r>
            <a:r>
              <a:rPr lang="en-US" spc="240" dirty="0" smtClean="0">
                <a:latin typeface="Times New Roman"/>
                <a:cs typeface="Times New Roman"/>
              </a:rPr>
              <a:t> </a:t>
            </a:r>
            <a:r>
              <a:rPr lang="en-US" dirty="0" smtClean="0">
                <a:latin typeface="Times New Roman"/>
                <a:cs typeface="Times New Roman"/>
              </a:rPr>
              <a:t>describes</a:t>
            </a:r>
            <a:r>
              <a:rPr lang="en-US" spc="235" dirty="0" smtClean="0">
                <a:latin typeface="Times New Roman"/>
                <a:cs typeface="Times New Roman"/>
              </a:rPr>
              <a:t> </a:t>
            </a:r>
            <a:r>
              <a:rPr lang="en-US" dirty="0" smtClean="0">
                <a:latin typeface="Times New Roman"/>
                <a:cs typeface="Times New Roman"/>
              </a:rPr>
              <a:t>how</a:t>
            </a:r>
            <a:r>
              <a:rPr lang="en-US" spc="229" dirty="0" smtClean="0">
                <a:latin typeface="Times New Roman"/>
                <a:cs typeface="Times New Roman"/>
              </a:rPr>
              <a:t> </a:t>
            </a:r>
            <a:r>
              <a:rPr lang="en-US" dirty="0" smtClean="0">
                <a:latin typeface="Times New Roman"/>
                <a:cs typeface="Times New Roman"/>
              </a:rPr>
              <a:t>separate</a:t>
            </a:r>
            <a:r>
              <a:rPr lang="en-US" spc="240" dirty="0" smtClean="0">
                <a:latin typeface="Times New Roman"/>
                <a:cs typeface="Times New Roman"/>
              </a:rPr>
              <a:t> </a:t>
            </a:r>
            <a:r>
              <a:rPr lang="en-US" dirty="0" smtClean="0">
                <a:latin typeface="Times New Roman"/>
                <a:cs typeface="Times New Roman"/>
              </a:rPr>
              <a:t>actions</a:t>
            </a:r>
            <a:r>
              <a:rPr lang="en-US" spc="235" dirty="0" smtClean="0">
                <a:latin typeface="Times New Roman"/>
                <a:cs typeface="Times New Roman"/>
              </a:rPr>
              <a:t> </a:t>
            </a:r>
            <a:r>
              <a:rPr lang="en-US" spc="-25" dirty="0" smtClean="0">
                <a:latin typeface="Times New Roman"/>
                <a:cs typeface="Times New Roman"/>
              </a:rPr>
              <a:t>of </a:t>
            </a:r>
            <a:r>
              <a:rPr lang="en-US" dirty="0" smtClean="0">
                <a:latin typeface="Times New Roman"/>
                <a:cs typeface="Times New Roman"/>
              </a:rPr>
              <a:t>individuals</a:t>
            </a:r>
            <a:r>
              <a:rPr lang="en-US" spc="-5" dirty="0" smtClean="0">
                <a:latin typeface="Times New Roman"/>
                <a:cs typeface="Times New Roman"/>
              </a:rPr>
              <a:t> </a:t>
            </a:r>
            <a:r>
              <a:rPr lang="en-US" dirty="0" smtClean="0">
                <a:latin typeface="Times New Roman"/>
                <a:cs typeface="Times New Roman"/>
              </a:rPr>
              <a:t>are</a:t>
            </a:r>
            <a:r>
              <a:rPr lang="en-US" spc="-15" dirty="0" smtClean="0">
                <a:latin typeface="Times New Roman"/>
                <a:cs typeface="Times New Roman"/>
              </a:rPr>
              <a:t> </a:t>
            </a:r>
            <a:r>
              <a:rPr lang="en-US" dirty="0" smtClean="0">
                <a:latin typeface="Times New Roman"/>
                <a:cs typeface="Times New Roman"/>
              </a:rPr>
              <a:t>linked </a:t>
            </a:r>
            <a:r>
              <a:rPr lang="en-US" spc="-10" dirty="0" smtClean="0">
                <a:latin typeface="Times New Roman"/>
                <a:cs typeface="Times New Roman"/>
              </a:rPr>
              <a:t>together.</a:t>
            </a:r>
            <a:endParaRPr lang="en-US" dirty="0" smtClean="0">
              <a:latin typeface="Times New Roman"/>
              <a:cs typeface="Times New Roman"/>
            </a:endParaRPr>
          </a:p>
          <a:p>
            <a:pPr marL="12700" marR="10160" algn="just">
              <a:lnSpc>
                <a:spcPct val="143700"/>
              </a:lnSpc>
              <a:spcBef>
                <a:spcPts val="795"/>
              </a:spcBef>
            </a:pPr>
            <a:r>
              <a:rPr lang="en-US" dirty="0" smtClean="0">
                <a:latin typeface="Times New Roman"/>
                <a:cs typeface="Times New Roman"/>
              </a:rPr>
              <a:t>Organizational</a:t>
            </a:r>
            <a:r>
              <a:rPr lang="en-US" spc="50" dirty="0" smtClean="0">
                <a:latin typeface="Times New Roman"/>
                <a:cs typeface="Times New Roman"/>
              </a:rPr>
              <a:t> </a:t>
            </a:r>
            <a:r>
              <a:rPr lang="en-US" dirty="0" smtClean="0">
                <a:latin typeface="Times New Roman"/>
                <a:cs typeface="Times New Roman"/>
              </a:rPr>
              <a:t>structure</a:t>
            </a:r>
            <a:r>
              <a:rPr lang="en-US" spc="55" dirty="0" smtClean="0">
                <a:latin typeface="Times New Roman"/>
                <a:cs typeface="Times New Roman"/>
              </a:rPr>
              <a:t> </a:t>
            </a:r>
            <a:r>
              <a:rPr lang="en-US" dirty="0" smtClean="0">
                <a:latin typeface="Times New Roman"/>
                <a:cs typeface="Times New Roman"/>
              </a:rPr>
              <a:t>defines</a:t>
            </a:r>
            <a:r>
              <a:rPr lang="en-US" spc="60" dirty="0" smtClean="0">
                <a:latin typeface="Times New Roman"/>
                <a:cs typeface="Times New Roman"/>
              </a:rPr>
              <a:t> </a:t>
            </a:r>
            <a:r>
              <a:rPr lang="en-US" dirty="0" smtClean="0">
                <a:latin typeface="Times New Roman"/>
                <a:cs typeface="Times New Roman"/>
              </a:rPr>
              <a:t>the</a:t>
            </a:r>
            <a:r>
              <a:rPr lang="en-US" spc="55" dirty="0" smtClean="0">
                <a:latin typeface="Times New Roman"/>
                <a:cs typeface="Times New Roman"/>
              </a:rPr>
              <a:t> </a:t>
            </a:r>
            <a:r>
              <a:rPr lang="en-US" dirty="0" smtClean="0">
                <a:latin typeface="Times New Roman"/>
                <a:cs typeface="Times New Roman"/>
              </a:rPr>
              <a:t>manner</a:t>
            </a:r>
            <a:r>
              <a:rPr lang="en-US" spc="55" dirty="0" smtClean="0">
                <a:latin typeface="Times New Roman"/>
                <a:cs typeface="Times New Roman"/>
              </a:rPr>
              <a:t> </a:t>
            </a:r>
            <a:r>
              <a:rPr lang="en-US" dirty="0" smtClean="0">
                <a:latin typeface="Times New Roman"/>
                <a:cs typeface="Times New Roman"/>
              </a:rPr>
              <a:t>in</a:t>
            </a:r>
            <a:r>
              <a:rPr lang="en-US" spc="65" dirty="0" smtClean="0">
                <a:latin typeface="Times New Roman"/>
                <a:cs typeface="Times New Roman"/>
              </a:rPr>
              <a:t> </a:t>
            </a:r>
            <a:r>
              <a:rPr lang="en-US" dirty="0" smtClean="0">
                <a:latin typeface="Times New Roman"/>
                <a:cs typeface="Times New Roman"/>
              </a:rPr>
              <a:t>which</a:t>
            </a:r>
            <a:r>
              <a:rPr lang="en-US" spc="60" dirty="0" smtClean="0">
                <a:latin typeface="Times New Roman"/>
                <a:cs typeface="Times New Roman"/>
              </a:rPr>
              <a:t> </a:t>
            </a:r>
            <a:r>
              <a:rPr lang="en-US" dirty="0" smtClean="0">
                <a:latin typeface="Times New Roman"/>
                <a:cs typeface="Times New Roman"/>
              </a:rPr>
              <a:t>the</a:t>
            </a:r>
            <a:r>
              <a:rPr lang="en-US" spc="55" dirty="0" smtClean="0">
                <a:latin typeface="Times New Roman"/>
                <a:cs typeface="Times New Roman"/>
              </a:rPr>
              <a:t> </a:t>
            </a:r>
            <a:r>
              <a:rPr lang="en-US" dirty="0" smtClean="0">
                <a:latin typeface="Times New Roman"/>
                <a:cs typeface="Times New Roman"/>
              </a:rPr>
              <a:t>roles,</a:t>
            </a:r>
            <a:r>
              <a:rPr lang="en-US" spc="60" dirty="0" smtClean="0">
                <a:latin typeface="Times New Roman"/>
                <a:cs typeface="Times New Roman"/>
              </a:rPr>
              <a:t> </a:t>
            </a:r>
            <a:r>
              <a:rPr lang="en-US" dirty="0" smtClean="0">
                <a:latin typeface="Times New Roman"/>
                <a:cs typeface="Times New Roman"/>
              </a:rPr>
              <a:t>power,</a:t>
            </a:r>
            <a:r>
              <a:rPr lang="en-US" spc="55" dirty="0" smtClean="0">
                <a:latin typeface="Times New Roman"/>
                <a:cs typeface="Times New Roman"/>
              </a:rPr>
              <a:t> </a:t>
            </a:r>
            <a:r>
              <a:rPr lang="en-US" dirty="0" smtClean="0">
                <a:latin typeface="Times New Roman"/>
                <a:cs typeface="Times New Roman"/>
              </a:rPr>
              <a:t>authority,</a:t>
            </a:r>
            <a:r>
              <a:rPr lang="en-US" spc="65" dirty="0" smtClean="0">
                <a:latin typeface="Times New Roman"/>
                <a:cs typeface="Times New Roman"/>
              </a:rPr>
              <a:t> </a:t>
            </a:r>
            <a:r>
              <a:rPr lang="en-US" spc="-25" dirty="0" smtClean="0">
                <a:latin typeface="Times New Roman"/>
                <a:cs typeface="Times New Roman"/>
              </a:rPr>
              <a:t>and </a:t>
            </a:r>
            <a:r>
              <a:rPr lang="en-US" spc="-10" dirty="0" smtClean="0">
                <a:latin typeface="Times New Roman"/>
                <a:cs typeface="Times New Roman"/>
              </a:rPr>
              <a:t>responsibilities</a:t>
            </a:r>
            <a:r>
              <a:rPr lang="en-US" spc="-35" dirty="0" smtClean="0">
                <a:latin typeface="Times New Roman"/>
                <a:cs typeface="Times New Roman"/>
              </a:rPr>
              <a:t> </a:t>
            </a:r>
            <a:r>
              <a:rPr lang="en-US" dirty="0" smtClean="0">
                <a:latin typeface="Times New Roman"/>
                <a:cs typeface="Times New Roman"/>
              </a:rPr>
              <a:t>are</a:t>
            </a:r>
            <a:r>
              <a:rPr lang="en-US" spc="-40" dirty="0" smtClean="0">
                <a:latin typeface="Times New Roman"/>
                <a:cs typeface="Times New Roman"/>
              </a:rPr>
              <a:t> </a:t>
            </a:r>
            <a:r>
              <a:rPr lang="en-US" dirty="0" smtClean="0">
                <a:latin typeface="Times New Roman"/>
                <a:cs typeface="Times New Roman"/>
              </a:rPr>
              <a:t>assigned</a:t>
            </a:r>
            <a:r>
              <a:rPr lang="en-US" spc="-35" dirty="0" smtClean="0">
                <a:latin typeface="Times New Roman"/>
                <a:cs typeface="Times New Roman"/>
              </a:rPr>
              <a:t> </a:t>
            </a:r>
            <a:r>
              <a:rPr lang="en-US" dirty="0" smtClean="0">
                <a:latin typeface="Times New Roman"/>
                <a:cs typeface="Times New Roman"/>
              </a:rPr>
              <a:t>and</a:t>
            </a:r>
            <a:r>
              <a:rPr lang="en-US" spc="-35" dirty="0" smtClean="0">
                <a:latin typeface="Times New Roman"/>
                <a:cs typeface="Times New Roman"/>
              </a:rPr>
              <a:t> </a:t>
            </a:r>
            <a:r>
              <a:rPr lang="en-US" dirty="0" smtClean="0">
                <a:latin typeface="Times New Roman"/>
                <a:cs typeface="Times New Roman"/>
              </a:rPr>
              <a:t>governed,</a:t>
            </a:r>
            <a:r>
              <a:rPr lang="en-US" spc="-35" dirty="0" smtClean="0">
                <a:latin typeface="Times New Roman"/>
                <a:cs typeface="Times New Roman"/>
              </a:rPr>
              <a:t> </a:t>
            </a:r>
            <a:r>
              <a:rPr lang="en-US" dirty="0" smtClean="0">
                <a:latin typeface="Times New Roman"/>
                <a:cs typeface="Times New Roman"/>
              </a:rPr>
              <a:t>and</a:t>
            </a:r>
            <a:r>
              <a:rPr lang="en-US" spc="-35" dirty="0" smtClean="0">
                <a:latin typeface="Times New Roman"/>
                <a:cs typeface="Times New Roman"/>
              </a:rPr>
              <a:t> </a:t>
            </a:r>
            <a:r>
              <a:rPr lang="en-US" dirty="0" smtClean="0">
                <a:latin typeface="Times New Roman"/>
                <a:cs typeface="Times New Roman"/>
              </a:rPr>
              <a:t>depicts</a:t>
            </a:r>
            <a:r>
              <a:rPr lang="en-US" spc="-30" dirty="0" smtClean="0">
                <a:latin typeface="Times New Roman"/>
                <a:cs typeface="Times New Roman"/>
              </a:rPr>
              <a:t> </a:t>
            </a:r>
            <a:r>
              <a:rPr lang="en-US" dirty="0" smtClean="0">
                <a:latin typeface="Times New Roman"/>
                <a:cs typeface="Times New Roman"/>
              </a:rPr>
              <a:t>how</a:t>
            </a:r>
            <a:r>
              <a:rPr lang="en-US" spc="-30" dirty="0" smtClean="0">
                <a:latin typeface="Times New Roman"/>
                <a:cs typeface="Times New Roman"/>
              </a:rPr>
              <a:t> </a:t>
            </a:r>
            <a:r>
              <a:rPr lang="en-US" dirty="0" smtClean="0">
                <a:latin typeface="Times New Roman"/>
                <a:cs typeface="Times New Roman"/>
              </a:rPr>
              <a:t>information</a:t>
            </a:r>
            <a:r>
              <a:rPr lang="en-US" spc="-30" dirty="0" smtClean="0">
                <a:latin typeface="Times New Roman"/>
                <a:cs typeface="Times New Roman"/>
              </a:rPr>
              <a:t> </a:t>
            </a:r>
            <a:r>
              <a:rPr lang="en-US" dirty="0" smtClean="0">
                <a:latin typeface="Times New Roman"/>
                <a:cs typeface="Times New Roman"/>
              </a:rPr>
              <a:t>flows</a:t>
            </a:r>
            <a:r>
              <a:rPr lang="en-US" spc="-30" dirty="0" smtClean="0">
                <a:latin typeface="Times New Roman"/>
                <a:cs typeface="Times New Roman"/>
              </a:rPr>
              <a:t> </a:t>
            </a:r>
            <a:r>
              <a:rPr lang="en-US" spc="-10" dirty="0" smtClean="0">
                <a:latin typeface="Times New Roman"/>
                <a:cs typeface="Times New Roman"/>
              </a:rPr>
              <a:t>between </a:t>
            </a:r>
            <a:r>
              <a:rPr lang="en-US" dirty="0" smtClean="0">
                <a:latin typeface="Times New Roman"/>
                <a:cs typeface="Times New Roman"/>
              </a:rPr>
              <a:t>the</a:t>
            </a:r>
            <a:r>
              <a:rPr lang="en-US" spc="-10" dirty="0" smtClean="0">
                <a:latin typeface="Times New Roman"/>
                <a:cs typeface="Times New Roman"/>
              </a:rPr>
              <a:t> </a:t>
            </a:r>
            <a:r>
              <a:rPr lang="en-US" dirty="0" smtClean="0">
                <a:latin typeface="Times New Roman"/>
                <a:cs typeface="Times New Roman"/>
              </a:rPr>
              <a:t>different</a:t>
            </a:r>
            <a:r>
              <a:rPr lang="en-US" spc="-10" dirty="0" smtClean="0">
                <a:latin typeface="Times New Roman"/>
                <a:cs typeface="Times New Roman"/>
              </a:rPr>
              <a:t> </a:t>
            </a:r>
            <a:r>
              <a:rPr lang="en-US" dirty="0" smtClean="0">
                <a:latin typeface="Times New Roman"/>
                <a:cs typeface="Times New Roman"/>
              </a:rPr>
              <a:t>levels</a:t>
            </a:r>
            <a:r>
              <a:rPr lang="en-US" spc="-5" dirty="0" smtClean="0">
                <a:latin typeface="Times New Roman"/>
                <a:cs typeface="Times New Roman"/>
              </a:rPr>
              <a:t> </a:t>
            </a:r>
            <a:r>
              <a:rPr lang="en-US" dirty="0" smtClean="0">
                <a:latin typeface="Times New Roman"/>
                <a:cs typeface="Times New Roman"/>
              </a:rPr>
              <a:t>of</a:t>
            </a:r>
            <a:r>
              <a:rPr lang="en-US" spc="-10" dirty="0" smtClean="0">
                <a:latin typeface="Times New Roman"/>
                <a:cs typeface="Times New Roman"/>
              </a:rPr>
              <a:t> </a:t>
            </a:r>
            <a:r>
              <a:rPr lang="en-US" dirty="0" smtClean="0">
                <a:latin typeface="Times New Roman"/>
                <a:cs typeface="Times New Roman"/>
              </a:rPr>
              <a:t>hierarchy</a:t>
            </a:r>
            <a:r>
              <a:rPr lang="en-US" spc="-5" dirty="0" smtClean="0">
                <a:latin typeface="Times New Roman"/>
                <a:cs typeface="Times New Roman"/>
              </a:rPr>
              <a:t> </a:t>
            </a:r>
            <a:r>
              <a:rPr lang="en-US" dirty="0" smtClean="0">
                <a:latin typeface="Times New Roman"/>
                <a:cs typeface="Times New Roman"/>
              </a:rPr>
              <a:t>in an</a:t>
            </a:r>
            <a:r>
              <a:rPr lang="en-US" spc="-5" dirty="0" smtClean="0">
                <a:latin typeface="Times New Roman"/>
                <a:cs typeface="Times New Roman"/>
              </a:rPr>
              <a:t> </a:t>
            </a:r>
            <a:r>
              <a:rPr lang="en-US" spc="-10" dirty="0" smtClean="0">
                <a:latin typeface="Times New Roman"/>
                <a:cs typeface="Times New Roman"/>
              </a:rPr>
              <a:t>organization.</a:t>
            </a:r>
            <a:endParaRPr lang="en-US" dirty="0" smtClean="0">
              <a:latin typeface="Times New Roman"/>
              <a:cs typeface="Times New Roman"/>
            </a:endParaRPr>
          </a:p>
          <a:p>
            <a:pPr marL="12700" marR="5080" algn="just">
              <a:lnSpc>
                <a:spcPct val="143800"/>
              </a:lnSpc>
              <a:spcBef>
                <a:spcPts val="800"/>
              </a:spcBef>
            </a:pPr>
            <a:r>
              <a:rPr lang="en-US" dirty="0" smtClean="0">
                <a:latin typeface="Times New Roman"/>
                <a:cs typeface="Times New Roman"/>
              </a:rPr>
              <a:t>An</a:t>
            </a:r>
            <a:r>
              <a:rPr lang="en-US" spc="-5" dirty="0" smtClean="0">
                <a:latin typeface="Times New Roman"/>
                <a:cs typeface="Times New Roman"/>
              </a:rPr>
              <a:t> </a:t>
            </a:r>
            <a:r>
              <a:rPr lang="en-US" dirty="0" smtClean="0">
                <a:latin typeface="Times New Roman"/>
                <a:cs typeface="Times New Roman"/>
              </a:rPr>
              <a:t>organizational</a:t>
            </a:r>
            <a:r>
              <a:rPr lang="en-US" spc="290" dirty="0" smtClean="0">
                <a:latin typeface="Times New Roman"/>
                <a:cs typeface="Times New Roman"/>
              </a:rPr>
              <a:t> </a:t>
            </a:r>
            <a:r>
              <a:rPr lang="en-US" dirty="0" smtClean="0">
                <a:latin typeface="Times New Roman"/>
                <a:cs typeface="Times New Roman"/>
              </a:rPr>
              <a:t>chart is</a:t>
            </a:r>
            <a:r>
              <a:rPr lang="en-US" spc="280" dirty="0" smtClean="0">
                <a:latin typeface="Times New Roman"/>
                <a:cs typeface="Times New Roman"/>
              </a:rPr>
              <a:t> </a:t>
            </a:r>
            <a:r>
              <a:rPr lang="en-US" dirty="0" smtClean="0">
                <a:latin typeface="Times New Roman"/>
                <a:cs typeface="Times New Roman"/>
              </a:rPr>
              <a:t>the</a:t>
            </a:r>
            <a:r>
              <a:rPr lang="en-US" spc="270" dirty="0" smtClean="0">
                <a:latin typeface="Times New Roman"/>
                <a:cs typeface="Times New Roman"/>
              </a:rPr>
              <a:t> </a:t>
            </a:r>
            <a:r>
              <a:rPr lang="en-US" dirty="0" smtClean="0">
                <a:latin typeface="Times New Roman"/>
                <a:cs typeface="Times New Roman"/>
              </a:rPr>
              <a:t>visual</a:t>
            </a:r>
            <a:r>
              <a:rPr lang="en-US" spc="275" dirty="0" smtClean="0">
                <a:latin typeface="Times New Roman"/>
                <a:cs typeface="Times New Roman"/>
              </a:rPr>
              <a:t> </a:t>
            </a:r>
            <a:r>
              <a:rPr lang="en-US" dirty="0" smtClean="0">
                <a:latin typeface="Times New Roman"/>
                <a:cs typeface="Times New Roman"/>
              </a:rPr>
              <a:t>representation</a:t>
            </a:r>
            <a:r>
              <a:rPr lang="en-US" spc="275" dirty="0" smtClean="0">
                <a:latin typeface="Times New Roman"/>
                <a:cs typeface="Times New Roman"/>
              </a:rPr>
              <a:t> </a:t>
            </a:r>
            <a:r>
              <a:rPr lang="en-US" dirty="0" smtClean="0">
                <a:latin typeface="Times New Roman"/>
                <a:cs typeface="Times New Roman"/>
              </a:rPr>
              <a:t>of</a:t>
            </a:r>
            <a:r>
              <a:rPr lang="en-US" spc="270" dirty="0" smtClean="0">
                <a:latin typeface="Times New Roman"/>
                <a:cs typeface="Times New Roman"/>
              </a:rPr>
              <a:t> </a:t>
            </a:r>
            <a:r>
              <a:rPr lang="en-US" dirty="0" smtClean="0">
                <a:latin typeface="Times New Roman"/>
                <a:cs typeface="Times New Roman"/>
              </a:rPr>
              <a:t>this</a:t>
            </a:r>
            <a:r>
              <a:rPr lang="en-US" spc="275" dirty="0" smtClean="0">
                <a:latin typeface="Times New Roman"/>
                <a:cs typeface="Times New Roman"/>
              </a:rPr>
              <a:t> </a:t>
            </a:r>
            <a:r>
              <a:rPr lang="en-US" dirty="0" smtClean="0">
                <a:latin typeface="Times New Roman"/>
                <a:cs typeface="Times New Roman"/>
              </a:rPr>
              <a:t>vertical</a:t>
            </a:r>
            <a:r>
              <a:rPr lang="en-US" spc="275" dirty="0" smtClean="0">
                <a:latin typeface="Times New Roman"/>
                <a:cs typeface="Times New Roman"/>
              </a:rPr>
              <a:t> </a:t>
            </a:r>
            <a:r>
              <a:rPr lang="en-US" dirty="0" smtClean="0">
                <a:latin typeface="Times New Roman"/>
                <a:cs typeface="Times New Roman"/>
              </a:rPr>
              <a:t>structure.</a:t>
            </a:r>
            <a:r>
              <a:rPr lang="en-US" spc="285" dirty="0" smtClean="0">
                <a:latin typeface="Times New Roman"/>
                <a:cs typeface="Times New Roman"/>
              </a:rPr>
              <a:t> </a:t>
            </a:r>
            <a:r>
              <a:rPr lang="en-US" dirty="0" smtClean="0">
                <a:latin typeface="Times New Roman"/>
                <a:cs typeface="Times New Roman"/>
              </a:rPr>
              <a:t>It</a:t>
            </a:r>
            <a:r>
              <a:rPr lang="en-US" spc="275" dirty="0" smtClean="0">
                <a:latin typeface="Times New Roman"/>
                <a:cs typeface="Times New Roman"/>
              </a:rPr>
              <a:t> </a:t>
            </a:r>
            <a:r>
              <a:rPr lang="en-US" spc="-25" dirty="0" smtClean="0">
                <a:latin typeface="Times New Roman"/>
                <a:cs typeface="Times New Roman"/>
              </a:rPr>
              <a:t>is </a:t>
            </a:r>
            <a:r>
              <a:rPr lang="en-US" dirty="0" smtClean="0">
                <a:latin typeface="Times New Roman"/>
                <a:cs typeface="Times New Roman"/>
              </a:rPr>
              <a:t>therefore</a:t>
            </a:r>
            <a:r>
              <a:rPr lang="en-US" spc="155" dirty="0" smtClean="0">
                <a:latin typeface="Times New Roman"/>
                <a:cs typeface="Times New Roman"/>
              </a:rPr>
              <a:t> </a:t>
            </a:r>
            <a:r>
              <a:rPr lang="en-US" dirty="0" smtClean="0">
                <a:latin typeface="Times New Roman"/>
                <a:cs typeface="Times New Roman"/>
              </a:rPr>
              <a:t>very</a:t>
            </a:r>
            <a:r>
              <a:rPr lang="en-US" spc="155" dirty="0" smtClean="0">
                <a:latin typeface="Times New Roman"/>
                <a:cs typeface="Times New Roman"/>
              </a:rPr>
              <a:t> </a:t>
            </a:r>
            <a:r>
              <a:rPr lang="en-US" dirty="0" smtClean="0">
                <a:latin typeface="Times New Roman"/>
                <a:cs typeface="Times New Roman"/>
              </a:rPr>
              <a:t>important</a:t>
            </a:r>
            <a:r>
              <a:rPr lang="en-US" spc="165" dirty="0" smtClean="0">
                <a:latin typeface="Times New Roman"/>
                <a:cs typeface="Times New Roman"/>
              </a:rPr>
              <a:t> </a:t>
            </a:r>
            <a:r>
              <a:rPr lang="en-US" dirty="0" smtClean="0">
                <a:latin typeface="Times New Roman"/>
                <a:cs typeface="Times New Roman"/>
              </a:rPr>
              <a:t>for</a:t>
            </a:r>
            <a:r>
              <a:rPr lang="en-US" spc="165" dirty="0" smtClean="0">
                <a:latin typeface="Times New Roman"/>
                <a:cs typeface="Times New Roman"/>
              </a:rPr>
              <a:t> </a:t>
            </a:r>
            <a:r>
              <a:rPr lang="en-US" dirty="0" smtClean="0">
                <a:latin typeface="Times New Roman"/>
                <a:cs typeface="Times New Roman"/>
              </a:rPr>
              <a:t>an</a:t>
            </a:r>
            <a:r>
              <a:rPr lang="en-US" spc="165" dirty="0" smtClean="0">
                <a:latin typeface="Times New Roman"/>
                <a:cs typeface="Times New Roman"/>
              </a:rPr>
              <a:t> </a:t>
            </a:r>
            <a:r>
              <a:rPr lang="en-US" dirty="0" smtClean="0">
                <a:latin typeface="Times New Roman"/>
                <a:cs typeface="Times New Roman"/>
              </a:rPr>
              <a:t>organization</a:t>
            </a:r>
            <a:r>
              <a:rPr lang="en-US" spc="160" dirty="0" smtClean="0">
                <a:latin typeface="Times New Roman"/>
                <a:cs typeface="Times New Roman"/>
              </a:rPr>
              <a:t> </a:t>
            </a:r>
            <a:r>
              <a:rPr lang="en-US" dirty="0" smtClean="0">
                <a:latin typeface="Times New Roman"/>
                <a:cs typeface="Times New Roman"/>
              </a:rPr>
              <a:t>to</a:t>
            </a:r>
            <a:r>
              <a:rPr lang="en-US" spc="165" dirty="0" smtClean="0">
                <a:latin typeface="Times New Roman"/>
                <a:cs typeface="Times New Roman"/>
              </a:rPr>
              <a:t> </a:t>
            </a:r>
            <a:r>
              <a:rPr lang="en-US" dirty="0" smtClean="0">
                <a:latin typeface="Times New Roman"/>
                <a:cs typeface="Times New Roman"/>
              </a:rPr>
              <a:t>take</a:t>
            </a:r>
            <a:r>
              <a:rPr lang="en-US" spc="155" dirty="0" smtClean="0">
                <a:latin typeface="Times New Roman"/>
                <a:cs typeface="Times New Roman"/>
              </a:rPr>
              <a:t> </a:t>
            </a:r>
            <a:r>
              <a:rPr lang="en-US" dirty="0" smtClean="0">
                <a:latin typeface="Times New Roman"/>
                <a:cs typeface="Times New Roman"/>
              </a:rPr>
              <a:t>utmost</a:t>
            </a:r>
            <a:r>
              <a:rPr lang="en-US" spc="165" dirty="0" smtClean="0">
                <a:latin typeface="Times New Roman"/>
                <a:cs typeface="Times New Roman"/>
              </a:rPr>
              <a:t> </a:t>
            </a:r>
            <a:r>
              <a:rPr lang="en-US" dirty="0" smtClean="0">
                <a:latin typeface="Times New Roman"/>
                <a:cs typeface="Times New Roman"/>
              </a:rPr>
              <a:t>care</a:t>
            </a:r>
            <a:r>
              <a:rPr lang="en-US" spc="165" dirty="0" smtClean="0">
                <a:latin typeface="Times New Roman"/>
                <a:cs typeface="Times New Roman"/>
              </a:rPr>
              <a:t> </a:t>
            </a:r>
            <a:r>
              <a:rPr lang="en-US" dirty="0" smtClean="0">
                <a:latin typeface="Times New Roman"/>
                <a:cs typeface="Times New Roman"/>
              </a:rPr>
              <a:t>while</a:t>
            </a:r>
            <a:r>
              <a:rPr lang="en-US" spc="170" dirty="0" smtClean="0">
                <a:latin typeface="Times New Roman"/>
                <a:cs typeface="Times New Roman"/>
              </a:rPr>
              <a:t> </a:t>
            </a:r>
            <a:r>
              <a:rPr lang="en-US" dirty="0" smtClean="0">
                <a:latin typeface="Times New Roman"/>
                <a:cs typeface="Times New Roman"/>
              </a:rPr>
              <a:t>creating</a:t>
            </a:r>
            <a:r>
              <a:rPr lang="en-US" spc="165" dirty="0" smtClean="0">
                <a:latin typeface="Times New Roman"/>
                <a:cs typeface="Times New Roman"/>
              </a:rPr>
              <a:t> </a:t>
            </a:r>
            <a:r>
              <a:rPr lang="en-US" spc="-25" dirty="0" smtClean="0">
                <a:latin typeface="Times New Roman"/>
                <a:cs typeface="Times New Roman"/>
              </a:rPr>
              <a:t>the </a:t>
            </a:r>
            <a:r>
              <a:rPr lang="en-US" dirty="0" smtClean="0">
                <a:latin typeface="Times New Roman"/>
                <a:cs typeface="Times New Roman"/>
              </a:rPr>
              <a:t>organizational</a:t>
            </a:r>
            <a:r>
              <a:rPr lang="en-US" spc="130" dirty="0" smtClean="0">
                <a:latin typeface="Times New Roman"/>
                <a:cs typeface="Times New Roman"/>
              </a:rPr>
              <a:t>  </a:t>
            </a:r>
            <a:r>
              <a:rPr lang="en-US" dirty="0" smtClean="0">
                <a:latin typeface="Times New Roman"/>
                <a:cs typeface="Times New Roman"/>
              </a:rPr>
              <a:t>structure.</a:t>
            </a:r>
            <a:r>
              <a:rPr lang="en-US" spc="140" dirty="0" smtClean="0">
                <a:latin typeface="Times New Roman"/>
                <a:cs typeface="Times New Roman"/>
              </a:rPr>
              <a:t>  </a:t>
            </a:r>
            <a:r>
              <a:rPr lang="en-US" dirty="0" smtClean="0">
                <a:latin typeface="Times New Roman"/>
                <a:cs typeface="Times New Roman"/>
              </a:rPr>
              <a:t>The</a:t>
            </a:r>
            <a:r>
              <a:rPr lang="en-US" spc="130" dirty="0" smtClean="0">
                <a:latin typeface="Times New Roman"/>
                <a:cs typeface="Times New Roman"/>
              </a:rPr>
              <a:t>  </a:t>
            </a:r>
            <a:r>
              <a:rPr lang="en-US" dirty="0" smtClean="0">
                <a:latin typeface="Times New Roman"/>
                <a:cs typeface="Times New Roman"/>
              </a:rPr>
              <a:t>structure</a:t>
            </a:r>
            <a:r>
              <a:rPr lang="en-US" spc="125" dirty="0" smtClean="0">
                <a:latin typeface="Times New Roman"/>
                <a:cs typeface="Times New Roman"/>
              </a:rPr>
              <a:t>  </a:t>
            </a:r>
            <a:r>
              <a:rPr lang="en-US" dirty="0" smtClean="0">
                <a:latin typeface="Times New Roman"/>
                <a:cs typeface="Times New Roman"/>
              </a:rPr>
              <a:t>should</a:t>
            </a:r>
            <a:r>
              <a:rPr lang="en-US" spc="130" dirty="0" smtClean="0">
                <a:latin typeface="Times New Roman"/>
                <a:cs typeface="Times New Roman"/>
              </a:rPr>
              <a:t>  </a:t>
            </a:r>
            <a:r>
              <a:rPr lang="en-US" dirty="0" smtClean="0">
                <a:latin typeface="Times New Roman"/>
                <a:cs typeface="Times New Roman"/>
              </a:rPr>
              <a:t>clearly</a:t>
            </a:r>
            <a:r>
              <a:rPr lang="en-US" spc="135" dirty="0" smtClean="0">
                <a:latin typeface="Times New Roman"/>
                <a:cs typeface="Times New Roman"/>
              </a:rPr>
              <a:t>  </a:t>
            </a:r>
            <a:r>
              <a:rPr lang="en-US" dirty="0" smtClean="0">
                <a:latin typeface="Times New Roman"/>
                <a:cs typeface="Times New Roman"/>
              </a:rPr>
              <a:t>determine</a:t>
            </a:r>
            <a:r>
              <a:rPr lang="en-US" spc="130" dirty="0" smtClean="0">
                <a:latin typeface="Times New Roman"/>
                <a:cs typeface="Times New Roman"/>
              </a:rPr>
              <a:t>  </a:t>
            </a:r>
            <a:r>
              <a:rPr lang="en-US" dirty="0" smtClean="0">
                <a:latin typeface="Times New Roman"/>
                <a:cs typeface="Times New Roman"/>
              </a:rPr>
              <a:t>the</a:t>
            </a:r>
            <a:r>
              <a:rPr lang="en-US" spc="135" dirty="0" smtClean="0">
                <a:latin typeface="Times New Roman"/>
                <a:cs typeface="Times New Roman"/>
              </a:rPr>
              <a:t>  </a:t>
            </a:r>
            <a:r>
              <a:rPr lang="en-US" spc="-10" dirty="0" smtClean="0">
                <a:latin typeface="Times New Roman"/>
                <a:cs typeface="Times New Roman"/>
              </a:rPr>
              <a:t>reporting </a:t>
            </a:r>
            <a:r>
              <a:rPr lang="en-US" dirty="0" smtClean="0">
                <a:latin typeface="Times New Roman"/>
                <a:cs typeface="Times New Roman"/>
              </a:rPr>
              <a:t>relationships</a:t>
            </a:r>
            <a:r>
              <a:rPr lang="en-US" spc="190" dirty="0" smtClean="0">
                <a:latin typeface="Times New Roman"/>
                <a:cs typeface="Times New Roman"/>
              </a:rPr>
              <a:t> </a:t>
            </a:r>
            <a:r>
              <a:rPr lang="en-US" dirty="0" smtClean="0">
                <a:latin typeface="Times New Roman"/>
                <a:cs typeface="Times New Roman"/>
              </a:rPr>
              <a:t>and</a:t>
            </a:r>
            <a:r>
              <a:rPr lang="en-US" spc="195" dirty="0" smtClean="0">
                <a:latin typeface="Times New Roman"/>
                <a:cs typeface="Times New Roman"/>
              </a:rPr>
              <a:t> </a:t>
            </a:r>
            <a:r>
              <a:rPr lang="en-US" dirty="0" smtClean="0">
                <a:latin typeface="Times New Roman"/>
                <a:cs typeface="Times New Roman"/>
              </a:rPr>
              <a:t>the</a:t>
            </a:r>
            <a:r>
              <a:rPr lang="en-US" spc="190" dirty="0" smtClean="0">
                <a:latin typeface="Times New Roman"/>
                <a:cs typeface="Times New Roman"/>
              </a:rPr>
              <a:t> </a:t>
            </a:r>
            <a:r>
              <a:rPr lang="en-US" dirty="0" smtClean="0">
                <a:latin typeface="Times New Roman"/>
                <a:cs typeface="Times New Roman"/>
              </a:rPr>
              <a:t>flow</a:t>
            </a:r>
            <a:r>
              <a:rPr lang="en-US" spc="190" dirty="0" smtClean="0">
                <a:latin typeface="Times New Roman"/>
                <a:cs typeface="Times New Roman"/>
              </a:rPr>
              <a:t> </a:t>
            </a:r>
            <a:r>
              <a:rPr lang="en-US" dirty="0" smtClean="0">
                <a:latin typeface="Times New Roman"/>
                <a:cs typeface="Times New Roman"/>
              </a:rPr>
              <a:t>of</a:t>
            </a:r>
            <a:r>
              <a:rPr lang="en-US" spc="185" dirty="0" smtClean="0">
                <a:latin typeface="Times New Roman"/>
                <a:cs typeface="Times New Roman"/>
              </a:rPr>
              <a:t> </a:t>
            </a:r>
            <a:r>
              <a:rPr lang="en-US" dirty="0" smtClean="0">
                <a:latin typeface="Times New Roman"/>
                <a:cs typeface="Times New Roman"/>
              </a:rPr>
              <a:t>authority</a:t>
            </a:r>
            <a:r>
              <a:rPr lang="en-US" spc="195" dirty="0" smtClean="0">
                <a:latin typeface="Times New Roman"/>
                <a:cs typeface="Times New Roman"/>
              </a:rPr>
              <a:t> </a:t>
            </a:r>
            <a:r>
              <a:rPr lang="en-US" dirty="0" smtClean="0">
                <a:latin typeface="Times New Roman"/>
                <a:cs typeface="Times New Roman"/>
              </a:rPr>
              <a:t>as</a:t>
            </a:r>
            <a:r>
              <a:rPr lang="en-US" spc="190" dirty="0" smtClean="0">
                <a:latin typeface="Times New Roman"/>
                <a:cs typeface="Times New Roman"/>
              </a:rPr>
              <a:t> </a:t>
            </a:r>
            <a:r>
              <a:rPr lang="en-US" dirty="0" smtClean="0">
                <a:latin typeface="Times New Roman"/>
                <a:cs typeface="Times New Roman"/>
              </a:rPr>
              <a:t>this</a:t>
            </a:r>
            <a:r>
              <a:rPr lang="en-US" spc="185" dirty="0" smtClean="0">
                <a:latin typeface="Times New Roman"/>
                <a:cs typeface="Times New Roman"/>
              </a:rPr>
              <a:t> </a:t>
            </a:r>
            <a:r>
              <a:rPr lang="en-US" dirty="0" smtClean="0">
                <a:latin typeface="Times New Roman"/>
                <a:cs typeface="Times New Roman"/>
              </a:rPr>
              <a:t>will</a:t>
            </a:r>
            <a:r>
              <a:rPr lang="en-US" spc="195" dirty="0" smtClean="0">
                <a:latin typeface="Times New Roman"/>
                <a:cs typeface="Times New Roman"/>
              </a:rPr>
              <a:t> </a:t>
            </a:r>
            <a:r>
              <a:rPr lang="en-US" dirty="0" smtClean="0">
                <a:latin typeface="Times New Roman"/>
                <a:cs typeface="Times New Roman"/>
              </a:rPr>
              <a:t>support</a:t>
            </a:r>
            <a:r>
              <a:rPr lang="en-US" spc="195" dirty="0" smtClean="0">
                <a:latin typeface="Times New Roman"/>
                <a:cs typeface="Times New Roman"/>
              </a:rPr>
              <a:t> </a:t>
            </a:r>
            <a:r>
              <a:rPr lang="en-US" dirty="0" smtClean="0">
                <a:latin typeface="Times New Roman"/>
                <a:cs typeface="Times New Roman"/>
              </a:rPr>
              <a:t>good</a:t>
            </a:r>
            <a:r>
              <a:rPr lang="en-US" spc="190" dirty="0" smtClean="0">
                <a:latin typeface="Times New Roman"/>
                <a:cs typeface="Times New Roman"/>
              </a:rPr>
              <a:t> </a:t>
            </a:r>
            <a:r>
              <a:rPr lang="en-US" dirty="0" smtClean="0">
                <a:latin typeface="Times New Roman"/>
                <a:cs typeface="Times New Roman"/>
              </a:rPr>
              <a:t>communication</a:t>
            </a:r>
            <a:r>
              <a:rPr lang="en-US" spc="229" dirty="0" smtClean="0">
                <a:latin typeface="Times New Roman"/>
                <a:cs typeface="Times New Roman"/>
              </a:rPr>
              <a:t> </a:t>
            </a:r>
            <a:r>
              <a:rPr lang="en-US" spc="-50" dirty="0" smtClean="0">
                <a:latin typeface="Times New Roman"/>
                <a:cs typeface="Times New Roman"/>
              </a:rPr>
              <a:t>– </a:t>
            </a:r>
            <a:r>
              <a:rPr lang="en-US" dirty="0" smtClean="0">
                <a:latin typeface="Times New Roman"/>
                <a:cs typeface="Times New Roman"/>
              </a:rPr>
              <a:t>resulting</a:t>
            </a:r>
            <a:r>
              <a:rPr lang="en-US" spc="-15" dirty="0" smtClean="0">
                <a:latin typeface="Times New Roman"/>
                <a:cs typeface="Times New Roman"/>
              </a:rPr>
              <a:t> </a:t>
            </a:r>
            <a:r>
              <a:rPr lang="en-US" dirty="0" smtClean="0">
                <a:latin typeface="Times New Roman"/>
                <a:cs typeface="Times New Roman"/>
              </a:rPr>
              <a:t>in</a:t>
            </a:r>
            <a:r>
              <a:rPr lang="en-US" spc="-15" dirty="0" smtClean="0">
                <a:latin typeface="Times New Roman"/>
                <a:cs typeface="Times New Roman"/>
              </a:rPr>
              <a:t> </a:t>
            </a:r>
            <a:r>
              <a:rPr lang="en-US" dirty="0" smtClean="0">
                <a:latin typeface="Times New Roman"/>
                <a:cs typeface="Times New Roman"/>
              </a:rPr>
              <a:t>efficient</a:t>
            </a:r>
            <a:r>
              <a:rPr lang="en-US" spc="-15" dirty="0" smtClean="0">
                <a:latin typeface="Times New Roman"/>
                <a:cs typeface="Times New Roman"/>
              </a:rPr>
              <a:t> </a:t>
            </a:r>
            <a:r>
              <a:rPr lang="en-US" dirty="0" smtClean="0">
                <a:latin typeface="Times New Roman"/>
                <a:cs typeface="Times New Roman"/>
              </a:rPr>
              <a:t>and</a:t>
            </a:r>
            <a:r>
              <a:rPr lang="en-US" spc="-15" dirty="0" smtClean="0">
                <a:latin typeface="Times New Roman"/>
                <a:cs typeface="Times New Roman"/>
              </a:rPr>
              <a:t> </a:t>
            </a:r>
            <a:r>
              <a:rPr lang="en-US" dirty="0" smtClean="0">
                <a:latin typeface="Times New Roman"/>
                <a:cs typeface="Times New Roman"/>
              </a:rPr>
              <a:t>effective</a:t>
            </a:r>
            <a:r>
              <a:rPr lang="en-US" spc="-15" dirty="0" smtClean="0">
                <a:latin typeface="Times New Roman"/>
                <a:cs typeface="Times New Roman"/>
              </a:rPr>
              <a:t> </a:t>
            </a:r>
            <a:r>
              <a:rPr lang="en-US" dirty="0" smtClean="0">
                <a:latin typeface="Times New Roman"/>
                <a:cs typeface="Times New Roman"/>
              </a:rPr>
              <a:t>work</a:t>
            </a:r>
            <a:r>
              <a:rPr lang="en-US" spc="-15" dirty="0" smtClean="0">
                <a:latin typeface="Times New Roman"/>
                <a:cs typeface="Times New Roman"/>
              </a:rPr>
              <a:t> </a:t>
            </a:r>
            <a:r>
              <a:rPr lang="en-US" dirty="0" smtClean="0">
                <a:latin typeface="Times New Roman"/>
                <a:cs typeface="Times New Roman"/>
              </a:rPr>
              <a:t>process</a:t>
            </a:r>
            <a:r>
              <a:rPr lang="en-US" spc="-10" dirty="0" smtClean="0">
                <a:latin typeface="Times New Roman"/>
                <a:cs typeface="Times New Roman"/>
              </a:rPr>
              <a:t> </a:t>
            </a:r>
            <a:r>
              <a:rPr lang="en-US" spc="-20" dirty="0" smtClean="0">
                <a:latin typeface="Times New Roman"/>
                <a:cs typeface="Times New Roman"/>
              </a:rPr>
              <a:t>flow.</a:t>
            </a:r>
            <a:endParaRPr lang="en-US" dirty="0" smtClean="0">
              <a:latin typeface="Times New Roman"/>
              <a:cs typeface="Times New Roman"/>
            </a:endParaRP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shot (490).png"/>
          <p:cNvPicPr>
            <a:picLocks noGrp="1" noChangeAspect="1"/>
          </p:cNvPicPr>
          <p:nvPr>
            <p:ph idx="1"/>
          </p:nvPr>
        </p:nvPicPr>
        <p:blipFill>
          <a:blip r:embed="rId2"/>
          <a:srcRect l="44352" t="23218" r="30687" b="18287"/>
          <a:stretch>
            <a:fillRect/>
          </a:stretch>
        </p:blipFill>
        <p:spPr>
          <a:xfrm>
            <a:off x="3309918" y="500042"/>
            <a:ext cx="4643470" cy="6120938"/>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5340" y="1071546"/>
            <a:ext cx="9952071" cy="4719655"/>
          </a:xfrm>
        </p:spPr>
        <p:txBody>
          <a:bodyPr>
            <a:normAutofit fontScale="47500" lnSpcReduction="20000"/>
          </a:bodyPr>
          <a:lstStyle/>
          <a:p>
            <a:pPr marL="12700" marR="6350" algn="just">
              <a:lnSpc>
                <a:spcPct val="143600"/>
              </a:lnSpc>
            </a:pPr>
            <a:r>
              <a:rPr lang="en-US" b="1" dirty="0" smtClean="0">
                <a:latin typeface="Times New Roman"/>
                <a:cs typeface="Times New Roman"/>
              </a:rPr>
              <a:t>Shareholders:</a:t>
            </a:r>
            <a:r>
              <a:rPr lang="en-US" b="1" spc="15" dirty="0" smtClean="0">
                <a:latin typeface="Times New Roman"/>
                <a:cs typeface="Times New Roman"/>
              </a:rPr>
              <a:t> </a:t>
            </a:r>
            <a:r>
              <a:rPr lang="en-US" dirty="0" smtClean="0">
                <a:latin typeface="Times New Roman"/>
                <a:cs typeface="Times New Roman"/>
              </a:rPr>
              <a:t>A</a:t>
            </a:r>
            <a:r>
              <a:rPr lang="en-US" spc="-15" dirty="0" smtClean="0">
                <a:latin typeface="Times New Roman"/>
                <a:cs typeface="Times New Roman"/>
              </a:rPr>
              <a:t> </a:t>
            </a:r>
            <a:r>
              <a:rPr lang="en-US" dirty="0" smtClean="0">
                <a:latin typeface="Times New Roman"/>
                <a:cs typeface="Times New Roman"/>
              </a:rPr>
              <a:t>shareholder,</a:t>
            </a:r>
            <a:r>
              <a:rPr lang="en-US" spc="5" dirty="0" smtClean="0">
                <a:latin typeface="Times New Roman"/>
                <a:cs typeface="Times New Roman"/>
              </a:rPr>
              <a:t> </a:t>
            </a:r>
            <a:r>
              <a:rPr lang="en-US" dirty="0" smtClean="0">
                <a:latin typeface="Times New Roman"/>
                <a:cs typeface="Times New Roman"/>
              </a:rPr>
              <a:t>also</a:t>
            </a:r>
            <a:r>
              <a:rPr lang="en-US" spc="15" dirty="0" smtClean="0">
                <a:latin typeface="Times New Roman"/>
                <a:cs typeface="Times New Roman"/>
              </a:rPr>
              <a:t> </a:t>
            </a:r>
            <a:r>
              <a:rPr lang="en-US" dirty="0" smtClean="0">
                <a:latin typeface="Times New Roman"/>
                <a:cs typeface="Times New Roman"/>
              </a:rPr>
              <a:t>referred</a:t>
            </a:r>
            <a:r>
              <a:rPr lang="en-US" spc="15" dirty="0" smtClean="0">
                <a:latin typeface="Times New Roman"/>
                <a:cs typeface="Times New Roman"/>
              </a:rPr>
              <a:t> </a:t>
            </a:r>
            <a:r>
              <a:rPr lang="en-US" dirty="0" smtClean="0">
                <a:latin typeface="Times New Roman"/>
                <a:cs typeface="Times New Roman"/>
              </a:rPr>
              <a:t>to</a:t>
            </a:r>
            <a:r>
              <a:rPr lang="en-US" spc="15" dirty="0" smtClean="0">
                <a:latin typeface="Times New Roman"/>
                <a:cs typeface="Times New Roman"/>
              </a:rPr>
              <a:t> </a:t>
            </a:r>
            <a:r>
              <a:rPr lang="en-US" dirty="0" smtClean="0">
                <a:latin typeface="Times New Roman"/>
                <a:cs typeface="Times New Roman"/>
              </a:rPr>
              <a:t>as</a:t>
            </a:r>
            <a:r>
              <a:rPr lang="en-US" spc="15" dirty="0" smtClean="0">
                <a:latin typeface="Times New Roman"/>
                <a:cs typeface="Times New Roman"/>
              </a:rPr>
              <a:t> </a:t>
            </a:r>
            <a:r>
              <a:rPr lang="en-US" dirty="0" smtClean="0">
                <a:latin typeface="Times New Roman"/>
                <a:cs typeface="Times New Roman"/>
              </a:rPr>
              <a:t>a</a:t>
            </a:r>
            <a:r>
              <a:rPr lang="en-US" spc="25" dirty="0" smtClean="0">
                <a:latin typeface="Times New Roman"/>
                <a:cs typeface="Times New Roman"/>
              </a:rPr>
              <a:t> </a:t>
            </a:r>
            <a:r>
              <a:rPr lang="en-US" dirty="0" smtClean="0">
                <a:latin typeface="Times New Roman"/>
                <a:cs typeface="Times New Roman"/>
              </a:rPr>
              <a:t>stockholder,</a:t>
            </a:r>
            <a:r>
              <a:rPr lang="en-US" spc="10" dirty="0" smtClean="0">
                <a:latin typeface="Times New Roman"/>
                <a:cs typeface="Times New Roman"/>
              </a:rPr>
              <a:t> </a:t>
            </a:r>
            <a:r>
              <a:rPr lang="en-US" dirty="0" smtClean="0">
                <a:latin typeface="Times New Roman"/>
                <a:cs typeface="Times New Roman"/>
              </a:rPr>
              <a:t>is</a:t>
            </a:r>
            <a:r>
              <a:rPr lang="en-US" spc="15" dirty="0" smtClean="0">
                <a:latin typeface="Times New Roman"/>
                <a:cs typeface="Times New Roman"/>
              </a:rPr>
              <a:t> </a:t>
            </a:r>
            <a:r>
              <a:rPr lang="en-US" dirty="0" smtClean="0">
                <a:latin typeface="Times New Roman"/>
                <a:cs typeface="Times New Roman"/>
              </a:rPr>
              <a:t>a</a:t>
            </a:r>
            <a:r>
              <a:rPr lang="en-US" spc="15" dirty="0" smtClean="0">
                <a:latin typeface="Times New Roman"/>
                <a:cs typeface="Times New Roman"/>
              </a:rPr>
              <a:t> </a:t>
            </a:r>
            <a:r>
              <a:rPr lang="en-US" dirty="0" smtClean="0">
                <a:latin typeface="Times New Roman"/>
                <a:cs typeface="Times New Roman"/>
              </a:rPr>
              <a:t>person,</a:t>
            </a:r>
            <a:r>
              <a:rPr lang="en-US" spc="10" dirty="0" smtClean="0">
                <a:latin typeface="Times New Roman"/>
                <a:cs typeface="Times New Roman"/>
              </a:rPr>
              <a:t> </a:t>
            </a:r>
            <a:r>
              <a:rPr lang="en-US" spc="-10" dirty="0" smtClean="0">
                <a:latin typeface="Times New Roman"/>
                <a:cs typeface="Times New Roman"/>
              </a:rPr>
              <a:t>company, </a:t>
            </a:r>
            <a:r>
              <a:rPr lang="en-US" dirty="0" smtClean="0">
                <a:latin typeface="Times New Roman"/>
                <a:cs typeface="Times New Roman"/>
              </a:rPr>
              <a:t>or</a:t>
            </a:r>
            <a:r>
              <a:rPr lang="en-US" spc="110" dirty="0" smtClean="0">
                <a:latin typeface="Times New Roman"/>
                <a:cs typeface="Times New Roman"/>
              </a:rPr>
              <a:t> </a:t>
            </a:r>
            <a:r>
              <a:rPr lang="en-US" dirty="0" smtClean="0">
                <a:latin typeface="Times New Roman"/>
                <a:cs typeface="Times New Roman"/>
              </a:rPr>
              <a:t>institution</a:t>
            </a:r>
            <a:r>
              <a:rPr lang="en-US" spc="120" dirty="0" smtClean="0">
                <a:latin typeface="Times New Roman"/>
                <a:cs typeface="Times New Roman"/>
              </a:rPr>
              <a:t> </a:t>
            </a:r>
            <a:r>
              <a:rPr lang="en-US" dirty="0" smtClean="0">
                <a:latin typeface="Times New Roman"/>
                <a:cs typeface="Times New Roman"/>
              </a:rPr>
              <a:t>that</a:t>
            </a:r>
            <a:r>
              <a:rPr lang="en-US" spc="114" dirty="0" smtClean="0">
                <a:latin typeface="Times New Roman"/>
                <a:cs typeface="Times New Roman"/>
              </a:rPr>
              <a:t> </a:t>
            </a:r>
            <a:r>
              <a:rPr lang="en-US" dirty="0" smtClean="0">
                <a:latin typeface="Times New Roman"/>
                <a:cs typeface="Times New Roman"/>
              </a:rPr>
              <a:t>owns</a:t>
            </a:r>
            <a:r>
              <a:rPr lang="en-US" spc="130" dirty="0" smtClean="0">
                <a:latin typeface="Times New Roman"/>
                <a:cs typeface="Times New Roman"/>
              </a:rPr>
              <a:t> </a:t>
            </a:r>
            <a:r>
              <a:rPr lang="en-US" dirty="0" smtClean="0">
                <a:latin typeface="Times New Roman"/>
                <a:cs typeface="Times New Roman"/>
              </a:rPr>
              <a:t>at</a:t>
            </a:r>
            <a:r>
              <a:rPr lang="en-US" spc="114" dirty="0" smtClean="0">
                <a:latin typeface="Times New Roman"/>
                <a:cs typeface="Times New Roman"/>
              </a:rPr>
              <a:t> </a:t>
            </a:r>
            <a:r>
              <a:rPr lang="en-US" dirty="0" smtClean="0">
                <a:latin typeface="Times New Roman"/>
                <a:cs typeface="Times New Roman"/>
              </a:rPr>
              <a:t>least</a:t>
            </a:r>
            <a:r>
              <a:rPr lang="en-US" spc="120" dirty="0" smtClean="0">
                <a:latin typeface="Times New Roman"/>
                <a:cs typeface="Times New Roman"/>
              </a:rPr>
              <a:t> </a:t>
            </a:r>
            <a:r>
              <a:rPr lang="en-US" dirty="0" smtClean="0">
                <a:latin typeface="Times New Roman"/>
                <a:cs typeface="Times New Roman"/>
              </a:rPr>
              <a:t>one</a:t>
            </a:r>
            <a:r>
              <a:rPr lang="en-US" spc="110" dirty="0" smtClean="0">
                <a:latin typeface="Times New Roman"/>
                <a:cs typeface="Times New Roman"/>
              </a:rPr>
              <a:t> </a:t>
            </a:r>
            <a:r>
              <a:rPr lang="en-US" dirty="0" smtClean="0">
                <a:latin typeface="Times New Roman"/>
                <a:cs typeface="Times New Roman"/>
              </a:rPr>
              <a:t>share</a:t>
            </a:r>
            <a:r>
              <a:rPr lang="en-US" spc="114" dirty="0" smtClean="0">
                <a:latin typeface="Times New Roman"/>
                <a:cs typeface="Times New Roman"/>
              </a:rPr>
              <a:t> </a:t>
            </a:r>
            <a:r>
              <a:rPr lang="en-US" dirty="0" smtClean="0">
                <a:latin typeface="Times New Roman"/>
                <a:cs typeface="Times New Roman"/>
              </a:rPr>
              <a:t>of</a:t>
            </a:r>
            <a:r>
              <a:rPr lang="en-US" spc="114" dirty="0" smtClean="0">
                <a:latin typeface="Times New Roman"/>
                <a:cs typeface="Times New Roman"/>
              </a:rPr>
              <a:t> </a:t>
            </a:r>
            <a:r>
              <a:rPr lang="en-US" dirty="0" smtClean="0">
                <a:latin typeface="Times New Roman"/>
                <a:cs typeface="Times New Roman"/>
              </a:rPr>
              <a:t>a</a:t>
            </a:r>
            <a:r>
              <a:rPr lang="en-US" spc="110" dirty="0" smtClean="0">
                <a:latin typeface="Times New Roman"/>
                <a:cs typeface="Times New Roman"/>
              </a:rPr>
              <a:t> </a:t>
            </a:r>
            <a:r>
              <a:rPr lang="en-US" dirty="0" smtClean="0">
                <a:latin typeface="Times New Roman"/>
                <a:cs typeface="Times New Roman"/>
              </a:rPr>
              <a:t>company's</a:t>
            </a:r>
            <a:r>
              <a:rPr lang="en-US" spc="105" dirty="0" smtClean="0">
                <a:latin typeface="Times New Roman"/>
                <a:cs typeface="Times New Roman"/>
              </a:rPr>
              <a:t> </a:t>
            </a:r>
            <a:r>
              <a:rPr lang="en-US" dirty="0" smtClean="0">
                <a:latin typeface="Times New Roman"/>
                <a:cs typeface="Times New Roman"/>
              </a:rPr>
              <a:t>stock,</a:t>
            </a:r>
            <a:r>
              <a:rPr lang="en-US" spc="110" dirty="0" smtClean="0">
                <a:latin typeface="Times New Roman"/>
                <a:cs typeface="Times New Roman"/>
              </a:rPr>
              <a:t> </a:t>
            </a:r>
            <a:r>
              <a:rPr lang="en-US" dirty="0" smtClean="0">
                <a:latin typeface="Times New Roman"/>
                <a:cs typeface="Times New Roman"/>
              </a:rPr>
              <a:t>which</a:t>
            </a:r>
            <a:r>
              <a:rPr lang="en-US" spc="120" dirty="0" smtClean="0">
                <a:latin typeface="Times New Roman"/>
                <a:cs typeface="Times New Roman"/>
              </a:rPr>
              <a:t> </a:t>
            </a:r>
            <a:r>
              <a:rPr lang="en-US" dirty="0" smtClean="0">
                <a:latin typeface="Times New Roman"/>
                <a:cs typeface="Times New Roman"/>
              </a:rPr>
              <a:t>is</a:t>
            </a:r>
            <a:r>
              <a:rPr lang="en-US" spc="120" dirty="0" smtClean="0">
                <a:latin typeface="Times New Roman"/>
                <a:cs typeface="Times New Roman"/>
              </a:rPr>
              <a:t> </a:t>
            </a:r>
            <a:r>
              <a:rPr lang="en-US" dirty="0" smtClean="0">
                <a:latin typeface="Times New Roman"/>
                <a:cs typeface="Times New Roman"/>
              </a:rPr>
              <a:t>known</a:t>
            </a:r>
            <a:r>
              <a:rPr lang="en-US" spc="110" dirty="0" smtClean="0">
                <a:latin typeface="Times New Roman"/>
                <a:cs typeface="Times New Roman"/>
              </a:rPr>
              <a:t> </a:t>
            </a:r>
            <a:r>
              <a:rPr lang="en-US" spc="-25" dirty="0" smtClean="0">
                <a:latin typeface="Times New Roman"/>
                <a:cs typeface="Times New Roman"/>
              </a:rPr>
              <a:t>as </a:t>
            </a:r>
            <a:r>
              <a:rPr lang="en-US" dirty="0" smtClean="0">
                <a:latin typeface="Times New Roman"/>
                <a:cs typeface="Times New Roman"/>
              </a:rPr>
              <a:t>equity.</a:t>
            </a:r>
            <a:r>
              <a:rPr lang="en-US" spc="330" dirty="0" smtClean="0">
                <a:latin typeface="Times New Roman"/>
                <a:cs typeface="Times New Roman"/>
              </a:rPr>
              <a:t> </a:t>
            </a:r>
            <a:r>
              <a:rPr lang="en-US" dirty="0" smtClean="0">
                <a:latin typeface="Times New Roman"/>
                <a:cs typeface="Times New Roman"/>
              </a:rPr>
              <a:t>Because</a:t>
            </a:r>
            <a:r>
              <a:rPr lang="en-US" spc="-10" dirty="0" smtClean="0">
                <a:latin typeface="Times New Roman"/>
                <a:cs typeface="Times New Roman"/>
              </a:rPr>
              <a:t> </a:t>
            </a:r>
            <a:r>
              <a:rPr lang="en-US" dirty="0" smtClean="0">
                <a:latin typeface="Times New Roman"/>
                <a:cs typeface="Times New Roman"/>
              </a:rPr>
              <a:t>shareholders</a:t>
            </a:r>
            <a:r>
              <a:rPr lang="en-US" spc="-5" dirty="0" smtClean="0">
                <a:latin typeface="Times New Roman"/>
                <a:cs typeface="Times New Roman"/>
              </a:rPr>
              <a:t> </a:t>
            </a:r>
            <a:r>
              <a:rPr lang="en-US" dirty="0" smtClean="0">
                <a:latin typeface="Times New Roman"/>
                <a:cs typeface="Times New Roman"/>
              </a:rPr>
              <a:t>are</a:t>
            </a:r>
            <a:r>
              <a:rPr lang="en-US" spc="335" dirty="0" smtClean="0">
                <a:latin typeface="Times New Roman"/>
                <a:cs typeface="Times New Roman"/>
              </a:rPr>
              <a:t> </a:t>
            </a:r>
            <a:r>
              <a:rPr lang="en-US" dirty="0" smtClean="0">
                <a:latin typeface="Times New Roman"/>
                <a:cs typeface="Times New Roman"/>
              </a:rPr>
              <a:t>essentially</a:t>
            </a:r>
            <a:r>
              <a:rPr lang="en-US" spc="330" dirty="0" smtClean="0">
                <a:latin typeface="Times New Roman"/>
                <a:cs typeface="Times New Roman"/>
              </a:rPr>
              <a:t> </a:t>
            </a:r>
            <a:r>
              <a:rPr lang="en-US" dirty="0" smtClean="0">
                <a:latin typeface="Times New Roman"/>
                <a:cs typeface="Times New Roman"/>
              </a:rPr>
              <a:t>owners</a:t>
            </a:r>
            <a:r>
              <a:rPr lang="en-US" spc="325" dirty="0" smtClean="0">
                <a:latin typeface="Times New Roman"/>
                <a:cs typeface="Times New Roman"/>
              </a:rPr>
              <a:t> </a:t>
            </a:r>
            <a:r>
              <a:rPr lang="en-US" dirty="0" smtClean="0">
                <a:latin typeface="Times New Roman"/>
                <a:cs typeface="Times New Roman"/>
              </a:rPr>
              <a:t>in</a:t>
            </a:r>
            <a:r>
              <a:rPr lang="en-US" spc="330" dirty="0" smtClean="0">
                <a:latin typeface="Times New Roman"/>
                <a:cs typeface="Times New Roman"/>
              </a:rPr>
              <a:t> </a:t>
            </a:r>
            <a:r>
              <a:rPr lang="en-US" dirty="0" smtClean="0">
                <a:latin typeface="Times New Roman"/>
                <a:cs typeface="Times New Roman"/>
              </a:rPr>
              <a:t>a</a:t>
            </a:r>
            <a:r>
              <a:rPr lang="en-US" spc="325" dirty="0" smtClean="0">
                <a:latin typeface="Times New Roman"/>
                <a:cs typeface="Times New Roman"/>
              </a:rPr>
              <a:t> </a:t>
            </a:r>
            <a:r>
              <a:rPr lang="en-US" dirty="0" smtClean="0">
                <a:latin typeface="Times New Roman"/>
                <a:cs typeface="Times New Roman"/>
              </a:rPr>
              <a:t>company,</a:t>
            </a:r>
            <a:r>
              <a:rPr lang="en-US" spc="325" dirty="0" smtClean="0">
                <a:latin typeface="Times New Roman"/>
                <a:cs typeface="Times New Roman"/>
              </a:rPr>
              <a:t> </a:t>
            </a:r>
            <a:r>
              <a:rPr lang="en-US" dirty="0" smtClean="0">
                <a:latin typeface="Times New Roman"/>
                <a:cs typeface="Times New Roman"/>
              </a:rPr>
              <a:t>they</a:t>
            </a:r>
            <a:r>
              <a:rPr lang="en-US" spc="330" dirty="0" smtClean="0">
                <a:latin typeface="Times New Roman"/>
                <a:cs typeface="Times New Roman"/>
              </a:rPr>
              <a:t> </a:t>
            </a:r>
            <a:r>
              <a:rPr lang="en-US" dirty="0" smtClean="0">
                <a:latin typeface="Times New Roman"/>
                <a:cs typeface="Times New Roman"/>
              </a:rPr>
              <a:t>reap</a:t>
            </a:r>
            <a:r>
              <a:rPr lang="en-US" spc="330" dirty="0" smtClean="0">
                <a:latin typeface="Times New Roman"/>
                <a:cs typeface="Times New Roman"/>
              </a:rPr>
              <a:t> </a:t>
            </a:r>
            <a:r>
              <a:rPr lang="en-US" spc="-25" dirty="0" smtClean="0">
                <a:latin typeface="Times New Roman"/>
                <a:cs typeface="Times New Roman"/>
              </a:rPr>
              <a:t>the </a:t>
            </a:r>
            <a:r>
              <a:rPr lang="en-US" dirty="0" smtClean="0">
                <a:latin typeface="Times New Roman"/>
                <a:cs typeface="Times New Roman"/>
              </a:rPr>
              <a:t>benefits</a:t>
            </a:r>
            <a:r>
              <a:rPr lang="en-US" spc="-15" dirty="0" smtClean="0">
                <a:latin typeface="Times New Roman"/>
                <a:cs typeface="Times New Roman"/>
              </a:rPr>
              <a:t> </a:t>
            </a:r>
            <a:r>
              <a:rPr lang="en-US" dirty="0" smtClean="0">
                <a:latin typeface="Times New Roman"/>
                <a:cs typeface="Times New Roman"/>
              </a:rPr>
              <a:t>of</a:t>
            </a:r>
            <a:r>
              <a:rPr lang="en-US" spc="-10" dirty="0" smtClean="0">
                <a:latin typeface="Times New Roman"/>
                <a:cs typeface="Times New Roman"/>
              </a:rPr>
              <a:t> </a:t>
            </a:r>
            <a:r>
              <a:rPr lang="en-US" dirty="0" smtClean="0">
                <a:latin typeface="Times New Roman"/>
                <a:cs typeface="Times New Roman"/>
              </a:rPr>
              <a:t>a</a:t>
            </a:r>
            <a:r>
              <a:rPr lang="en-US" spc="-20" dirty="0" smtClean="0">
                <a:latin typeface="Times New Roman"/>
                <a:cs typeface="Times New Roman"/>
              </a:rPr>
              <a:t> </a:t>
            </a:r>
            <a:r>
              <a:rPr lang="en-US" dirty="0" smtClean="0">
                <a:latin typeface="Times New Roman"/>
                <a:cs typeface="Times New Roman"/>
              </a:rPr>
              <a:t>business'</a:t>
            </a:r>
            <a:r>
              <a:rPr lang="en-US" spc="-10" dirty="0" smtClean="0">
                <a:latin typeface="Times New Roman"/>
                <a:cs typeface="Times New Roman"/>
              </a:rPr>
              <a:t> success.</a:t>
            </a:r>
            <a:endParaRPr lang="en-US" dirty="0" smtClean="0">
              <a:latin typeface="Times New Roman"/>
              <a:cs typeface="Times New Roman"/>
            </a:endParaRPr>
          </a:p>
          <a:p>
            <a:pPr marL="12700" marR="6350" algn="just">
              <a:lnSpc>
                <a:spcPct val="143300"/>
              </a:lnSpc>
              <a:spcBef>
                <a:spcPts val="15"/>
              </a:spcBef>
            </a:pPr>
            <a:r>
              <a:rPr lang="en-US" b="1" dirty="0" smtClean="0">
                <a:latin typeface="Times New Roman"/>
                <a:cs typeface="Times New Roman"/>
              </a:rPr>
              <a:t>Board</a:t>
            </a:r>
            <a:r>
              <a:rPr lang="en-US" b="1" spc="195" dirty="0" smtClean="0">
                <a:latin typeface="Times New Roman"/>
                <a:cs typeface="Times New Roman"/>
              </a:rPr>
              <a:t> </a:t>
            </a:r>
            <a:r>
              <a:rPr lang="en-US" b="1" dirty="0" smtClean="0">
                <a:latin typeface="Times New Roman"/>
                <a:cs typeface="Times New Roman"/>
              </a:rPr>
              <a:t>of</a:t>
            </a:r>
            <a:r>
              <a:rPr lang="en-US" b="1" spc="185" dirty="0" smtClean="0">
                <a:latin typeface="Times New Roman"/>
                <a:cs typeface="Times New Roman"/>
              </a:rPr>
              <a:t> </a:t>
            </a:r>
            <a:r>
              <a:rPr lang="en-US" b="1" dirty="0" smtClean="0">
                <a:latin typeface="Times New Roman"/>
                <a:cs typeface="Times New Roman"/>
              </a:rPr>
              <a:t>Directors:</a:t>
            </a:r>
            <a:r>
              <a:rPr lang="en-US" b="1" spc="190" dirty="0" smtClean="0">
                <a:latin typeface="Times New Roman"/>
                <a:cs typeface="Times New Roman"/>
              </a:rPr>
              <a:t> </a:t>
            </a:r>
            <a:r>
              <a:rPr lang="en-US" dirty="0" smtClean="0">
                <a:latin typeface="Times New Roman"/>
                <a:cs typeface="Times New Roman"/>
              </a:rPr>
              <a:t>A board</a:t>
            </a:r>
            <a:r>
              <a:rPr lang="en-US" spc="185" dirty="0" smtClean="0">
                <a:latin typeface="Times New Roman"/>
                <a:cs typeface="Times New Roman"/>
              </a:rPr>
              <a:t> </a:t>
            </a:r>
            <a:r>
              <a:rPr lang="en-US" dirty="0" smtClean="0">
                <a:latin typeface="Times New Roman"/>
                <a:cs typeface="Times New Roman"/>
              </a:rPr>
              <a:t>of</a:t>
            </a:r>
            <a:r>
              <a:rPr lang="en-US" spc="185" dirty="0" smtClean="0">
                <a:latin typeface="Times New Roman"/>
                <a:cs typeface="Times New Roman"/>
              </a:rPr>
              <a:t> </a:t>
            </a:r>
            <a:r>
              <a:rPr lang="en-US" dirty="0" smtClean="0">
                <a:latin typeface="Times New Roman"/>
                <a:cs typeface="Times New Roman"/>
              </a:rPr>
              <a:t>directors</a:t>
            </a:r>
            <a:r>
              <a:rPr lang="en-US" spc="-5" dirty="0" smtClean="0">
                <a:latin typeface="Times New Roman"/>
                <a:cs typeface="Times New Roman"/>
              </a:rPr>
              <a:t> </a:t>
            </a:r>
            <a:r>
              <a:rPr lang="en-US" dirty="0" smtClean="0">
                <a:latin typeface="Times New Roman"/>
                <a:cs typeface="Times New Roman"/>
              </a:rPr>
              <a:t>is</a:t>
            </a:r>
            <a:r>
              <a:rPr lang="en-US" spc="195" dirty="0" smtClean="0">
                <a:latin typeface="Times New Roman"/>
                <a:cs typeface="Times New Roman"/>
              </a:rPr>
              <a:t> </a:t>
            </a:r>
            <a:r>
              <a:rPr lang="en-US" dirty="0" smtClean="0">
                <a:latin typeface="Times New Roman"/>
                <a:cs typeface="Times New Roman"/>
              </a:rPr>
              <a:t>essentially</a:t>
            </a:r>
            <a:r>
              <a:rPr lang="en-US" spc="190" dirty="0" smtClean="0">
                <a:latin typeface="Times New Roman"/>
                <a:cs typeface="Times New Roman"/>
              </a:rPr>
              <a:t> </a:t>
            </a:r>
            <a:r>
              <a:rPr lang="en-US" dirty="0" smtClean="0">
                <a:latin typeface="Times New Roman"/>
                <a:cs typeface="Times New Roman"/>
              </a:rPr>
              <a:t>a</a:t>
            </a:r>
            <a:r>
              <a:rPr lang="en-US" spc="185" dirty="0" smtClean="0">
                <a:latin typeface="Times New Roman"/>
                <a:cs typeface="Times New Roman"/>
              </a:rPr>
              <a:t> </a:t>
            </a:r>
            <a:r>
              <a:rPr lang="en-US" dirty="0" smtClean="0">
                <a:latin typeface="Times New Roman"/>
                <a:cs typeface="Times New Roman"/>
              </a:rPr>
              <a:t>panel</a:t>
            </a:r>
            <a:r>
              <a:rPr lang="en-US" spc="195" dirty="0" smtClean="0">
                <a:latin typeface="Times New Roman"/>
                <a:cs typeface="Times New Roman"/>
              </a:rPr>
              <a:t> </a:t>
            </a:r>
            <a:r>
              <a:rPr lang="en-US" dirty="0" smtClean="0">
                <a:latin typeface="Times New Roman"/>
                <a:cs typeface="Times New Roman"/>
              </a:rPr>
              <a:t>of</a:t>
            </a:r>
            <a:r>
              <a:rPr lang="en-US" spc="185" dirty="0" smtClean="0">
                <a:latin typeface="Times New Roman"/>
                <a:cs typeface="Times New Roman"/>
              </a:rPr>
              <a:t> </a:t>
            </a:r>
            <a:r>
              <a:rPr lang="en-US" dirty="0" smtClean="0">
                <a:latin typeface="Times New Roman"/>
                <a:cs typeface="Times New Roman"/>
              </a:rPr>
              <a:t>people</a:t>
            </a:r>
            <a:r>
              <a:rPr lang="en-US" spc="190" dirty="0" smtClean="0">
                <a:latin typeface="Times New Roman"/>
                <a:cs typeface="Times New Roman"/>
              </a:rPr>
              <a:t> </a:t>
            </a:r>
            <a:r>
              <a:rPr lang="en-US" dirty="0" smtClean="0">
                <a:latin typeface="Times New Roman"/>
                <a:cs typeface="Times New Roman"/>
              </a:rPr>
              <a:t>who</a:t>
            </a:r>
            <a:r>
              <a:rPr lang="en-US" spc="195" dirty="0" smtClean="0">
                <a:latin typeface="Times New Roman"/>
                <a:cs typeface="Times New Roman"/>
              </a:rPr>
              <a:t> </a:t>
            </a:r>
            <a:r>
              <a:rPr lang="en-US" spc="-25" dirty="0" smtClean="0">
                <a:latin typeface="Times New Roman"/>
                <a:cs typeface="Times New Roman"/>
              </a:rPr>
              <a:t>are </a:t>
            </a:r>
            <a:r>
              <a:rPr lang="en-US" dirty="0" smtClean="0">
                <a:latin typeface="Times New Roman"/>
                <a:cs typeface="Times New Roman"/>
              </a:rPr>
              <a:t>elected</a:t>
            </a:r>
            <a:r>
              <a:rPr lang="en-US" spc="-20" dirty="0" smtClean="0">
                <a:latin typeface="Times New Roman"/>
                <a:cs typeface="Times New Roman"/>
              </a:rPr>
              <a:t> </a:t>
            </a:r>
            <a:r>
              <a:rPr lang="en-US" dirty="0" smtClean="0">
                <a:latin typeface="Times New Roman"/>
                <a:cs typeface="Times New Roman"/>
              </a:rPr>
              <a:t>to</a:t>
            </a:r>
            <a:r>
              <a:rPr lang="en-US" spc="-10" dirty="0" smtClean="0">
                <a:latin typeface="Times New Roman"/>
                <a:cs typeface="Times New Roman"/>
              </a:rPr>
              <a:t> </a:t>
            </a:r>
            <a:r>
              <a:rPr lang="en-US" dirty="0" smtClean="0">
                <a:latin typeface="Times New Roman"/>
                <a:cs typeface="Times New Roman"/>
              </a:rPr>
              <a:t>represent</a:t>
            </a:r>
            <a:r>
              <a:rPr lang="en-US" spc="-15" dirty="0" smtClean="0">
                <a:latin typeface="Times New Roman"/>
                <a:cs typeface="Times New Roman"/>
              </a:rPr>
              <a:t> </a:t>
            </a:r>
            <a:r>
              <a:rPr lang="en-US" dirty="0" smtClean="0">
                <a:latin typeface="Times New Roman"/>
                <a:cs typeface="Times New Roman"/>
              </a:rPr>
              <a:t>shareholders.</a:t>
            </a:r>
            <a:r>
              <a:rPr lang="en-US" spc="-10" dirty="0" smtClean="0">
                <a:latin typeface="Times New Roman"/>
                <a:cs typeface="Times New Roman"/>
              </a:rPr>
              <a:t> </a:t>
            </a:r>
            <a:r>
              <a:rPr lang="en-US" dirty="0" smtClean="0">
                <a:latin typeface="Times New Roman"/>
                <a:cs typeface="Times New Roman"/>
              </a:rPr>
              <a:t>The</a:t>
            </a:r>
            <a:r>
              <a:rPr lang="en-US" spc="-25" dirty="0" smtClean="0">
                <a:latin typeface="Times New Roman"/>
                <a:cs typeface="Times New Roman"/>
              </a:rPr>
              <a:t> </a:t>
            </a:r>
            <a:r>
              <a:rPr lang="en-US" dirty="0" smtClean="0">
                <a:latin typeface="Times New Roman"/>
                <a:cs typeface="Times New Roman"/>
              </a:rPr>
              <a:t>board</a:t>
            </a:r>
            <a:r>
              <a:rPr lang="en-US" spc="-20" dirty="0" smtClean="0">
                <a:latin typeface="Times New Roman"/>
                <a:cs typeface="Times New Roman"/>
              </a:rPr>
              <a:t> </a:t>
            </a:r>
            <a:r>
              <a:rPr lang="en-US" dirty="0" smtClean="0">
                <a:latin typeface="Times New Roman"/>
                <a:cs typeface="Times New Roman"/>
              </a:rPr>
              <a:t>is</a:t>
            </a:r>
            <a:r>
              <a:rPr lang="en-US" spc="-20" dirty="0" smtClean="0">
                <a:latin typeface="Times New Roman"/>
                <a:cs typeface="Times New Roman"/>
              </a:rPr>
              <a:t> </a:t>
            </a:r>
            <a:r>
              <a:rPr lang="en-US" dirty="0" smtClean="0">
                <a:latin typeface="Times New Roman"/>
                <a:cs typeface="Times New Roman"/>
              </a:rPr>
              <a:t>responsible</a:t>
            </a:r>
            <a:r>
              <a:rPr lang="en-US" spc="-20" dirty="0" smtClean="0">
                <a:latin typeface="Times New Roman"/>
                <a:cs typeface="Times New Roman"/>
              </a:rPr>
              <a:t> </a:t>
            </a:r>
            <a:r>
              <a:rPr lang="en-US" dirty="0" smtClean="0">
                <a:latin typeface="Times New Roman"/>
                <a:cs typeface="Times New Roman"/>
              </a:rPr>
              <a:t>for</a:t>
            </a:r>
            <a:r>
              <a:rPr lang="en-US" spc="-25" dirty="0" smtClean="0">
                <a:latin typeface="Times New Roman"/>
                <a:cs typeface="Times New Roman"/>
              </a:rPr>
              <a:t> </a:t>
            </a:r>
            <a:r>
              <a:rPr lang="en-US" dirty="0" smtClean="0">
                <a:latin typeface="Times New Roman"/>
                <a:cs typeface="Times New Roman"/>
              </a:rPr>
              <a:t>protecting</a:t>
            </a:r>
            <a:r>
              <a:rPr lang="en-US" spc="-20" dirty="0" smtClean="0">
                <a:latin typeface="Times New Roman"/>
                <a:cs typeface="Times New Roman"/>
              </a:rPr>
              <a:t> </a:t>
            </a:r>
            <a:r>
              <a:rPr lang="en-US" spc="-10" dirty="0" smtClean="0">
                <a:latin typeface="Times New Roman"/>
                <a:cs typeface="Times New Roman"/>
              </a:rPr>
              <a:t>shareholders' </a:t>
            </a:r>
            <a:r>
              <a:rPr lang="en-US" dirty="0" smtClean="0">
                <a:latin typeface="Times New Roman"/>
                <a:cs typeface="Times New Roman"/>
              </a:rPr>
              <a:t>interests,</a:t>
            </a:r>
            <a:r>
              <a:rPr lang="en-US" spc="-10" dirty="0" smtClean="0">
                <a:latin typeface="Times New Roman"/>
                <a:cs typeface="Times New Roman"/>
              </a:rPr>
              <a:t> </a:t>
            </a:r>
            <a:r>
              <a:rPr lang="en-US" dirty="0" smtClean="0">
                <a:latin typeface="Times New Roman"/>
                <a:cs typeface="Times New Roman"/>
              </a:rPr>
              <a:t>establishing</a:t>
            </a:r>
            <a:r>
              <a:rPr lang="en-US" spc="-10" dirty="0" smtClean="0">
                <a:latin typeface="Times New Roman"/>
                <a:cs typeface="Times New Roman"/>
              </a:rPr>
              <a:t> </a:t>
            </a:r>
            <a:r>
              <a:rPr lang="en-US" dirty="0" smtClean="0">
                <a:latin typeface="Times New Roman"/>
                <a:cs typeface="Times New Roman"/>
              </a:rPr>
              <a:t>policies</a:t>
            </a:r>
            <a:r>
              <a:rPr lang="en-US" spc="-10" dirty="0" smtClean="0">
                <a:latin typeface="Times New Roman"/>
                <a:cs typeface="Times New Roman"/>
              </a:rPr>
              <a:t> </a:t>
            </a:r>
            <a:r>
              <a:rPr lang="en-US" dirty="0" smtClean="0">
                <a:latin typeface="Times New Roman"/>
                <a:cs typeface="Times New Roman"/>
              </a:rPr>
              <a:t>for</a:t>
            </a:r>
            <a:r>
              <a:rPr lang="en-US" spc="-20" dirty="0" smtClean="0">
                <a:latin typeface="Times New Roman"/>
                <a:cs typeface="Times New Roman"/>
              </a:rPr>
              <a:t> </a:t>
            </a:r>
            <a:r>
              <a:rPr lang="en-US" dirty="0" smtClean="0">
                <a:latin typeface="Times New Roman"/>
                <a:cs typeface="Times New Roman"/>
              </a:rPr>
              <a:t>management,</a:t>
            </a:r>
            <a:r>
              <a:rPr lang="en-US" spc="-10" dirty="0" smtClean="0">
                <a:latin typeface="Times New Roman"/>
                <a:cs typeface="Times New Roman"/>
              </a:rPr>
              <a:t> </a:t>
            </a:r>
            <a:r>
              <a:rPr lang="en-US" dirty="0" smtClean="0">
                <a:latin typeface="Times New Roman"/>
                <a:cs typeface="Times New Roman"/>
              </a:rPr>
              <a:t>oversight</a:t>
            </a:r>
            <a:r>
              <a:rPr lang="en-US" spc="-5" dirty="0" smtClean="0">
                <a:latin typeface="Times New Roman"/>
                <a:cs typeface="Times New Roman"/>
              </a:rPr>
              <a:t> </a:t>
            </a:r>
            <a:r>
              <a:rPr lang="en-US" dirty="0" smtClean="0">
                <a:latin typeface="Times New Roman"/>
                <a:cs typeface="Times New Roman"/>
              </a:rPr>
              <a:t>of</a:t>
            </a:r>
            <a:r>
              <a:rPr lang="en-US" spc="-10" dirty="0" smtClean="0">
                <a:latin typeface="Times New Roman"/>
                <a:cs typeface="Times New Roman"/>
              </a:rPr>
              <a:t> </a:t>
            </a:r>
            <a:r>
              <a:rPr lang="en-US" dirty="0" smtClean="0">
                <a:latin typeface="Times New Roman"/>
                <a:cs typeface="Times New Roman"/>
              </a:rPr>
              <a:t>the</a:t>
            </a:r>
            <a:r>
              <a:rPr lang="en-US" spc="-15" dirty="0" smtClean="0">
                <a:latin typeface="Times New Roman"/>
                <a:cs typeface="Times New Roman"/>
              </a:rPr>
              <a:t> </a:t>
            </a:r>
            <a:r>
              <a:rPr lang="en-US" spc="-10" dirty="0" smtClean="0">
                <a:latin typeface="Times New Roman"/>
                <a:cs typeface="Times New Roman"/>
              </a:rPr>
              <a:t>corporation.</a:t>
            </a:r>
            <a:endParaRPr lang="en-US" dirty="0" smtClean="0">
              <a:latin typeface="Times New Roman"/>
              <a:cs typeface="Times New Roman"/>
            </a:endParaRPr>
          </a:p>
          <a:p>
            <a:pPr marL="12700" marR="6985" algn="just">
              <a:lnSpc>
                <a:spcPct val="143700"/>
              </a:lnSpc>
              <a:spcBef>
                <a:spcPts val="5"/>
              </a:spcBef>
            </a:pPr>
            <a:r>
              <a:rPr lang="en-US" b="1" dirty="0" smtClean="0">
                <a:latin typeface="Times New Roman"/>
                <a:cs typeface="Times New Roman"/>
              </a:rPr>
              <a:t>A</a:t>
            </a:r>
            <a:r>
              <a:rPr lang="en-US" b="1" spc="-15" dirty="0" smtClean="0">
                <a:latin typeface="Times New Roman"/>
                <a:cs typeface="Times New Roman"/>
              </a:rPr>
              <a:t> </a:t>
            </a:r>
            <a:r>
              <a:rPr lang="en-US" b="1" dirty="0" smtClean="0">
                <a:latin typeface="Times New Roman"/>
                <a:cs typeface="Times New Roman"/>
              </a:rPr>
              <a:t>chief</a:t>
            </a:r>
            <a:r>
              <a:rPr lang="en-US" b="1" spc="65" dirty="0" smtClean="0">
                <a:latin typeface="Times New Roman"/>
                <a:cs typeface="Times New Roman"/>
              </a:rPr>
              <a:t> </a:t>
            </a:r>
            <a:r>
              <a:rPr lang="en-US" b="1" dirty="0" smtClean="0">
                <a:latin typeface="Times New Roman"/>
                <a:cs typeface="Times New Roman"/>
              </a:rPr>
              <a:t>executive</a:t>
            </a:r>
            <a:r>
              <a:rPr lang="en-US" b="1" spc="85" dirty="0" smtClean="0">
                <a:latin typeface="Times New Roman"/>
                <a:cs typeface="Times New Roman"/>
              </a:rPr>
              <a:t> </a:t>
            </a:r>
            <a:r>
              <a:rPr lang="en-US" b="1" dirty="0" smtClean="0">
                <a:latin typeface="Times New Roman"/>
                <a:cs typeface="Times New Roman"/>
              </a:rPr>
              <a:t>officer</a:t>
            </a:r>
            <a:r>
              <a:rPr lang="en-US" b="1" spc="-15" dirty="0" smtClean="0">
                <a:latin typeface="Times New Roman"/>
                <a:cs typeface="Times New Roman"/>
              </a:rPr>
              <a:t> </a:t>
            </a:r>
            <a:r>
              <a:rPr lang="en-US" b="1" dirty="0" smtClean="0">
                <a:latin typeface="Times New Roman"/>
                <a:cs typeface="Times New Roman"/>
              </a:rPr>
              <a:t>(CEO):</a:t>
            </a:r>
            <a:r>
              <a:rPr lang="en-US" b="1" spc="75" dirty="0" smtClean="0">
                <a:latin typeface="Times New Roman"/>
                <a:cs typeface="Times New Roman"/>
              </a:rPr>
              <a:t> </a:t>
            </a:r>
            <a:r>
              <a:rPr lang="en-US" dirty="0" smtClean="0">
                <a:latin typeface="Times New Roman"/>
                <a:cs typeface="Times New Roman"/>
              </a:rPr>
              <a:t>He</a:t>
            </a:r>
            <a:r>
              <a:rPr lang="en-US" spc="80" dirty="0" smtClean="0">
                <a:latin typeface="Times New Roman"/>
                <a:cs typeface="Times New Roman"/>
              </a:rPr>
              <a:t> </a:t>
            </a:r>
            <a:r>
              <a:rPr lang="en-US" dirty="0" smtClean="0">
                <a:latin typeface="Times New Roman"/>
                <a:cs typeface="Times New Roman"/>
              </a:rPr>
              <a:t>is</a:t>
            </a:r>
            <a:r>
              <a:rPr lang="en-US" spc="85" dirty="0" smtClean="0">
                <a:latin typeface="Times New Roman"/>
                <a:cs typeface="Times New Roman"/>
              </a:rPr>
              <a:t> </a:t>
            </a:r>
            <a:r>
              <a:rPr lang="en-US" dirty="0" smtClean="0">
                <a:latin typeface="Times New Roman"/>
                <a:cs typeface="Times New Roman"/>
              </a:rPr>
              <a:t>the</a:t>
            </a:r>
            <a:r>
              <a:rPr lang="en-US" spc="75" dirty="0" smtClean="0">
                <a:latin typeface="Times New Roman"/>
                <a:cs typeface="Times New Roman"/>
              </a:rPr>
              <a:t> </a:t>
            </a:r>
            <a:r>
              <a:rPr lang="en-US" spc="-10" dirty="0" smtClean="0">
                <a:latin typeface="Times New Roman"/>
                <a:cs typeface="Times New Roman"/>
              </a:rPr>
              <a:t>highest-</a:t>
            </a:r>
            <a:r>
              <a:rPr lang="en-US" dirty="0" smtClean="0">
                <a:latin typeface="Times New Roman"/>
                <a:cs typeface="Times New Roman"/>
              </a:rPr>
              <a:t>ranking</a:t>
            </a:r>
            <a:r>
              <a:rPr lang="en-US" spc="-15" dirty="0" smtClean="0">
                <a:latin typeface="Times New Roman"/>
                <a:cs typeface="Times New Roman"/>
              </a:rPr>
              <a:t> </a:t>
            </a:r>
            <a:r>
              <a:rPr lang="en-US" dirty="0" smtClean="0">
                <a:latin typeface="Times New Roman"/>
                <a:cs typeface="Times New Roman"/>
              </a:rPr>
              <a:t>executive</a:t>
            </a:r>
            <a:r>
              <a:rPr lang="en-US" spc="-15" dirty="0" smtClean="0">
                <a:latin typeface="Times New Roman"/>
                <a:cs typeface="Times New Roman"/>
              </a:rPr>
              <a:t> </a:t>
            </a:r>
            <a:r>
              <a:rPr lang="en-US" dirty="0" smtClean="0">
                <a:latin typeface="Times New Roman"/>
                <a:cs typeface="Times New Roman"/>
              </a:rPr>
              <a:t>in</a:t>
            </a:r>
            <a:r>
              <a:rPr lang="en-US" spc="90" dirty="0" smtClean="0">
                <a:latin typeface="Times New Roman"/>
                <a:cs typeface="Times New Roman"/>
              </a:rPr>
              <a:t> </a:t>
            </a:r>
            <a:r>
              <a:rPr lang="en-US" dirty="0" smtClean="0">
                <a:latin typeface="Times New Roman"/>
                <a:cs typeface="Times New Roman"/>
              </a:rPr>
              <a:t>a</a:t>
            </a:r>
            <a:r>
              <a:rPr lang="en-US" spc="70" dirty="0" smtClean="0">
                <a:latin typeface="Times New Roman"/>
                <a:cs typeface="Times New Roman"/>
              </a:rPr>
              <a:t> </a:t>
            </a:r>
            <a:r>
              <a:rPr lang="en-US" spc="-10" dirty="0" smtClean="0">
                <a:latin typeface="Times New Roman"/>
                <a:cs typeface="Times New Roman"/>
              </a:rPr>
              <a:t>company, </a:t>
            </a:r>
            <a:r>
              <a:rPr lang="en-US" dirty="0" smtClean="0">
                <a:latin typeface="Times New Roman"/>
                <a:cs typeface="Times New Roman"/>
              </a:rPr>
              <a:t>whose</a:t>
            </a:r>
            <a:r>
              <a:rPr lang="en-US" spc="105" dirty="0" smtClean="0">
                <a:latin typeface="Times New Roman"/>
                <a:cs typeface="Times New Roman"/>
              </a:rPr>
              <a:t> </a:t>
            </a:r>
            <a:r>
              <a:rPr lang="en-US" dirty="0" smtClean="0">
                <a:latin typeface="Times New Roman"/>
                <a:cs typeface="Times New Roman"/>
              </a:rPr>
              <a:t>primary</a:t>
            </a:r>
            <a:r>
              <a:rPr lang="en-US" spc="110" dirty="0" smtClean="0">
                <a:latin typeface="Times New Roman"/>
                <a:cs typeface="Times New Roman"/>
              </a:rPr>
              <a:t> </a:t>
            </a:r>
            <a:r>
              <a:rPr lang="en-US" dirty="0" smtClean="0">
                <a:latin typeface="Times New Roman"/>
                <a:cs typeface="Times New Roman"/>
              </a:rPr>
              <a:t>responsibilities</a:t>
            </a:r>
            <a:r>
              <a:rPr lang="en-US" spc="114" dirty="0" smtClean="0">
                <a:latin typeface="Times New Roman"/>
                <a:cs typeface="Times New Roman"/>
              </a:rPr>
              <a:t> </a:t>
            </a:r>
            <a:r>
              <a:rPr lang="en-US" dirty="0" smtClean="0">
                <a:latin typeface="Times New Roman"/>
                <a:cs typeface="Times New Roman"/>
              </a:rPr>
              <a:t>include</a:t>
            </a:r>
            <a:r>
              <a:rPr lang="en-US" spc="110" dirty="0" smtClean="0">
                <a:latin typeface="Times New Roman"/>
                <a:cs typeface="Times New Roman"/>
              </a:rPr>
              <a:t> </a:t>
            </a:r>
            <a:r>
              <a:rPr lang="en-US" dirty="0" smtClean="0">
                <a:latin typeface="Times New Roman"/>
                <a:cs typeface="Times New Roman"/>
              </a:rPr>
              <a:t>making</a:t>
            </a:r>
            <a:r>
              <a:rPr lang="en-US" spc="105" dirty="0" smtClean="0">
                <a:latin typeface="Times New Roman"/>
                <a:cs typeface="Times New Roman"/>
              </a:rPr>
              <a:t> </a:t>
            </a:r>
            <a:r>
              <a:rPr lang="en-US" dirty="0" smtClean="0">
                <a:latin typeface="Times New Roman"/>
                <a:cs typeface="Times New Roman"/>
              </a:rPr>
              <a:t>major</a:t>
            </a:r>
            <a:r>
              <a:rPr lang="en-US" spc="110" dirty="0" smtClean="0">
                <a:latin typeface="Times New Roman"/>
                <a:cs typeface="Times New Roman"/>
              </a:rPr>
              <a:t> </a:t>
            </a:r>
            <a:r>
              <a:rPr lang="en-US" dirty="0" smtClean="0">
                <a:latin typeface="Times New Roman"/>
                <a:cs typeface="Times New Roman"/>
              </a:rPr>
              <a:t>corporate</a:t>
            </a:r>
            <a:r>
              <a:rPr lang="en-US" spc="110" dirty="0" smtClean="0">
                <a:latin typeface="Times New Roman"/>
                <a:cs typeface="Times New Roman"/>
              </a:rPr>
              <a:t> </a:t>
            </a:r>
            <a:r>
              <a:rPr lang="en-US" dirty="0" smtClean="0">
                <a:latin typeface="Times New Roman"/>
                <a:cs typeface="Times New Roman"/>
              </a:rPr>
              <a:t>decisions,</a:t>
            </a:r>
            <a:r>
              <a:rPr lang="en-US" spc="120" dirty="0" smtClean="0">
                <a:latin typeface="Times New Roman"/>
                <a:cs typeface="Times New Roman"/>
              </a:rPr>
              <a:t> </a:t>
            </a:r>
            <a:r>
              <a:rPr lang="en-US" spc="-10" dirty="0" smtClean="0">
                <a:latin typeface="Times New Roman"/>
                <a:cs typeface="Times New Roman"/>
              </a:rPr>
              <a:t>managing </a:t>
            </a:r>
            <a:r>
              <a:rPr lang="en-US" dirty="0" smtClean="0">
                <a:latin typeface="Times New Roman"/>
                <a:cs typeface="Times New Roman"/>
              </a:rPr>
              <a:t>the</a:t>
            </a:r>
            <a:r>
              <a:rPr lang="en-US" spc="300" dirty="0" smtClean="0">
                <a:latin typeface="Times New Roman"/>
                <a:cs typeface="Times New Roman"/>
              </a:rPr>
              <a:t> </a:t>
            </a:r>
            <a:r>
              <a:rPr lang="en-US" dirty="0" smtClean="0">
                <a:latin typeface="Times New Roman"/>
                <a:cs typeface="Times New Roman"/>
              </a:rPr>
              <a:t>overall</a:t>
            </a:r>
            <a:r>
              <a:rPr lang="en-US" spc="305" dirty="0" smtClean="0">
                <a:latin typeface="Times New Roman"/>
                <a:cs typeface="Times New Roman"/>
              </a:rPr>
              <a:t> </a:t>
            </a:r>
            <a:r>
              <a:rPr lang="en-US" dirty="0" smtClean="0">
                <a:latin typeface="Times New Roman"/>
                <a:cs typeface="Times New Roman"/>
              </a:rPr>
              <a:t>operations</a:t>
            </a:r>
            <a:r>
              <a:rPr lang="en-US" spc="305" dirty="0" smtClean="0">
                <a:latin typeface="Times New Roman"/>
                <a:cs typeface="Times New Roman"/>
              </a:rPr>
              <a:t> </a:t>
            </a:r>
            <a:r>
              <a:rPr lang="en-US" dirty="0" smtClean="0">
                <a:latin typeface="Times New Roman"/>
                <a:cs typeface="Times New Roman"/>
              </a:rPr>
              <a:t>and</a:t>
            </a:r>
            <a:r>
              <a:rPr lang="en-US" spc="305" dirty="0" smtClean="0">
                <a:latin typeface="Times New Roman"/>
                <a:cs typeface="Times New Roman"/>
              </a:rPr>
              <a:t> </a:t>
            </a:r>
            <a:r>
              <a:rPr lang="en-US" dirty="0" smtClean="0">
                <a:latin typeface="Times New Roman"/>
                <a:cs typeface="Times New Roman"/>
              </a:rPr>
              <a:t>resources</a:t>
            </a:r>
            <a:r>
              <a:rPr lang="en-US" spc="305" dirty="0" smtClean="0">
                <a:latin typeface="Times New Roman"/>
                <a:cs typeface="Times New Roman"/>
              </a:rPr>
              <a:t> </a:t>
            </a:r>
            <a:r>
              <a:rPr lang="en-US" dirty="0" smtClean="0">
                <a:latin typeface="Times New Roman"/>
                <a:cs typeface="Times New Roman"/>
              </a:rPr>
              <a:t>of</a:t>
            </a:r>
            <a:r>
              <a:rPr lang="en-US" spc="310" dirty="0" smtClean="0">
                <a:latin typeface="Times New Roman"/>
                <a:cs typeface="Times New Roman"/>
              </a:rPr>
              <a:t> </a:t>
            </a:r>
            <a:r>
              <a:rPr lang="en-US" dirty="0" smtClean="0">
                <a:latin typeface="Times New Roman"/>
                <a:cs typeface="Times New Roman"/>
              </a:rPr>
              <a:t>a</a:t>
            </a:r>
            <a:r>
              <a:rPr lang="en-US" spc="300" dirty="0" smtClean="0">
                <a:latin typeface="Times New Roman"/>
                <a:cs typeface="Times New Roman"/>
              </a:rPr>
              <a:t> </a:t>
            </a:r>
            <a:r>
              <a:rPr lang="en-US" dirty="0" smtClean="0">
                <a:latin typeface="Times New Roman"/>
                <a:cs typeface="Times New Roman"/>
              </a:rPr>
              <a:t>company,</a:t>
            </a:r>
            <a:r>
              <a:rPr lang="en-US" spc="310" dirty="0" smtClean="0">
                <a:latin typeface="Times New Roman"/>
                <a:cs typeface="Times New Roman"/>
              </a:rPr>
              <a:t> </a:t>
            </a:r>
            <a:r>
              <a:rPr lang="en-US" dirty="0" smtClean="0">
                <a:latin typeface="Times New Roman"/>
                <a:cs typeface="Times New Roman"/>
              </a:rPr>
              <a:t>acting</a:t>
            </a:r>
            <a:r>
              <a:rPr lang="en-US" spc="305" dirty="0" smtClean="0">
                <a:latin typeface="Times New Roman"/>
                <a:cs typeface="Times New Roman"/>
              </a:rPr>
              <a:t> </a:t>
            </a:r>
            <a:r>
              <a:rPr lang="en-US" dirty="0" smtClean="0">
                <a:latin typeface="Times New Roman"/>
                <a:cs typeface="Times New Roman"/>
              </a:rPr>
              <a:t>as</a:t>
            </a:r>
            <a:r>
              <a:rPr lang="en-US" spc="305" dirty="0" smtClean="0">
                <a:latin typeface="Times New Roman"/>
                <a:cs typeface="Times New Roman"/>
              </a:rPr>
              <a:t> </a:t>
            </a:r>
            <a:r>
              <a:rPr lang="en-US" dirty="0" smtClean="0">
                <a:latin typeface="Times New Roman"/>
                <a:cs typeface="Times New Roman"/>
              </a:rPr>
              <a:t>the</a:t>
            </a:r>
            <a:r>
              <a:rPr lang="en-US" spc="300" dirty="0" smtClean="0">
                <a:latin typeface="Times New Roman"/>
                <a:cs typeface="Times New Roman"/>
              </a:rPr>
              <a:t> </a:t>
            </a:r>
            <a:r>
              <a:rPr lang="en-US" dirty="0" smtClean="0">
                <a:latin typeface="Times New Roman"/>
                <a:cs typeface="Times New Roman"/>
              </a:rPr>
              <a:t>main</a:t>
            </a:r>
            <a:r>
              <a:rPr lang="en-US" spc="305" dirty="0" smtClean="0">
                <a:latin typeface="Times New Roman"/>
                <a:cs typeface="Times New Roman"/>
              </a:rPr>
              <a:t> </a:t>
            </a:r>
            <a:r>
              <a:rPr lang="en-US" dirty="0" smtClean="0">
                <a:latin typeface="Times New Roman"/>
                <a:cs typeface="Times New Roman"/>
              </a:rPr>
              <a:t>point</a:t>
            </a:r>
            <a:r>
              <a:rPr lang="en-US" spc="305" dirty="0" smtClean="0">
                <a:latin typeface="Times New Roman"/>
                <a:cs typeface="Times New Roman"/>
              </a:rPr>
              <a:t> </a:t>
            </a:r>
            <a:r>
              <a:rPr lang="en-US" spc="-25" dirty="0" smtClean="0">
                <a:latin typeface="Times New Roman"/>
                <a:cs typeface="Times New Roman"/>
              </a:rPr>
              <a:t>of </a:t>
            </a:r>
            <a:r>
              <a:rPr lang="en-US" dirty="0" smtClean="0">
                <a:latin typeface="Times New Roman"/>
                <a:cs typeface="Times New Roman"/>
              </a:rPr>
              <a:t>communication</a:t>
            </a:r>
            <a:r>
              <a:rPr lang="en-US" spc="-15" dirty="0" smtClean="0">
                <a:latin typeface="Times New Roman"/>
                <a:cs typeface="Times New Roman"/>
              </a:rPr>
              <a:t> </a:t>
            </a:r>
            <a:r>
              <a:rPr lang="en-US" dirty="0" smtClean="0">
                <a:latin typeface="Times New Roman"/>
                <a:cs typeface="Times New Roman"/>
              </a:rPr>
              <a:t>between the</a:t>
            </a:r>
            <a:r>
              <a:rPr lang="en-US" spc="-10" dirty="0" smtClean="0">
                <a:latin typeface="Times New Roman"/>
                <a:cs typeface="Times New Roman"/>
              </a:rPr>
              <a:t> </a:t>
            </a:r>
            <a:r>
              <a:rPr lang="en-US" dirty="0" smtClean="0">
                <a:latin typeface="Times New Roman"/>
                <a:cs typeface="Times New Roman"/>
              </a:rPr>
              <a:t>board</a:t>
            </a:r>
            <a:r>
              <a:rPr lang="en-US" spc="-15" dirty="0" smtClean="0">
                <a:latin typeface="Times New Roman"/>
                <a:cs typeface="Times New Roman"/>
              </a:rPr>
              <a:t> </a:t>
            </a:r>
            <a:r>
              <a:rPr lang="en-US" dirty="0" smtClean="0">
                <a:latin typeface="Times New Roman"/>
                <a:cs typeface="Times New Roman"/>
              </a:rPr>
              <a:t>of</a:t>
            </a:r>
            <a:r>
              <a:rPr lang="en-US" spc="-10" dirty="0" smtClean="0">
                <a:latin typeface="Times New Roman"/>
                <a:cs typeface="Times New Roman"/>
              </a:rPr>
              <a:t> </a:t>
            </a:r>
            <a:r>
              <a:rPr lang="en-US" dirty="0" smtClean="0">
                <a:latin typeface="Times New Roman"/>
                <a:cs typeface="Times New Roman"/>
              </a:rPr>
              <a:t>directors</a:t>
            </a:r>
            <a:r>
              <a:rPr lang="en-US" spc="-10" dirty="0" smtClean="0">
                <a:latin typeface="Times New Roman"/>
                <a:cs typeface="Times New Roman"/>
              </a:rPr>
              <a:t> </a:t>
            </a:r>
            <a:r>
              <a:rPr lang="en-US" dirty="0" smtClean="0">
                <a:latin typeface="Times New Roman"/>
                <a:cs typeface="Times New Roman"/>
              </a:rPr>
              <a:t>(the</a:t>
            </a:r>
            <a:r>
              <a:rPr lang="en-US" spc="-20" dirty="0" smtClean="0">
                <a:latin typeface="Times New Roman"/>
                <a:cs typeface="Times New Roman"/>
              </a:rPr>
              <a:t> </a:t>
            </a:r>
            <a:r>
              <a:rPr lang="en-US" spc="-10" dirty="0" smtClean="0">
                <a:latin typeface="Times New Roman"/>
                <a:cs typeface="Times New Roman"/>
              </a:rPr>
              <a:t>board)</a:t>
            </a:r>
            <a:endParaRPr lang="en-US" dirty="0" smtClean="0">
              <a:latin typeface="Times New Roman"/>
              <a:cs typeface="Times New Roman"/>
            </a:endParaRPr>
          </a:p>
          <a:p>
            <a:pPr marL="12700" marR="10160" algn="just">
              <a:lnSpc>
                <a:spcPct val="143300"/>
              </a:lnSpc>
              <a:spcBef>
                <a:spcPts val="820"/>
              </a:spcBef>
            </a:pPr>
            <a:r>
              <a:rPr lang="en-US" b="1" dirty="0" smtClean="0">
                <a:latin typeface="Times New Roman"/>
                <a:cs typeface="Times New Roman"/>
              </a:rPr>
              <a:t>Managing</a:t>
            </a:r>
            <a:r>
              <a:rPr lang="en-US" b="1" spc="280" dirty="0" smtClean="0">
                <a:latin typeface="Times New Roman"/>
                <a:cs typeface="Times New Roman"/>
              </a:rPr>
              <a:t> </a:t>
            </a:r>
            <a:r>
              <a:rPr lang="en-US" b="1" dirty="0" smtClean="0">
                <a:latin typeface="Times New Roman"/>
                <a:cs typeface="Times New Roman"/>
              </a:rPr>
              <a:t>Director:</a:t>
            </a:r>
            <a:r>
              <a:rPr lang="en-US" b="1" spc="305" dirty="0" smtClean="0">
                <a:latin typeface="Times New Roman"/>
                <a:cs typeface="Times New Roman"/>
              </a:rPr>
              <a:t> </a:t>
            </a:r>
            <a:r>
              <a:rPr lang="en-US" dirty="0" smtClean="0">
                <a:latin typeface="Times New Roman"/>
                <a:cs typeface="Times New Roman"/>
              </a:rPr>
              <a:t>The</a:t>
            </a:r>
            <a:r>
              <a:rPr lang="en-US" spc="290" dirty="0" smtClean="0">
                <a:latin typeface="Times New Roman"/>
                <a:cs typeface="Times New Roman"/>
              </a:rPr>
              <a:t> </a:t>
            </a:r>
            <a:r>
              <a:rPr lang="en-US" dirty="0" smtClean="0">
                <a:latin typeface="Times New Roman"/>
                <a:cs typeface="Times New Roman"/>
              </a:rPr>
              <a:t>person</a:t>
            </a:r>
            <a:r>
              <a:rPr lang="en-US" spc="290" dirty="0" smtClean="0">
                <a:latin typeface="Times New Roman"/>
                <a:cs typeface="Times New Roman"/>
              </a:rPr>
              <a:t> </a:t>
            </a:r>
            <a:r>
              <a:rPr lang="en-US" dirty="0" smtClean="0">
                <a:latin typeface="Times New Roman"/>
                <a:cs typeface="Times New Roman"/>
              </a:rPr>
              <a:t>who</a:t>
            </a:r>
            <a:r>
              <a:rPr lang="en-US" spc="300" dirty="0" smtClean="0">
                <a:latin typeface="Times New Roman"/>
                <a:cs typeface="Times New Roman"/>
              </a:rPr>
              <a:t> </a:t>
            </a:r>
            <a:r>
              <a:rPr lang="en-US" dirty="0" smtClean="0">
                <a:latin typeface="Times New Roman"/>
                <a:cs typeface="Times New Roman"/>
              </a:rPr>
              <a:t>is</a:t>
            </a:r>
            <a:r>
              <a:rPr lang="en-US" spc="295" dirty="0" smtClean="0">
                <a:latin typeface="Times New Roman"/>
                <a:cs typeface="Times New Roman"/>
              </a:rPr>
              <a:t> </a:t>
            </a:r>
            <a:r>
              <a:rPr lang="en-US" dirty="0" smtClean="0">
                <a:latin typeface="Times New Roman"/>
                <a:cs typeface="Times New Roman"/>
              </a:rPr>
              <a:t>in</a:t>
            </a:r>
            <a:r>
              <a:rPr lang="en-US" spc="295" dirty="0" smtClean="0">
                <a:latin typeface="Times New Roman"/>
                <a:cs typeface="Times New Roman"/>
              </a:rPr>
              <a:t> </a:t>
            </a:r>
            <a:r>
              <a:rPr lang="en-US" dirty="0" smtClean="0">
                <a:latin typeface="Times New Roman"/>
                <a:cs typeface="Times New Roman"/>
              </a:rPr>
              <a:t>overall</a:t>
            </a:r>
            <a:r>
              <a:rPr lang="en-US" spc="300" dirty="0" smtClean="0">
                <a:latin typeface="Times New Roman"/>
                <a:cs typeface="Times New Roman"/>
              </a:rPr>
              <a:t> </a:t>
            </a:r>
            <a:r>
              <a:rPr lang="en-US" dirty="0" smtClean="0">
                <a:latin typeface="Times New Roman"/>
                <a:cs typeface="Times New Roman"/>
              </a:rPr>
              <a:t>charge</a:t>
            </a:r>
            <a:r>
              <a:rPr lang="en-US" spc="290" dirty="0" smtClean="0">
                <a:latin typeface="Times New Roman"/>
                <a:cs typeface="Times New Roman"/>
              </a:rPr>
              <a:t> </a:t>
            </a:r>
            <a:r>
              <a:rPr lang="en-US" dirty="0" smtClean="0">
                <a:latin typeface="Times New Roman"/>
                <a:cs typeface="Times New Roman"/>
              </a:rPr>
              <a:t>of</a:t>
            </a:r>
            <a:r>
              <a:rPr lang="en-US" spc="300" dirty="0" smtClean="0">
                <a:latin typeface="Times New Roman"/>
                <a:cs typeface="Times New Roman"/>
              </a:rPr>
              <a:t> </a:t>
            </a:r>
            <a:r>
              <a:rPr lang="en-US" dirty="0" smtClean="0">
                <a:latin typeface="Times New Roman"/>
                <a:cs typeface="Times New Roman"/>
              </a:rPr>
              <a:t>the</a:t>
            </a:r>
            <a:r>
              <a:rPr lang="en-US" spc="295" dirty="0" smtClean="0">
                <a:latin typeface="Times New Roman"/>
                <a:cs typeface="Times New Roman"/>
              </a:rPr>
              <a:t> </a:t>
            </a:r>
            <a:r>
              <a:rPr lang="en-US" dirty="0" smtClean="0">
                <a:latin typeface="Times New Roman"/>
                <a:cs typeface="Times New Roman"/>
              </a:rPr>
              <a:t>running</a:t>
            </a:r>
            <a:r>
              <a:rPr lang="en-US" spc="295" dirty="0" smtClean="0">
                <a:latin typeface="Times New Roman"/>
                <a:cs typeface="Times New Roman"/>
              </a:rPr>
              <a:t> </a:t>
            </a:r>
            <a:r>
              <a:rPr lang="en-US" dirty="0" smtClean="0">
                <a:latin typeface="Times New Roman"/>
                <a:cs typeface="Times New Roman"/>
              </a:rPr>
              <a:t>of</a:t>
            </a:r>
            <a:r>
              <a:rPr lang="en-US" spc="295" dirty="0" smtClean="0">
                <a:latin typeface="Times New Roman"/>
                <a:cs typeface="Times New Roman"/>
              </a:rPr>
              <a:t> </a:t>
            </a:r>
            <a:r>
              <a:rPr lang="en-US" spc="-25" dirty="0" smtClean="0">
                <a:latin typeface="Times New Roman"/>
                <a:cs typeface="Times New Roman"/>
              </a:rPr>
              <a:t>an </a:t>
            </a:r>
            <a:r>
              <a:rPr lang="en-US" dirty="0" smtClean="0">
                <a:latin typeface="Times New Roman"/>
                <a:cs typeface="Times New Roman"/>
              </a:rPr>
              <a:t>organization</a:t>
            </a:r>
            <a:r>
              <a:rPr lang="en-US" spc="-10" dirty="0" smtClean="0">
                <a:latin typeface="Times New Roman"/>
                <a:cs typeface="Times New Roman"/>
              </a:rPr>
              <a:t> </a:t>
            </a:r>
            <a:r>
              <a:rPr lang="en-US" dirty="0" smtClean="0">
                <a:latin typeface="Times New Roman"/>
                <a:cs typeface="Times New Roman"/>
              </a:rPr>
              <a:t>or</a:t>
            </a:r>
            <a:r>
              <a:rPr lang="en-US" spc="-10" dirty="0" smtClean="0">
                <a:latin typeface="Times New Roman"/>
                <a:cs typeface="Times New Roman"/>
              </a:rPr>
              <a:t> </a:t>
            </a:r>
            <a:r>
              <a:rPr lang="en-US" dirty="0" smtClean="0">
                <a:latin typeface="Times New Roman"/>
                <a:cs typeface="Times New Roman"/>
              </a:rPr>
              <a:t>business. He</a:t>
            </a:r>
            <a:r>
              <a:rPr lang="en-US" spc="-15" dirty="0" smtClean="0">
                <a:latin typeface="Times New Roman"/>
                <a:cs typeface="Times New Roman"/>
              </a:rPr>
              <a:t> </a:t>
            </a:r>
            <a:r>
              <a:rPr lang="en-US" dirty="0" smtClean="0">
                <a:latin typeface="Times New Roman"/>
                <a:cs typeface="Times New Roman"/>
              </a:rPr>
              <a:t>is</a:t>
            </a:r>
            <a:r>
              <a:rPr lang="en-US" spc="-5" dirty="0" smtClean="0">
                <a:latin typeface="Times New Roman"/>
                <a:cs typeface="Times New Roman"/>
              </a:rPr>
              <a:t> </a:t>
            </a:r>
            <a:r>
              <a:rPr lang="en-US" dirty="0" smtClean="0">
                <a:latin typeface="Times New Roman"/>
                <a:cs typeface="Times New Roman"/>
              </a:rPr>
              <a:t>the</a:t>
            </a:r>
            <a:r>
              <a:rPr lang="en-US" spc="-15" dirty="0" smtClean="0">
                <a:latin typeface="Times New Roman"/>
                <a:cs typeface="Times New Roman"/>
              </a:rPr>
              <a:t> </a:t>
            </a:r>
            <a:r>
              <a:rPr lang="en-US" dirty="0" smtClean="0">
                <a:latin typeface="Times New Roman"/>
                <a:cs typeface="Times New Roman"/>
              </a:rPr>
              <a:t>managing</a:t>
            </a:r>
            <a:r>
              <a:rPr lang="en-US" spc="-5" dirty="0" smtClean="0">
                <a:latin typeface="Times New Roman"/>
                <a:cs typeface="Times New Roman"/>
              </a:rPr>
              <a:t> </a:t>
            </a:r>
            <a:r>
              <a:rPr lang="en-US" dirty="0" smtClean="0">
                <a:latin typeface="Times New Roman"/>
                <a:cs typeface="Times New Roman"/>
              </a:rPr>
              <a:t>director</a:t>
            </a:r>
            <a:r>
              <a:rPr lang="en-US" spc="-5" dirty="0" smtClean="0">
                <a:latin typeface="Times New Roman"/>
                <a:cs typeface="Times New Roman"/>
              </a:rPr>
              <a:t> </a:t>
            </a:r>
            <a:r>
              <a:rPr lang="en-US" dirty="0" smtClean="0">
                <a:latin typeface="Times New Roman"/>
                <a:cs typeface="Times New Roman"/>
              </a:rPr>
              <a:t>of</a:t>
            </a:r>
            <a:r>
              <a:rPr lang="en-US" spc="-15" dirty="0" smtClean="0">
                <a:latin typeface="Times New Roman"/>
                <a:cs typeface="Times New Roman"/>
              </a:rPr>
              <a:t> </a:t>
            </a:r>
            <a:r>
              <a:rPr lang="en-US" dirty="0" smtClean="0">
                <a:latin typeface="Times New Roman"/>
                <a:cs typeface="Times New Roman"/>
              </a:rPr>
              <a:t>an</a:t>
            </a:r>
            <a:r>
              <a:rPr lang="en-US" spc="-5" dirty="0" smtClean="0">
                <a:latin typeface="Times New Roman"/>
                <a:cs typeface="Times New Roman"/>
              </a:rPr>
              <a:t> </a:t>
            </a:r>
            <a:r>
              <a:rPr lang="en-US" dirty="0" smtClean="0">
                <a:latin typeface="Times New Roman"/>
                <a:cs typeface="Times New Roman"/>
              </a:rPr>
              <a:t>engineering</a:t>
            </a:r>
            <a:r>
              <a:rPr lang="en-US" spc="-5" dirty="0" smtClean="0">
                <a:latin typeface="Times New Roman"/>
                <a:cs typeface="Times New Roman"/>
              </a:rPr>
              <a:t> </a:t>
            </a:r>
            <a:r>
              <a:rPr lang="en-US" spc="-10" dirty="0" smtClean="0">
                <a:latin typeface="Times New Roman"/>
                <a:cs typeface="Times New Roman"/>
              </a:rPr>
              <a:t>firm".</a:t>
            </a:r>
            <a:endParaRPr lang="en-US" dirty="0" smtClean="0">
              <a:latin typeface="Times New Roman"/>
              <a:cs typeface="Times New Roman"/>
            </a:endParaRPr>
          </a:p>
          <a:p>
            <a:pPr marL="12700" marR="5080" algn="just">
              <a:lnSpc>
                <a:spcPct val="143800"/>
              </a:lnSpc>
              <a:spcBef>
                <a:spcPts val="795"/>
              </a:spcBef>
            </a:pPr>
            <a:r>
              <a:rPr lang="en-US" b="1" dirty="0" smtClean="0">
                <a:latin typeface="Times New Roman"/>
                <a:cs typeface="Times New Roman"/>
              </a:rPr>
              <a:t>Audit</a:t>
            </a:r>
            <a:r>
              <a:rPr lang="en-US" b="1" spc="10" dirty="0" smtClean="0">
                <a:latin typeface="Times New Roman"/>
                <a:cs typeface="Times New Roman"/>
              </a:rPr>
              <a:t> </a:t>
            </a:r>
            <a:r>
              <a:rPr lang="en-US" b="1" dirty="0" smtClean="0">
                <a:latin typeface="Times New Roman"/>
                <a:cs typeface="Times New Roman"/>
              </a:rPr>
              <a:t>Committee:</a:t>
            </a:r>
            <a:r>
              <a:rPr lang="en-US" b="1" spc="20" dirty="0" smtClean="0">
                <a:latin typeface="Times New Roman"/>
                <a:cs typeface="Times New Roman"/>
              </a:rPr>
              <a:t> </a:t>
            </a:r>
            <a:r>
              <a:rPr lang="en-US" dirty="0" smtClean="0">
                <a:latin typeface="Times New Roman"/>
                <a:cs typeface="Times New Roman"/>
              </a:rPr>
              <a:t>An</a:t>
            </a:r>
            <a:r>
              <a:rPr lang="en-US" spc="-15" dirty="0" smtClean="0">
                <a:latin typeface="Times New Roman"/>
                <a:cs typeface="Times New Roman"/>
              </a:rPr>
              <a:t> </a:t>
            </a:r>
            <a:r>
              <a:rPr lang="en-US" dirty="0" smtClean="0">
                <a:latin typeface="Times New Roman"/>
                <a:cs typeface="Times New Roman"/>
              </a:rPr>
              <a:t>audit</a:t>
            </a:r>
            <a:r>
              <a:rPr lang="en-US" spc="25" dirty="0" smtClean="0">
                <a:latin typeface="Times New Roman"/>
                <a:cs typeface="Times New Roman"/>
              </a:rPr>
              <a:t> </a:t>
            </a:r>
            <a:r>
              <a:rPr lang="en-US" dirty="0" smtClean="0">
                <a:latin typeface="Times New Roman"/>
                <a:cs typeface="Times New Roman"/>
              </a:rPr>
              <a:t>committee</a:t>
            </a:r>
            <a:r>
              <a:rPr lang="en-US" spc="-15" dirty="0" smtClean="0">
                <a:latin typeface="Times New Roman"/>
                <a:cs typeface="Times New Roman"/>
              </a:rPr>
              <a:t> </a:t>
            </a:r>
            <a:r>
              <a:rPr lang="en-US" dirty="0" smtClean="0">
                <a:latin typeface="Times New Roman"/>
                <a:cs typeface="Times New Roman"/>
              </a:rPr>
              <a:t>is</a:t>
            </a:r>
            <a:r>
              <a:rPr lang="en-US" spc="25" dirty="0" smtClean="0">
                <a:latin typeface="Times New Roman"/>
                <a:cs typeface="Times New Roman"/>
              </a:rPr>
              <a:t> </a:t>
            </a:r>
            <a:r>
              <a:rPr lang="en-US" dirty="0" smtClean="0">
                <a:latin typeface="Times New Roman"/>
                <a:cs typeface="Times New Roman"/>
              </a:rPr>
              <a:t>one</a:t>
            </a:r>
            <a:r>
              <a:rPr lang="en-US" spc="15" dirty="0" smtClean="0">
                <a:latin typeface="Times New Roman"/>
                <a:cs typeface="Times New Roman"/>
              </a:rPr>
              <a:t> </a:t>
            </a:r>
            <a:r>
              <a:rPr lang="en-US" dirty="0" smtClean="0">
                <a:latin typeface="Times New Roman"/>
                <a:cs typeface="Times New Roman"/>
              </a:rPr>
              <a:t>of</a:t>
            </a:r>
            <a:r>
              <a:rPr lang="en-US" spc="20" dirty="0" smtClean="0">
                <a:latin typeface="Times New Roman"/>
                <a:cs typeface="Times New Roman"/>
              </a:rPr>
              <a:t> </a:t>
            </a:r>
            <a:r>
              <a:rPr lang="en-US" dirty="0" smtClean="0">
                <a:latin typeface="Times New Roman"/>
                <a:cs typeface="Times New Roman"/>
              </a:rPr>
              <a:t>the</a:t>
            </a:r>
            <a:r>
              <a:rPr lang="en-US" spc="15" dirty="0" smtClean="0">
                <a:latin typeface="Times New Roman"/>
                <a:cs typeface="Times New Roman"/>
              </a:rPr>
              <a:t> </a:t>
            </a:r>
            <a:r>
              <a:rPr lang="en-US" dirty="0" smtClean="0">
                <a:latin typeface="Times New Roman"/>
                <a:cs typeface="Times New Roman"/>
              </a:rPr>
              <a:t>major</a:t>
            </a:r>
            <a:r>
              <a:rPr lang="en-US" spc="20" dirty="0" smtClean="0">
                <a:latin typeface="Times New Roman"/>
                <a:cs typeface="Times New Roman"/>
              </a:rPr>
              <a:t> </a:t>
            </a:r>
            <a:r>
              <a:rPr lang="en-US" dirty="0" smtClean="0">
                <a:latin typeface="Times New Roman"/>
                <a:cs typeface="Times New Roman"/>
              </a:rPr>
              <a:t>operating committees</a:t>
            </a:r>
            <a:r>
              <a:rPr lang="en-US" spc="-15" dirty="0" smtClean="0">
                <a:latin typeface="Times New Roman"/>
                <a:cs typeface="Times New Roman"/>
              </a:rPr>
              <a:t> </a:t>
            </a:r>
            <a:r>
              <a:rPr lang="en-US" dirty="0" smtClean="0">
                <a:latin typeface="Times New Roman"/>
                <a:cs typeface="Times New Roman"/>
              </a:rPr>
              <a:t>of</a:t>
            </a:r>
            <a:r>
              <a:rPr lang="en-US" spc="20" dirty="0" smtClean="0">
                <a:latin typeface="Times New Roman"/>
                <a:cs typeface="Times New Roman"/>
              </a:rPr>
              <a:t> </a:t>
            </a:r>
            <a:r>
              <a:rPr lang="en-US" spc="-50" dirty="0" smtClean="0">
                <a:latin typeface="Times New Roman"/>
                <a:cs typeface="Times New Roman"/>
              </a:rPr>
              <a:t>a </a:t>
            </a:r>
            <a:r>
              <a:rPr lang="en-US" dirty="0" smtClean="0">
                <a:latin typeface="Times New Roman"/>
                <a:cs typeface="Times New Roman"/>
              </a:rPr>
              <a:t>company's</a:t>
            </a:r>
            <a:r>
              <a:rPr lang="en-US" spc="-10" dirty="0" smtClean="0">
                <a:latin typeface="Times New Roman"/>
                <a:cs typeface="Times New Roman"/>
              </a:rPr>
              <a:t> </a:t>
            </a:r>
            <a:r>
              <a:rPr lang="en-US" dirty="0" smtClean="0">
                <a:latin typeface="Times New Roman"/>
                <a:cs typeface="Times New Roman"/>
              </a:rPr>
              <a:t>board</a:t>
            </a:r>
            <a:r>
              <a:rPr lang="en-US" spc="-10" dirty="0" smtClean="0">
                <a:latin typeface="Times New Roman"/>
                <a:cs typeface="Times New Roman"/>
              </a:rPr>
              <a:t> </a:t>
            </a:r>
            <a:r>
              <a:rPr lang="en-US" dirty="0" smtClean="0">
                <a:latin typeface="Times New Roman"/>
                <a:cs typeface="Times New Roman"/>
              </a:rPr>
              <a:t>of</a:t>
            </a:r>
            <a:r>
              <a:rPr lang="en-US" spc="150" dirty="0" smtClean="0">
                <a:latin typeface="Times New Roman"/>
                <a:cs typeface="Times New Roman"/>
              </a:rPr>
              <a:t> </a:t>
            </a:r>
            <a:r>
              <a:rPr lang="en-US" dirty="0" smtClean="0">
                <a:latin typeface="Times New Roman"/>
                <a:cs typeface="Times New Roman"/>
              </a:rPr>
              <a:t>directors</a:t>
            </a:r>
            <a:r>
              <a:rPr lang="en-US" spc="160" dirty="0" smtClean="0">
                <a:latin typeface="Times New Roman"/>
                <a:cs typeface="Times New Roman"/>
              </a:rPr>
              <a:t> </a:t>
            </a:r>
            <a:r>
              <a:rPr lang="en-US" dirty="0" smtClean="0">
                <a:latin typeface="Times New Roman"/>
                <a:cs typeface="Times New Roman"/>
              </a:rPr>
              <a:t>that</a:t>
            </a:r>
            <a:r>
              <a:rPr lang="en-US" spc="155" dirty="0" smtClean="0">
                <a:latin typeface="Times New Roman"/>
                <a:cs typeface="Times New Roman"/>
              </a:rPr>
              <a:t> </a:t>
            </a:r>
            <a:r>
              <a:rPr lang="en-US" dirty="0" smtClean="0">
                <a:latin typeface="Times New Roman"/>
                <a:cs typeface="Times New Roman"/>
              </a:rPr>
              <a:t>is</a:t>
            </a:r>
            <a:r>
              <a:rPr lang="en-US" spc="165" dirty="0" smtClean="0">
                <a:latin typeface="Times New Roman"/>
                <a:cs typeface="Times New Roman"/>
              </a:rPr>
              <a:t> </a:t>
            </a:r>
            <a:r>
              <a:rPr lang="en-US" dirty="0" smtClean="0">
                <a:latin typeface="Times New Roman"/>
                <a:cs typeface="Times New Roman"/>
              </a:rPr>
              <a:t>in</a:t>
            </a:r>
            <a:r>
              <a:rPr lang="en-US" spc="160" dirty="0" smtClean="0">
                <a:latin typeface="Times New Roman"/>
                <a:cs typeface="Times New Roman"/>
              </a:rPr>
              <a:t> </a:t>
            </a:r>
            <a:r>
              <a:rPr lang="en-US" dirty="0" smtClean="0">
                <a:latin typeface="Times New Roman"/>
                <a:cs typeface="Times New Roman"/>
              </a:rPr>
              <a:t>charge</a:t>
            </a:r>
            <a:r>
              <a:rPr lang="en-US" spc="145" dirty="0" smtClean="0">
                <a:latin typeface="Times New Roman"/>
                <a:cs typeface="Times New Roman"/>
              </a:rPr>
              <a:t> </a:t>
            </a:r>
            <a:r>
              <a:rPr lang="en-US" dirty="0" smtClean="0">
                <a:latin typeface="Times New Roman"/>
                <a:cs typeface="Times New Roman"/>
              </a:rPr>
              <a:t>of</a:t>
            </a:r>
            <a:r>
              <a:rPr lang="en-US" spc="155" dirty="0" smtClean="0">
                <a:latin typeface="Times New Roman"/>
                <a:cs typeface="Times New Roman"/>
              </a:rPr>
              <a:t> </a:t>
            </a:r>
            <a:r>
              <a:rPr lang="en-US" dirty="0" smtClean="0">
                <a:latin typeface="Times New Roman"/>
                <a:cs typeface="Times New Roman"/>
              </a:rPr>
              <a:t>overseeing</a:t>
            </a:r>
            <a:r>
              <a:rPr lang="en-US" spc="155" dirty="0" smtClean="0">
                <a:latin typeface="Times New Roman"/>
                <a:cs typeface="Times New Roman"/>
              </a:rPr>
              <a:t> </a:t>
            </a:r>
            <a:r>
              <a:rPr lang="en-US" dirty="0" smtClean="0">
                <a:latin typeface="Times New Roman"/>
                <a:cs typeface="Times New Roman"/>
              </a:rPr>
              <a:t>financial</a:t>
            </a:r>
            <a:r>
              <a:rPr lang="en-US" spc="160" dirty="0" smtClean="0">
                <a:latin typeface="Times New Roman"/>
                <a:cs typeface="Times New Roman"/>
              </a:rPr>
              <a:t> </a:t>
            </a:r>
            <a:r>
              <a:rPr lang="en-US" dirty="0" smtClean="0">
                <a:latin typeface="Times New Roman"/>
                <a:cs typeface="Times New Roman"/>
              </a:rPr>
              <a:t>reporting</a:t>
            </a:r>
            <a:r>
              <a:rPr lang="en-US" spc="160" dirty="0" smtClean="0">
                <a:latin typeface="Times New Roman"/>
                <a:cs typeface="Times New Roman"/>
              </a:rPr>
              <a:t> </a:t>
            </a:r>
            <a:r>
              <a:rPr lang="en-US" spc="-25" dirty="0" smtClean="0">
                <a:latin typeface="Times New Roman"/>
                <a:cs typeface="Times New Roman"/>
              </a:rPr>
              <a:t>and </a:t>
            </a:r>
            <a:r>
              <a:rPr lang="en-US" spc="-10" dirty="0" smtClean="0">
                <a:latin typeface="Times New Roman"/>
                <a:cs typeface="Times New Roman"/>
              </a:rPr>
              <a:t>disclosure.</a:t>
            </a:r>
            <a:endParaRPr lang="en-US" dirty="0" smtClean="0">
              <a:latin typeface="Times New Roman"/>
              <a:cs typeface="Times New Roman"/>
            </a:endParaRPr>
          </a:p>
          <a:p>
            <a:pPr marL="12700" marR="6350" algn="just">
              <a:lnSpc>
                <a:spcPct val="144200"/>
              </a:lnSpc>
              <a:spcBef>
                <a:spcPts val="795"/>
              </a:spcBef>
            </a:pPr>
            <a:r>
              <a:rPr lang="en-US" b="1" dirty="0" smtClean="0">
                <a:latin typeface="Times New Roman"/>
                <a:cs typeface="Times New Roman"/>
              </a:rPr>
              <a:t>Nomination</a:t>
            </a:r>
            <a:r>
              <a:rPr lang="en-US" b="1" spc="204" dirty="0" smtClean="0">
                <a:latin typeface="Times New Roman"/>
                <a:cs typeface="Times New Roman"/>
              </a:rPr>
              <a:t>  </a:t>
            </a:r>
            <a:r>
              <a:rPr lang="en-US" b="1" dirty="0" smtClean="0">
                <a:latin typeface="Times New Roman"/>
                <a:cs typeface="Times New Roman"/>
              </a:rPr>
              <a:t>Committee:</a:t>
            </a:r>
            <a:r>
              <a:rPr lang="en-US" b="1" spc="210" dirty="0" smtClean="0">
                <a:latin typeface="Times New Roman"/>
                <a:cs typeface="Times New Roman"/>
              </a:rPr>
              <a:t>  </a:t>
            </a:r>
            <a:r>
              <a:rPr lang="en-US" dirty="0" smtClean="0">
                <a:latin typeface="Times New Roman"/>
                <a:cs typeface="Times New Roman"/>
              </a:rPr>
              <a:t>A</a:t>
            </a:r>
            <a:r>
              <a:rPr lang="en-US" spc="-10" dirty="0" smtClean="0">
                <a:latin typeface="Times New Roman"/>
                <a:cs typeface="Times New Roman"/>
              </a:rPr>
              <a:t> </a:t>
            </a:r>
            <a:r>
              <a:rPr lang="en-US" dirty="0" smtClean="0">
                <a:latin typeface="Times New Roman"/>
                <a:cs typeface="Times New Roman"/>
              </a:rPr>
              <a:t>nomination</a:t>
            </a:r>
            <a:r>
              <a:rPr lang="en-US" spc="215" dirty="0" smtClean="0">
                <a:latin typeface="Times New Roman"/>
                <a:cs typeface="Times New Roman"/>
              </a:rPr>
              <a:t>  </a:t>
            </a:r>
            <a:r>
              <a:rPr lang="en-US" dirty="0" smtClean="0">
                <a:latin typeface="Times New Roman"/>
                <a:cs typeface="Times New Roman"/>
              </a:rPr>
              <a:t>committee</a:t>
            </a:r>
            <a:r>
              <a:rPr lang="en-US" spc="-5" dirty="0" smtClean="0">
                <a:latin typeface="Times New Roman"/>
                <a:cs typeface="Times New Roman"/>
              </a:rPr>
              <a:t> </a:t>
            </a:r>
            <a:r>
              <a:rPr lang="en-US" dirty="0" smtClean="0">
                <a:latin typeface="Times New Roman"/>
                <a:cs typeface="Times New Roman"/>
              </a:rPr>
              <a:t>evaluates</a:t>
            </a:r>
            <a:r>
              <a:rPr lang="en-US" spc="215" dirty="0" smtClean="0">
                <a:latin typeface="Times New Roman"/>
                <a:cs typeface="Times New Roman"/>
              </a:rPr>
              <a:t>  </a:t>
            </a:r>
            <a:r>
              <a:rPr lang="en-US" dirty="0" smtClean="0">
                <a:latin typeface="Times New Roman"/>
                <a:cs typeface="Times New Roman"/>
              </a:rPr>
              <a:t>a</a:t>
            </a:r>
            <a:r>
              <a:rPr lang="en-US" spc="215" dirty="0" smtClean="0">
                <a:latin typeface="Times New Roman"/>
                <a:cs typeface="Times New Roman"/>
              </a:rPr>
              <a:t>  </a:t>
            </a:r>
            <a:r>
              <a:rPr lang="en-US" dirty="0" smtClean="0">
                <a:latin typeface="Times New Roman"/>
                <a:cs typeface="Times New Roman"/>
              </a:rPr>
              <a:t>firm's</a:t>
            </a:r>
            <a:r>
              <a:rPr lang="en-US" spc="5" dirty="0" smtClean="0">
                <a:latin typeface="Times New Roman"/>
                <a:cs typeface="Times New Roman"/>
              </a:rPr>
              <a:t> </a:t>
            </a:r>
            <a:r>
              <a:rPr lang="en-US" dirty="0" smtClean="0">
                <a:latin typeface="Times New Roman"/>
                <a:cs typeface="Times New Roman"/>
              </a:rPr>
              <a:t>board</a:t>
            </a:r>
            <a:r>
              <a:rPr lang="en-US" spc="-15" dirty="0" smtClean="0">
                <a:latin typeface="Times New Roman"/>
                <a:cs typeface="Times New Roman"/>
              </a:rPr>
              <a:t> </a:t>
            </a:r>
            <a:r>
              <a:rPr lang="en-US" spc="-25" dirty="0" smtClean="0">
                <a:latin typeface="Times New Roman"/>
                <a:cs typeface="Times New Roman"/>
              </a:rPr>
              <a:t>of </a:t>
            </a:r>
            <a:r>
              <a:rPr lang="en-US" dirty="0" smtClean="0">
                <a:latin typeface="Times New Roman"/>
                <a:cs typeface="Times New Roman"/>
              </a:rPr>
              <a:t>directors</a:t>
            </a:r>
            <a:r>
              <a:rPr lang="en-US" spc="-15" dirty="0" smtClean="0">
                <a:latin typeface="Times New Roman"/>
                <a:cs typeface="Times New Roman"/>
              </a:rPr>
              <a:t> </a:t>
            </a:r>
            <a:r>
              <a:rPr lang="en-US" dirty="0" smtClean="0">
                <a:latin typeface="Times New Roman"/>
                <a:cs typeface="Times New Roman"/>
              </a:rPr>
              <a:t>and examines</a:t>
            </a:r>
            <a:r>
              <a:rPr lang="en-US" spc="-10" dirty="0" smtClean="0">
                <a:latin typeface="Times New Roman"/>
                <a:cs typeface="Times New Roman"/>
              </a:rPr>
              <a:t> </a:t>
            </a:r>
            <a:r>
              <a:rPr lang="en-US" dirty="0" smtClean="0">
                <a:latin typeface="Times New Roman"/>
                <a:cs typeface="Times New Roman"/>
              </a:rPr>
              <a:t>the</a:t>
            </a:r>
            <a:r>
              <a:rPr lang="en-US" spc="-15" dirty="0" smtClean="0">
                <a:latin typeface="Times New Roman"/>
                <a:cs typeface="Times New Roman"/>
              </a:rPr>
              <a:t> </a:t>
            </a:r>
            <a:r>
              <a:rPr lang="en-US" dirty="0" smtClean="0">
                <a:latin typeface="Times New Roman"/>
                <a:cs typeface="Times New Roman"/>
              </a:rPr>
              <a:t>skills</a:t>
            </a:r>
            <a:r>
              <a:rPr lang="en-US" spc="-15" dirty="0" smtClean="0">
                <a:latin typeface="Times New Roman"/>
                <a:cs typeface="Times New Roman"/>
              </a:rPr>
              <a:t> </a:t>
            </a:r>
            <a:r>
              <a:rPr lang="en-US" dirty="0" smtClean="0">
                <a:latin typeface="Times New Roman"/>
                <a:cs typeface="Times New Roman"/>
              </a:rPr>
              <a:t>and</a:t>
            </a:r>
            <a:r>
              <a:rPr lang="en-US" spc="-10" dirty="0" smtClean="0">
                <a:latin typeface="Times New Roman"/>
                <a:cs typeface="Times New Roman"/>
              </a:rPr>
              <a:t> </a:t>
            </a:r>
            <a:r>
              <a:rPr lang="en-US" dirty="0" smtClean="0">
                <a:latin typeface="Times New Roman"/>
                <a:cs typeface="Times New Roman"/>
              </a:rPr>
              <a:t>characteristics</a:t>
            </a:r>
            <a:r>
              <a:rPr lang="en-US" spc="-10" dirty="0" smtClean="0">
                <a:latin typeface="Times New Roman"/>
                <a:cs typeface="Times New Roman"/>
              </a:rPr>
              <a:t> </a:t>
            </a:r>
            <a:r>
              <a:rPr lang="en-US" dirty="0" smtClean="0">
                <a:latin typeface="Times New Roman"/>
                <a:cs typeface="Times New Roman"/>
              </a:rPr>
              <a:t>required</a:t>
            </a:r>
            <a:r>
              <a:rPr lang="en-US" spc="-10" dirty="0" smtClean="0">
                <a:latin typeface="Times New Roman"/>
                <a:cs typeface="Times New Roman"/>
              </a:rPr>
              <a:t> </a:t>
            </a:r>
            <a:r>
              <a:rPr lang="en-US" dirty="0" smtClean="0">
                <a:latin typeface="Times New Roman"/>
                <a:cs typeface="Times New Roman"/>
              </a:rPr>
              <a:t>of board</a:t>
            </a:r>
            <a:r>
              <a:rPr lang="en-US" spc="-10" dirty="0" smtClean="0">
                <a:latin typeface="Times New Roman"/>
                <a:cs typeface="Times New Roman"/>
              </a:rPr>
              <a:t> candidates.</a:t>
            </a:r>
            <a:endParaRPr lang="en-US" dirty="0" smtClean="0">
              <a:latin typeface="Times New Roman"/>
              <a:cs typeface="Times New Roman"/>
            </a:endParaRPr>
          </a:p>
          <a:p>
            <a:pPr marL="12700" marR="6350" algn="just">
              <a:lnSpc>
                <a:spcPct val="143600"/>
              </a:lnSpc>
              <a:spcBef>
                <a:spcPts val="800"/>
              </a:spcBef>
            </a:pPr>
            <a:r>
              <a:rPr lang="en-US" b="1" dirty="0" smtClean="0">
                <a:latin typeface="Times New Roman"/>
                <a:cs typeface="Times New Roman"/>
              </a:rPr>
              <a:t>Investor</a:t>
            </a:r>
            <a:r>
              <a:rPr lang="en-US" b="1" spc="110" dirty="0" smtClean="0">
                <a:latin typeface="Times New Roman"/>
                <a:cs typeface="Times New Roman"/>
              </a:rPr>
              <a:t>  </a:t>
            </a:r>
            <a:r>
              <a:rPr lang="en-US" b="1" dirty="0" smtClean="0">
                <a:latin typeface="Times New Roman"/>
                <a:cs typeface="Times New Roman"/>
              </a:rPr>
              <a:t>Grievances</a:t>
            </a:r>
            <a:r>
              <a:rPr lang="en-US" b="1" spc="120" dirty="0" smtClean="0">
                <a:latin typeface="Times New Roman"/>
                <a:cs typeface="Times New Roman"/>
              </a:rPr>
              <a:t>  </a:t>
            </a:r>
            <a:r>
              <a:rPr lang="en-US" b="1" dirty="0" smtClean="0">
                <a:latin typeface="Times New Roman"/>
                <a:cs typeface="Times New Roman"/>
              </a:rPr>
              <a:t>Cell:</a:t>
            </a:r>
            <a:r>
              <a:rPr lang="en-US" b="1" spc="120" dirty="0" smtClean="0">
                <a:latin typeface="Times New Roman"/>
                <a:cs typeface="Times New Roman"/>
              </a:rPr>
              <a:t>  </a:t>
            </a:r>
            <a:r>
              <a:rPr lang="en-US" dirty="0" err="1" smtClean="0">
                <a:latin typeface="Times New Roman"/>
                <a:cs typeface="Times New Roman"/>
              </a:rPr>
              <a:t>Redressal</a:t>
            </a:r>
            <a:r>
              <a:rPr lang="en-US" spc="-5" dirty="0" smtClean="0">
                <a:latin typeface="Times New Roman"/>
                <a:cs typeface="Times New Roman"/>
              </a:rPr>
              <a:t> </a:t>
            </a:r>
            <a:r>
              <a:rPr lang="en-US" dirty="0" smtClean="0">
                <a:latin typeface="Times New Roman"/>
                <a:cs typeface="Times New Roman"/>
              </a:rPr>
              <a:t>of</a:t>
            </a:r>
            <a:r>
              <a:rPr lang="en-US" spc="-10" dirty="0" smtClean="0">
                <a:latin typeface="Times New Roman"/>
                <a:cs typeface="Times New Roman"/>
              </a:rPr>
              <a:t> </a:t>
            </a:r>
            <a:r>
              <a:rPr lang="en-US" dirty="0" smtClean="0">
                <a:latin typeface="Times New Roman"/>
                <a:cs typeface="Times New Roman"/>
              </a:rPr>
              <a:t>investor</a:t>
            </a:r>
            <a:r>
              <a:rPr lang="en-US" spc="110" dirty="0" smtClean="0">
                <a:latin typeface="Times New Roman"/>
                <a:cs typeface="Times New Roman"/>
              </a:rPr>
              <a:t>  </a:t>
            </a:r>
            <a:r>
              <a:rPr lang="en-US" dirty="0" smtClean="0">
                <a:latin typeface="Times New Roman"/>
                <a:cs typeface="Times New Roman"/>
              </a:rPr>
              <a:t>grievances is</a:t>
            </a:r>
            <a:r>
              <a:rPr lang="en-US" spc="114" dirty="0" smtClean="0">
                <a:latin typeface="Times New Roman"/>
                <a:cs typeface="Times New Roman"/>
              </a:rPr>
              <a:t>  </a:t>
            </a:r>
            <a:r>
              <a:rPr lang="en-US" dirty="0" smtClean="0">
                <a:latin typeface="Times New Roman"/>
                <a:cs typeface="Times New Roman"/>
              </a:rPr>
              <a:t>one</a:t>
            </a:r>
            <a:r>
              <a:rPr lang="en-US" spc="114" dirty="0" smtClean="0">
                <a:latin typeface="Times New Roman"/>
                <a:cs typeface="Times New Roman"/>
              </a:rPr>
              <a:t>  </a:t>
            </a:r>
            <a:r>
              <a:rPr lang="en-US" dirty="0" smtClean="0">
                <a:latin typeface="Times New Roman"/>
                <a:cs typeface="Times New Roman"/>
              </a:rPr>
              <a:t>of</a:t>
            </a:r>
            <a:r>
              <a:rPr lang="en-US" spc="114" dirty="0" smtClean="0">
                <a:latin typeface="Times New Roman"/>
                <a:cs typeface="Times New Roman"/>
              </a:rPr>
              <a:t>  </a:t>
            </a:r>
            <a:r>
              <a:rPr lang="en-US" dirty="0" smtClean="0">
                <a:latin typeface="Times New Roman"/>
                <a:cs typeface="Times New Roman"/>
              </a:rPr>
              <a:t>the</a:t>
            </a:r>
            <a:r>
              <a:rPr lang="en-US" spc="114" dirty="0" smtClean="0">
                <a:latin typeface="Times New Roman"/>
                <a:cs typeface="Times New Roman"/>
              </a:rPr>
              <a:t>  </a:t>
            </a:r>
            <a:r>
              <a:rPr lang="en-US" spc="-25" dirty="0" smtClean="0">
                <a:latin typeface="Times New Roman"/>
                <a:cs typeface="Times New Roman"/>
              </a:rPr>
              <a:t>key </a:t>
            </a:r>
            <a:r>
              <a:rPr lang="en-US" dirty="0" smtClean="0">
                <a:latin typeface="Times New Roman"/>
                <a:cs typeface="Times New Roman"/>
              </a:rPr>
              <a:t>components</a:t>
            </a:r>
            <a:r>
              <a:rPr lang="en-US" spc="95" dirty="0" smtClean="0">
                <a:latin typeface="Times New Roman"/>
                <a:cs typeface="Times New Roman"/>
              </a:rPr>
              <a:t> </a:t>
            </a:r>
            <a:r>
              <a:rPr lang="en-US" dirty="0" smtClean="0">
                <a:latin typeface="Times New Roman"/>
                <a:cs typeface="Times New Roman"/>
              </a:rPr>
              <a:t>of</a:t>
            </a:r>
            <a:r>
              <a:rPr lang="en-US" spc="90" dirty="0" smtClean="0">
                <a:latin typeface="Times New Roman"/>
                <a:cs typeface="Times New Roman"/>
              </a:rPr>
              <a:t> </a:t>
            </a:r>
            <a:r>
              <a:rPr lang="en-US" dirty="0" smtClean="0">
                <a:latin typeface="Times New Roman"/>
                <a:cs typeface="Times New Roman"/>
              </a:rPr>
              <a:t>SEBI's</a:t>
            </a:r>
            <a:r>
              <a:rPr lang="en-US" spc="95" dirty="0" smtClean="0">
                <a:latin typeface="Times New Roman"/>
                <a:cs typeface="Times New Roman"/>
              </a:rPr>
              <a:t> </a:t>
            </a:r>
            <a:r>
              <a:rPr lang="en-US" dirty="0" smtClean="0">
                <a:latin typeface="Times New Roman"/>
                <a:cs typeface="Times New Roman"/>
              </a:rPr>
              <a:t>efforts</a:t>
            </a:r>
            <a:r>
              <a:rPr lang="en-US" spc="100" dirty="0" smtClean="0">
                <a:latin typeface="Times New Roman"/>
                <a:cs typeface="Times New Roman"/>
              </a:rPr>
              <a:t> </a:t>
            </a:r>
            <a:r>
              <a:rPr lang="en-US" dirty="0" smtClean="0">
                <a:latin typeface="Times New Roman"/>
                <a:cs typeface="Times New Roman"/>
              </a:rPr>
              <a:t>to</a:t>
            </a:r>
            <a:r>
              <a:rPr lang="en-US" spc="95" dirty="0" smtClean="0">
                <a:latin typeface="Times New Roman"/>
                <a:cs typeface="Times New Roman"/>
              </a:rPr>
              <a:t> </a:t>
            </a:r>
            <a:r>
              <a:rPr lang="en-US" dirty="0" smtClean="0">
                <a:latin typeface="Times New Roman"/>
                <a:cs typeface="Times New Roman"/>
              </a:rPr>
              <a:t>protect</a:t>
            </a:r>
            <a:r>
              <a:rPr lang="en-US" spc="95" dirty="0" smtClean="0">
                <a:latin typeface="Times New Roman"/>
                <a:cs typeface="Times New Roman"/>
              </a:rPr>
              <a:t> </a:t>
            </a:r>
            <a:r>
              <a:rPr lang="en-US" dirty="0" smtClean="0">
                <a:latin typeface="Times New Roman"/>
                <a:cs typeface="Times New Roman"/>
              </a:rPr>
              <a:t>the</a:t>
            </a:r>
            <a:r>
              <a:rPr lang="en-US" spc="110" dirty="0" smtClean="0">
                <a:latin typeface="Times New Roman"/>
                <a:cs typeface="Times New Roman"/>
              </a:rPr>
              <a:t> </a:t>
            </a:r>
            <a:r>
              <a:rPr lang="en-US" dirty="0" smtClean="0">
                <a:latin typeface="Times New Roman"/>
                <a:cs typeface="Times New Roman"/>
              </a:rPr>
              <a:t>interests</a:t>
            </a:r>
            <a:r>
              <a:rPr lang="en-US" spc="100" dirty="0" smtClean="0">
                <a:latin typeface="Times New Roman"/>
                <a:cs typeface="Times New Roman"/>
              </a:rPr>
              <a:t> </a:t>
            </a:r>
            <a:r>
              <a:rPr lang="en-US" dirty="0" smtClean="0">
                <a:latin typeface="Times New Roman"/>
                <a:cs typeface="Times New Roman"/>
              </a:rPr>
              <a:t>of</a:t>
            </a:r>
            <a:r>
              <a:rPr lang="en-US" spc="-5" dirty="0" smtClean="0">
                <a:latin typeface="Times New Roman"/>
                <a:cs typeface="Times New Roman"/>
              </a:rPr>
              <a:t> </a:t>
            </a:r>
            <a:r>
              <a:rPr lang="en-US" dirty="0" smtClean="0">
                <a:latin typeface="Times New Roman"/>
                <a:cs typeface="Times New Roman"/>
              </a:rPr>
              <a:t>investors</a:t>
            </a:r>
            <a:r>
              <a:rPr lang="en-US" spc="-15" dirty="0" smtClean="0">
                <a:latin typeface="Times New Roman"/>
                <a:cs typeface="Times New Roman"/>
              </a:rPr>
              <a:t> </a:t>
            </a:r>
            <a:r>
              <a:rPr lang="en-US" dirty="0" smtClean="0">
                <a:latin typeface="Times New Roman"/>
                <a:cs typeface="Times New Roman"/>
              </a:rPr>
              <a:t>in</a:t>
            </a:r>
            <a:r>
              <a:rPr lang="en-US" spc="95" dirty="0" smtClean="0">
                <a:latin typeface="Times New Roman"/>
                <a:cs typeface="Times New Roman"/>
              </a:rPr>
              <a:t> </a:t>
            </a:r>
            <a:r>
              <a:rPr lang="en-US" dirty="0" smtClean="0">
                <a:latin typeface="Times New Roman"/>
                <a:cs typeface="Times New Roman"/>
              </a:rPr>
              <a:t>securities.</a:t>
            </a:r>
            <a:r>
              <a:rPr lang="en-US" spc="100" dirty="0" smtClean="0">
                <a:latin typeface="Times New Roman"/>
                <a:cs typeface="Times New Roman"/>
              </a:rPr>
              <a:t> </a:t>
            </a:r>
            <a:r>
              <a:rPr lang="en-US" spc="-10" dirty="0" smtClean="0">
                <a:latin typeface="Times New Roman"/>
                <a:cs typeface="Times New Roman"/>
              </a:rPr>
              <a:t>There </a:t>
            </a:r>
            <a:r>
              <a:rPr lang="en-US" dirty="0" smtClean="0">
                <a:latin typeface="Times New Roman"/>
                <a:cs typeface="Times New Roman"/>
              </a:rPr>
              <a:t>will</a:t>
            </a:r>
            <a:r>
              <a:rPr lang="en-US" spc="165" dirty="0" smtClean="0">
                <a:latin typeface="Times New Roman"/>
                <a:cs typeface="Times New Roman"/>
              </a:rPr>
              <a:t> </a:t>
            </a:r>
            <a:r>
              <a:rPr lang="en-US" dirty="0" smtClean="0">
                <a:latin typeface="Times New Roman"/>
                <a:cs typeface="Times New Roman"/>
              </a:rPr>
              <a:t>be</a:t>
            </a:r>
            <a:r>
              <a:rPr lang="en-US" spc="160" dirty="0" smtClean="0">
                <a:latin typeface="Times New Roman"/>
                <a:cs typeface="Times New Roman"/>
              </a:rPr>
              <a:t> </a:t>
            </a:r>
            <a:r>
              <a:rPr lang="en-US" dirty="0" smtClean="0">
                <a:latin typeface="Times New Roman"/>
                <a:cs typeface="Times New Roman"/>
              </a:rPr>
              <a:t>occasions</a:t>
            </a:r>
            <a:r>
              <a:rPr lang="en-US" spc="165" dirty="0" smtClean="0">
                <a:latin typeface="Times New Roman"/>
                <a:cs typeface="Times New Roman"/>
              </a:rPr>
              <a:t> </a:t>
            </a:r>
            <a:r>
              <a:rPr lang="en-US" dirty="0" smtClean="0">
                <a:latin typeface="Times New Roman"/>
                <a:cs typeface="Times New Roman"/>
              </a:rPr>
              <a:t>when</a:t>
            </a:r>
            <a:r>
              <a:rPr lang="en-US" spc="180" dirty="0" smtClean="0">
                <a:latin typeface="Times New Roman"/>
                <a:cs typeface="Times New Roman"/>
              </a:rPr>
              <a:t> </a:t>
            </a:r>
            <a:r>
              <a:rPr lang="en-US" dirty="0" smtClean="0">
                <a:latin typeface="Times New Roman"/>
                <a:cs typeface="Times New Roman"/>
              </a:rPr>
              <a:t>an investor</a:t>
            </a:r>
            <a:r>
              <a:rPr lang="en-US" spc="-10" dirty="0" smtClean="0">
                <a:latin typeface="Times New Roman"/>
                <a:cs typeface="Times New Roman"/>
              </a:rPr>
              <a:t> </a:t>
            </a:r>
            <a:r>
              <a:rPr lang="en-US" dirty="0" smtClean="0">
                <a:latin typeface="Times New Roman"/>
                <a:cs typeface="Times New Roman"/>
              </a:rPr>
              <a:t>has</a:t>
            </a:r>
            <a:r>
              <a:rPr lang="en-US" spc="165" dirty="0" smtClean="0">
                <a:latin typeface="Times New Roman"/>
                <a:cs typeface="Times New Roman"/>
              </a:rPr>
              <a:t> </a:t>
            </a:r>
            <a:r>
              <a:rPr lang="en-US" dirty="0" smtClean="0">
                <a:latin typeface="Times New Roman"/>
                <a:cs typeface="Times New Roman"/>
              </a:rPr>
              <a:t>a</a:t>
            </a:r>
            <a:r>
              <a:rPr lang="en-US" spc="-10" dirty="0" smtClean="0">
                <a:latin typeface="Times New Roman"/>
                <a:cs typeface="Times New Roman"/>
              </a:rPr>
              <a:t> </a:t>
            </a:r>
            <a:r>
              <a:rPr lang="en-US" dirty="0" smtClean="0">
                <a:latin typeface="Times New Roman"/>
                <a:cs typeface="Times New Roman"/>
              </a:rPr>
              <a:t>complaint</a:t>
            </a:r>
            <a:r>
              <a:rPr lang="en-US" spc="-5" dirty="0" smtClean="0">
                <a:latin typeface="Times New Roman"/>
                <a:cs typeface="Times New Roman"/>
              </a:rPr>
              <a:t> </a:t>
            </a:r>
            <a:r>
              <a:rPr lang="en-US" dirty="0" smtClean="0">
                <a:latin typeface="Times New Roman"/>
                <a:cs typeface="Times New Roman"/>
              </a:rPr>
              <a:t>against,</a:t>
            </a:r>
            <a:r>
              <a:rPr lang="en-US" spc="165" dirty="0" smtClean="0">
                <a:latin typeface="Times New Roman"/>
                <a:cs typeface="Times New Roman"/>
              </a:rPr>
              <a:t> </a:t>
            </a:r>
            <a:r>
              <a:rPr lang="en-US" dirty="0" smtClean="0">
                <a:latin typeface="Times New Roman"/>
                <a:cs typeface="Times New Roman"/>
              </a:rPr>
              <a:t>a</a:t>
            </a:r>
            <a:r>
              <a:rPr lang="en-US" spc="160" dirty="0" smtClean="0">
                <a:latin typeface="Times New Roman"/>
                <a:cs typeface="Times New Roman"/>
              </a:rPr>
              <a:t> </a:t>
            </a:r>
            <a:r>
              <a:rPr lang="en-US" dirty="0" smtClean="0">
                <a:latin typeface="Times New Roman"/>
                <a:cs typeface="Times New Roman"/>
              </a:rPr>
              <a:t>listed</a:t>
            </a:r>
            <a:r>
              <a:rPr lang="en-US" spc="160" dirty="0" smtClean="0">
                <a:latin typeface="Times New Roman"/>
                <a:cs typeface="Times New Roman"/>
              </a:rPr>
              <a:t> </a:t>
            </a:r>
            <a:r>
              <a:rPr lang="en-US" dirty="0" smtClean="0">
                <a:latin typeface="Times New Roman"/>
                <a:cs typeface="Times New Roman"/>
              </a:rPr>
              <a:t>company</a:t>
            </a:r>
            <a:r>
              <a:rPr lang="en-US" spc="165" dirty="0" smtClean="0">
                <a:latin typeface="Times New Roman"/>
                <a:cs typeface="Times New Roman"/>
              </a:rPr>
              <a:t> </a:t>
            </a:r>
            <a:r>
              <a:rPr lang="en-US" dirty="0" smtClean="0">
                <a:latin typeface="Times New Roman"/>
                <a:cs typeface="Times New Roman"/>
              </a:rPr>
              <a:t>or</a:t>
            </a:r>
            <a:r>
              <a:rPr lang="en-US" spc="160" dirty="0" smtClean="0">
                <a:latin typeface="Times New Roman"/>
                <a:cs typeface="Times New Roman"/>
              </a:rPr>
              <a:t> </a:t>
            </a:r>
            <a:r>
              <a:rPr lang="en-US" spc="-25" dirty="0" smtClean="0">
                <a:latin typeface="Times New Roman"/>
                <a:cs typeface="Times New Roman"/>
              </a:rPr>
              <a:t>an </a:t>
            </a:r>
            <a:r>
              <a:rPr lang="en-US" dirty="0" smtClean="0">
                <a:latin typeface="Times New Roman"/>
                <a:cs typeface="Times New Roman"/>
              </a:rPr>
              <a:t>intermediary</a:t>
            </a:r>
            <a:r>
              <a:rPr lang="en-US" spc="-20" dirty="0" smtClean="0">
                <a:latin typeface="Times New Roman"/>
                <a:cs typeface="Times New Roman"/>
              </a:rPr>
              <a:t> </a:t>
            </a:r>
            <a:r>
              <a:rPr lang="en-US" dirty="0" smtClean="0">
                <a:latin typeface="Times New Roman"/>
                <a:cs typeface="Times New Roman"/>
              </a:rPr>
              <a:t>registered</a:t>
            </a:r>
            <a:r>
              <a:rPr lang="en-US" spc="-10" dirty="0" smtClean="0">
                <a:latin typeface="Times New Roman"/>
                <a:cs typeface="Times New Roman"/>
              </a:rPr>
              <a:t> </a:t>
            </a:r>
            <a:r>
              <a:rPr lang="en-US" dirty="0" smtClean="0">
                <a:latin typeface="Times New Roman"/>
                <a:cs typeface="Times New Roman"/>
              </a:rPr>
              <a:t>with</a:t>
            </a:r>
            <a:r>
              <a:rPr lang="en-US" spc="-20" dirty="0" smtClean="0">
                <a:latin typeface="Times New Roman"/>
                <a:cs typeface="Times New Roman"/>
              </a:rPr>
              <a:t> SEBI.</a:t>
            </a:r>
            <a:endParaRPr lang="en-US" dirty="0" smtClean="0">
              <a:latin typeface="Times New Roman"/>
              <a:cs typeface="Times New Roman"/>
            </a:endParaRPr>
          </a:p>
          <a:p>
            <a:pPr marL="12700" marR="6985" algn="just">
              <a:lnSpc>
                <a:spcPct val="143700"/>
              </a:lnSpc>
              <a:spcBef>
                <a:spcPts val="810"/>
              </a:spcBef>
            </a:pPr>
            <a:r>
              <a:rPr lang="en-US" b="1" dirty="0" smtClean="0">
                <a:latin typeface="Times New Roman"/>
                <a:cs typeface="Times New Roman"/>
              </a:rPr>
              <a:t>Ethics</a:t>
            </a:r>
            <a:r>
              <a:rPr lang="en-US" b="1" spc="450" dirty="0" smtClean="0">
                <a:latin typeface="Times New Roman"/>
                <a:cs typeface="Times New Roman"/>
              </a:rPr>
              <a:t> </a:t>
            </a:r>
            <a:r>
              <a:rPr lang="en-US" b="1" dirty="0" smtClean="0">
                <a:latin typeface="Times New Roman"/>
                <a:cs typeface="Times New Roman"/>
              </a:rPr>
              <a:t>and</a:t>
            </a:r>
            <a:r>
              <a:rPr lang="en-US" b="1" spc="455" dirty="0" smtClean="0">
                <a:latin typeface="Times New Roman"/>
                <a:cs typeface="Times New Roman"/>
              </a:rPr>
              <a:t> </a:t>
            </a:r>
            <a:r>
              <a:rPr lang="en-US" b="1" dirty="0" smtClean="0">
                <a:latin typeface="Times New Roman"/>
                <a:cs typeface="Times New Roman"/>
              </a:rPr>
              <a:t>Compliance:</a:t>
            </a:r>
            <a:r>
              <a:rPr lang="en-US" b="1" spc="459" dirty="0" smtClean="0">
                <a:latin typeface="Times New Roman"/>
                <a:cs typeface="Times New Roman"/>
              </a:rPr>
              <a:t> </a:t>
            </a:r>
            <a:r>
              <a:rPr lang="en-US" dirty="0" smtClean="0">
                <a:latin typeface="Times New Roman"/>
                <a:cs typeface="Times New Roman"/>
              </a:rPr>
              <a:t>Hold</a:t>
            </a:r>
            <a:r>
              <a:rPr lang="en-US" spc="459" dirty="0" smtClean="0">
                <a:latin typeface="Times New Roman"/>
                <a:cs typeface="Times New Roman"/>
              </a:rPr>
              <a:t> </a:t>
            </a:r>
            <a:r>
              <a:rPr lang="en-US" dirty="0" smtClean="0">
                <a:latin typeface="Times New Roman"/>
                <a:cs typeface="Times New Roman"/>
              </a:rPr>
              <a:t>employees</a:t>
            </a:r>
            <a:r>
              <a:rPr lang="en-US" spc="465" dirty="0" smtClean="0">
                <a:latin typeface="Times New Roman"/>
                <a:cs typeface="Times New Roman"/>
              </a:rPr>
              <a:t> </a:t>
            </a:r>
            <a:r>
              <a:rPr lang="en-US" dirty="0" smtClean="0">
                <a:latin typeface="Times New Roman"/>
                <a:cs typeface="Times New Roman"/>
              </a:rPr>
              <a:t>accountable</a:t>
            </a:r>
            <a:r>
              <a:rPr lang="en-US" spc="-5" dirty="0" smtClean="0">
                <a:latin typeface="Times New Roman"/>
                <a:cs typeface="Times New Roman"/>
              </a:rPr>
              <a:t> </a:t>
            </a:r>
            <a:r>
              <a:rPr lang="en-US" dirty="0" smtClean="0">
                <a:latin typeface="Times New Roman"/>
                <a:cs typeface="Times New Roman"/>
              </a:rPr>
              <a:t>By</a:t>
            </a:r>
            <a:r>
              <a:rPr lang="en-US" spc="450" dirty="0" smtClean="0">
                <a:latin typeface="Times New Roman"/>
                <a:cs typeface="Times New Roman"/>
              </a:rPr>
              <a:t> </a:t>
            </a:r>
            <a:r>
              <a:rPr lang="en-US" dirty="0" smtClean="0">
                <a:latin typeface="Times New Roman"/>
                <a:cs typeface="Times New Roman"/>
              </a:rPr>
              <a:t>clearly</a:t>
            </a:r>
            <a:r>
              <a:rPr lang="en-US" spc="450" dirty="0" smtClean="0">
                <a:latin typeface="Times New Roman"/>
                <a:cs typeface="Times New Roman"/>
              </a:rPr>
              <a:t> </a:t>
            </a:r>
            <a:r>
              <a:rPr lang="en-US" dirty="0" smtClean="0">
                <a:latin typeface="Times New Roman"/>
                <a:cs typeface="Times New Roman"/>
              </a:rPr>
              <a:t>defining</a:t>
            </a:r>
            <a:r>
              <a:rPr lang="en-US" spc="450" dirty="0" smtClean="0">
                <a:latin typeface="Times New Roman"/>
                <a:cs typeface="Times New Roman"/>
              </a:rPr>
              <a:t> </a:t>
            </a:r>
            <a:r>
              <a:rPr lang="en-US" spc="-25" dirty="0" smtClean="0">
                <a:latin typeface="Times New Roman"/>
                <a:cs typeface="Times New Roman"/>
              </a:rPr>
              <a:t>the </a:t>
            </a:r>
            <a:r>
              <a:rPr lang="en-US" dirty="0" smtClean="0">
                <a:latin typeface="Times New Roman"/>
                <a:cs typeface="Times New Roman"/>
              </a:rPr>
              <a:t>company's</a:t>
            </a:r>
            <a:r>
              <a:rPr lang="en-US" spc="-20" dirty="0" smtClean="0">
                <a:latin typeface="Times New Roman"/>
                <a:cs typeface="Times New Roman"/>
              </a:rPr>
              <a:t> </a:t>
            </a:r>
            <a:r>
              <a:rPr lang="en-US" dirty="0" smtClean="0">
                <a:latin typeface="Times New Roman"/>
                <a:cs typeface="Times New Roman"/>
              </a:rPr>
              <a:t>mission,</a:t>
            </a:r>
            <a:r>
              <a:rPr lang="en-US" spc="5" dirty="0" smtClean="0">
                <a:latin typeface="Times New Roman"/>
                <a:cs typeface="Times New Roman"/>
              </a:rPr>
              <a:t> </a:t>
            </a:r>
            <a:r>
              <a:rPr lang="en-US" dirty="0" smtClean="0">
                <a:latin typeface="Times New Roman"/>
                <a:cs typeface="Times New Roman"/>
              </a:rPr>
              <a:t>values, and</a:t>
            </a:r>
            <a:r>
              <a:rPr lang="en-US" spc="-10" dirty="0" smtClean="0">
                <a:latin typeface="Times New Roman"/>
                <a:cs typeface="Times New Roman"/>
              </a:rPr>
              <a:t> </a:t>
            </a:r>
            <a:r>
              <a:rPr lang="en-US" dirty="0" smtClean="0">
                <a:latin typeface="Times New Roman"/>
                <a:cs typeface="Times New Roman"/>
              </a:rPr>
              <a:t>goals</a:t>
            </a:r>
            <a:r>
              <a:rPr lang="en-US" spc="-10" dirty="0" smtClean="0">
                <a:latin typeface="Times New Roman"/>
                <a:cs typeface="Times New Roman"/>
              </a:rPr>
              <a:t> </a:t>
            </a:r>
            <a:r>
              <a:rPr lang="en-US" dirty="0" smtClean="0">
                <a:latin typeface="Times New Roman"/>
                <a:cs typeface="Times New Roman"/>
              </a:rPr>
              <a:t>– and</a:t>
            </a:r>
            <a:r>
              <a:rPr lang="en-US" spc="-5" dirty="0" smtClean="0">
                <a:latin typeface="Times New Roman"/>
                <a:cs typeface="Times New Roman"/>
              </a:rPr>
              <a:t> </a:t>
            </a:r>
            <a:r>
              <a:rPr lang="en-US" dirty="0" smtClean="0">
                <a:latin typeface="Times New Roman"/>
                <a:cs typeface="Times New Roman"/>
              </a:rPr>
              <a:t>developing policies</a:t>
            </a:r>
            <a:r>
              <a:rPr lang="en-US" spc="-5" dirty="0" smtClean="0">
                <a:latin typeface="Times New Roman"/>
                <a:cs typeface="Times New Roman"/>
              </a:rPr>
              <a:t> </a:t>
            </a:r>
            <a:r>
              <a:rPr lang="en-US" dirty="0" smtClean="0">
                <a:latin typeface="Times New Roman"/>
                <a:cs typeface="Times New Roman"/>
              </a:rPr>
              <a:t>such as a</a:t>
            </a:r>
            <a:r>
              <a:rPr lang="en-US" spc="-15" dirty="0" smtClean="0">
                <a:latin typeface="Times New Roman"/>
                <a:cs typeface="Times New Roman"/>
              </a:rPr>
              <a:t> </a:t>
            </a:r>
            <a:r>
              <a:rPr lang="en-US" dirty="0" smtClean="0">
                <a:latin typeface="Times New Roman"/>
                <a:cs typeface="Times New Roman"/>
              </a:rPr>
              <a:t>written</a:t>
            </a:r>
            <a:r>
              <a:rPr lang="en-US" spc="-5" dirty="0" smtClean="0">
                <a:latin typeface="Times New Roman"/>
                <a:cs typeface="Times New Roman"/>
              </a:rPr>
              <a:t> </a:t>
            </a:r>
            <a:r>
              <a:rPr lang="en-US" spc="-20" dirty="0" smtClean="0">
                <a:latin typeface="Times New Roman"/>
                <a:cs typeface="Times New Roman"/>
              </a:rPr>
              <a:t>code </a:t>
            </a:r>
            <a:r>
              <a:rPr lang="en-US" dirty="0" smtClean="0">
                <a:latin typeface="Times New Roman"/>
                <a:cs typeface="Times New Roman"/>
              </a:rPr>
              <a:t>of</a:t>
            </a:r>
            <a:r>
              <a:rPr lang="en-US" spc="-10" dirty="0" smtClean="0">
                <a:latin typeface="Times New Roman"/>
                <a:cs typeface="Times New Roman"/>
              </a:rPr>
              <a:t> </a:t>
            </a:r>
            <a:r>
              <a:rPr lang="en-US" dirty="0" smtClean="0">
                <a:latin typeface="Times New Roman"/>
                <a:cs typeface="Times New Roman"/>
              </a:rPr>
              <a:t>conduct</a:t>
            </a:r>
            <a:r>
              <a:rPr lang="en-US" spc="-5" dirty="0" smtClean="0">
                <a:latin typeface="Times New Roman"/>
                <a:cs typeface="Times New Roman"/>
              </a:rPr>
              <a:t> </a:t>
            </a:r>
            <a:r>
              <a:rPr lang="en-US" dirty="0" smtClean="0">
                <a:latin typeface="Times New Roman"/>
                <a:cs typeface="Times New Roman"/>
              </a:rPr>
              <a:t>to</a:t>
            </a:r>
            <a:r>
              <a:rPr lang="en-US" spc="365" dirty="0" smtClean="0">
                <a:latin typeface="Times New Roman"/>
                <a:cs typeface="Times New Roman"/>
              </a:rPr>
              <a:t> </a:t>
            </a:r>
            <a:r>
              <a:rPr lang="en-US" dirty="0" smtClean="0">
                <a:latin typeface="Times New Roman"/>
                <a:cs typeface="Times New Roman"/>
              </a:rPr>
              <a:t>reflect</a:t>
            </a:r>
            <a:r>
              <a:rPr lang="en-US" spc="365" dirty="0" smtClean="0">
                <a:latin typeface="Times New Roman"/>
                <a:cs typeface="Times New Roman"/>
              </a:rPr>
              <a:t> </a:t>
            </a:r>
            <a:r>
              <a:rPr lang="en-US" dirty="0" smtClean="0">
                <a:latin typeface="Times New Roman"/>
                <a:cs typeface="Times New Roman"/>
              </a:rPr>
              <a:t>the</a:t>
            </a:r>
            <a:r>
              <a:rPr lang="en-US" spc="370" dirty="0" smtClean="0">
                <a:latin typeface="Times New Roman"/>
                <a:cs typeface="Times New Roman"/>
              </a:rPr>
              <a:t> </a:t>
            </a:r>
            <a:r>
              <a:rPr lang="en-US" dirty="0" smtClean="0">
                <a:latin typeface="Times New Roman"/>
                <a:cs typeface="Times New Roman"/>
              </a:rPr>
              <a:t>mission,</a:t>
            </a:r>
            <a:r>
              <a:rPr lang="en-US" spc="360" dirty="0" smtClean="0">
                <a:latin typeface="Times New Roman"/>
                <a:cs typeface="Times New Roman"/>
              </a:rPr>
              <a:t> </a:t>
            </a:r>
            <a:r>
              <a:rPr lang="en-US" dirty="0" smtClean="0">
                <a:latin typeface="Times New Roman"/>
                <a:cs typeface="Times New Roman"/>
              </a:rPr>
              <a:t>values,</a:t>
            </a:r>
            <a:r>
              <a:rPr lang="en-US" spc="360" dirty="0" smtClean="0">
                <a:latin typeface="Times New Roman"/>
                <a:cs typeface="Times New Roman"/>
              </a:rPr>
              <a:t> </a:t>
            </a:r>
            <a:r>
              <a:rPr lang="en-US" dirty="0" smtClean="0">
                <a:latin typeface="Times New Roman"/>
                <a:cs typeface="Times New Roman"/>
              </a:rPr>
              <a:t>and</a:t>
            </a:r>
            <a:r>
              <a:rPr lang="en-US" spc="15" dirty="0" smtClean="0">
                <a:latin typeface="Times New Roman"/>
                <a:cs typeface="Times New Roman"/>
              </a:rPr>
              <a:t> </a:t>
            </a:r>
            <a:r>
              <a:rPr lang="en-US" dirty="0" smtClean="0">
                <a:latin typeface="Times New Roman"/>
                <a:cs typeface="Times New Roman"/>
              </a:rPr>
              <a:t>goals</a:t>
            </a:r>
            <a:r>
              <a:rPr lang="en-US" spc="-5" dirty="0" smtClean="0">
                <a:latin typeface="Times New Roman"/>
                <a:cs typeface="Times New Roman"/>
              </a:rPr>
              <a:t> </a:t>
            </a:r>
            <a:r>
              <a:rPr lang="en-US" dirty="0" smtClean="0">
                <a:latin typeface="Times New Roman"/>
                <a:cs typeface="Times New Roman"/>
              </a:rPr>
              <a:t>–</a:t>
            </a:r>
            <a:r>
              <a:rPr lang="en-US" spc="365" dirty="0" smtClean="0">
                <a:latin typeface="Times New Roman"/>
                <a:cs typeface="Times New Roman"/>
              </a:rPr>
              <a:t> </a:t>
            </a:r>
            <a:r>
              <a:rPr lang="en-US" dirty="0" smtClean="0">
                <a:latin typeface="Times New Roman"/>
                <a:cs typeface="Times New Roman"/>
              </a:rPr>
              <a:t>you</a:t>
            </a:r>
            <a:r>
              <a:rPr lang="en-US" spc="360" dirty="0" smtClean="0">
                <a:latin typeface="Times New Roman"/>
                <a:cs typeface="Times New Roman"/>
              </a:rPr>
              <a:t> </a:t>
            </a:r>
            <a:r>
              <a:rPr lang="en-US" dirty="0" smtClean="0">
                <a:latin typeface="Times New Roman"/>
                <a:cs typeface="Times New Roman"/>
              </a:rPr>
              <a:t>are</a:t>
            </a:r>
            <a:r>
              <a:rPr lang="en-US" spc="355" dirty="0" smtClean="0">
                <a:latin typeface="Times New Roman"/>
                <a:cs typeface="Times New Roman"/>
              </a:rPr>
              <a:t> </a:t>
            </a:r>
            <a:r>
              <a:rPr lang="en-US" dirty="0" smtClean="0">
                <a:latin typeface="Times New Roman"/>
                <a:cs typeface="Times New Roman"/>
              </a:rPr>
              <a:t>creating</a:t>
            </a:r>
            <a:r>
              <a:rPr lang="en-US" spc="365" dirty="0" smtClean="0">
                <a:latin typeface="Times New Roman"/>
                <a:cs typeface="Times New Roman"/>
              </a:rPr>
              <a:t> </a:t>
            </a:r>
            <a:r>
              <a:rPr lang="en-US" dirty="0" smtClean="0">
                <a:latin typeface="Times New Roman"/>
                <a:cs typeface="Times New Roman"/>
              </a:rPr>
              <a:t>an</a:t>
            </a:r>
            <a:r>
              <a:rPr lang="en-US" spc="5" dirty="0" smtClean="0">
                <a:latin typeface="Times New Roman"/>
                <a:cs typeface="Times New Roman"/>
              </a:rPr>
              <a:t> </a:t>
            </a:r>
            <a:r>
              <a:rPr lang="en-US" spc="-10" dirty="0" smtClean="0">
                <a:latin typeface="Times New Roman"/>
                <a:cs typeface="Times New Roman"/>
              </a:rPr>
              <a:t>ethical </a:t>
            </a:r>
            <a:r>
              <a:rPr lang="en-US" dirty="0" smtClean="0">
                <a:latin typeface="Times New Roman"/>
                <a:cs typeface="Times New Roman"/>
              </a:rPr>
              <a:t>compliance</a:t>
            </a:r>
            <a:r>
              <a:rPr lang="en-US" spc="-20" dirty="0" smtClean="0">
                <a:latin typeface="Times New Roman"/>
                <a:cs typeface="Times New Roman"/>
              </a:rPr>
              <a:t> </a:t>
            </a:r>
            <a:r>
              <a:rPr lang="en-US" spc="-10" dirty="0" smtClean="0">
                <a:latin typeface="Times New Roman"/>
                <a:cs typeface="Times New Roman"/>
              </a:rPr>
              <a:t>culture.</a:t>
            </a:r>
            <a:endParaRPr lang="en-US" dirty="0" smtClean="0">
              <a:latin typeface="Times New Roman"/>
              <a:cs typeface="Times New Roman"/>
            </a:endParaRPr>
          </a:p>
          <a:p>
            <a:pPr marL="12700" marR="5080" algn="just">
              <a:lnSpc>
                <a:spcPct val="143900"/>
              </a:lnSpc>
              <a:spcBef>
                <a:spcPts val="795"/>
              </a:spcBef>
            </a:pPr>
            <a:r>
              <a:rPr lang="en-US" b="1" dirty="0" smtClean="0">
                <a:latin typeface="Times New Roman"/>
                <a:cs typeface="Times New Roman"/>
              </a:rPr>
              <a:t>Legal</a:t>
            </a:r>
            <a:r>
              <a:rPr lang="en-US" b="1" spc="-70" dirty="0" smtClean="0">
                <a:latin typeface="Times New Roman"/>
                <a:cs typeface="Times New Roman"/>
              </a:rPr>
              <a:t> </a:t>
            </a:r>
            <a:r>
              <a:rPr lang="en-US" b="1" dirty="0" smtClean="0">
                <a:latin typeface="Times New Roman"/>
                <a:cs typeface="Times New Roman"/>
              </a:rPr>
              <a:t>Head:</a:t>
            </a:r>
            <a:r>
              <a:rPr lang="en-US" b="1" spc="-70" dirty="0" smtClean="0">
                <a:latin typeface="Times New Roman"/>
                <a:cs typeface="Times New Roman"/>
              </a:rPr>
              <a:t> </a:t>
            </a:r>
            <a:r>
              <a:rPr lang="en-US" dirty="0" smtClean="0">
                <a:latin typeface="Times New Roman"/>
                <a:cs typeface="Times New Roman"/>
              </a:rPr>
              <a:t>The</a:t>
            </a:r>
            <a:r>
              <a:rPr lang="en-US" spc="-10" dirty="0" smtClean="0">
                <a:latin typeface="Times New Roman"/>
                <a:cs typeface="Times New Roman"/>
              </a:rPr>
              <a:t> </a:t>
            </a:r>
            <a:r>
              <a:rPr lang="en-US" dirty="0" smtClean="0">
                <a:latin typeface="Times New Roman"/>
                <a:cs typeface="Times New Roman"/>
              </a:rPr>
              <a:t>Head</a:t>
            </a:r>
            <a:r>
              <a:rPr lang="en-US" spc="-5" dirty="0" smtClean="0">
                <a:latin typeface="Times New Roman"/>
                <a:cs typeface="Times New Roman"/>
              </a:rPr>
              <a:t> </a:t>
            </a:r>
            <a:r>
              <a:rPr lang="en-US" dirty="0" smtClean="0">
                <a:latin typeface="Times New Roman"/>
                <a:cs typeface="Times New Roman"/>
              </a:rPr>
              <a:t>of</a:t>
            </a:r>
            <a:r>
              <a:rPr lang="en-US" spc="-15" dirty="0" smtClean="0">
                <a:latin typeface="Times New Roman"/>
                <a:cs typeface="Times New Roman"/>
              </a:rPr>
              <a:t> </a:t>
            </a:r>
            <a:r>
              <a:rPr lang="en-US" dirty="0" smtClean="0">
                <a:latin typeface="Times New Roman"/>
                <a:cs typeface="Times New Roman"/>
              </a:rPr>
              <a:t>Legal</a:t>
            </a:r>
            <a:r>
              <a:rPr lang="en-US" spc="-5" dirty="0" smtClean="0">
                <a:latin typeface="Times New Roman"/>
                <a:cs typeface="Times New Roman"/>
              </a:rPr>
              <a:t> </a:t>
            </a:r>
            <a:r>
              <a:rPr lang="en-US" dirty="0" smtClean="0">
                <a:latin typeface="Times New Roman"/>
                <a:cs typeface="Times New Roman"/>
              </a:rPr>
              <a:t>is</a:t>
            </a:r>
            <a:r>
              <a:rPr lang="en-US" spc="-65" dirty="0" smtClean="0">
                <a:latin typeface="Times New Roman"/>
                <a:cs typeface="Times New Roman"/>
              </a:rPr>
              <a:t> </a:t>
            </a:r>
            <a:r>
              <a:rPr lang="en-US" dirty="0" smtClean="0">
                <a:latin typeface="Times New Roman"/>
                <a:cs typeface="Times New Roman"/>
              </a:rPr>
              <a:t>tasked</a:t>
            </a:r>
            <a:r>
              <a:rPr lang="en-US" spc="-65" dirty="0" smtClean="0">
                <a:latin typeface="Times New Roman"/>
                <a:cs typeface="Times New Roman"/>
              </a:rPr>
              <a:t> </a:t>
            </a:r>
            <a:r>
              <a:rPr lang="en-US" dirty="0" smtClean="0">
                <a:latin typeface="Times New Roman"/>
                <a:cs typeface="Times New Roman"/>
              </a:rPr>
              <a:t>with</a:t>
            </a:r>
            <a:r>
              <a:rPr lang="en-US" spc="-65" dirty="0" smtClean="0">
                <a:latin typeface="Times New Roman"/>
                <a:cs typeface="Times New Roman"/>
              </a:rPr>
              <a:t> </a:t>
            </a:r>
            <a:r>
              <a:rPr lang="en-US" dirty="0" smtClean="0">
                <a:latin typeface="Times New Roman"/>
                <a:cs typeface="Times New Roman"/>
              </a:rPr>
              <a:t>analyzing</a:t>
            </a:r>
            <a:r>
              <a:rPr lang="en-US" spc="-65" dirty="0" smtClean="0">
                <a:latin typeface="Times New Roman"/>
                <a:cs typeface="Times New Roman"/>
              </a:rPr>
              <a:t> </a:t>
            </a:r>
            <a:r>
              <a:rPr lang="en-US" dirty="0" smtClean="0">
                <a:latin typeface="Times New Roman"/>
                <a:cs typeface="Times New Roman"/>
              </a:rPr>
              <a:t>and</a:t>
            </a:r>
            <a:r>
              <a:rPr lang="en-US" spc="-65" dirty="0" smtClean="0">
                <a:latin typeface="Times New Roman"/>
                <a:cs typeface="Times New Roman"/>
              </a:rPr>
              <a:t> </a:t>
            </a:r>
            <a:r>
              <a:rPr lang="en-US" dirty="0" smtClean="0">
                <a:latin typeface="Times New Roman"/>
                <a:cs typeface="Times New Roman"/>
              </a:rPr>
              <a:t>identifying</a:t>
            </a:r>
            <a:r>
              <a:rPr lang="en-US" spc="-65" dirty="0" smtClean="0">
                <a:latin typeface="Times New Roman"/>
                <a:cs typeface="Times New Roman"/>
              </a:rPr>
              <a:t> </a:t>
            </a:r>
            <a:r>
              <a:rPr lang="en-US" dirty="0" smtClean="0">
                <a:latin typeface="Times New Roman"/>
                <a:cs typeface="Times New Roman"/>
              </a:rPr>
              <a:t>the</a:t>
            </a:r>
            <a:r>
              <a:rPr lang="en-US" spc="-25" dirty="0" smtClean="0">
                <a:latin typeface="Times New Roman"/>
                <a:cs typeface="Times New Roman"/>
              </a:rPr>
              <a:t> </a:t>
            </a:r>
            <a:r>
              <a:rPr lang="en-US" dirty="0" smtClean="0">
                <a:latin typeface="Times New Roman"/>
                <a:cs typeface="Times New Roman"/>
              </a:rPr>
              <a:t>legal</a:t>
            </a:r>
            <a:r>
              <a:rPr lang="en-US" spc="-5" dirty="0" smtClean="0">
                <a:latin typeface="Times New Roman"/>
                <a:cs typeface="Times New Roman"/>
              </a:rPr>
              <a:t> </a:t>
            </a:r>
            <a:r>
              <a:rPr lang="en-US" spc="-10" dirty="0" smtClean="0">
                <a:latin typeface="Times New Roman"/>
                <a:cs typeface="Times New Roman"/>
              </a:rPr>
              <a:t>risks </a:t>
            </a:r>
            <a:r>
              <a:rPr lang="en-US" dirty="0" smtClean="0">
                <a:latin typeface="Times New Roman"/>
                <a:cs typeface="Times New Roman"/>
              </a:rPr>
              <a:t>and</a:t>
            </a:r>
            <a:r>
              <a:rPr lang="en-US" spc="60" dirty="0" smtClean="0">
                <a:latin typeface="Times New Roman"/>
                <a:cs typeface="Times New Roman"/>
              </a:rPr>
              <a:t> </a:t>
            </a:r>
            <a:r>
              <a:rPr lang="en-US" dirty="0" smtClean="0">
                <a:latin typeface="Times New Roman"/>
                <a:cs typeface="Times New Roman"/>
              </a:rPr>
              <a:t>implications</a:t>
            </a:r>
            <a:r>
              <a:rPr lang="en-US" spc="60" dirty="0" smtClean="0">
                <a:latin typeface="Times New Roman"/>
                <a:cs typeface="Times New Roman"/>
              </a:rPr>
              <a:t> </a:t>
            </a:r>
            <a:r>
              <a:rPr lang="en-US" dirty="0" smtClean="0">
                <a:latin typeface="Times New Roman"/>
                <a:cs typeface="Times New Roman"/>
              </a:rPr>
              <a:t>of</a:t>
            </a:r>
            <a:r>
              <a:rPr lang="en-US" spc="55" dirty="0" smtClean="0">
                <a:latin typeface="Times New Roman"/>
                <a:cs typeface="Times New Roman"/>
              </a:rPr>
              <a:t> </a:t>
            </a:r>
            <a:r>
              <a:rPr lang="en-US" dirty="0" smtClean="0">
                <a:latin typeface="Times New Roman"/>
                <a:cs typeface="Times New Roman"/>
              </a:rPr>
              <a:t>all</a:t>
            </a:r>
            <a:r>
              <a:rPr lang="en-US" spc="60" dirty="0" smtClean="0">
                <a:latin typeface="Times New Roman"/>
                <a:cs typeface="Times New Roman"/>
              </a:rPr>
              <a:t> </a:t>
            </a:r>
            <a:r>
              <a:rPr lang="en-US" dirty="0" smtClean="0">
                <a:latin typeface="Times New Roman"/>
                <a:cs typeface="Times New Roman"/>
              </a:rPr>
              <a:t>of</a:t>
            </a:r>
            <a:r>
              <a:rPr lang="en-US" spc="55" dirty="0" smtClean="0">
                <a:latin typeface="Times New Roman"/>
                <a:cs typeface="Times New Roman"/>
              </a:rPr>
              <a:t> </a:t>
            </a:r>
            <a:r>
              <a:rPr lang="en-US" dirty="0" smtClean="0">
                <a:latin typeface="Times New Roman"/>
                <a:cs typeface="Times New Roman"/>
              </a:rPr>
              <a:t>the</a:t>
            </a:r>
            <a:r>
              <a:rPr lang="en-US" spc="55" dirty="0" smtClean="0">
                <a:latin typeface="Times New Roman"/>
                <a:cs typeface="Times New Roman"/>
              </a:rPr>
              <a:t> </a:t>
            </a:r>
            <a:r>
              <a:rPr lang="en-US" dirty="0" smtClean="0">
                <a:latin typeface="Times New Roman"/>
                <a:cs typeface="Times New Roman"/>
              </a:rPr>
              <a:t>business's</a:t>
            </a:r>
            <a:r>
              <a:rPr lang="en-US" spc="60" dirty="0" smtClean="0">
                <a:latin typeface="Times New Roman"/>
                <a:cs typeface="Times New Roman"/>
              </a:rPr>
              <a:t> </a:t>
            </a:r>
            <a:r>
              <a:rPr lang="en-US" dirty="0" smtClean="0">
                <a:latin typeface="Times New Roman"/>
                <a:cs typeface="Times New Roman"/>
              </a:rPr>
              <a:t>transactions,</a:t>
            </a:r>
            <a:r>
              <a:rPr lang="en-US" spc="60" dirty="0" smtClean="0">
                <a:latin typeface="Times New Roman"/>
                <a:cs typeface="Times New Roman"/>
              </a:rPr>
              <a:t> </a:t>
            </a:r>
            <a:r>
              <a:rPr lang="en-US" dirty="0" smtClean="0">
                <a:latin typeface="Times New Roman"/>
                <a:cs typeface="Times New Roman"/>
              </a:rPr>
              <a:t>keeping</a:t>
            </a:r>
            <a:r>
              <a:rPr lang="en-US" spc="60" dirty="0" smtClean="0">
                <a:latin typeface="Times New Roman"/>
                <a:cs typeface="Times New Roman"/>
              </a:rPr>
              <a:t> </a:t>
            </a:r>
            <a:r>
              <a:rPr lang="en-US" dirty="0" smtClean="0">
                <a:latin typeface="Times New Roman"/>
                <a:cs typeface="Times New Roman"/>
              </a:rPr>
              <a:t>the</a:t>
            </a:r>
            <a:r>
              <a:rPr lang="en-US" spc="55" dirty="0" smtClean="0">
                <a:latin typeface="Times New Roman"/>
                <a:cs typeface="Times New Roman"/>
              </a:rPr>
              <a:t> </a:t>
            </a:r>
            <a:r>
              <a:rPr lang="en-US" dirty="0" smtClean="0">
                <a:latin typeface="Times New Roman"/>
                <a:cs typeface="Times New Roman"/>
              </a:rPr>
              <a:t>senior</a:t>
            </a:r>
            <a:r>
              <a:rPr lang="en-US" spc="70" dirty="0" smtClean="0">
                <a:latin typeface="Times New Roman"/>
                <a:cs typeface="Times New Roman"/>
              </a:rPr>
              <a:t> </a:t>
            </a:r>
            <a:r>
              <a:rPr lang="en-US" spc="-10" dirty="0" smtClean="0">
                <a:latin typeface="Times New Roman"/>
                <a:cs typeface="Times New Roman"/>
              </a:rPr>
              <a:t>management </a:t>
            </a:r>
            <a:r>
              <a:rPr lang="en-US" dirty="0" smtClean="0">
                <a:latin typeface="Times New Roman"/>
                <a:cs typeface="Times New Roman"/>
              </a:rPr>
              <a:t>in</a:t>
            </a:r>
            <a:r>
              <a:rPr lang="en-US" spc="95" dirty="0" smtClean="0">
                <a:latin typeface="Times New Roman"/>
                <a:cs typeface="Times New Roman"/>
              </a:rPr>
              <a:t> </a:t>
            </a:r>
            <a:r>
              <a:rPr lang="en-US" dirty="0" smtClean="0">
                <a:latin typeface="Times New Roman"/>
                <a:cs typeface="Times New Roman"/>
              </a:rPr>
              <a:t>all</a:t>
            </a:r>
            <a:r>
              <a:rPr lang="en-US" spc="100" dirty="0" smtClean="0">
                <a:latin typeface="Times New Roman"/>
                <a:cs typeface="Times New Roman"/>
              </a:rPr>
              <a:t> </a:t>
            </a:r>
            <a:r>
              <a:rPr lang="en-US" dirty="0" smtClean="0">
                <a:latin typeface="Times New Roman"/>
                <a:cs typeface="Times New Roman"/>
              </a:rPr>
              <a:t>departments</a:t>
            </a:r>
            <a:r>
              <a:rPr lang="en-US" spc="105" dirty="0" smtClean="0">
                <a:latin typeface="Times New Roman"/>
                <a:cs typeface="Times New Roman"/>
              </a:rPr>
              <a:t> </a:t>
            </a:r>
            <a:r>
              <a:rPr lang="en-US" dirty="0" smtClean="0">
                <a:latin typeface="Times New Roman"/>
                <a:cs typeface="Times New Roman"/>
              </a:rPr>
              <a:t>of</a:t>
            </a:r>
            <a:r>
              <a:rPr lang="en-US" spc="100" dirty="0" smtClean="0">
                <a:latin typeface="Times New Roman"/>
                <a:cs typeface="Times New Roman"/>
              </a:rPr>
              <a:t> </a:t>
            </a:r>
            <a:r>
              <a:rPr lang="en-US" dirty="0" smtClean="0">
                <a:latin typeface="Times New Roman"/>
                <a:cs typeface="Times New Roman"/>
              </a:rPr>
              <a:t>the</a:t>
            </a:r>
            <a:r>
              <a:rPr lang="en-US" spc="110" dirty="0" smtClean="0">
                <a:latin typeface="Times New Roman"/>
                <a:cs typeface="Times New Roman"/>
              </a:rPr>
              <a:t> </a:t>
            </a:r>
            <a:r>
              <a:rPr lang="en-US" dirty="0" smtClean="0">
                <a:latin typeface="Times New Roman"/>
                <a:cs typeface="Times New Roman"/>
              </a:rPr>
              <a:t>business</a:t>
            </a:r>
            <a:r>
              <a:rPr lang="en-US" spc="95" dirty="0" smtClean="0">
                <a:latin typeface="Times New Roman"/>
                <a:cs typeface="Times New Roman"/>
              </a:rPr>
              <a:t> </a:t>
            </a:r>
            <a:r>
              <a:rPr lang="en-US" dirty="0" smtClean="0">
                <a:latin typeface="Times New Roman"/>
                <a:cs typeface="Times New Roman"/>
              </a:rPr>
              <a:t>informed</a:t>
            </a:r>
            <a:r>
              <a:rPr lang="en-US" spc="100" dirty="0" smtClean="0">
                <a:latin typeface="Times New Roman"/>
                <a:cs typeface="Times New Roman"/>
              </a:rPr>
              <a:t> </a:t>
            </a:r>
            <a:r>
              <a:rPr lang="en-US" dirty="0" smtClean="0">
                <a:latin typeface="Times New Roman"/>
                <a:cs typeface="Times New Roman"/>
              </a:rPr>
              <a:t>of</a:t>
            </a:r>
            <a:r>
              <a:rPr lang="en-US" spc="100" dirty="0" smtClean="0">
                <a:latin typeface="Times New Roman"/>
                <a:cs typeface="Times New Roman"/>
              </a:rPr>
              <a:t> </a:t>
            </a:r>
            <a:r>
              <a:rPr lang="en-US" dirty="0" smtClean="0">
                <a:latin typeface="Times New Roman"/>
                <a:cs typeface="Times New Roman"/>
              </a:rPr>
              <a:t>developments</a:t>
            </a:r>
            <a:r>
              <a:rPr lang="en-US" spc="105" dirty="0" smtClean="0">
                <a:latin typeface="Times New Roman"/>
                <a:cs typeface="Times New Roman"/>
              </a:rPr>
              <a:t> </a:t>
            </a:r>
            <a:r>
              <a:rPr lang="en-US" dirty="0" smtClean="0">
                <a:latin typeface="Times New Roman"/>
                <a:cs typeface="Times New Roman"/>
              </a:rPr>
              <a:t>in</a:t>
            </a:r>
            <a:r>
              <a:rPr lang="en-US" spc="20" dirty="0" smtClean="0">
                <a:latin typeface="Times New Roman"/>
                <a:cs typeface="Times New Roman"/>
              </a:rPr>
              <a:t> </a:t>
            </a:r>
            <a:r>
              <a:rPr lang="en-US" dirty="0" smtClean="0">
                <a:latin typeface="Times New Roman"/>
                <a:cs typeface="Times New Roman"/>
              </a:rPr>
              <a:t>laws</a:t>
            </a:r>
            <a:r>
              <a:rPr lang="en-US" spc="-5" dirty="0" smtClean="0">
                <a:latin typeface="Times New Roman"/>
                <a:cs typeface="Times New Roman"/>
              </a:rPr>
              <a:t> </a:t>
            </a:r>
            <a:r>
              <a:rPr lang="en-US" dirty="0" smtClean="0">
                <a:latin typeface="Times New Roman"/>
                <a:cs typeface="Times New Roman"/>
              </a:rPr>
              <a:t>and</a:t>
            </a:r>
            <a:r>
              <a:rPr lang="en-US" spc="110" dirty="0" smtClean="0">
                <a:latin typeface="Times New Roman"/>
                <a:cs typeface="Times New Roman"/>
              </a:rPr>
              <a:t> </a:t>
            </a:r>
            <a:r>
              <a:rPr lang="en-US" spc="-10" dirty="0" smtClean="0">
                <a:latin typeface="Times New Roman"/>
                <a:cs typeface="Times New Roman"/>
              </a:rPr>
              <a:t>regulations </a:t>
            </a:r>
            <a:r>
              <a:rPr lang="en-US" dirty="0" smtClean="0">
                <a:latin typeface="Times New Roman"/>
                <a:cs typeface="Times New Roman"/>
              </a:rPr>
              <a:t>that</a:t>
            </a:r>
            <a:r>
              <a:rPr lang="en-US" spc="-20" dirty="0" smtClean="0">
                <a:latin typeface="Times New Roman"/>
                <a:cs typeface="Times New Roman"/>
              </a:rPr>
              <a:t> </a:t>
            </a:r>
            <a:r>
              <a:rPr lang="en-US" dirty="0" smtClean="0">
                <a:latin typeface="Times New Roman"/>
                <a:cs typeface="Times New Roman"/>
              </a:rPr>
              <a:t>potentially</a:t>
            </a:r>
            <a:r>
              <a:rPr lang="en-US" spc="-5" dirty="0" smtClean="0">
                <a:latin typeface="Times New Roman"/>
                <a:cs typeface="Times New Roman"/>
              </a:rPr>
              <a:t> </a:t>
            </a:r>
            <a:r>
              <a:rPr lang="en-US" dirty="0" smtClean="0">
                <a:latin typeface="Times New Roman"/>
                <a:cs typeface="Times New Roman"/>
              </a:rPr>
              <a:t>affect</a:t>
            </a:r>
            <a:r>
              <a:rPr lang="en-US" spc="-5" dirty="0" smtClean="0">
                <a:latin typeface="Times New Roman"/>
                <a:cs typeface="Times New Roman"/>
              </a:rPr>
              <a:t> </a:t>
            </a:r>
            <a:r>
              <a:rPr lang="en-US" dirty="0" smtClean="0">
                <a:latin typeface="Times New Roman"/>
                <a:cs typeface="Times New Roman"/>
              </a:rPr>
              <a:t>the </a:t>
            </a:r>
            <a:r>
              <a:rPr lang="en-US" spc="-10" dirty="0" smtClean="0">
                <a:latin typeface="Times New Roman"/>
                <a:cs typeface="Times New Roman"/>
              </a:rPr>
              <a:t>business.</a:t>
            </a:r>
            <a:endParaRPr lang="en-US" dirty="0" smtClean="0">
              <a:latin typeface="Times New Roman"/>
              <a:cs typeface="Times New Roman"/>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COMPREHENSIVE DIGITAL MARKETING PROJECT WORK ON TATA  MOTORS</a:t>
            </a:r>
            <a:br>
              <a:rPr lang="en-US" dirty="0" smtClean="0"/>
            </a:br>
            <a:endParaRPr lang="en-US" dirty="0"/>
          </a:p>
        </p:txBody>
      </p:sp>
      <p:sp>
        <p:nvSpPr>
          <p:cNvPr id="3" name="Content Placeholder 2"/>
          <p:cNvSpPr>
            <a:spLocks noGrp="1"/>
          </p:cNvSpPr>
          <p:nvPr>
            <p:ph idx="1"/>
          </p:nvPr>
        </p:nvSpPr>
        <p:spPr/>
        <p:txBody>
          <a:bodyPr/>
          <a:lstStyle/>
          <a:p>
            <a:pPr algn="ctr"/>
            <a:r>
              <a:rPr lang="en-US" dirty="0" smtClean="0"/>
              <a:t>Team </a:t>
            </a:r>
            <a:r>
              <a:rPr lang="en-US" dirty="0" err="1" smtClean="0"/>
              <a:t>Leader:Vanjyala</a:t>
            </a:r>
            <a:r>
              <a:rPr lang="en-US" dirty="0" smtClean="0"/>
              <a:t> </a:t>
            </a:r>
            <a:r>
              <a:rPr lang="en-US" dirty="0" err="1" smtClean="0"/>
              <a:t>Syamala</a:t>
            </a:r>
            <a:endParaRPr lang="en-US" dirty="0" smtClean="0"/>
          </a:p>
          <a:p>
            <a:pPr algn="ctr"/>
            <a:r>
              <a:rPr lang="en-US" dirty="0" smtClean="0"/>
              <a:t>Team </a:t>
            </a:r>
            <a:r>
              <a:rPr lang="en-US" dirty="0" err="1" smtClean="0"/>
              <a:t>Member:Potnuru</a:t>
            </a:r>
            <a:r>
              <a:rPr lang="en-US" dirty="0" smtClean="0"/>
              <a:t> </a:t>
            </a:r>
            <a:r>
              <a:rPr lang="en-US" dirty="0" err="1" smtClean="0"/>
              <a:t>Rajani</a:t>
            </a:r>
            <a:endParaRPr lang="en-US" dirty="0" smtClean="0"/>
          </a:p>
          <a:p>
            <a:pPr algn="ctr"/>
            <a:r>
              <a:rPr lang="en-US" dirty="0" smtClean="0"/>
              <a:t>Team </a:t>
            </a:r>
            <a:r>
              <a:rPr lang="en-US" dirty="0" err="1" smtClean="0"/>
              <a:t>Member:Savara</a:t>
            </a:r>
            <a:r>
              <a:rPr lang="en-US" dirty="0" smtClean="0"/>
              <a:t> </a:t>
            </a:r>
            <a:r>
              <a:rPr lang="en-US" dirty="0" err="1" smtClean="0"/>
              <a:t>Prameela</a:t>
            </a:r>
            <a:endParaRPr lang="en-US" dirty="0" smtClean="0"/>
          </a:p>
          <a:p>
            <a:pPr algn="ctr"/>
            <a:r>
              <a:rPr lang="en-US" dirty="0" smtClean="0"/>
              <a:t>Team </a:t>
            </a:r>
            <a:r>
              <a:rPr lang="en-US" dirty="0" err="1" smtClean="0"/>
              <a:t>Member:Segalla</a:t>
            </a:r>
            <a:r>
              <a:rPr lang="en-US" dirty="0" smtClean="0"/>
              <a:t> </a:t>
            </a:r>
            <a:r>
              <a:rPr lang="en-US" dirty="0" err="1" smtClean="0"/>
              <a:t>Nelima</a:t>
            </a:r>
            <a:endParaRPr lang="en-US" dirty="0" smtClean="0"/>
          </a:p>
          <a:p>
            <a:pPr algn="ctr"/>
            <a:r>
              <a:rPr lang="en-US" dirty="0" smtClean="0"/>
              <a:t>Team </a:t>
            </a:r>
            <a:r>
              <a:rPr lang="en-US" dirty="0" err="1" smtClean="0"/>
              <a:t>Member:Tandela</a:t>
            </a:r>
            <a:r>
              <a:rPr lang="en-US" dirty="0" smtClean="0"/>
              <a:t> </a:t>
            </a:r>
            <a:r>
              <a:rPr lang="en-US" dirty="0" err="1" smtClean="0"/>
              <a:t>Sravani</a:t>
            </a:r>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3902" y="785795"/>
            <a:ext cx="10023509" cy="2071702"/>
          </a:xfrm>
        </p:spPr>
        <p:txBody>
          <a:bodyPr>
            <a:normAutofit/>
          </a:bodyPr>
          <a:lstStyle/>
          <a:p>
            <a:pPr marL="12700" marR="5080" algn="just">
              <a:lnSpc>
                <a:spcPct val="143600"/>
              </a:lnSpc>
            </a:pPr>
            <a:r>
              <a:rPr lang="en-US" sz="1100" b="1" dirty="0" smtClean="0">
                <a:latin typeface="Times New Roman"/>
                <a:cs typeface="Times New Roman"/>
              </a:rPr>
              <a:t>Company</a:t>
            </a:r>
            <a:r>
              <a:rPr lang="en-US" sz="1100" b="1" spc="170" dirty="0" smtClean="0">
                <a:latin typeface="Times New Roman"/>
                <a:cs typeface="Times New Roman"/>
              </a:rPr>
              <a:t>  </a:t>
            </a:r>
            <a:r>
              <a:rPr lang="en-US" sz="1100" b="1" dirty="0" smtClean="0">
                <a:latin typeface="Times New Roman"/>
                <a:cs typeface="Times New Roman"/>
              </a:rPr>
              <a:t>Secretary:</a:t>
            </a:r>
            <a:r>
              <a:rPr lang="en-US" sz="1100" b="1" spc="190" dirty="0" smtClean="0">
                <a:latin typeface="Times New Roman"/>
                <a:cs typeface="Times New Roman"/>
              </a:rPr>
              <a:t>  </a:t>
            </a:r>
            <a:r>
              <a:rPr lang="en-US" sz="1100" dirty="0" smtClean="0">
                <a:latin typeface="Times New Roman"/>
                <a:cs typeface="Times New Roman"/>
              </a:rPr>
              <a:t>The</a:t>
            </a:r>
            <a:r>
              <a:rPr lang="en-US" sz="1100" spc="-15" dirty="0" smtClean="0">
                <a:latin typeface="Times New Roman"/>
                <a:cs typeface="Times New Roman"/>
              </a:rPr>
              <a:t> </a:t>
            </a:r>
            <a:r>
              <a:rPr lang="en-US" sz="1100" dirty="0" smtClean="0">
                <a:latin typeface="Times New Roman"/>
                <a:cs typeface="Times New Roman"/>
              </a:rPr>
              <a:t>company</a:t>
            </a:r>
            <a:r>
              <a:rPr lang="en-US" sz="1100" spc="180" dirty="0" smtClean="0">
                <a:latin typeface="Times New Roman"/>
                <a:cs typeface="Times New Roman"/>
              </a:rPr>
              <a:t>  </a:t>
            </a:r>
            <a:r>
              <a:rPr lang="en-US" sz="1100" dirty="0" smtClean="0">
                <a:latin typeface="Times New Roman"/>
                <a:cs typeface="Times New Roman"/>
              </a:rPr>
              <a:t>secretary</a:t>
            </a:r>
            <a:r>
              <a:rPr lang="en-US" sz="1100" spc="-5" dirty="0" smtClean="0">
                <a:latin typeface="Times New Roman"/>
                <a:cs typeface="Times New Roman"/>
              </a:rPr>
              <a:t> </a:t>
            </a:r>
            <a:r>
              <a:rPr lang="en-US" sz="1100" dirty="0" smtClean="0">
                <a:latin typeface="Times New Roman"/>
                <a:cs typeface="Times New Roman"/>
              </a:rPr>
              <a:t>is</a:t>
            </a:r>
            <a:r>
              <a:rPr lang="en-US" sz="1100" spc="180" dirty="0" smtClean="0">
                <a:latin typeface="Times New Roman"/>
                <a:cs typeface="Times New Roman"/>
              </a:rPr>
              <a:t>  </a:t>
            </a:r>
            <a:r>
              <a:rPr lang="en-US" sz="1100" dirty="0" smtClean="0">
                <a:latin typeface="Times New Roman"/>
                <a:cs typeface="Times New Roman"/>
              </a:rPr>
              <a:t>responsible</a:t>
            </a:r>
            <a:r>
              <a:rPr lang="en-US" sz="1100" spc="170" dirty="0" smtClean="0">
                <a:latin typeface="Times New Roman"/>
                <a:cs typeface="Times New Roman"/>
              </a:rPr>
              <a:t>  </a:t>
            </a:r>
            <a:r>
              <a:rPr lang="en-US" sz="1100" dirty="0" smtClean="0">
                <a:latin typeface="Times New Roman"/>
                <a:cs typeface="Times New Roman"/>
              </a:rPr>
              <a:t>for</a:t>
            </a:r>
            <a:r>
              <a:rPr lang="en-US" sz="1100" spc="170" dirty="0" smtClean="0">
                <a:latin typeface="Times New Roman"/>
                <a:cs typeface="Times New Roman"/>
              </a:rPr>
              <a:t>  </a:t>
            </a:r>
            <a:r>
              <a:rPr lang="en-US" sz="1100" dirty="0" smtClean="0">
                <a:latin typeface="Times New Roman"/>
                <a:cs typeface="Times New Roman"/>
              </a:rPr>
              <a:t>the</a:t>
            </a:r>
            <a:r>
              <a:rPr lang="en-US" sz="1100" spc="170" dirty="0" smtClean="0">
                <a:latin typeface="Times New Roman"/>
                <a:cs typeface="Times New Roman"/>
              </a:rPr>
              <a:t>  </a:t>
            </a:r>
            <a:r>
              <a:rPr lang="en-US" sz="1100" spc="-10" dirty="0" smtClean="0">
                <a:latin typeface="Times New Roman"/>
                <a:cs typeface="Times New Roman"/>
              </a:rPr>
              <a:t>efficient </a:t>
            </a:r>
            <a:r>
              <a:rPr lang="en-US" sz="1100" dirty="0" smtClean="0">
                <a:latin typeface="Times New Roman"/>
                <a:cs typeface="Times New Roman"/>
              </a:rPr>
              <a:t>administration</a:t>
            </a:r>
            <a:r>
              <a:rPr lang="en-US" sz="1100" spc="155" dirty="0" smtClean="0">
                <a:latin typeface="Times New Roman"/>
                <a:cs typeface="Times New Roman"/>
              </a:rPr>
              <a:t> </a:t>
            </a:r>
            <a:r>
              <a:rPr lang="en-US" sz="1100" dirty="0" smtClean="0">
                <a:latin typeface="Times New Roman"/>
                <a:cs typeface="Times New Roman"/>
              </a:rPr>
              <a:t>of</a:t>
            </a:r>
            <a:r>
              <a:rPr lang="en-US" sz="1100" spc="160" dirty="0" smtClean="0">
                <a:latin typeface="Times New Roman"/>
                <a:cs typeface="Times New Roman"/>
              </a:rPr>
              <a:t> </a:t>
            </a:r>
            <a:r>
              <a:rPr lang="en-US" sz="1100" dirty="0" smtClean="0">
                <a:latin typeface="Times New Roman"/>
                <a:cs typeface="Times New Roman"/>
              </a:rPr>
              <a:t>a</a:t>
            </a:r>
            <a:r>
              <a:rPr lang="en-US" sz="1100" spc="-25" dirty="0" smtClean="0">
                <a:latin typeface="Times New Roman"/>
                <a:cs typeface="Times New Roman"/>
              </a:rPr>
              <a:t> </a:t>
            </a:r>
            <a:r>
              <a:rPr lang="en-US" sz="1100" dirty="0" smtClean="0">
                <a:latin typeface="Times New Roman"/>
                <a:cs typeface="Times New Roman"/>
              </a:rPr>
              <a:t>company,</a:t>
            </a:r>
            <a:r>
              <a:rPr lang="en-US" sz="1100" spc="160" dirty="0" smtClean="0">
                <a:latin typeface="Times New Roman"/>
                <a:cs typeface="Times New Roman"/>
              </a:rPr>
              <a:t> </a:t>
            </a:r>
            <a:r>
              <a:rPr lang="en-US" sz="1100" dirty="0" smtClean="0">
                <a:latin typeface="Times New Roman"/>
                <a:cs typeface="Times New Roman"/>
              </a:rPr>
              <a:t>particularly</a:t>
            </a:r>
            <a:r>
              <a:rPr lang="en-US" sz="1100" spc="160" dirty="0" smtClean="0">
                <a:latin typeface="Times New Roman"/>
                <a:cs typeface="Times New Roman"/>
              </a:rPr>
              <a:t> </a:t>
            </a:r>
            <a:r>
              <a:rPr lang="en-US" sz="1100" dirty="0" smtClean="0">
                <a:latin typeface="Times New Roman"/>
                <a:cs typeface="Times New Roman"/>
              </a:rPr>
              <a:t>with</a:t>
            </a:r>
            <a:r>
              <a:rPr lang="en-US" sz="1100" spc="165" dirty="0" smtClean="0">
                <a:latin typeface="Times New Roman"/>
                <a:cs typeface="Times New Roman"/>
              </a:rPr>
              <a:t> </a:t>
            </a:r>
            <a:r>
              <a:rPr lang="en-US" sz="1100" dirty="0" smtClean="0">
                <a:latin typeface="Times New Roman"/>
                <a:cs typeface="Times New Roman"/>
              </a:rPr>
              <a:t>regard</a:t>
            </a:r>
            <a:r>
              <a:rPr lang="en-US" sz="1100" spc="160" dirty="0" smtClean="0">
                <a:latin typeface="Times New Roman"/>
                <a:cs typeface="Times New Roman"/>
              </a:rPr>
              <a:t> </a:t>
            </a:r>
            <a:r>
              <a:rPr lang="en-US" sz="1100" dirty="0" smtClean="0">
                <a:latin typeface="Times New Roman"/>
                <a:cs typeface="Times New Roman"/>
              </a:rPr>
              <a:t>to</a:t>
            </a:r>
            <a:r>
              <a:rPr lang="en-US" sz="1100" spc="160" dirty="0" smtClean="0">
                <a:latin typeface="Times New Roman"/>
                <a:cs typeface="Times New Roman"/>
              </a:rPr>
              <a:t> </a:t>
            </a:r>
            <a:r>
              <a:rPr lang="en-US" sz="1100" dirty="0" smtClean="0">
                <a:latin typeface="Times New Roman"/>
                <a:cs typeface="Times New Roman"/>
              </a:rPr>
              <a:t>ensuring</a:t>
            </a:r>
            <a:r>
              <a:rPr lang="en-US" sz="1100" spc="160" dirty="0" smtClean="0">
                <a:latin typeface="Times New Roman"/>
                <a:cs typeface="Times New Roman"/>
              </a:rPr>
              <a:t> </a:t>
            </a:r>
            <a:r>
              <a:rPr lang="en-US" sz="1100" dirty="0" smtClean="0">
                <a:latin typeface="Times New Roman"/>
                <a:cs typeface="Times New Roman"/>
              </a:rPr>
              <a:t>compliance</a:t>
            </a:r>
            <a:r>
              <a:rPr lang="en-US" sz="1100" spc="160" dirty="0" smtClean="0">
                <a:latin typeface="Times New Roman"/>
                <a:cs typeface="Times New Roman"/>
              </a:rPr>
              <a:t> </a:t>
            </a:r>
            <a:r>
              <a:rPr lang="en-US" sz="1100" spc="-20" dirty="0" smtClean="0">
                <a:latin typeface="Times New Roman"/>
                <a:cs typeface="Times New Roman"/>
              </a:rPr>
              <a:t>with </a:t>
            </a:r>
            <a:r>
              <a:rPr lang="en-US" sz="1100" dirty="0" smtClean="0">
                <a:latin typeface="Times New Roman"/>
                <a:cs typeface="Times New Roman"/>
              </a:rPr>
              <a:t>statutory</a:t>
            </a:r>
            <a:r>
              <a:rPr lang="en-US" sz="1100" spc="50" dirty="0" smtClean="0">
                <a:latin typeface="Times New Roman"/>
                <a:cs typeface="Times New Roman"/>
              </a:rPr>
              <a:t> </a:t>
            </a:r>
            <a:r>
              <a:rPr lang="en-US" sz="1100" dirty="0" smtClean="0">
                <a:latin typeface="Times New Roman"/>
                <a:cs typeface="Times New Roman"/>
              </a:rPr>
              <a:t>and</a:t>
            </a:r>
            <a:r>
              <a:rPr lang="en-US" sz="1100" spc="65" dirty="0" smtClean="0">
                <a:latin typeface="Times New Roman"/>
                <a:cs typeface="Times New Roman"/>
              </a:rPr>
              <a:t> </a:t>
            </a:r>
            <a:r>
              <a:rPr lang="en-US" sz="1100" dirty="0" smtClean="0">
                <a:latin typeface="Times New Roman"/>
                <a:cs typeface="Times New Roman"/>
              </a:rPr>
              <a:t>regulatory</a:t>
            </a:r>
            <a:r>
              <a:rPr lang="en-US" sz="1100" spc="75" dirty="0" smtClean="0">
                <a:latin typeface="Times New Roman"/>
                <a:cs typeface="Times New Roman"/>
              </a:rPr>
              <a:t> </a:t>
            </a:r>
            <a:r>
              <a:rPr lang="en-US" sz="1100" dirty="0" smtClean="0">
                <a:latin typeface="Times New Roman"/>
                <a:cs typeface="Times New Roman"/>
              </a:rPr>
              <a:t>requirements</a:t>
            </a:r>
            <a:r>
              <a:rPr lang="en-US" sz="1100" spc="65" dirty="0" smtClean="0">
                <a:latin typeface="Times New Roman"/>
                <a:cs typeface="Times New Roman"/>
              </a:rPr>
              <a:t> </a:t>
            </a:r>
            <a:r>
              <a:rPr lang="en-US" sz="1100" dirty="0" smtClean="0">
                <a:latin typeface="Times New Roman"/>
                <a:cs typeface="Times New Roman"/>
              </a:rPr>
              <a:t>and</a:t>
            </a:r>
            <a:r>
              <a:rPr lang="en-US" sz="1100" spc="65" dirty="0" smtClean="0">
                <a:latin typeface="Times New Roman"/>
                <a:cs typeface="Times New Roman"/>
              </a:rPr>
              <a:t> </a:t>
            </a:r>
            <a:r>
              <a:rPr lang="en-US" sz="1100" dirty="0" smtClean="0">
                <a:latin typeface="Times New Roman"/>
                <a:cs typeface="Times New Roman"/>
              </a:rPr>
              <a:t>for</a:t>
            </a:r>
            <a:r>
              <a:rPr lang="en-US" sz="1100" spc="55" dirty="0" smtClean="0">
                <a:latin typeface="Times New Roman"/>
                <a:cs typeface="Times New Roman"/>
              </a:rPr>
              <a:t> </a:t>
            </a:r>
            <a:r>
              <a:rPr lang="en-US" sz="1100" dirty="0" smtClean="0">
                <a:latin typeface="Times New Roman"/>
                <a:cs typeface="Times New Roman"/>
              </a:rPr>
              <a:t>ensuring</a:t>
            </a:r>
            <a:r>
              <a:rPr lang="en-US" sz="1100" spc="60" dirty="0" smtClean="0">
                <a:latin typeface="Times New Roman"/>
                <a:cs typeface="Times New Roman"/>
              </a:rPr>
              <a:t> </a:t>
            </a:r>
            <a:r>
              <a:rPr lang="en-US" sz="1100" dirty="0" smtClean="0">
                <a:latin typeface="Times New Roman"/>
                <a:cs typeface="Times New Roman"/>
              </a:rPr>
              <a:t>that</a:t>
            </a:r>
            <a:r>
              <a:rPr lang="en-US" sz="1100" spc="60" dirty="0" smtClean="0">
                <a:latin typeface="Times New Roman"/>
                <a:cs typeface="Times New Roman"/>
              </a:rPr>
              <a:t> </a:t>
            </a:r>
            <a:r>
              <a:rPr lang="en-US" sz="1100" dirty="0" smtClean="0">
                <a:latin typeface="Times New Roman"/>
                <a:cs typeface="Times New Roman"/>
              </a:rPr>
              <a:t>decisions</a:t>
            </a:r>
            <a:r>
              <a:rPr lang="en-US" sz="1100" spc="55" dirty="0" smtClean="0">
                <a:latin typeface="Times New Roman"/>
                <a:cs typeface="Times New Roman"/>
              </a:rPr>
              <a:t> </a:t>
            </a:r>
            <a:r>
              <a:rPr lang="en-US" sz="1100" dirty="0" smtClean="0">
                <a:latin typeface="Times New Roman"/>
                <a:cs typeface="Times New Roman"/>
              </a:rPr>
              <a:t>of</a:t>
            </a:r>
            <a:r>
              <a:rPr lang="en-US" sz="1100" spc="55" dirty="0" smtClean="0">
                <a:latin typeface="Times New Roman"/>
                <a:cs typeface="Times New Roman"/>
              </a:rPr>
              <a:t> </a:t>
            </a:r>
            <a:r>
              <a:rPr lang="en-US" sz="1100" dirty="0" smtClean="0">
                <a:latin typeface="Times New Roman"/>
                <a:cs typeface="Times New Roman"/>
              </a:rPr>
              <a:t>the</a:t>
            </a:r>
            <a:r>
              <a:rPr lang="en-US" sz="1100" spc="55" dirty="0" smtClean="0">
                <a:latin typeface="Times New Roman"/>
                <a:cs typeface="Times New Roman"/>
              </a:rPr>
              <a:t> </a:t>
            </a:r>
            <a:r>
              <a:rPr lang="en-US" sz="1100" dirty="0" smtClean="0">
                <a:latin typeface="Times New Roman"/>
                <a:cs typeface="Times New Roman"/>
              </a:rPr>
              <a:t>board</a:t>
            </a:r>
            <a:r>
              <a:rPr lang="en-US" sz="1100" spc="55" dirty="0" smtClean="0">
                <a:latin typeface="Times New Roman"/>
                <a:cs typeface="Times New Roman"/>
              </a:rPr>
              <a:t> </a:t>
            </a:r>
            <a:r>
              <a:rPr lang="en-US" sz="1100" spc="-25" dirty="0" smtClean="0">
                <a:latin typeface="Times New Roman"/>
                <a:cs typeface="Times New Roman"/>
              </a:rPr>
              <a:t>of </a:t>
            </a:r>
            <a:r>
              <a:rPr lang="en-US" sz="1100" dirty="0" smtClean="0">
                <a:latin typeface="Times New Roman"/>
                <a:cs typeface="Times New Roman"/>
              </a:rPr>
              <a:t>directors</a:t>
            </a:r>
            <a:r>
              <a:rPr lang="en-US" sz="1100" spc="-15" dirty="0" smtClean="0">
                <a:latin typeface="Times New Roman"/>
                <a:cs typeface="Times New Roman"/>
              </a:rPr>
              <a:t> </a:t>
            </a:r>
            <a:r>
              <a:rPr lang="en-US" sz="1100" dirty="0" smtClean="0">
                <a:latin typeface="Times New Roman"/>
                <a:cs typeface="Times New Roman"/>
              </a:rPr>
              <a:t>are</a:t>
            </a:r>
            <a:r>
              <a:rPr lang="en-US" sz="1100" spc="-25" dirty="0" smtClean="0">
                <a:latin typeface="Times New Roman"/>
                <a:cs typeface="Times New Roman"/>
              </a:rPr>
              <a:t> </a:t>
            </a:r>
            <a:r>
              <a:rPr lang="en-US" sz="1100" spc="-10" dirty="0" smtClean="0">
                <a:latin typeface="Times New Roman"/>
                <a:cs typeface="Times New Roman"/>
              </a:rPr>
              <a:t>implemented.</a:t>
            </a:r>
            <a:endParaRPr lang="en-US" sz="1100" dirty="0" smtClean="0">
              <a:latin typeface="Times New Roman"/>
              <a:cs typeface="Times New Roman"/>
            </a:endParaRPr>
          </a:p>
          <a:p>
            <a:pPr marL="12700" marR="5080" algn="just">
              <a:lnSpc>
                <a:spcPct val="143800"/>
              </a:lnSpc>
              <a:spcBef>
                <a:spcPts val="800"/>
              </a:spcBef>
            </a:pPr>
            <a:r>
              <a:rPr lang="en-US" sz="1100" b="1" dirty="0" smtClean="0">
                <a:latin typeface="Times New Roman"/>
                <a:cs typeface="Times New Roman"/>
              </a:rPr>
              <a:t>Corporate</a:t>
            </a:r>
            <a:r>
              <a:rPr lang="en-US" sz="1100" b="1" spc="-20" dirty="0" smtClean="0">
                <a:latin typeface="Times New Roman"/>
                <a:cs typeface="Times New Roman"/>
              </a:rPr>
              <a:t> </a:t>
            </a:r>
            <a:r>
              <a:rPr lang="en-US" sz="1100" b="1" dirty="0" smtClean="0">
                <a:latin typeface="Times New Roman"/>
                <a:cs typeface="Times New Roman"/>
              </a:rPr>
              <a:t>Planning:</a:t>
            </a:r>
            <a:r>
              <a:rPr lang="en-US" sz="1100" b="1" spc="-10" dirty="0" smtClean="0">
                <a:latin typeface="Times New Roman"/>
                <a:cs typeface="Times New Roman"/>
              </a:rPr>
              <a:t> </a:t>
            </a:r>
            <a:r>
              <a:rPr lang="en-US" sz="1100" dirty="0" smtClean="0">
                <a:latin typeface="Times New Roman"/>
                <a:cs typeface="Times New Roman"/>
              </a:rPr>
              <a:t>is</a:t>
            </a:r>
            <a:r>
              <a:rPr lang="en-US" sz="1100" spc="-15" dirty="0" smtClean="0">
                <a:latin typeface="Times New Roman"/>
                <a:cs typeface="Times New Roman"/>
              </a:rPr>
              <a:t> </a:t>
            </a:r>
            <a:r>
              <a:rPr lang="en-US" sz="1100" dirty="0" smtClean="0">
                <a:latin typeface="Times New Roman"/>
                <a:cs typeface="Times New Roman"/>
              </a:rPr>
              <a:t>the</a:t>
            </a:r>
            <a:r>
              <a:rPr lang="en-US" sz="1100" spc="-25" dirty="0" smtClean="0">
                <a:latin typeface="Times New Roman"/>
                <a:cs typeface="Times New Roman"/>
              </a:rPr>
              <a:t> </a:t>
            </a:r>
            <a:r>
              <a:rPr lang="en-US" sz="1100" dirty="0" smtClean="0">
                <a:latin typeface="Times New Roman"/>
                <a:cs typeface="Times New Roman"/>
              </a:rPr>
              <a:t>act</a:t>
            </a:r>
            <a:r>
              <a:rPr lang="en-US" sz="1100" spc="-5" dirty="0" smtClean="0">
                <a:latin typeface="Times New Roman"/>
                <a:cs typeface="Times New Roman"/>
              </a:rPr>
              <a:t> </a:t>
            </a:r>
            <a:r>
              <a:rPr lang="en-US" sz="1100" dirty="0" smtClean="0">
                <a:latin typeface="Times New Roman"/>
                <a:cs typeface="Times New Roman"/>
              </a:rPr>
              <a:t>of</a:t>
            </a:r>
            <a:r>
              <a:rPr lang="en-US" sz="1100" spc="-10" dirty="0" smtClean="0">
                <a:latin typeface="Times New Roman"/>
                <a:cs typeface="Times New Roman"/>
              </a:rPr>
              <a:t> </a:t>
            </a:r>
            <a:r>
              <a:rPr lang="en-US" sz="1100" dirty="0" smtClean="0">
                <a:latin typeface="Times New Roman"/>
                <a:cs typeface="Times New Roman"/>
              </a:rPr>
              <a:t>creating</a:t>
            </a:r>
            <a:r>
              <a:rPr lang="en-US" sz="1100" spc="-20" dirty="0" smtClean="0">
                <a:latin typeface="Times New Roman"/>
                <a:cs typeface="Times New Roman"/>
              </a:rPr>
              <a:t> </a:t>
            </a:r>
            <a:r>
              <a:rPr lang="en-US" sz="1100" dirty="0" smtClean="0">
                <a:latin typeface="Times New Roman"/>
                <a:cs typeface="Times New Roman"/>
              </a:rPr>
              <a:t>a</a:t>
            </a:r>
            <a:r>
              <a:rPr lang="en-US" sz="1100" spc="-20" dirty="0" smtClean="0">
                <a:latin typeface="Times New Roman"/>
                <a:cs typeface="Times New Roman"/>
              </a:rPr>
              <a:t> </a:t>
            </a:r>
            <a:r>
              <a:rPr lang="en-US" sz="1100" dirty="0" smtClean="0">
                <a:latin typeface="Times New Roman"/>
                <a:cs typeface="Times New Roman"/>
              </a:rPr>
              <a:t>long-term</a:t>
            </a:r>
            <a:r>
              <a:rPr lang="en-US" sz="1100" spc="-5" dirty="0" smtClean="0">
                <a:latin typeface="Times New Roman"/>
                <a:cs typeface="Times New Roman"/>
              </a:rPr>
              <a:t> </a:t>
            </a:r>
            <a:r>
              <a:rPr lang="en-US" sz="1100" dirty="0" smtClean="0">
                <a:latin typeface="Times New Roman"/>
                <a:cs typeface="Times New Roman"/>
              </a:rPr>
              <a:t>plan</a:t>
            </a:r>
            <a:r>
              <a:rPr lang="en-US" sz="1100" spc="-10" dirty="0" smtClean="0">
                <a:latin typeface="Times New Roman"/>
                <a:cs typeface="Times New Roman"/>
              </a:rPr>
              <a:t> </a:t>
            </a:r>
            <a:r>
              <a:rPr lang="en-US" sz="1100" dirty="0" smtClean="0">
                <a:latin typeface="Times New Roman"/>
                <a:cs typeface="Times New Roman"/>
              </a:rPr>
              <a:t>to</a:t>
            </a:r>
            <a:r>
              <a:rPr lang="en-US" sz="1100" spc="-15" dirty="0" smtClean="0">
                <a:latin typeface="Times New Roman"/>
                <a:cs typeface="Times New Roman"/>
              </a:rPr>
              <a:t> </a:t>
            </a:r>
            <a:r>
              <a:rPr lang="en-US" sz="1100" dirty="0" smtClean="0">
                <a:latin typeface="Times New Roman"/>
                <a:cs typeface="Times New Roman"/>
              </a:rPr>
              <a:t>improve</a:t>
            </a:r>
            <a:r>
              <a:rPr lang="en-US" sz="1100" spc="-20" dirty="0" smtClean="0">
                <a:latin typeface="Times New Roman"/>
                <a:cs typeface="Times New Roman"/>
              </a:rPr>
              <a:t> </a:t>
            </a:r>
            <a:r>
              <a:rPr lang="en-US" sz="1100" dirty="0" smtClean="0">
                <a:latin typeface="Times New Roman"/>
                <a:cs typeface="Times New Roman"/>
              </a:rPr>
              <a:t>your</a:t>
            </a:r>
            <a:r>
              <a:rPr lang="en-US" sz="1100" spc="-25" dirty="0" smtClean="0">
                <a:latin typeface="Times New Roman"/>
                <a:cs typeface="Times New Roman"/>
              </a:rPr>
              <a:t> </a:t>
            </a:r>
            <a:r>
              <a:rPr lang="en-US" sz="1100" spc="-10" dirty="0" smtClean="0">
                <a:latin typeface="Times New Roman"/>
                <a:cs typeface="Times New Roman"/>
              </a:rPr>
              <a:t>business. </a:t>
            </a:r>
            <a:r>
              <a:rPr lang="en-US" sz="1100" dirty="0" smtClean="0">
                <a:latin typeface="Times New Roman"/>
                <a:cs typeface="Times New Roman"/>
              </a:rPr>
              <a:t>A</a:t>
            </a:r>
            <a:r>
              <a:rPr lang="en-US" sz="1100" spc="-15" dirty="0" smtClean="0">
                <a:latin typeface="Times New Roman"/>
                <a:cs typeface="Times New Roman"/>
              </a:rPr>
              <a:t> </a:t>
            </a:r>
            <a:r>
              <a:rPr lang="en-US" sz="1100" dirty="0" smtClean="0">
                <a:latin typeface="Times New Roman"/>
                <a:cs typeface="Times New Roman"/>
              </a:rPr>
              <a:t>corporate</a:t>
            </a:r>
            <a:r>
              <a:rPr lang="en-US" sz="1100" spc="15" dirty="0" smtClean="0">
                <a:latin typeface="Times New Roman"/>
                <a:cs typeface="Times New Roman"/>
              </a:rPr>
              <a:t> </a:t>
            </a:r>
            <a:r>
              <a:rPr lang="en-US" sz="1100" dirty="0" smtClean="0">
                <a:latin typeface="Times New Roman"/>
                <a:cs typeface="Times New Roman"/>
              </a:rPr>
              <a:t>plan</a:t>
            </a:r>
            <a:r>
              <a:rPr lang="en-US" sz="1100" spc="5" dirty="0" smtClean="0">
                <a:latin typeface="Times New Roman"/>
                <a:cs typeface="Times New Roman"/>
              </a:rPr>
              <a:t> </a:t>
            </a:r>
            <a:r>
              <a:rPr lang="en-US" sz="1100" dirty="0" smtClean="0">
                <a:latin typeface="Times New Roman"/>
                <a:cs typeface="Times New Roman"/>
              </a:rPr>
              <a:t>examines</a:t>
            </a:r>
            <a:r>
              <a:rPr lang="en-US" sz="1100" spc="25" dirty="0" smtClean="0">
                <a:latin typeface="Times New Roman"/>
                <a:cs typeface="Times New Roman"/>
              </a:rPr>
              <a:t> </a:t>
            </a:r>
            <a:r>
              <a:rPr lang="en-US" sz="1100" dirty="0" smtClean="0">
                <a:latin typeface="Times New Roman"/>
                <a:cs typeface="Times New Roman"/>
              </a:rPr>
              <a:t>a</a:t>
            </a:r>
            <a:r>
              <a:rPr lang="en-US" sz="1100" spc="20" dirty="0" smtClean="0">
                <a:latin typeface="Times New Roman"/>
                <a:cs typeface="Times New Roman"/>
              </a:rPr>
              <a:t> </a:t>
            </a:r>
            <a:r>
              <a:rPr lang="en-US" sz="1100" dirty="0" smtClean="0">
                <a:latin typeface="Times New Roman"/>
                <a:cs typeface="Times New Roman"/>
              </a:rPr>
              <a:t>business's</a:t>
            </a:r>
            <a:r>
              <a:rPr lang="en-US" sz="1100" spc="25" dirty="0" smtClean="0">
                <a:latin typeface="Times New Roman"/>
                <a:cs typeface="Times New Roman"/>
              </a:rPr>
              <a:t> </a:t>
            </a:r>
            <a:r>
              <a:rPr lang="en-US" sz="1100" dirty="0" smtClean="0">
                <a:latin typeface="Times New Roman"/>
                <a:cs typeface="Times New Roman"/>
              </a:rPr>
              <a:t>internal</a:t>
            </a:r>
            <a:r>
              <a:rPr lang="en-US" sz="1100" spc="35" dirty="0" smtClean="0">
                <a:latin typeface="Times New Roman"/>
                <a:cs typeface="Times New Roman"/>
              </a:rPr>
              <a:t> </a:t>
            </a:r>
            <a:r>
              <a:rPr lang="en-US" sz="1100" dirty="0" smtClean="0">
                <a:latin typeface="Times New Roman"/>
                <a:cs typeface="Times New Roman"/>
              </a:rPr>
              <a:t>capabilities</a:t>
            </a:r>
            <a:r>
              <a:rPr lang="en-US" sz="1100" spc="20" dirty="0" smtClean="0">
                <a:latin typeface="Times New Roman"/>
                <a:cs typeface="Times New Roman"/>
              </a:rPr>
              <a:t> </a:t>
            </a:r>
            <a:r>
              <a:rPr lang="en-US" sz="1100" dirty="0" smtClean="0">
                <a:latin typeface="Times New Roman"/>
                <a:cs typeface="Times New Roman"/>
              </a:rPr>
              <a:t>and</a:t>
            </a:r>
            <a:r>
              <a:rPr lang="en-US" sz="1100" spc="15" dirty="0" smtClean="0">
                <a:latin typeface="Times New Roman"/>
                <a:cs typeface="Times New Roman"/>
              </a:rPr>
              <a:t> </a:t>
            </a:r>
            <a:r>
              <a:rPr lang="en-US" sz="1100" dirty="0" smtClean="0">
                <a:latin typeface="Times New Roman"/>
                <a:cs typeface="Times New Roman"/>
              </a:rPr>
              <a:t>lays</a:t>
            </a:r>
            <a:r>
              <a:rPr lang="en-US" sz="1100" spc="20" dirty="0" smtClean="0">
                <a:latin typeface="Times New Roman"/>
                <a:cs typeface="Times New Roman"/>
              </a:rPr>
              <a:t> </a:t>
            </a:r>
            <a:r>
              <a:rPr lang="en-US" sz="1100" dirty="0" smtClean="0">
                <a:latin typeface="Times New Roman"/>
                <a:cs typeface="Times New Roman"/>
              </a:rPr>
              <a:t>out</a:t>
            </a:r>
            <a:r>
              <a:rPr lang="en-US" sz="1100" spc="25" dirty="0" smtClean="0">
                <a:latin typeface="Times New Roman"/>
                <a:cs typeface="Times New Roman"/>
              </a:rPr>
              <a:t> </a:t>
            </a:r>
            <a:r>
              <a:rPr lang="en-US" sz="1100" dirty="0" smtClean="0">
                <a:latin typeface="Times New Roman"/>
                <a:cs typeface="Times New Roman"/>
              </a:rPr>
              <a:t>strategies</a:t>
            </a:r>
            <a:r>
              <a:rPr lang="en-US" sz="1100" spc="25" dirty="0" smtClean="0">
                <a:latin typeface="Times New Roman"/>
                <a:cs typeface="Times New Roman"/>
              </a:rPr>
              <a:t> </a:t>
            </a:r>
            <a:r>
              <a:rPr lang="en-US" sz="1100" spc="-25" dirty="0" smtClean="0">
                <a:latin typeface="Times New Roman"/>
                <a:cs typeface="Times New Roman"/>
              </a:rPr>
              <a:t>for </a:t>
            </a:r>
            <a:r>
              <a:rPr lang="en-US" sz="1100" dirty="0" smtClean="0">
                <a:latin typeface="Times New Roman"/>
                <a:cs typeface="Times New Roman"/>
              </a:rPr>
              <a:t>how</a:t>
            </a:r>
            <a:r>
              <a:rPr lang="en-US" sz="1100" spc="-10" dirty="0" smtClean="0">
                <a:latin typeface="Times New Roman"/>
                <a:cs typeface="Times New Roman"/>
              </a:rPr>
              <a:t> </a:t>
            </a:r>
            <a:r>
              <a:rPr lang="en-US" sz="1100" dirty="0" smtClean="0">
                <a:latin typeface="Times New Roman"/>
                <a:cs typeface="Times New Roman"/>
              </a:rPr>
              <a:t>to</a:t>
            </a:r>
            <a:r>
              <a:rPr lang="en-US" sz="1100" spc="-5" dirty="0" smtClean="0">
                <a:latin typeface="Times New Roman"/>
                <a:cs typeface="Times New Roman"/>
              </a:rPr>
              <a:t> </a:t>
            </a:r>
            <a:r>
              <a:rPr lang="en-US" sz="1100" dirty="0" smtClean="0">
                <a:latin typeface="Times New Roman"/>
                <a:cs typeface="Times New Roman"/>
              </a:rPr>
              <a:t>use</a:t>
            </a:r>
            <a:r>
              <a:rPr lang="en-US" sz="1100" spc="-10" dirty="0" smtClean="0">
                <a:latin typeface="Times New Roman"/>
                <a:cs typeface="Times New Roman"/>
              </a:rPr>
              <a:t> </a:t>
            </a:r>
            <a:r>
              <a:rPr lang="en-US" sz="1100" dirty="0" smtClean="0">
                <a:latin typeface="Times New Roman"/>
                <a:cs typeface="Times New Roman"/>
              </a:rPr>
              <a:t>those</a:t>
            </a:r>
            <a:r>
              <a:rPr lang="en-US" sz="1100" spc="-10" dirty="0" smtClean="0">
                <a:latin typeface="Times New Roman"/>
                <a:cs typeface="Times New Roman"/>
              </a:rPr>
              <a:t> </a:t>
            </a:r>
            <a:r>
              <a:rPr lang="en-US" sz="1100" dirty="0" smtClean="0">
                <a:latin typeface="Times New Roman"/>
                <a:cs typeface="Times New Roman"/>
              </a:rPr>
              <a:t>capabilities</a:t>
            </a:r>
            <a:r>
              <a:rPr lang="en-US" sz="1100" spc="-5" dirty="0" smtClean="0">
                <a:latin typeface="Times New Roman"/>
                <a:cs typeface="Times New Roman"/>
              </a:rPr>
              <a:t> </a:t>
            </a:r>
            <a:r>
              <a:rPr lang="en-US" sz="1100" dirty="0" smtClean="0">
                <a:latin typeface="Times New Roman"/>
                <a:cs typeface="Times New Roman"/>
              </a:rPr>
              <a:t>to</a:t>
            </a:r>
            <a:r>
              <a:rPr lang="en-US" sz="1100" spc="-5" dirty="0" smtClean="0">
                <a:latin typeface="Times New Roman"/>
                <a:cs typeface="Times New Roman"/>
              </a:rPr>
              <a:t> </a:t>
            </a:r>
            <a:r>
              <a:rPr lang="en-US" sz="1100" dirty="0" smtClean="0">
                <a:latin typeface="Times New Roman"/>
                <a:cs typeface="Times New Roman"/>
              </a:rPr>
              <a:t>improve</a:t>
            </a:r>
            <a:r>
              <a:rPr lang="en-US" sz="1100" spc="-15" dirty="0" smtClean="0">
                <a:latin typeface="Times New Roman"/>
                <a:cs typeface="Times New Roman"/>
              </a:rPr>
              <a:t> </a:t>
            </a:r>
            <a:r>
              <a:rPr lang="en-US" sz="1100" dirty="0" smtClean="0">
                <a:latin typeface="Times New Roman"/>
                <a:cs typeface="Times New Roman"/>
              </a:rPr>
              <a:t>the</a:t>
            </a:r>
            <a:r>
              <a:rPr lang="en-US" sz="1100" spc="-10" dirty="0" smtClean="0">
                <a:latin typeface="Times New Roman"/>
                <a:cs typeface="Times New Roman"/>
              </a:rPr>
              <a:t> </a:t>
            </a:r>
            <a:r>
              <a:rPr lang="en-US" sz="1100" dirty="0" smtClean="0">
                <a:latin typeface="Times New Roman"/>
                <a:cs typeface="Times New Roman"/>
              </a:rPr>
              <a:t>company</a:t>
            </a:r>
            <a:r>
              <a:rPr lang="en-US" sz="1100" spc="-5" dirty="0" smtClean="0">
                <a:latin typeface="Times New Roman"/>
                <a:cs typeface="Times New Roman"/>
              </a:rPr>
              <a:t> </a:t>
            </a:r>
            <a:r>
              <a:rPr lang="en-US" sz="1100" dirty="0" smtClean="0">
                <a:latin typeface="Times New Roman"/>
                <a:cs typeface="Times New Roman"/>
              </a:rPr>
              <a:t>and</a:t>
            </a:r>
            <a:r>
              <a:rPr lang="en-US" sz="1100" spc="-5" dirty="0" smtClean="0">
                <a:latin typeface="Times New Roman"/>
                <a:cs typeface="Times New Roman"/>
              </a:rPr>
              <a:t> </a:t>
            </a:r>
            <a:r>
              <a:rPr lang="en-US" sz="1100" dirty="0" smtClean="0">
                <a:latin typeface="Times New Roman"/>
                <a:cs typeface="Times New Roman"/>
              </a:rPr>
              <a:t>meet</a:t>
            </a:r>
            <a:r>
              <a:rPr lang="en-US" sz="1100" spc="-5" dirty="0" smtClean="0">
                <a:latin typeface="Times New Roman"/>
                <a:cs typeface="Times New Roman"/>
              </a:rPr>
              <a:t> </a:t>
            </a:r>
            <a:r>
              <a:rPr lang="en-US" sz="1100" spc="-10" dirty="0" smtClean="0">
                <a:latin typeface="Times New Roman"/>
                <a:cs typeface="Times New Roman"/>
              </a:rPr>
              <a:t>goals.</a:t>
            </a:r>
            <a:endParaRPr lang="en-US" sz="1100" dirty="0" smtClean="0">
              <a:latin typeface="Times New Roman"/>
              <a:cs typeface="Times New Roman"/>
            </a:endParaRPr>
          </a:p>
          <a:p>
            <a:endParaRPr lang="en-US" sz="11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464" y="214290"/>
            <a:ext cx="9905999" cy="3541714"/>
          </a:xfrm>
        </p:spPr>
        <p:txBody>
          <a:bodyPr/>
          <a:lstStyle/>
          <a:p>
            <a:pPr marL="513715" lvl="1" indent="-501650">
              <a:lnSpc>
                <a:spcPct val="100000"/>
              </a:lnSpc>
              <a:buNone/>
              <a:tabLst>
                <a:tab pos="513715" algn="l"/>
                <a:tab pos="514350" algn="l"/>
              </a:tabLst>
            </a:pPr>
            <a:r>
              <a:rPr lang="en-US" dirty="0" smtClean="0"/>
              <a:t>1    </a:t>
            </a:r>
            <a:r>
              <a:rPr lang="en-US" sz="1400" b="1" dirty="0" smtClean="0">
                <a:latin typeface="Times New Roman"/>
                <a:cs typeface="Times New Roman"/>
              </a:rPr>
              <a:t>Functional</a:t>
            </a:r>
            <a:r>
              <a:rPr lang="en-US" sz="1400" b="1" spc="-15" dirty="0" smtClean="0">
                <a:latin typeface="Times New Roman"/>
                <a:cs typeface="Times New Roman"/>
              </a:rPr>
              <a:t> </a:t>
            </a:r>
            <a:r>
              <a:rPr lang="en-US" sz="1400" b="1" dirty="0" smtClean="0">
                <a:latin typeface="Times New Roman"/>
                <a:cs typeface="Times New Roman"/>
              </a:rPr>
              <a:t>Areas</a:t>
            </a:r>
            <a:r>
              <a:rPr lang="en-US" sz="1400" b="1" spc="-10" dirty="0" smtClean="0">
                <a:latin typeface="Times New Roman"/>
                <a:cs typeface="Times New Roman"/>
              </a:rPr>
              <a:t> </a:t>
            </a:r>
            <a:r>
              <a:rPr lang="en-US" sz="1400" b="1" dirty="0" smtClean="0">
                <a:latin typeface="Times New Roman"/>
                <a:cs typeface="Times New Roman"/>
              </a:rPr>
              <a:t>of</a:t>
            </a:r>
            <a:r>
              <a:rPr lang="en-US" sz="1400" b="1" spc="-30" dirty="0" smtClean="0">
                <a:latin typeface="Times New Roman"/>
                <a:cs typeface="Times New Roman"/>
              </a:rPr>
              <a:t> </a:t>
            </a:r>
            <a:r>
              <a:rPr lang="en-US" sz="1400" b="1" dirty="0" smtClean="0">
                <a:latin typeface="Times New Roman"/>
                <a:cs typeface="Times New Roman"/>
              </a:rPr>
              <a:t>Tata</a:t>
            </a:r>
            <a:r>
              <a:rPr lang="en-US" sz="1400" b="1" spc="-10" dirty="0" smtClean="0">
                <a:latin typeface="Times New Roman"/>
                <a:cs typeface="Times New Roman"/>
              </a:rPr>
              <a:t> Motors:</a:t>
            </a:r>
            <a:endParaRPr lang="en-US" sz="1400" dirty="0" smtClean="0">
              <a:latin typeface="Times New Roman"/>
              <a:cs typeface="Times New Roman"/>
            </a:endParaRPr>
          </a:p>
          <a:p>
            <a:pPr marL="782320" lvl="2">
              <a:lnSpc>
                <a:spcPct val="100000"/>
              </a:lnSpc>
              <a:spcBef>
                <a:spcPts val="860"/>
              </a:spcBef>
              <a:buFont typeface="Times New Roman"/>
              <a:buAutoNum type="arabicPeriod"/>
              <a:tabLst>
                <a:tab pos="782320" algn="l"/>
              </a:tabLst>
            </a:pPr>
            <a:r>
              <a:rPr lang="en-US" sz="1200" dirty="0" smtClean="0">
                <a:latin typeface="Times New Roman"/>
                <a:cs typeface="Times New Roman"/>
              </a:rPr>
              <a:t>Engineering</a:t>
            </a:r>
            <a:r>
              <a:rPr lang="en-US" sz="1200" spc="-10" dirty="0" smtClean="0">
                <a:latin typeface="Times New Roman"/>
                <a:cs typeface="Times New Roman"/>
              </a:rPr>
              <a:t> </a:t>
            </a:r>
            <a:r>
              <a:rPr lang="en-US" sz="1200" dirty="0" smtClean="0">
                <a:latin typeface="Times New Roman"/>
                <a:cs typeface="Times New Roman"/>
              </a:rPr>
              <a:t>and</a:t>
            </a:r>
            <a:r>
              <a:rPr lang="en-US" sz="1200" spc="-10" dirty="0" smtClean="0">
                <a:latin typeface="Times New Roman"/>
                <a:cs typeface="Times New Roman"/>
              </a:rPr>
              <a:t> Design</a:t>
            </a:r>
            <a:endParaRPr lang="en-US" sz="1200" dirty="0" smtClean="0">
              <a:latin typeface="Times New Roman"/>
              <a:cs typeface="Times New Roman"/>
            </a:endParaRPr>
          </a:p>
          <a:p>
            <a:pPr marL="782320" lvl="2">
              <a:lnSpc>
                <a:spcPct val="100000"/>
              </a:lnSpc>
              <a:spcBef>
                <a:spcPts val="625"/>
              </a:spcBef>
              <a:buFont typeface="Times New Roman"/>
              <a:buAutoNum type="arabicPeriod"/>
              <a:tabLst>
                <a:tab pos="782320" algn="l"/>
              </a:tabLst>
            </a:pPr>
            <a:r>
              <a:rPr lang="en-US" sz="1200" dirty="0" smtClean="0">
                <a:latin typeface="Times New Roman"/>
                <a:cs typeface="Times New Roman"/>
              </a:rPr>
              <a:t>Research</a:t>
            </a:r>
            <a:r>
              <a:rPr lang="en-US" sz="1200" spc="-15" dirty="0" smtClean="0">
                <a:latin typeface="Times New Roman"/>
                <a:cs typeface="Times New Roman"/>
              </a:rPr>
              <a:t> </a:t>
            </a:r>
            <a:r>
              <a:rPr lang="en-US" sz="1200" dirty="0" smtClean="0">
                <a:latin typeface="Times New Roman"/>
                <a:cs typeface="Times New Roman"/>
              </a:rPr>
              <a:t>and</a:t>
            </a:r>
            <a:r>
              <a:rPr lang="en-US" sz="1200" spc="-15" dirty="0" smtClean="0">
                <a:latin typeface="Times New Roman"/>
                <a:cs typeface="Times New Roman"/>
              </a:rPr>
              <a:t> </a:t>
            </a:r>
            <a:r>
              <a:rPr lang="en-US" sz="1200" spc="-10" dirty="0" smtClean="0">
                <a:latin typeface="Times New Roman"/>
                <a:cs typeface="Times New Roman"/>
              </a:rPr>
              <a:t>Development</a:t>
            </a:r>
            <a:endParaRPr lang="en-US" sz="1200" dirty="0" smtClean="0">
              <a:latin typeface="Times New Roman"/>
              <a:cs typeface="Times New Roman"/>
            </a:endParaRPr>
          </a:p>
          <a:p>
            <a:pPr marL="782320" lvl="2">
              <a:lnSpc>
                <a:spcPct val="100000"/>
              </a:lnSpc>
              <a:spcBef>
                <a:spcPts val="635"/>
              </a:spcBef>
              <a:buFont typeface="Times New Roman"/>
              <a:buAutoNum type="arabicPeriod"/>
              <a:tabLst>
                <a:tab pos="782320" algn="l"/>
              </a:tabLst>
            </a:pPr>
            <a:r>
              <a:rPr lang="en-US" sz="1200" dirty="0" smtClean="0">
                <a:latin typeface="Times New Roman"/>
                <a:cs typeface="Times New Roman"/>
              </a:rPr>
              <a:t>Production</a:t>
            </a:r>
            <a:r>
              <a:rPr lang="en-US" sz="1200" spc="-20" dirty="0" smtClean="0">
                <a:latin typeface="Times New Roman"/>
                <a:cs typeface="Times New Roman"/>
              </a:rPr>
              <a:t> </a:t>
            </a:r>
            <a:r>
              <a:rPr lang="en-US" sz="1200" spc="-10" dirty="0" smtClean="0">
                <a:latin typeface="Times New Roman"/>
                <a:cs typeface="Times New Roman"/>
              </a:rPr>
              <a:t>Department</a:t>
            </a:r>
            <a:endParaRPr lang="en-US" sz="1200" dirty="0" smtClean="0">
              <a:latin typeface="Times New Roman"/>
              <a:cs typeface="Times New Roman"/>
            </a:endParaRPr>
          </a:p>
          <a:p>
            <a:pPr marL="782320" lvl="2">
              <a:lnSpc>
                <a:spcPct val="100000"/>
              </a:lnSpc>
              <a:spcBef>
                <a:spcPts val="625"/>
              </a:spcBef>
              <a:buFont typeface="Times New Roman"/>
              <a:buAutoNum type="arabicPeriod"/>
              <a:tabLst>
                <a:tab pos="782320" algn="l"/>
              </a:tabLst>
            </a:pPr>
            <a:r>
              <a:rPr lang="en-US" sz="1200" spc="-10" dirty="0" smtClean="0">
                <a:latin typeface="Times New Roman"/>
                <a:cs typeface="Times New Roman"/>
              </a:rPr>
              <a:t>Logistics</a:t>
            </a:r>
            <a:endParaRPr lang="en-US" sz="1200" dirty="0" smtClean="0">
              <a:latin typeface="Times New Roman"/>
              <a:cs typeface="Times New Roman"/>
            </a:endParaRPr>
          </a:p>
          <a:p>
            <a:pPr marL="782320" lvl="2">
              <a:lnSpc>
                <a:spcPct val="100000"/>
              </a:lnSpc>
              <a:spcBef>
                <a:spcPts val="630"/>
              </a:spcBef>
              <a:buSzPct val="116666"/>
              <a:buFont typeface="Times New Roman"/>
              <a:buAutoNum type="arabicPeriod"/>
              <a:tabLst>
                <a:tab pos="782320" algn="l"/>
              </a:tabLst>
            </a:pPr>
            <a:r>
              <a:rPr lang="en-US" sz="1200" dirty="0" smtClean="0">
                <a:latin typeface="Times New Roman"/>
                <a:cs typeface="Times New Roman"/>
              </a:rPr>
              <a:t>IT</a:t>
            </a:r>
            <a:r>
              <a:rPr lang="en-US" sz="1200" spc="-20" dirty="0" smtClean="0">
                <a:latin typeface="Times New Roman"/>
                <a:cs typeface="Times New Roman"/>
              </a:rPr>
              <a:t> </a:t>
            </a:r>
            <a:r>
              <a:rPr lang="en-US" sz="1200" spc="-10" dirty="0" smtClean="0">
                <a:latin typeface="Times New Roman"/>
                <a:cs typeface="Times New Roman"/>
              </a:rPr>
              <a:t>Services</a:t>
            </a:r>
            <a:endParaRPr lang="en-US" sz="1200" dirty="0" smtClean="0">
              <a:latin typeface="Times New Roman"/>
              <a:cs typeface="Times New Roman"/>
            </a:endParaRPr>
          </a:p>
          <a:p>
            <a:pPr marL="782320" lvl="2">
              <a:lnSpc>
                <a:spcPct val="100000"/>
              </a:lnSpc>
              <a:spcBef>
                <a:spcPts val="575"/>
              </a:spcBef>
              <a:buSzPct val="116666"/>
              <a:buFont typeface="Times New Roman"/>
              <a:buAutoNum type="arabicPeriod"/>
              <a:tabLst>
                <a:tab pos="782320" algn="l"/>
              </a:tabLst>
            </a:pPr>
            <a:r>
              <a:rPr lang="en-US" sz="1200" dirty="0" smtClean="0">
                <a:latin typeface="Times New Roman"/>
                <a:cs typeface="Times New Roman"/>
              </a:rPr>
              <a:t>Human</a:t>
            </a:r>
            <a:r>
              <a:rPr lang="en-US" sz="1200" spc="-5" dirty="0" smtClean="0">
                <a:latin typeface="Times New Roman"/>
                <a:cs typeface="Times New Roman"/>
              </a:rPr>
              <a:t> </a:t>
            </a:r>
            <a:r>
              <a:rPr lang="en-US" sz="1200" dirty="0" smtClean="0">
                <a:latin typeface="Times New Roman"/>
                <a:cs typeface="Times New Roman"/>
              </a:rPr>
              <a:t>Resource</a:t>
            </a:r>
            <a:r>
              <a:rPr lang="en-US" sz="1200" spc="-10" dirty="0" smtClean="0">
                <a:latin typeface="Times New Roman"/>
                <a:cs typeface="Times New Roman"/>
              </a:rPr>
              <a:t> Department</a:t>
            </a:r>
            <a:endParaRPr lang="en-US" sz="1200" dirty="0" smtClean="0">
              <a:latin typeface="Times New Roman"/>
              <a:cs typeface="Times New Roman"/>
            </a:endParaRPr>
          </a:p>
          <a:p>
            <a:pPr marL="782320" lvl="2">
              <a:lnSpc>
                <a:spcPct val="100000"/>
              </a:lnSpc>
              <a:spcBef>
                <a:spcPts val="575"/>
              </a:spcBef>
              <a:buSzPct val="116666"/>
              <a:buFont typeface="Times New Roman"/>
              <a:buAutoNum type="arabicPeriod"/>
              <a:tabLst>
                <a:tab pos="782320" algn="l"/>
              </a:tabLst>
            </a:pPr>
            <a:r>
              <a:rPr lang="en-US" sz="1200" dirty="0" smtClean="0">
                <a:latin typeface="Times New Roman"/>
                <a:cs typeface="Times New Roman"/>
              </a:rPr>
              <a:t>Finance</a:t>
            </a:r>
            <a:r>
              <a:rPr lang="en-US" sz="1200" spc="-25" dirty="0" smtClean="0">
                <a:latin typeface="Times New Roman"/>
                <a:cs typeface="Times New Roman"/>
              </a:rPr>
              <a:t> </a:t>
            </a:r>
            <a:r>
              <a:rPr lang="en-US" sz="1200" spc="-10" dirty="0" smtClean="0">
                <a:latin typeface="Times New Roman"/>
                <a:cs typeface="Times New Roman"/>
              </a:rPr>
              <a:t>Department</a:t>
            </a:r>
            <a:endParaRPr lang="en-US" sz="1200" dirty="0" smtClean="0">
              <a:latin typeface="Times New Roman"/>
              <a:cs typeface="Times New Roman"/>
            </a:endParaRPr>
          </a:p>
          <a:p>
            <a:endParaRPr lang="en-US" dirty="0"/>
          </a:p>
        </p:txBody>
      </p:sp>
      <p:grpSp>
        <p:nvGrpSpPr>
          <p:cNvPr id="4" name="object 6"/>
          <p:cNvGrpSpPr/>
          <p:nvPr/>
        </p:nvGrpSpPr>
        <p:grpSpPr>
          <a:xfrm>
            <a:off x="3714320" y="2357430"/>
            <a:ext cx="4050029" cy="1089660"/>
            <a:chOff x="1702435" y="3519169"/>
            <a:chExt cx="4037329" cy="1076833"/>
          </a:xfrm>
        </p:grpSpPr>
        <p:sp>
          <p:nvSpPr>
            <p:cNvPr id="5" name="object 7"/>
            <p:cNvSpPr/>
            <p:nvPr/>
          </p:nvSpPr>
          <p:spPr>
            <a:xfrm>
              <a:off x="1702435" y="4374387"/>
              <a:ext cx="4037329" cy="221615"/>
            </a:xfrm>
            <a:custGeom>
              <a:avLst/>
              <a:gdLst/>
              <a:ahLst/>
              <a:cxnLst/>
              <a:rect l="l" t="t" r="r" b="b"/>
              <a:pathLst>
                <a:path w="4037329" h="221614">
                  <a:moveTo>
                    <a:pt x="1999106" y="0"/>
                  </a:moveTo>
                  <a:lnTo>
                    <a:pt x="1999106" y="160020"/>
                  </a:lnTo>
                  <a:lnTo>
                    <a:pt x="4036949" y="160020"/>
                  </a:lnTo>
                  <a:lnTo>
                    <a:pt x="4036949" y="221234"/>
                  </a:lnTo>
                </a:path>
                <a:path w="4037329" h="221614">
                  <a:moveTo>
                    <a:pt x="1999106" y="0"/>
                  </a:moveTo>
                  <a:lnTo>
                    <a:pt x="1999106" y="160020"/>
                  </a:lnTo>
                  <a:lnTo>
                    <a:pt x="3229482" y="160020"/>
                  </a:lnTo>
                  <a:lnTo>
                    <a:pt x="3229482" y="221234"/>
                  </a:lnTo>
                </a:path>
                <a:path w="4037329" h="221614">
                  <a:moveTo>
                    <a:pt x="1999106" y="0"/>
                  </a:moveTo>
                  <a:lnTo>
                    <a:pt x="1999106" y="160020"/>
                  </a:lnTo>
                  <a:lnTo>
                    <a:pt x="2422143" y="160020"/>
                  </a:lnTo>
                  <a:lnTo>
                    <a:pt x="2422143" y="221234"/>
                  </a:lnTo>
                </a:path>
                <a:path w="4037329" h="221614">
                  <a:moveTo>
                    <a:pt x="1999106" y="0"/>
                  </a:moveTo>
                  <a:lnTo>
                    <a:pt x="1999106" y="160020"/>
                  </a:lnTo>
                  <a:lnTo>
                    <a:pt x="1614804" y="160020"/>
                  </a:lnTo>
                  <a:lnTo>
                    <a:pt x="1614804" y="221234"/>
                  </a:lnTo>
                </a:path>
                <a:path w="4037329" h="221614">
                  <a:moveTo>
                    <a:pt x="1999106" y="0"/>
                  </a:moveTo>
                  <a:lnTo>
                    <a:pt x="1999106" y="160020"/>
                  </a:lnTo>
                  <a:lnTo>
                    <a:pt x="807465" y="160020"/>
                  </a:lnTo>
                  <a:lnTo>
                    <a:pt x="807465" y="221234"/>
                  </a:lnTo>
                </a:path>
                <a:path w="4037329" h="221614">
                  <a:moveTo>
                    <a:pt x="1999106" y="0"/>
                  </a:moveTo>
                  <a:lnTo>
                    <a:pt x="1999106" y="160020"/>
                  </a:lnTo>
                  <a:lnTo>
                    <a:pt x="0" y="160020"/>
                  </a:lnTo>
                  <a:lnTo>
                    <a:pt x="0" y="221234"/>
                  </a:lnTo>
                </a:path>
              </a:pathLst>
            </a:custGeom>
            <a:ln w="12700">
              <a:solidFill>
                <a:srgbClr val="34589C"/>
              </a:solidFill>
            </a:ln>
          </p:spPr>
          <p:txBody>
            <a:bodyPr wrap="square" lIns="0" tIns="0" rIns="0" bIns="0" rtlCol="0"/>
            <a:lstStyle/>
            <a:p>
              <a:endParaRPr/>
            </a:p>
          </p:txBody>
        </p:sp>
        <p:sp>
          <p:nvSpPr>
            <p:cNvPr id="6" name="object 8"/>
            <p:cNvSpPr/>
            <p:nvPr/>
          </p:nvSpPr>
          <p:spPr>
            <a:xfrm>
              <a:off x="3000883" y="3519169"/>
              <a:ext cx="1401445" cy="855344"/>
            </a:xfrm>
            <a:custGeom>
              <a:avLst/>
              <a:gdLst/>
              <a:ahLst/>
              <a:cxnLst/>
              <a:rect l="l" t="t" r="r" b="b"/>
              <a:pathLst>
                <a:path w="1401445" h="855345">
                  <a:moveTo>
                    <a:pt x="1315720" y="0"/>
                  </a:moveTo>
                  <a:lnTo>
                    <a:pt x="85471" y="0"/>
                  </a:lnTo>
                  <a:lnTo>
                    <a:pt x="52238" y="6730"/>
                  </a:lnTo>
                  <a:lnTo>
                    <a:pt x="25066" y="25082"/>
                  </a:lnTo>
                  <a:lnTo>
                    <a:pt x="6729" y="52292"/>
                  </a:lnTo>
                  <a:lnTo>
                    <a:pt x="0" y="85598"/>
                  </a:lnTo>
                  <a:lnTo>
                    <a:pt x="0" y="769620"/>
                  </a:lnTo>
                  <a:lnTo>
                    <a:pt x="6729" y="802925"/>
                  </a:lnTo>
                  <a:lnTo>
                    <a:pt x="25066" y="830135"/>
                  </a:lnTo>
                  <a:lnTo>
                    <a:pt x="52238" y="848487"/>
                  </a:lnTo>
                  <a:lnTo>
                    <a:pt x="85471" y="855218"/>
                  </a:lnTo>
                  <a:lnTo>
                    <a:pt x="1315720" y="855218"/>
                  </a:lnTo>
                  <a:lnTo>
                    <a:pt x="1349005" y="848487"/>
                  </a:lnTo>
                  <a:lnTo>
                    <a:pt x="1376172" y="830135"/>
                  </a:lnTo>
                  <a:lnTo>
                    <a:pt x="1394479" y="802925"/>
                  </a:lnTo>
                  <a:lnTo>
                    <a:pt x="1401191" y="769620"/>
                  </a:lnTo>
                  <a:lnTo>
                    <a:pt x="1401191" y="85598"/>
                  </a:lnTo>
                  <a:lnTo>
                    <a:pt x="1394479" y="52292"/>
                  </a:lnTo>
                  <a:lnTo>
                    <a:pt x="1376172" y="25082"/>
                  </a:lnTo>
                  <a:lnTo>
                    <a:pt x="1349005" y="6730"/>
                  </a:lnTo>
                  <a:lnTo>
                    <a:pt x="1315720" y="0"/>
                  </a:lnTo>
                  <a:close/>
                </a:path>
              </a:pathLst>
            </a:custGeom>
            <a:solidFill>
              <a:srgbClr val="4471C4"/>
            </a:solidFill>
          </p:spPr>
          <p:txBody>
            <a:bodyPr wrap="square" lIns="0" tIns="0" rIns="0" bIns="0" rtlCol="0"/>
            <a:lstStyle/>
            <a:p>
              <a:endParaRPr/>
            </a:p>
          </p:txBody>
        </p:sp>
        <p:sp>
          <p:nvSpPr>
            <p:cNvPr id="7" name="object 9"/>
            <p:cNvSpPr/>
            <p:nvPr/>
          </p:nvSpPr>
          <p:spPr>
            <a:xfrm>
              <a:off x="3000883" y="3519169"/>
              <a:ext cx="1401445" cy="855344"/>
            </a:xfrm>
            <a:custGeom>
              <a:avLst/>
              <a:gdLst/>
              <a:ahLst/>
              <a:cxnLst/>
              <a:rect l="l" t="t" r="r" b="b"/>
              <a:pathLst>
                <a:path w="1401445" h="855345">
                  <a:moveTo>
                    <a:pt x="0" y="85598"/>
                  </a:moveTo>
                  <a:lnTo>
                    <a:pt x="6729" y="52292"/>
                  </a:lnTo>
                  <a:lnTo>
                    <a:pt x="25066" y="25082"/>
                  </a:lnTo>
                  <a:lnTo>
                    <a:pt x="52238" y="6730"/>
                  </a:lnTo>
                  <a:lnTo>
                    <a:pt x="85471" y="0"/>
                  </a:lnTo>
                  <a:lnTo>
                    <a:pt x="1315720" y="0"/>
                  </a:lnTo>
                  <a:lnTo>
                    <a:pt x="1349005" y="6730"/>
                  </a:lnTo>
                  <a:lnTo>
                    <a:pt x="1376172" y="25082"/>
                  </a:lnTo>
                  <a:lnTo>
                    <a:pt x="1394479" y="52292"/>
                  </a:lnTo>
                  <a:lnTo>
                    <a:pt x="1401191" y="85598"/>
                  </a:lnTo>
                  <a:lnTo>
                    <a:pt x="1401191" y="769620"/>
                  </a:lnTo>
                  <a:lnTo>
                    <a:pt x="1394479" y="802925"/>
                  </a:lnTo>
                  <a:lnTo>
                    <a:pt x="1376172" y="830135"/>
                  </a:lnTo>
                  <a:lnTo>
                    <a:pt x="1349005" y="848487"/>
                  </a:lnTo>
                  <a:lnTo>
                    <a:pt x="1315720" y="855218"/>
                  </a:lnTo>
                  <a:lnTo>
                    <a:pt x="85471" y="855218"/>
                  </a:lnTo>
                  <a:lnTo>
                    <a:pt x="52238" y="848487"/>
                  </a:lnTo>
                  <a:lnTo>
                    <a:pt x="25066" y="830135"/>
                  </a:lnTo>
                  <a:lnTo>
                    <a:pt x="6729" y="802925"/>
                  </a:lnTo>
                  <a:lnTo>
                    <a:pt x="0" y="769620"/>
                  </a:lnTo>
                  <a:lnTo>
                    <a:pt x="0" y="85598"/>
                  </a:lnTo>
                  <a:close/>
                </a:path>
              </a:pathLst>
            </a:custGeom>
            <a:ln w="12700">
              <a:solidFill>
                <a:srgbClr val="FFFFFF"/>
              </a:solidFill>
            </a:ln>
          </p:spPr>
          <p:txBody>
            <a:bodyPr wrap="square" lIns="0" tIns="0" rIns="0" bIns="0" rtlCol="0"/>
            <a:lstStyle/>
            <a:p>
              <a:endParaRPr/>
            </a:p>
          </p:txBody>
        </p:sp>
        <p:sp>
          <p:nvSpPr>
            <p:cNvPr id="8" name="object 10"/>
            <p:cNvSpPr/>
            <p:nvPr/>
          </p:nvSpPr>
          <p:spPr>
            <a:xfrm>
              <a:off x="3074288" y="3588891"/>
              <a:ext cx="1401445" cy="855343"/>
            </a:xfrm>
            <a:custGeom>
              <a:avLst/>
              <a:gdLst/>
              <a:ahLst/>
              <a:cxnLst/>
              <a:rect l="l" t="t" r="r" b="b"/>
              <a:pathLst>
                <a:path w="1401445" h="855345">
                  <a:moveTo>
                    <a:pt x="1315720" y="0"/>
                  </a:moveTo>
                  <a:lnTo>
                    <a:pt x="85471" y="0"/>
                  </a:lnTo>
                  <a:lnTo>
                    <a:pt x="52238" y="6730"/>
                  </a:lnTo>
                  <a:lnTo>
                    <a:pt x="25066" y="25082"/>
                  </a:lnTo>
                  <a:lnTo>
                    <a:pt x="6729" y="52292"/>
                  </a:lnTo>
                  <a:lnTo>
                    <a:pt x="0" y="85598"/>
                  </a:lnTo>
                  <a:lnTo>
                    <a:pt x="0" y="769620"/>
                  </a:lnTo>
                  <a:lnTo>
                    <a:pt x="6729" y="802925"/>
                  </a:lnTo>
                  <a:lnTo>
                    <a:pt x="25066" y="830135"/>
                  </a:lnTo>
                  <a:lnTo>
                    <a:pt x="52238" y="848487"/>
                  </a:lnTo>
                  <a:lnTo>
                    <a:pt x="85471" y="855218"/>
                  </a:lnTo>
                  <a:lnTo>
                    <a:pt x="1315720" y="855218"/>
                  </a:lnTo>
                  <a:lnTo>
                    <a:pt x="1349005" y="848487"/>
                  </a:lnTo>
                  <a:lnTo>
                    <a:pt x="1376172" y="830135"/>
                  </a:lnTo>
                  <a:lnTo>
                    <a:pt x="1394479" y="802925"/>
                  </a:lnTo>
                  <a:lnTo>
                    <a:pt x="1401190" y="769620"/>
                  </a:lnTo>
                  <a:lnTo>
                    <a:pt x="1401190" y="85598"/>
                  </a:lnTo>
                  <a:lnTo>
                    <a:pt x="1394479" y="52292"/>
                  </a:lnTo>
                  <a:lnTo>
                    <a:pt x="1376171" y="25082"/>
                  </a:lnTo>
                  <a:lnTo>
                    <a:pt x="1349005" y="6730"/>
                  </a:lnTo>
                  <a:lnTo>
                    <a:pt x="1315720" y="0"/>
                  </a:lnTo>
                  <a:close/>
                </a:path>
              </a:pathLst>
            </a:custGeom>
            <a:solidFill>
              <a:srgbClr val="FFFFFF">
                <a:alpha val="90194"/>
              </a:srgbClr>
            </a:solidFill>
          </p:spPr>
          <p:txBody>
            <a:bodyPr wrap="square" lIns="0" tIns="0" rIns="0" bIns="0" rtlCol="0"/>
            <a:lstStyle/>
            <a:p>
              <a:endParaRPr/>
            </a:p>
          </p:txBody>
        </p:sp>
        <p:sp>
          <p:nvSpPr>
            <p:cNvPr id="9" name="object 11"/>
            <p:cNvSpPr/>
            <p:nvPr/>
          </p:nvSpPr>
          <p:spPr>
            <a:xfrm>
              <a:off x="3074288" y="3588892"/>
              <a:ext cx="1401445" cy="855344"/>
            </a:xfrm>
            <a:custGeom>
              <a:avLst/>
              <a:gdLst/>
              <a:ahLst/>
              <a:cxnLst/>
              <a:rect l="l" t="t" r="r" b="b"/>
              <a:pathLst>
                <a:path w="1401445" h="855345">
                  <a:moveTo>
                    <a:pt x="0" y="85598"/>
                  </a:moveTo>
                  <a:lnTo>
                    <a:pt x="6729" y="52292"/>
                  </a:lnTo>
                  <a:lnTo>
                    <a:pt x="25066" y="25082"/>
                  </a:lnTo>
                  <a:lnTo>
                    <a:pt x="52238" y="6730"/>
                  </a:lnTo>
                  <a:lnTo>
                    <a:pt x="85471" y="0"/>
                  </a:lnTo>
                  <a:lnTo>
                    <a:pt x="1315720" y="0"/>
                  </a:lnTo>
                  <a:lnTo>
                    <a:pt x="1349005" y="6730"/>
                  </a:lnTo>
                  <a:lnTo>
                    <a:pt x="1376171" y="25082"/>
                  </a:lnTo>
                  <a:lnTo>
                    <a:pt x="1394479" y="52292"/>
                  </a:lnTo>
                  <a:lnTo>
                    <a:pt x="1401190" y="85598"/>
                  </a:lnTo>
                  <a:lnTo>
                    <a:pt x="1401190" y="769620"/>
                  </a:lnTo>
                  <a:lnTo>
                    <a:pt x="1394479" y="802925"/>
                  </a:lnTo>
                  <a:lnTo>
                    <a:pt x="1376172" y="830135"/>
                  </a:lnTo>
                  <a:lnTo>
                    <a:pt x="1349005" y="848487"/>
                  </a:lnTo>
                  <a:lnTo>
                    <a:pt x="1315720" y="855218"/>
                  </a:lnTo>
                  <a:lnTo>
                    <a:pt x="85471" y="855218"/>
                  </a:lnTo>
                  <a:lnTo>
                    <a:pt x="52238" y="848487"/>
                  </a:lnTo>
                  <a:lnTo>
                    <a:pt x="25066" y="830135"/>
                  </a:lnTo>
                  <a:lnTo>
                    <a:pt x="6729" y="802925"/>
                  </a:lnTo>
                  <a:lnTo>
                    <a:pt x="0" y="769620"/>
                  </a:lnTo>
                  <a:lnTo>
                    <a:pt x="0" y="85598"/>
                  </a:lnTo>
                  <a:close/>
                </a:path>
              </a:pathLst>
            </a:custGeom>
            <a:ln w="12700">
              <a:solidFill>
                <a:srgbClr val="4471C4"/>
              </a:solidFill>
            </a:ln>
          </p:spPr>
          <p:txBody>
            <a:bodyPr wrap="square" lIns="0" tIns="0" rIns="0" bIns="0" rtlCol="0"/>
            <a:lstStyle/>
            <a:p>
              <a:endParaRPr/>
            </a:p>
          </p:txBody>
        </p:sp>
      </p:grpSp>
      <p:sp>
        <p:nvSpPr>
          <p:cNvPr id="10" name="object 12"/>
          <p:cNvSpPr txBox="1"/>
          <p:nvPr/>
        </p:nvSpPr>
        <p:spPr>
          <a:xfrm>
            <a:off x="5225746" y="2685217"/>
            <a:ext cx="113919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Calibri"/>
                <a:cs typeface="Calibri"/>
              </a:rPr>
              <a:t>Tata</a:t>
            </a:r>
            <a:r>
              <a:rPr sz="1800" spc="-40" dirty="0">
                <a:latin typeface="Calibri"/>
                <a:cs typeface="Calibri"/>
              </a:rPr>
              <a:t> </a:t>
            </a:r>
            <a:r>
              <a:rPr sz="1800" spc="-10" dirty="0">
                <a:latin typeface="Calibri"/>
                <a:cs typeface="Calibri"/>
              </a:rPr>
              <a:t>Motors</a:t>
            </a:r>
            <a:endParaRPr sz="1800">
              <a:latin typeface="Calibri"/>
              <a:cs typeface="Calibri"/>
            </a:endParaRPr>
          </a:p>
        </p:txBody>
      </p:sp>
      <p:grpSp>
        <p:nvGrpSpPr>
          <p:cNvPr id="11" name="object 13"/>
          <p:cNvGrpSpPr/>
          <p:nvPr/>
        </p:nvGrpSpPr>
        <p:grpSpPr>
          <a:xfrm>
            <a:off x="3384120" y="3433882"/>
            <a:ext cx="746760" cy="502284"/>
            <a:chOff x="1365885" y="4589271"/>
            <a:chExt cx="746760" cy="502284"/>
          </a:xfrm>
        </p:grpSpPr>
        <p:sp>
          <p:nvSpPr>
            <p:cNvPr id="12" name="object 14"/>
            <p:cNvSpPr/>
            <p:nvPr/>
          </p:nvSpPr>
          <p:spPr>
            <a:xfrm>
              <a:off x="1372235" y="4595621"/>
              <a:ext cx="661035" cy="419734"/>
            </a:xfrm>
            <a:custGeom>
              <a:avLst/>
              <a:gdLst/>
              <a:ahLst/>
              <a:cxnLst/>
              <a:rect l="l" t="t" r="r" b="b"/>
              <a:pathLst>
                <a:path w="661035" h="419735">
                  <a:moveTo>
                    <a:pt x="618616" y="0"/>
                  </a:moveTo>
                  <a:lnTo>
                    <a:pt x="41909" y="0"/>
                  </a:lnTo>
                  <a:lnTo>
                    <a:pt x="25556" y="3280"/>
                  </a:lnTo>
                  <a:lnTo>
                    <a:pt x="12239" y="12239"/>
                  </a:lnTo>
                  <a:lnTo>
                    <a:pt x="3280" y="25556"/>
                  </a:lnTo>
                  <a:lnTo>
                    <a:pt x="0" y="41910"/>
                  </a:lnTo>
                  <a:lnTo>
                    <a:pt x="0" y="377444"/>
                  </a:lnTo>
                  <a:lnTo>
                    <a:pt x="3280" y="393797"/>
                  </a:lnTo>
                  <a:lnTo>
                    <a:pt x="12239" y="407114"/>
                  </a:lnTo>
                  <a:lnTo>
                    <a:pt x="25556" y="416073"/>
                  </a:lnTo>
                  <a:lnTo>
                    <a:pt x="41909" y="419353"/>
                  </a:lnTo>
                  <a:lnTo>
                    <a:pt x="618616" y="419353"/>
                  </a:lnTo>
                  <a:lnTo>
                    <a:pt x="634916" y="416073"/>
                  </a:lnTo>
                  <a:lnTo>
                    <a:pt x="648239" y="407114"/>
                  </a:lnTo>
                  <a:lnTo>
                    <a:pt x="657228" y="393797"/>
                  </a:lnTo>
                  <a:lnTo>
                    <a:pt x="660527" y="377444"/>
                  </a:lnTo>
                  <a:lnTo>
                    <a:pt x="660527" y="41910"/>
                  </a:lnTo>
                  <a:lnTo>
                    <a:pt x="657228" y="25556"/>
                  </a:lnTo>
                  <a:lnTo>
                    <a:pt x="648239" y="12239"/>
                  </a:lnTo>
                  <a:lnTo>
                    <a:pt x="634916" y="3280"/>
                  </a:lnTo>
                  <a:lnTo>
                    <a:pt x="618616" y="0"/>
                  </a:lnTo>
                  <a:close/>
                </a:path>
              </a:pathLst>
            </a:custGeom>
            <a:solidFill>
              <a:srgbClr val="4471C4"/>
            </a:solidFill>
          </p:spPr>
          <p:txBody>
            <a:bodyPr wrap="square" lIns="0" tIns="0" rIns="0" bIns="0" rtlCol="0"/>
            <a:lstStyle/>
            <a:p>
              <a:endParaRPr/>
            </a:p>
          </p:txBody>
        </p:sp>
        <p:sp>
          <p:nvSpPr>
            <p:cNvPr id="13" name="object 15"/>
            <p:cNvSpPr/>
            <p:nvPr/>
          </p:nvSpPr>
          <p:spPr>
            <a:xfrm>
              <a:off x="1372235" y="4595621"/>
              <a:ext cx="661035" cy="419734"/>
            </a:xfrm>
            <a:custGeom>
              <a:avLst/>
              <a:gdLst/>
              <a:ahLst/>
              <a:cxnLst/>
              <a:rect l="l" t="t" r="r" b="b"/>
              <a:pathLst>
                <a:path w="661035" h="419735">
                  <a:moveTo>
                    <a:pt x="0" y="41910"/>
                  </a:moveTo>
                  <a:lnTo>
                    <a:pt x="3280" y="25556"/>
                  </a:lnTo>
                  <a:lnTo>
                    <a:pt x="12239" y="12239"/>
                  </a:lnTo>
                  <a:lnTo>
                    <a:pt x="25556" y="3280"/>
                  </a:lnTo>
                  <a:lnTo>
                    <a:pt x="41909" y="0"/>
                  </a:lnTo>
                  <a:lnTo>
                    <a:pt x="618616" y="0"/>
                  </a:lnTo>
                  <a:lnTo>
                    <a:pt x="634916" y="3280"/>
                  </a:lnTo>
                  <a:lnTo>
                    <a:pt x="648239" y="12239"/>
                  </a:lnTo>
                  <a:lnTo>
                    <a:pt x="657228" y="25556"/>
                  </a:lnTo>
                  <a:lnTo>
                    <a:pt x="660527" y="41910"/>
                  </a:lnTo>
                  <a:lnTo>
                    <a:pt x="660527" y="377444"/>
                  </a:lnTo>
                  <a:lnTo>
                    <a:pt x="657228" y="393797"/>
                  </a:lnTo>
                  <a:lnTo>
                    <a:pt x="648239" y="407114"/>
                  </a:lnTo>
                  <a:lnTo>
                    <a:pt x="634916" y="416073"/>
                  </a:lnTo>
                  <a:lnTo>
                    <a:pt x="618616" y="419353"/>
                  </a:lnTo>
                  <a:lnTo>
                    <a:pt x="41909" y="419353"/>
                  </a:lnTo>
                  <a:lnTo>
                    <a:pt x="25556" y="416073"/>
                  </a:lnTo>
                  <a:lnTo>
                    <a:pt x="12239" y="407114"/>
                  </a:lnTo>
                  <a:lnTo>
                    <a:pt x="3280" y="393797"/>
                  </a:lnTo>
                  <a:lnTo>
                    <a:pt x="0" y="377444"/>
                  </a:lnTo>
                  <a:lnTo>
                    <a:pt x="0" y="41910"/>
                  </a:lnTo>
                  <a:close/>
                </a:path>
              </a:pathLst>
            </a:custGeom>
            <a:ln w="12700">
              <a:solidFill>
                <a:srgbClr val="FFFFFF"/>
              </a:solidFill>
            </a:ln>
          </p:spPr>
          <p:txBody>
            <a:bodyPr wrap="square" lIns="0" tIns="0" rIns="0" bIns="0" rtlCol="0"/>
            <a:lstStyle/>
            <a:p>
              <a:endParaRPr/>
            </a:p>
          </p:txBody>
        </p:sp>
        <p:sp>
          <p:nvSpPr>
            <p:cNvPr id="14" name="object 16"/>
            <p:cNvSpPr/>
            <p:nvPr/>
          </p:nvSpPr>
          <p:spPr>
            <a:xfrm>
              <a:off x="1445641" y="4665344"/>
              <a:ext cx="661035" cy="419734"/>
            </a:xfrm>
            <a:custGeom>
              <a:avLst/>
              <a:gdLst/>
              <a:ahLst/>
              <a:cxnLst/>
              <a:rect l="l" t="t" r="r" b="b"/>
              <a:pathLst>
                <a:path w="661035" h="419735">
                  <a:moveTo>
                    <a:pt x="618616" y="0"/>
                  </a:moveTo>
                  <a:lnTo>
                    <a:pt x="41909" y="0"/>
                  </a:lnTo>
                  <a:lnTo>
                    <a:pt x="25556" y="3298"/>
                  </a:lnTo>
                  <a:lnTo>
                    <a:pt x="12239" y="12287"/>
                  </a:lnTo>
                  <a:lnTo>
                    <a:pt x="3280" y="25610"/>
                  </a:lnTo>
                  <a:lnTo>
                    <a:pt x="0" y="41910"/>
                  </a:lnTo>
                  <a:lnTo>
                    <a:pt x="0" y="377443"/>
                  </a:lnTo>
                  <a:lnTo>
                    <a:pt x="3280" y="393817"/>
                  </a:lnTo>
                  <a:lnTo>
                    <a:pt x="12239" y="407177"/>
                  </a:lnTo>
                  <a:lnTo>
                    <a:pt x="25556" y="416180"/>
                  </a:lnTo>
                  <a:lnTo>
                    <a:pt x="41909" y="419480"/>
                  </a:lnTo>
                  <a:lnTo>
                    <a:pt x="618616" y="419480"/>
                  </a:lnTo>
                  <a:lnTo>
                    <a:pt x="634916" y="416180"/>
                  </a:lnTo>
                  <a:lnTo>
                    <a:pt x="648239" y="407177"/>
                  </a:lnTo>
                  <a:lnTo>
                    <a:pt x="657228" y="393817"/>
                  </a:lnTo>
                  <a:lnTo>
                    <a:pt x="660527" y="377443"/>
                  </a:lnTo>
                  <a:lnTo>
                    <a:pt x="660527" y="41910"/>
                  </a:lnTo>
                  <a:lnTo>
                    <a:pt x="657228" y="25610"/>
                  </a:lnTo>
                  <a:lnTo>
                    <a:pt x="648239" y="12287"/>
                  </a:lnTo>
                  <a:lnTo>
                    <a:pt x="634916" y="3298"/>
                  </a:lnTo>
                  <a:lnTo>
                    <a:pt x="618616" y="0"/>
                  </a:lnTo>
                  <a:close/>
                </a:path>
              </a:pathLst>
            </a:custGeom>
            <a:solidFill>
              <a:srgbClr val="FFFFFF">
                <a:alpha val="90194"/>
              </a:srgbClr>
            </a:solidFill>
          </p:spPr>
          <p:txBody>
            <a:bodyPr wrap="square" lIns="0" tIns="0" rIns="0" bIns="0" rtlCol="0"/>
            <a:lstStyle/>
            <a:p>
              <a:endParaRPr/>
            </a:p>
          </p:txBody>
        </p:sp>
        <p:sp>
          <p:nvSpPr>
            <p:cNvPr id="15" name="object 17"/>
            <p:cNvSpPr/>
            <p:nvPr/>
          </p:nvSpPr>
          <p:spPr>
            <a:xfrm>
              <a:off x="1445641" y="4665344"/>
              <a:ext cx="661035" cy="419734"/>
            </a:xfrm>
            <a:custGeom>
              <a:avLst/>
              <a:gdLst/>
              <a:ahLst/>
              <a:cxnLst/>
              <a:rect l="l" t="t" r="r" b="b"/>
              <a:pathLst>
                <a:path w="661035" h="419735">
                  <a:moveTo>
                    <a:pt x="0" y="41910"/>
                  </a:moveTo>
                  <a:lnTo>
                    <a:pt x="3280" y="25610"/>
                  </a:lnTo>
                  <a:lnTo>
                    <a:pt x="12239" y="12287"/>
                  </a:lnTo>
                  <a:lnTo>
                    <a:pt x="25556" y="3298"/>
                  </a:lnTo>
                  <a:lnTo>
                    <a:pt x="41909" y="0"/>
                  </a:lnTo>
                  <a:lnTo>
                    <a:pt x="618616" y="0"/>
                  </a:lnTo>
                  <a:lnTo>
                    <a:pt x="634916" y="3298"/>
                  </a:lnTo>
                  <a:lnTo>
                    <a:pt x="648239" y="12287"/>
                  </a:lnTo>
                  <a:lnTo>
                    <a:pt x="657228" y="25610"/>
                  </a:lnTo>
                  <a:lnTo>
                    <a:pt x="660527" y="41910"/>
                  </a:lnTo>
                  <a:lnTo>
                    <a:pt x="660527" y="377443"/>
                  </a:lnTo>
                  <a:lnTo>
                    <a:pt x="657228" y="393817"/>
                  </a:lnTo>
                  <a:lnTo>
                    <a:pt x="648239" y="407177"/>
                  </a:lnTo>
                  <a:lnTo>
                    <a:pt x="634916" y="416180"/>
                  </a:lnTo>
                  <a:lnTo>
                    <a:pt x="618616" y="419480"/>
                  </a:lnTo>
                  <a:lnTo>
                    <a:pt x="41909" y="419480"/>
                  </a:lnTo>
                  <a:lnTo>
                    <a:pt x="25556" y="416180"/>
                  </a:lnTo>
                  <a:lnTo>
                    <a:pt x="12239" y="407177"/>
                  </a:lnTo>
                  <a:lnTo>
                    <a:pt x="3280" y="393817"/>
                  </a:lnTo>
                  <a:lnTo>
                    <a:pt x="0" y="377443"/>
                  </a:lnTo>
                  <a:lnTo>
                    <a:pt x="0" y="41910"/>
                  </a:lnTo>
                  <a:close/>
                </a:path>
              </a:pathLst>
            </a:custGeom>
            <a:ln w="12700">
              <a:solidFill>
                <a:srgbClr val="4471C4"/>
              </a:solidFill>
            </a:ln>
          </p:spPr>
          <p:txBody>
            <a:bodyPr wrap="square" lIns="0" tIns="0" rIns="0" bIns="0" rtlCol="0"/>
            <a:lstStyle/>
            <a:p>
              <a:endParaRPr/>
            </a:p>
          </p:txBody>
        </p:sp>
      </p:grpSp>
      <p:sp>
        <p:nvSpPr>
          <p:cNvPr id="16" name="object 18"/>
          <p:cNvSpPr txBox="1"/>
          <p:nvPr/>
        </p:nvSpPr>
        <p:spPr>
          <a:xfrm>
            <a:off x="3536901" y="3577646"/>
            <a:ext cx="514350" cy="260985"/>
          </a:xfrm>
          <a:prstGeom prst="rect">
            <a:avLst/>
          </a:prstGeom>
        </p:spPr>
        <p:txBody>
          <a:bodyPr vert="horz" wrap="square" lIns="0" tIns="24130" rIns="0" bIns="0" rtlCol="0">
            <a:spAutoFit/>
          </a:bodyPr>
          <a:lstStyle/>
          <a:p>
            <a:pPr marL="29209" marR="5080" indent="-17145">
              <a:lnSpc>
                <a:spcPts val="890"/>
              </a:lnSpc>
              <a:spcBef>
                <a:spcPts val="190"/>
              </a:spcBef>
            </a:pPr>
            <a:r>
              <a:rPr sz="800" spc="-10" dirty="0">
                <a:latin typeface="Calibri"/>
                <a:cs typeface="Calibri"/>
              </a:rPr>
              <a:t>Engineering</a:t>
            </a:r>
            <a:r>
              <a:rPr sz="800" spc="500" dirty="0">
                <a:latin typeface="Calibri"/>
                <a:cs typeface="Calibri"/>
              </a:rPr>
              <a:t> </a:t>
            </a:r>
            <a:r>
              <a:rPr sz="800" dirty="0">
                <a:latin typeface="Calibri"/>
                <a:cs typeface="Calibri"/>
              </a:rPr>
              <a:t>and</a:t>
            </a:r>
            <a:r>
              <a:rPr sz="800" spc="-10" dirty="0">
                <a:latin typeface="Calibri"/>
                <a:cs typeface="Calibri"/>
              </a:rPr>
              <a:t> Design</a:t>
            </a:r>
            <a:endParaRPr sz="800">
              <a:latin typeface="Calibri"/>
              <a:cs typeface="Calibri"/>
            </a:endParaRPr>
          </a:p>
        </p:txBody>
      </p:sp>
      <p:grpSp>
        <p:nvGrpSpPr>
          <p:cNvPr id="17" name="object 19"/>
          <p:cNvGrpSpPr/>
          <p:nvPr/>
        </p:nvGrpSpPr>
        <p:grpSpPr>
          <a:xfrm>
            <a:off x="4191458" y="3433882"/>
            <a:ext cx="746760" cy="502284"/>
            <a:chOff x="2173223" y="4589271"/>
            <a:chExt cx="746760" cy="502284"/>
          </a:xfrm>
        </p:grpSpPr>
        <p:sp>
          <p:nvSpPr>
            <p:cNvPr id="18" name="object 20"/>
            <p:cNvSpPr/>
            <p:nvPr/>
          </p:nvSpPr>
          <p:spPr>
            <a:xfrm>
              <a:off x="2179573" y="4595621"/>
              <a:ext cx="661035" cy="419734"/>
            </a:xfrm>
            <a:custGeom>
              <a:avLst/>
              <a:gdLst/>
              <a:ahLst/>
              <a:cxnLst/>
              <a:rect l="l" t="t" r="r" b="b"/>
              <a:pathLst>
                <a:path w="661035" h="419735">
                  <a:moveTo>
                    <a:pt x="618617" y="0"/>
                  </a:moveTo>
                  <a:lnTo>
                    <a:pt x="41909" y="0"/>
                  </a:lnTo>
                  <a:lnTo>
                    <a:pt x="25610" y="3280"/>
                  </a:lnTo>
                  <a:lnTo>
                    <a:pt x="12287" y="12239"/>
                  </a:lnTo>
                  <a:lnTo>
                    <a:pt x="3298" y="25556"/>
                  </a:lnTo>
                  <a:lnTo>
                    <a:pt x="0" y="41910"/>
                  </a:lnTo>
                  <a:lnTo>
                    <a:pt x="0" y="377444"/>
                  </a:lnTo>
                  <a:lnTo>
                    <a:pt x="3298" y="393797"/>
                  </a:lnTo>
                  <a:lnTo>
                    <a:pt x="12287" y="407114"/>
                  </a:lnTo>
                  <a:lnTo>
                    <a:pt x="25610" y="416073"/>
                  </a:lnTo>
                  <a:lnTo>
                    <a:pt x="41909" y="419353"/>
                  </a:lnTo>
                  <a:lnTo>
                    <a:pt x="618617" y="419353"/>
                  </a:lnTo>
                  <a:lnTo>
                    <a:pt x="634916" y="416073"/>
                  </a:lnTo>
                  <a:lnTo>
                    <a:pt x="648239" y="407114"/>
                  </a:lnTo>
                  <a:lnTo>
                    <a:pt x="657228" y="393797"/>
                  </a:lnTo>
                  <a:lnTo>
                    <a:pt x="660526" y="377444"/>
                  </a:lnTo>
                  <a:lnTo>
                    <a:pt x="660526" y="41910"/>
                  </a:lnTo>
                  <a:lnTo>
                    <a:pt x="657228" y="25556"/>
                  </a:lnTo>
                  <a:lnTo>
                    <a:pt x="648239" y="12239"/>
                  </a:lnTo>
                  <a:lnTo>
                    <a:pt x="634916" y="3280"/>
                  </a:lnTo>
                  <a:lnTo>
                    <a:pt x="618617" y="0"/>
                  </a:lnTo>
                  <a:close/>
                </a:path>
              </a:pathLst>
            </a:custGeom>
            <a:solidFill>
              <a:srgbClr val="4471C4"/>
            </a:solidFill>
          </p:spPr>
          <p:txBody>
            <a:bodyPr wrap="square" lIns="0" tIns="0" rIns="0" bIns="0" rtlCol="0"/>
            <a:lstStyle/>
            <a:p>
              <a:endParaRPr/>
            </a:p>
          </p:txBody>
        </p:sp>
        <p:sp>
          <p:nvSpPr>
            <p:cNvPr id="19" name="object 21"/>
            <p:cNvSpPr/>
            <p:nvPr/>
          </p:nvSpPr>
          <p:spPr>
            <a:xfrm>
              <a:off x="2179573" y="4595621"/>
              <a:ext cx="661035" cy="419734"/>
            </a:xfrm>
            <a:custGeom>
              <a:avLst/>
              <a:gdLst/>
              <a:ahLst/>
              <a:cxnLst/>
              <a:rect l="l" t="t" r="r" b="b"/>
              <a:pathLst>
                <a:path w="661035" h="419735">
                  <a:moveTo>
                    <a:pt x="0" y="41910"/>
                  </a:moveTo>
                  <a:lnTo>
                    <a:pt x="3298" y="25556"/>
                  </a:lnTo>
                  <a:lnTo>
                    <a:pt x="12287" y="12239"/>
                  </a:lnTo>
                  <a:lnTo>
                    <a:pt x="25610" y="3280"/>
                  </a:lnTo>
                  <a:lnTo>
                    <a:pt x="41909" y="0"/>
                  </a:lnTo>
                  <a:lnTo>
                    <a:pt x="618617" y="0"/>
                  </a:lnTo>
                  <a:lnTo>
                    <a:pt x="634916" y="3280"/>
                  </a:lnTo>
                  <a:lnTo>
                    <a:pt x="648239" y="12239"/>
                  </a:lnTo>
                  <a:lnTo>
                    <a:pt x="657228" y="25556"/>
                  </a:lnTo>
                  <a:lnTo>
                    <a:pt x="660526" y="41910"/>
                  </a:lnTo>
                  <a:lnTo>
                    <a:pt x="660526" y="377444"/>
                  </a:lnTo>
                  <a:lnTo>
                    <a:pt x="657228" y="393797"/>
                  </a:lnTo>
                  <a:lnTo>
                    <a:pt x="648239" y="407114"/>
                  </a:lnTo>
                  <a:lnTo>
                    <a:pt x="634916" y="416073"/>
                  </a:lnTo>
                  <a:lnTo>
                    <a:pt x="618617" y="419353"/>
                  </a:lnTo>
                  <a:lnTo>
                    <a:pt x="41909" y="419353"/>
                  </a:lnTo>
                  <a:lnTo>
                    <a:pt x="25610" y="416073"/>
                  </a:lnTo>
                  <a:lnTo>
                    <a:pt x="12287" y="407114"/>
                  </a:lnTo>
                  <a:lnTo>
                    <a:pt x="3298" y="393797"/>
                  </a:lnTo>
                  <a:lnTo>
                    <a:pt x="0" y="377444"/>
                  </a:lnTo>
                  <a:lnTo>
                    <a:pt x="0" y="41910"/>
                  </a:lnTo>
                  <a:close/>
                </a:path>
              </a:pathLst>
            </a:custGeom>
            <a:ln w="12700">
              <a:solidFill>
                <a:srgbClr val="FFFFFF"/>
              </a:solidFill>
            </a:ln>
          </p:spPr>
          <p:txBody>
            <a:bodyPr wrap="square" lIns="0" tIns="0" rIns="0" bIns="0" rtlCol="0"/>
            <a:lstStyle/>
            <a:p>
              <a:endParaRPr/>
            </a:p>
          </p:txBody>
        </p:sp>
        <p:sp>
          <p:nvSpPr>
            <p:cNvPr id="20" name="object 22"/>
            <p:cNvSpPr/>
            <p:nvPr/>
          </p:nvSpPr>
          <p:spPr>
            <a:xfrm>
              <a:off x="2252979" y="4665344"/>
              <a:ext cx="661035" cy="419734"/>
            </a:xfrm>
            <a:custGeom>
              <a:avLst/>
              <a:gdLst/>
              <a:ahLst/>
              <a:cxnLst/>
              <a:rect l="l" t="t" r="r" b="b"/>
              <a:pathLst>
                <a:path w="661035" h="419735">
                  <a:moveTo>
                    <a:pt x="618617" y="0"/>
                  </a:moveTo>
                  <a:lnTo>
                    <a:pt x="41909" y="0"/>
                  </a:lnTo>
                  <a:lnTo>
                    <a:pt x="25610" y="3298"/>
                  </a:lnTo>
                  <a:lnTo>
                    <a:pt x="12287" y="12287"/>
                  </a:lnTo>
                  <a:lnTo>
                    <a:pt x="3298" y="25610"/>
                  </a:lnTo>
                  <a:lnTo>
                    <a:pt x="0" y="41910"/>
                  </a:lnTo>
                  <a:lnTo>
                    <a:pt x="0" y="377443"/>
                  </a:lnTo>
                  <a:lnTo>
                    <a:pt x="3298" y="393817"/>
                  </a:lnTo>
                  <a:lnTo>
                    <a:pt x="12287" y="407177"/>
                  </a:lnTo>
                  <a:lnTo>
                    <a:pt x="25610" y="416180"/>
                  </a:lnTo>
                  <a:lnTo>
                    <a:pt x="41909" y="419480"/>
                  </a:lnTo>
                  <a:lnTo>
                    <a:pt x="618617" y="419480"/>
                  </a:lnTo>
                  <a:lnTo>
                    <a:pt x="634916" y="416180"/>
                  </a:lnTo>
                  <a:lnTo>
                    <a:pt x="648239" y="407177"/>
                  </a:lnTo>
                  <a:lnTo>
                    <a:pt x="657228" y="393817"/>
                  </a:lnTo>
                  <a:lnTo>
                    <a:pt x="660526" y="377443"/>
                  </a:lnTo>
                  <a:lnTo>
                    <a:pt x="660526" y="41910"/>
                  </a:lnTo>
                  <a:lnTo>
                    <a:pt x="657228" y="25610"/>
                  </a:lnTo>
                  <a:lnTo>
                    <a:pt x="648239" y="12287"/>
                  </a:lnTo>
                  <a:lnTo>
                    <a:pt x="634916" y="3298"/>
                  </a:lnTo>
                  <a:lnTo>
                    <a:pt x="618617" y="0"/>
                  </a:lnTo>
                  <a:close/>
                </a:path>
              </a:pathLst>
            </a:custGeom>
            <a:solidFill>
              <a:srgbClr val="FFFFFF">
                <a:alpha val="90194"/>
              </a:srgbClr>
            </a:solidFill>
          </p:spPr>
          <p:txBody>
            <a:bodyPr wrap="square" lIns="0" tIns="0" rIns="0" bIns="0" rtlCol="0"/>
            <a:lstStyle/>
            <a:p>
              <a:endParaRPr/>
            </a:p>
          </p:txBody>
        </p:sp>
        <p:sp>
          <p:nvSpPr>
            <p:cNvPr id="21" name="object 23"/>
            <p:cNvSpPr/>
            <p:nvPr/>
          </p:nvSpPr>
          <p:spPr>
            <a:xfrm>
              <a:off x="2252979" y="4665344"/>
              <a:ext cx="661035" cy="419734"/>
            </a:xfrm>
            <a:custGeom>
              <a:avLst/>
              <a:gdLst/>
              <a:ahLst/>
              <a:cxnLst/>
              <a:rect l="l" t="t" r="r" b="b"/>
              <a:pathLst>
                <a:path w="661035" h="419735">
                  <a:moveTo>
                    <a:pt x="0" y="41910"/>
                  </a:moveTo>
                  <a:lnTo>
                    <a:pt x="3298" y="25610"/>
                  </a:lnTo>
                  <a:lnTo>
                    <a:pt x="12287" y="12287"/>
                  </a:lnTo>
                  <a:lnTo>
                    <a:pt x="25610" y="3298"/>
                  </a:lnTo>
                  <a:lnTo>
                    <a:pt x="41909" y="0"/>
                  </a:lnTo>
                  <a:lnTo>
                    <a:pt x="618617" y="0"/>
                  </a:lnTo>
                  <a:lnTo>
                    <a:pt x="634916" y="3298"/>
                  </a:lnTo>
                  <a:lnTo>
                    <a:pt x="648239" y="12287"/>
                  </a:lnTo>
                  <a:lnTo>
                    <a:pt x="657228" y="25610"/>
                  </a:lnTo>
                  <a:lnTo>
                    <a:pt x="660526" y="41910"/>
                  </a:lnTo>
                  <a:lnTo>
                    <a:pt x="660526" y="377443"/>
                  </a:lnTo>
                  <a:lnTo>
                    <a:pt x="657228" y="393817"/>
                  </a:lnTo>
                  <a:lnTo>
                    <a:pt x="648239" y="407177"/>
                  </a:lnTo>
                  <a:lnTo>
                    <a:pt x="634916" y="416180"/>
                  </a:lnTo>
                  <a:lnTo>
                    <a:pt x="618617" y="419480"/>
                  </a:lnTo>
                  <a:lnTo>
                    <a:pt x="41909" y="419480"/>
                  </a:lnTo>
                  <a:lnTo>
                    <a:pt x="25610" y="416180"/>
                  </a:lnTo>
                  <a:lnTo>
                    <a:pt x="12287" y="407177"/>
                  </a:lnTo>
                  <a:lnTo>
                    <a:pt x="3298" y="393817"/>
                  </a:lnTo>
                  <a:lnTo>
                    <a:pt x="0" y="377443"/>
                  </a:lnTo>
                  <a:lnTo>
                    <a:pt x="0" y="41910"/>
                  </a:lnTo>
                  <a:close/>
                </a:path>
              </a:pathLst>
            </a:custGeom>
            <a:ln w="12700">
              <a:solidFill>
                <a:srgbClr val="4471C4"/>
              </a:solidFill>
            </a:ln>
          </p:spPr>
          <p:txBody>
            <a:bodyPr wrap="square" lIns="0" tIns="0" rIns="0" bIns="0" rtlCol="0"/>
            <a:lstStyle/>
            <a:p>
              <a:endParaRPr/>
            </a:p>
          </p:txBody>
        </p:sp>
      </p:grpSp>
      <p:sp>
        <p:nvSpPr>
          <p:cNvPr id="22" name="object 24"/>
          <p:cNvSpPr txBox="1"/>
          <p:nvPr/>
        </p:nvSpPr>
        <p:spPr>
          <a:xfrm>
            <a:off x="4309187" y="3521893"/>
            <a:ext cx="584200" cy="372110"/>
          </a:xfrm>
          <a:prstGeom prst="rect">
            <a:avLst/>
          </a:prstGeom>
        </p:spPr>
        <p:txBody>
          <a:bodyPr vert="horz" wrap="square" lIns="0" tIns="22860" rIns="0" bIns="0" rtlCol="0">
            <a:spAutoFit/>
          </a:bodyPr>
          <a:lstStyle/>
          <a:p>
            <a:pPr marL="12065" marR="5080" indent="-635" algn="ctr">
              <a:lnSpc>
                <a:spcPct val="91900"/>
              </a:lnSpc>
              <a:spcBef>
                <a:spcPts val="180"/>
              </a:spcBef>
            </a:pPr>
            <a:r>
              <a:rPr sz="800" spc="-10" dirty="0">
                <a:latin typeface="Calibri"/>
                <a:cs typeface="Calibri"/>
              </a:rPr>
              <a:t>Reaserach</a:t>
            </a:r>
            <a:r>
              <a:rPr sz="800" spc="500" dirty="0">
                <a:latin typeface="Calibri"/>
                <a:cs typeface="Calibri"/>
              </a:rPr>
              <a:t> </a:t>
            </a:r>
            <a:r>
              <a:rPr sz="800" spc="-25" dirty="0">
                <a:latin typeface="Calibri"/>
                <a:cs typeface="Calibri"/>
              </a:rPr>
              <a:t>and</a:t>
            </a:r>
            <a:r>
              <a:rPr sz="800" spc="500" dirty="0">
                <a:latin typeface="Calibri"/>
                <a:cs typeface="Calibri"/>
              </a:rPr>
              <a:t> </a:t>
            </a:r>
            <a:r>
              <a:rPr sz="800" spc="-10" dirty="0">
                <a:latin typeface="Calibri"/>
                <a:cs typeface="Calibri"/>
              </a:rPr>
              <a:t>Development</a:t>
            </a:r>
            <a:endParaRPr sz="800">
              <a:latin typeface="Calibri"/>
              <a:cs typeface="Calibri"/>
            </a:endParaRPr>
          </a:p>
        </p:txBody>
      </p:sp>
      <p:grpSp>
        <p:nvGrpSpPr>
          <p:cNvPr id="23" name="object 25"/>
          <p:cNvGrpSpPr/>
          <p:nvPr/>
        </p:nvGrpSpPr>
        <p:grpSpPr>
          <a:xfrm>
            <a:off x="4998798" y="3433882"/>
            <a:ext cx="746760" cy="502284"/>
            <a:chOff x="2980563" y="4589271"/>
            <a:chExt cx="746760" cy="502284"/>
          </a:xfrm>
        </p:grpSpPr>
        <p:sp>
          <p:nvSpPr>
            <p:cNvPr id="24" name="object 26"/>
            <p:cNvSpPr/>
            <p:nvPr/>
          </p:nvSpPr>
          <p:spPr>
            <a:xfrm>
              <a:off x="2986913" y="4595621"/>
              <a:ext cx="661035" cy="419734"/>
            </a:xfrm>
            <a:custGeom>
              <a:avLst/>
              <a:gdLst/>
              <a:ahLst/>
              <a:cxnLst/>
              <a:rect l="l" t="t" r="r" b="b"/>
              <a:pathLst>
                <a:path w="661035" h="419735">
                  <a:moveTo>
                    <a:pt x="618616" y="0"/>
                  </a:moveTo>
                  <a:lnTo>
                    <a:pt x="41910" y="0"/>
                  </a:lnTo>
                  <a:lnTo>
                    <a:pt x="25610" y="3280"/>
                  </a:lnTo>
                  <a:lnTo>
                    <a:pt x="12287" y="12239"/>
                  </a:lnTo>
                  <a:lnTo>
                    <a:pt x="3298" y="25556"/>
                  </a:lnTo>
                  <a:lnTo>
                    <a:pt x="0" y="41910"/>
                  </a:lnTo>
                  <a:lnTo>
                    <a:pt x="0" y="377444"/>
                  </a:lnTo>
                  <a:lnTo>
                    <a:pt x="3298" y="393797"/>
                  </a:lnTo>
                  <a:lnTo>
                    <a:pt x="12287" y="407114"/>
                  </a:lnTo>
                  <a:lnTo>
                    <a:pt x="25610" y="416073"/>
                  </a:lnTo>
                  <a:lnTo>
                    <a:pt x="41910" y="419353"/>
                  </a:lnTo>
                  <a:lnTo>
                    <a:pt x="618616" y="419353"/>
                  </a:lnTo>
                  <a:lnTo>
                    <a:pt x="634990" y="416073"/>
                  </a:lnTo>
                  <a:lnTo>
                    <a:pt x="648350" y="407114"/>
                  </a:lnTo>
                  <a:lnTo>
                    <a:pt x="657353" y="393797"/>
                  </a:lnTo>
                  <a:lnTo>
                    <a:pt x="660653" y="377444"/>
                  </a:lnTo>
                  <a:lnTo>
                    <a:pt x="660653" y="41910"/>
                  </a:lnTo>
                  <a:lnTo>
                    <a:pt x="657353" y="25556"/>
                  </a:lnTo>
                  <a:lnTo>
                    <a:pt x="648350" y="12239"/>
                  </a:lnTo>
                  <a:lnTo>
                    <a:pt x="634990" y="3280"/>
                  </a:lnTo>
                  <a:lnTo>
                    <a:pt x="618616" y="0"/>
                  </a:lnTo>
                  <a:close/>
                </a:path>
              </a:pathLst>
            </a:custGeom>
            <a:solidFill>
              <a:srgbClr val="4471C4"/>
            </a:solidFill>
          </p:spPr>
          <p:txBody>
            <a:bodyPr wrap="square" lIns="0" tIns="0" rIns="0" bIns="0" rtlCol="0"/>
            <a:lstStyle/>
            <a:p>
              <a:endParaRPr/>
            </a:p>
          </p:txBody>
        </p:sp>
        <p:sp>
          <p:nvSpPr>
            <p:cNvPr id="25" name="object 27"/>
            <p:cNvSpPr/>
            <p:nvPr/>
          </p:nvSpPr>
          <p:spPr>
            <a:xfrm>
              <a:off x="2986913" y="4595621"/>
              <a:ext cx="661035" cy="419734"/>
            </a:xfrm>
            <a:custGeom>
              <a:avLst/>
              <a:gdLst/>
              <a:ahLst/>
              <a:cxnLst/>
              <a:rect l="l" t="t" r="r" b="b"/>
              <a:pathLst>
                <a:path w="661035" h="419735">
                  <a:moveTo>
                    <a:pt x="0" y="41910"/>
                  </a:moveTo>
                  <a:lnTo>
                    <a:pt x="3298" y="25556"/>
                  </a:lnTo>
                  <a:lnTo>
                    <a:pt x="12287" y="12239"/>
                  </a:lnTo>
                  <a:lnTo>
                    <a:pt x="25610" y="3280"/>
                  </a:lnTo>
                  <a:lnTo>
                    <a:pt x="41910" y="0"/>
                  </a:lnTo>
                  <a:lnTo>
                    <a:pt x="618616" y="0"/>
                  </a:lnTo>
                  <a:lnTo>
                    <a:pt x="634990" y="3280"/>
                  </a:lnTo>
                  <a:lnTo>
                    <a:pt x="648350" y="12239"/>
                  </a:lnTo>
                  <a:lnTo>
                    <a:pt x="657353" y="25556"/>
                  </a:lnTo>
                  <a:lnTo>
                    <a:pt x="660653" y="41910"/>
                  </a:lnTo>
                  <a:lnTo>
                    <a:pt x="660653" y="377444"/>
                  </a:lnTo>
                  <a:lnTo>
                    <a:pt x="657353" y="393797"/>
                  </a:lnTo>
                  <a:lnTo>
                    <a:pt x="648350" y="407114"/>
                  </a:lnTo>
                  <a:lnTo>
                    <a:pt x="634990" y="416073"/>
                  </a:lnTo>
                  <a:lnTo>
                    <a:pt x="618616" y="419353"/>
                  </a:lnTo>
                  <a:lnTo>
                    <a:pt x="41910" y="419353"/>
                  </a:lnTo>
                  <a:lnTo>
                    <a:pt x="25610" y="416073"/>
                  </a:lnTo>
                  <a:lnTo>
                    <a:pt x="12287" y="407114"/>
                  </a:lnTo>
                  <a:lnTo>
                    <a:pt x="3298" y="393797"/>
                  </a:lnTo>
                  <a:lnTo>
                    <a:pt x="0" y="377444"/>
                  </a:lnTo>
                  <a:lnTo>
                    <a:pt x="0" y="41910"/>
                  </a:lnTo>
                  <a:close/>
                </a:path>
              </a:pathLst>
            </a:custGeom>
            <a:ln w="12700">
              <a:solidFill>
                <a:srgbClr val="FFFFFF"/>
              </a:solidFill>
            </a:ln>
          </p:spPr>
          <p:txBody>
            <a:bodyPr wrap="square" lIns="0" tIns="0" rIns="0" bIns="0" rtlCol="0"/>
            <a:lstStyle/>
            <a:p>
              <a:endParaRPr/>
            </a:p>
          </p:txBody>
        </p:sp>
        <p:sp>
          <p:nvSpPr>
            <p:cNvPr id="26" name="object 28"/>
            <p:cNvSpPr/>
            <p:nvPr/>
          </p:nvSpPr>
          <p:spPr>
            <a:xfrm>
              <a:off x="3060319" y="4665344"/>
              <a:ext cx="661035" cy="419734"/>
            </a:xfrm>
            <a:custGeom>
              <a:avLst/>
              <a:gdLst/>
              <a:ahLst/>
              <a:cxnLst/>
              <a:rect l="l" t="t" r="r" b="b"/>
              <a:pathLst>
                <a:path w="661035" h="419735">
                  <a:moveTo>
                    <a:pt x="618617" y="0"/>
                  </a:moveTo>
                  <a:lnTo>
                    <a:pt x="41910" y="0"/>
                  </a:lnTo>
                  <a:lnTo>
                    <a:pt x="25610" y="3298"/>
                  </a:lnTo>
                  <a:lnTo>
                    <a:pt x="12287" y="12287"/>
                  </a:lnTo>
                  <a:lnTo>
                    <a:pt x="3298" y="25610"/>
                  </a:lnTo>
                  <a:lnTo>
                    <a:pt x="0" y="41910"/>
                  </a:lnTo>
                  <a:lnTo>
                    <a:pt x="0" y="377443"/>
                  </a:lnTo>
                  <a:lnTo>
                    <a:pt x="3298" y="393817"/>
                  </a:lnTo>
                  <a:lnTo>
                    <a:pt x="12287" y="407177"/>
                  </a:lnTo>
                  <a:lnTo>
                    <a:pt x="25610" y="416180"/>
                  </a:lnTo>
                  <a:lnTo>
                    <a:pt x="41910" y="419480"/>
                  </a:lnTo>
                  <a:lnTo>
                    <a:pt x="618617" y="419480"/>
                  </a:lnTo>
                  <a:lnTo>
                    <a:pt x="634990" y="416180"/>
                  </a:lnTo>
                  <a:lnTo>
                    <a:pt x="648350" y="407177"/>
                  </a:lnTo>
                  <a:lnTo>
                    <a:pt x="657353" y="393817"/>
                  </a:lnTo>
                  <a:lnTo>
                    <a:pt x="660654" y="377443"/>
                  </a:lnTo>
                  <a:lnTo>
                    <a:pt x="660654" y="41910"/>
                  </a:lnTo>
                  <a:lnTo>
                    <a:pt x="657353" y="25610"/>
                  </a:lnTo>
                  <a:lnTo>
                    <a:pt x="648350" y="12287"/>
                  </a:lnTo>
                  <a:lnTo>
                    <a:pt x="634990" y="3298"/>
                  </a:lnTo>
                  <a:lnTo>
                    <a:pt x="618617" y="0"/>
                  </a:lnTo>
                  <a:close/>
                </a:path>
              </a:pathLst>
            </a:custGeom>
            <a:solidFill>
              <a:srgbClr val="FFFFFF">
                <a:alpha val="90194"/>
              </a:srgbClr>
            </a:solidFill>
          </p:spPr>
          <p:txBody>
            <a:bodyPr wrap="square" lIns="0" tIns="0" rIns="0" bIns="0" rtlCol="0"/>
            <a:lstStyle/>
            <a:p>
              <a:endParaRPr/>
            </a:p>
          </p:txBody>
        </p:sp>
        <p:sp>
          <p:nvSpPr>
            <p:cNvPr id="27" name="object 29"/>
            <p:cNvSpPr/>
            <p:nvPr/>
          </p:nvSpPr>
          <p:spPr>
            <a:xfrm>
              <a:off x="3060319" y="4665344"/>
              <a:ext cx="661035" cy="419734"/>
            </a:xfrm>
            <a:custGeom>
              <a:avLst/>
              <a:gdLst/>
              <a:ahLst/>
              <a:cxnLst/>
              <a:rect l="l" t="t" r="r" b="b"/>
              <a:pathLst>
                <a:path w="661035" h="419735">
                  <a:moveTo>
                    <a:pt x="0" y="41910"/>
                  </a:moveTo>
                  <a:lnTo>
                    <a:pt x="3298" y="25610"/>
                  </a:lnTo>
                  <a:lnTo>
                    <a:pt x="12287" y="12287"/>
                  </a:lnTo>
                  <a:lnTo>
                    <a:pt x="25610" y="3298"/>
                  </a:lnTo>
                  <a:lnTo>
                    <a:pt x="41910" y="0"/>
                  </a:lnTo>
                  <a:lnTo>
                    <a:pt x="618617" y="0"/>
                  </a:lnTo>
                  <a:lnTo>
                    <a:pt x="634990" y="3298"/>
                  </a:lnTo>
                  <a:lnTo>
                    <a:pt x="648350" y="12287"/>
                  </a:lnTo>
                  <a:lnTo>
                    <a:pt x="657353" y="25610"/>
                  </a:lnTo>
                  <a:lnTo>
                    <a:pt x="660654" y="41910"/>
                  </a:lnTo>
                  <a:lnTo>
                    <a:pt x="660654" y="377443"/>
                  </a:lnTo>
                  <a:lnTo>
                    <a:pt x="657353" y="393817"/>
                  </a:lnTo>
                  <a:lnTo>
                    <a:pt x="648350" y="407177"/>
                  </a:lnTo>
                  <a:lnTo>
                    <a:pt x="634990" y="416180"/>
                  </a:lnTo>
                  <a:lnTo>
                    <a:pt x="618617" y="419480"/>
                  </a:lnTo>
                  <a:lnTo>
                    <a:pt x="41910" y="419480"/>
                  </a:lnTo>
                  <a:lnTo>
                    <a:pt x="25610" y="416180"/>
                  </a:lnTo>
                  <a:lnTo>
                    <a:pt x="12287" y="407177"/>
                  </a:lnTo>
                  <a:lnTo>
                    <a:pt x="3298" y="393817"/>
                  </a:lnTo>
                  <a:lnTo>
                    <a:pt x="0" y="377443"/>
                  </a:lnTo>
                  <a:lnTo>
                    <a:pt x="0" y="41910"/>
                  </a:lnTo>
                  <a:close/>
                </a:path>
              </a:pathLst>
            </a:custGeom>
            <a:ln w="12700">
              <a:solidFill>
                <a:srgbClr val="4471C4"/>
              </a:solidFill>
            </a:ln>
          </p:spPr>
          <p:txBody>
            <a:bodyPr wrap="square" lIns="0" tIns="0" rIns="0" bIns="0" rtlCol="0"/>
            <a:lstStyle/>
            <a:p>
              <a:endParaRPr/>
            </a:p>
          </p:txBody>
        </p:sp>
      </p:grpSp>
      <p:sp>
        <p:nvSpPr>
          <p:cNvPr id="28" name="object 30"/>
          <p:cNvSpPr txBox="1"/>
          <p:nvPr/>
        </p:nvSpPr>
        <p:spPr>
          <a:xfrm>
            <a:off x="5119955" y="3577646"/>
            <a:ext cx="578485" cy="260985"/>
          </a:xfrm>
          <a:prstGeom prst="rect">
            <a:avLst/>
          </a:prstGeom>
        </p:spPr>
        <p:txBody>
          <a:bodyPr vert="horz" wrap="square" lIns="0" tIns="24130" rIns="0" bIns="0" rtlCol="0">
            <a:spAutoFit/>
          </a:bodyPr>
          <a:lstStyle/>
          <a:p>
            <a:pPr marL="12700" marR="5080" indent="48260">
              <a:lnSpc>
                <a:spcPts val="890"/>
              </a:lnSpc>
              <a:spcBef>
                <a:spcPts val="190"/>
              </a:spcBef>
            </a:pPr>
            <a:r>
              <a:rPr sz="800" spc="-10" dirty="0">
                <a:latin typeface="Calibri"/>
                <a:cs typeface="Calibri"/>
              </a:rPr>
              <a:t>Production</a:t>
            </a:r>
            <a:r>
              <a:rPr sz="800" spc="500" dirty="0">
                <a:latin typeface="Calibri"/>
                <a:cs typeface="Calibri"/>
              </a:rPr>
              <a:t> </a:t>
            </a:r>
            <a:r>
              <a:rPr sz="800" spc="-10" dirty="0">
                <a:latin typeface="Calibri"/>
                <a:cs typeface="Calibri"/>
              </a:rPr>
              <a:t>Deapartment</a:t>
            </a:r>
            <a:endParaRPr sz="800">
              <a:latin typeface="Calibri"/>
              <a:cs typeface="Calibri"/>
            </a:endParaRPr>
          </a:p>
        </p:txBody>
      </p:sp>
      <p:grpSp>
        <p:nvGrpSpPr>
          <p:cNvPr id="29" name="object 31"/>
          <p:cNvGrpSpPr/>
          <p:nvPr/>
        </p:nvGrpSpPr>
        <p:grpSpPr>
          <a:xfrm>
            <a:off x="5806137" y="3433882"/>
            <a:ext cx="746760" cy="502284"/>
            <a:chOff x="3787902" y="4589271"/>
            <a:chExt cx="746760" cy="502284"/>
          </a:xfrm>
        </p:grpSpPr>
        <p:sp>
          <p:nvSpPr>
            <p:cNvPr id="30" name="object 32"/>
            <p:cNvSpPr/>
            <p:nvPr/>
          </p:nvSpPr>
          <p:spPr>
            <a:xfrm>
              <a:off x="3794252" y="4595621"/>
              <a:ext cx="661035" cy="419734"/>
            </a:xfrm>
            <a:custGeom>
              <a:avLst/>
              <a:gdLst/>
              <a:ahLst/>
              <a:cxnLst/>
              <a:rect l="l" t="t" r="r" b="b"/>
              <a:pathLst>
                <a:path w="661035" h="419735">
                  <a:moveTo>
                    <a:pt x="618744" y="0"/>
                  </a:moveTo>
                  <a:lnTo>
                    <a:pt x="42037" y="0"/>
                  </a:lnTo>
                  <a:lnTo>
                    <a:pt x="25663" y="3280"/>
                  </a:lnTo>
                  <a:lnTo>
                    <a:pt x="12303" y="12239"/>
                  </a:lnTo>
                  <a:lnTo>
                    <a:pt x="3300" y="25556"/>
                  </a:lnTo>
                  <a:lnTo>
                    <a:pt x="0" y="41910"/>
                  </a:lnTo>
                  <a:lnTo>
                    <a:pt x="0" y="377444"/>
                  </a:lnTo>
                  <a:lnTo>
                    <a:pt x="3300" y="393797"/>
                  </a:lnTo>
                  <a:lnTo>
                    <a:pt x="12303" y="407114"/>
                  </a:lnTo>
                  <a:lnTo>
                    <a:pt x="25663" y="416073"/>
                  </a:lnTo>
                  <a:lnTo>
                    <a:pt x="42037" y="419353"/>
                  </a:lnTo>
                  <a:lnTo>
                    <a:pt x="618744" y="419353"/>
                  </a:lnTo>
                  <a:lnTo>
                    <a:pt x="635043" y="416073"/>
                  </a:lnTo>
                  <a:lnTo>
                    <a:pt x="648366" y="407114"/>
                  </a:lnTo>
                  <a:lnTo>
                    <a:pt x="657355" y="393797"/>
                  </a:lnTo>
                  <a:lnTo>
                    <a:pt x="660653" y="377444"/>
                  </a:lnTo>
                  <a:lnTo>
                    <a:pt x="660653" y="41910"/>
                  </a:lnTo>
                  <a:lnTo>
                    <a:pt x="657355" y="25556"/>
                  </a:lnTo>
                  <a:lnTo>
                    <a:pt x="648366" y="12239"/>
                  </a:lnTo>
                  <a:lnTo>
                    <a:pt x="635043" y="3280"/>
                  </a:lnTo>
                  <a:lnTo>
                    <a:pt x="618744" y="0"/>
                  </a:lnTo>
                  <a:close/>
                </a:path>
              </a:pathLst>
            </a:custGeom>
            <a:solidFill>
              <a:srgbClr val="4471C4"/>
            </a:solidFill>
          </p:spPr>
          <p:txBody>
            <a:bodyPr wrap="square" lIns="0" tIns="0" rIns="0" bIns="0" rtlCol="0"/>
            <a:lstStyle/>
            <a:p>
              <a:endParaRPr/>
            </a:p>
          </p:txBody>
        </p:sp>
        <p:sp>
          <p:nvSpPr>
            <p:cNvPr id="31" name="object 33"/>
            <p:cNvSpPr/>
            <p:nvPr/>
          </p:nvSpPr>
          <p:spPr>
            <a:xfrm>
              <a:off x="3794252" y="4595621"/>
              <a:ext cx="661035" cy="419734"/>
            </a:xfrm>
            <a:custGeom>
              <a:avLst/>
              <a:gdLst/>
              <a:ahLst/>
              <a:cxnLst/>
              <a:rect l="l" t="t" r="r" b="b"/>
              <a:pathLst>
                <a:path w="661035" h="419735">
                  <a:moveTo>
                    <a:pt x="0" y="41910"/>
                  </a:moveTo>
                  <a:lnTo>
                    <a:pt x="3300" y="25556"/>
                  </a:lnTo>
                  <a:lnTo>
                    <a:pt x="12303" y="12239"/>
                  </a:lnTo>
                  <a:lnTo>
                    <a:pt x="25663" y="3280"/>
                  </a:lnTo>
                  <a:lnTo>
                    <a:pt x="42037" y="0"/>
                  </a:lnTo>
                  <a:lnTo>
                    <a:pt x="618744" y="0"/>
                  </a:lnTo>
                  <a:lnTo>
                    <a:pt x="635043" y="3280"/>
                  </a:lnTo>
                  <a:lnTo>
                    <a:pt x="648366" y="12239"/>
                  </a:lnTo>
                  <a:lnTo>
                    <a:pt x="657355" y="25556"/>
                  </a:lnTo>
                  <a:lnTo>
                    <a:pt x="660653" y="41910"/>
                  </a:lnTo>
                  <a:lnTo>
                    <a:pt x="660653" y="377444"/>
                  </a:lnTo>
                  <a:lnTo>
                    <a:pt x="657355" y="393797"/>
                  </a:lnTo>
                  <a:lnTo>
                    <a:pt x="648366" y="407114"/>
                  </a:lnTo>
                  <a:lnTo>
                    <a:pt x="635043" y="416073"/>
                  </a:lnTo>
                  <a:lnTo>
                    <a:pt x="618744" y="419353"/>
                  </a:lnTo>
                  <a:lnTo>
                    <a:pt x="42037" y="419353"/>
                  </a:lnTo>
                  <a:lnTo>
                    <a:pt x="25663" y="416073"/>
                  </a:lnTo>
                  <a:lnTo>
                    <a:pt x="12303" y="407114"/>
                  </a:lnTo>
                  <a:lnTo>
                    <a:pt x="3300" y="393797"/>
                  </a:lnTo>
                  <a:lnTo>
                    <a:pt x="0" y="377444"/>
                  </a:lnTo>
                  <a:lnTo>
                    <a:pt x="0" y="41910"/>
                  </a:lnTo>
                  <a:close/>
                </a:path>
              </a:pathLst>
            </a:custGeom>
            <a:ln w="12700">
              <a:solidFill>
                <a:srgbClr val="FFFFFF"/>
              </a:solidFill>
            </a:ln>
          </p:spPr>
          <p:txBody>
            <a:bodyPr wrap="square" lIns="0" tIns="0" rIns="0" bIns="0" rtlCol="0"/>
            <a:lstStyle/>
            <a:p>
              <a:endParaRPr/>
            </a:p>
          </p:txBody>
        </p:sp>
        <p:sp>
          <p:nvSpPr>
            <p:cNvPr id="32" name="object 34"/>
            <p:cNvSpPr/>
            <p:nvPr/>
          </p:nvSpPr>
          <p:spPr>
            <a:xfrm>
              <a:off x="3867658" y="4665344"/>
              <a:ext cx="661035" cy="419734"/>
            </a:xfrm>
            <a:custGeom>
              <a:avLst/>
              <a:gdLst/>
              <a:ahLst/>
              <a:cxnLst/>
              <a:rect l="l" t="t" r="r" b="b"/>
              <a:pathLst>
                <a:path w="661035" h="419735">
                  <a:moveTo>
                    <a:pt x="618743" y="0"/>
                  </a:moveTo>
                  <a:lnTo>
                    <a:pt x="42037" y="0"/>
                  </a:lnTo>
                  <a:lnTo>
                    <a:pt x="25663" y="3298"/>
                  </a:lnTo>
                  <a:lnTo>
                    <a:pt x="12303" y="12287"/>
                  </a:lnTo>
                  <a:lnTo>
                    <a:pt x="3300" y="25610"/>
                  </a:lnTo>
                  <a:lnTo>
                    <a:pt x="0" y="41910"/>
                  </a:lnTo>
                  <a:lnTo>
                    <a:pt x="0" y="377443"/>
                  </a:lnTo>
                  <a:lnTo>
                    <a:pt x="3300" y="393817"/>
                  </a:lnTo>
                  <a:lnTo>
                    <a:pt x="12303" y="407177"/>
                  </a:lnTo>
                  <a:lnTo>
                    <a:pt x="25663" y="416180"/>
                  </a:lnTo>
                  <a:lnTo>
                    <a:pt x="42037" y="419480"/>
                  </a:lnTo>
                  <a:lnTo>
                    <a:pt x="618743" y="419480"/>
                  </a:lnTo>
                  <a:lnTo>
                    <a:pt x="635043" y="416180"/>
                  </a:lnTo>
                  <a:lnTo>
                    <a:pt x="648366" y="407177"/>
                  </a:lnTo>
                  <a:lnTo>
                    <a:pt x="657355" y="393817"/>
                  </a:lnTo>
                  <a:lnTo>
                    <a:pt x="660653" y="377443"/>
                  </a:lnTo>
                  <a:lnTo>
                    <a:pt x="660653" y="41910"/>
                  </a:lnTo>
                  <a:lnTo>
                    <a:pt x="657355" y="25610"/>
                  </a:lnTo>
                  <a:lnTo>
                    <a:pt x="648366" y="12287"/>
                  </a:lnTo>
                  <a:lnTo>
                    <a:pt x="635043" y="3298"/>
                  </a:lnTo>
                  <a:lnTo>
                    <a:pt x="618743" y="0"/>
                  </a:lnTo>
                  <a:close/>
                </a:path>
              </a:pathLst>
            </a:custGeom>
            <a:solidFill>
              <a:srgbClr val="FFFFFF">
                <a:alpha val="90194"/>
              </a:srgbClr>
            </a:solidFill>
          </p:spPr>
          <p:txBody>
            <a:bodyPr wrap="square" lIns="0" tIns="0" rIns="0" bIns="0" rtlCol="0"/>
            <a:lstStyle/>
            <a:p>
              <a:endParaRPr/>
            </a:p>
          </p:txBody>
        </p:sp>
        <p:sp>
          <p:nvSpPr>
            <p:cNvPr id="33" name="object 35"/>
            <p:cNvSpPr/>
            <p:nvPr/>
          </p:nvSpPr>
          <p:spPr>
            <a:xfrm>
              <a:off x="3867658" y="4665344"/>
              <a:ext cx="661035" cy="419734"/>
            </a:xfrm>
            <a:custGeom>
              <a:avLst/>
              <a:gdLst/>
              <a:ahLst/>
              <a:cxnLst/>
              <a:rect l="l" t="t" r="r" b="b"/>
              <a:pathLst>
                <a:path w="661035" h="419735">
                  <a:moveTo>
                    <a:pt x="0" y="41910"/>
                  </a:moveTo>
                  <a:lnTo>
                    <a:pt x="3300" y="25610"/>
                  </a:lnTo>
                  <a:lnTo>
                    <a:pt x="12303" y="12287"/>
                  </a:lnTo>
                  <a:lnTo>
                    <a:pt x="25663" y="3298"/>
                  </a:lnTo>
                  <a:lnTo>
                    <a:pt x="42037" y="0"/>
                  </a:lnTo>
                  <a:lnTo>
                    <a:pt x="618743" y="0"/>
                  </a:lnTo>
                  <a:lnTo>
                    <a:pt x="635043" y="3298"/>
                  </a:lnTo>
                  <a:lnTo>
                    <a:pt x="648366" y="12287"/>
                  </a:lnTo>
                  <a:lnTo>
                    <a:pt x="657355" y="25610"/>
                  </a:lnTo>
                  <a:lnTo>
                    <a:pt x="660653" y="41910"/>
                  </a:lnTo>
                  <a:lnTo>
                    <a:pt x="660653" y="377443"/>
                  </a:lnTo>
                  <a:lnTo>
                    <a:pt x="657355" y="393817"/>
                  </a:lnTo>
                  <a:lnTo>
                    <a:pt x="648366" y="407177"/>
                  </a:lnTo>
                  <a:lnTo>
                    <a:pt x="635043" y="416180"/>
                  </a:lnTo>
                  <a:lnTo>
                    <a:pt x="618743" y="419480"/>
                  </a:lnTo>
                  <a:lnTo>
                    <a:pt x="42037" y="419480"/>
                  </a:lnTo>
                  <a:lnTo>
                    <a:pt x="25663" y="416180"/>
                  </a:lnTo>
                  <a:lnTo>
                    <a:pt x="12303" y="407177"/>
                  </a:lnTo>
                  <a:lnTo>
                    <a:pt x="3300" y="393817"/>
                  </a:lnTo>
                  <a:lnTo>
                    <a:pt x="0" y="377443"/>
                  </a:lnTo>
                  <a:lnTo>
                    <a:pt x="0" y="41910"/>
                  </a:lnTo>
                  <a:close/>
                </a:path>
              </a:pathLst>
            </a:custGeom>
            <a:ln w="12700">
              <a:solidFill>
                <a:srgbClr val="4471C4"/>
              </a:solidFill>
            </a:ln>
          </p:spPr>
          <p:txBody>
            <a:bodyPr wrap="square" lIns="0" tIns="0" rIns="0" bIns="0" rtlCol="0"/>
            <a:lstStyle/>
            <a:p>
              <a:endParaRPr/>
            </a:p>
          </p:txBody>
        </p:sp>
      </p:grpSp>
      <p:sp>
        <p:nvSpPr>
          <p:cNvPr id="34" name="object 36"/>
          <p:cNvSpPr txBox="1"/>
          <p:nvPr/>
        </p:nvSpPr>
        <p:spPr>
          <a:xfrm>
            <a:off x="6031054" y="3633399"/>
            <a:ext cx="372110" cy="147955"/>
          </a:xfrm>
          <a:prstGeom prst="rect">
            <a:avLst/>
          </a:prstGeom>
        </p:spPr>
        <p:txBody>
          <a:bodyPr vert="horz" wrap="square" lIns="0" tIns="13335" rIns="0" bIns="0" rtlCol="0">
            <a:spAutoFit/>
          </a:bodyPr>
          <a:lstStyle/>
          <a:p>
            <a:pPr marL="12700">
              <a:lnSpc>
                <a:spcPct val="100000"/>
              </a:lnSpc>
              <a:spcBef>
                <a:spcPts val="105"/>
              </a:spcBef>
            </a:pPr>
            <a:r>
              <a:rPr sz="800" spc="-10" dirty="0">
                <a:latin typeface="Calibri"/>
                <a:cs typeface="Calibri"/>
              </a:rPr>
              <a:t>Logistics</a:t>
            </a:r>
            <a:endParaRPr sz="800">
              <a:latin typeface="Calibri"/>
              <a:cs typeface="Calibri"/>
            </a:endParaRPr>
          </a:p>
        </p:txBody>
      </p:sp>
      <p:grpSp>
        <p:nvGrpSpPr>
          <p:cNvPr id="35" name="object 37"/>
          <p:cNvGrpSpPr/>
          <p:nvPr/>
        </p:nvGrpSpPr>
        <p:grpSpPr>
          <a:xfrm>
            <a:off x="6613602" y="3433882"/>
            <a:ext cx="746760" cy="502284"/>
            <a:chOff x="4595367" y="4589271"/>
            <a:chExt cx="746760" cy="502284"/>
          </a:xfrm>
        </p:grpSpPr>
        <p:sp>
          <p:nvSpPr>
            <p:cNvPr id="36" name="object 38"/>
            <p:cNvSpPr/>
            <p:nvPr/>
          </p:nvSpPr>
          <p:spPr>
            <a:xfrm>
              <a:off x="4601717" y="4595621"/>
              <a:ext cx="661035" cy="419734"/>
            </a:xfrm>
            <a:custGeom>
              <a:avLst/>
              <a:gdLst/>
              <a:ahLst/>
              <a:cxnLst/>
              <a:rect l="l" t="t" r="r" b="b"/>
              <a:pathLst>
                <a:path w="661035" h="419735">
                  <a:moveTo>
                    <a:pt x="618617" y="0"/>
                  </a:moveTo>
                  <a:lnTo>
                    <a:pt x="41910" y="0"/>
                  </a:lnTo>
                  <a:lnTo>
                    <a:pt x="25610" y="3280"/>
                  </a:lnTo>
                  <a:lnTo>
                    <a:pt x="12287" y="12239"/>
                  </a:lnTo>
                  <a:lnTo>
                    <a:pt x="3298" y="25556"/>
                  </a:lnTo>
                  <a:lnTo>
                    <a:pt x="0" y="41910"/>
                  </a:lnTo>
                  <a:lnTo>
                    <a:pt x="0" y="377444"/>
                  </a:lnTo>
                  <a:lnTo>
                    <a:pt x="3298" y="393797"/>
                  </a:lnTo>
                  <a:lnTo>
                    <a:pt x="12287" y="407114"/>
                  </a:lnTo>
                  <a:lnTo>
                    <a:pt x="25610" y="416073"/>
                  </a:lnTo>
                  <a:lnTo>
                    <a:pt x="41910" y="419353"/>
                  </a:lnTo>
                  <a:lnTo>
                    <a:pt x="618617" y="419353"/>
                  </a:lnTo>
                  <a:lnTo>
                    <a:pt x="634916" y="416073"/>
                  </a:lnTo>
                  <a:lnTo>
                    <a:pt x="648239" y="407114"/>
                  </a:lnTo>
                  <a:lnTo>
                    <a:pt x="657228" y="393797"/>
                  </a:lnTo>
                  <a:lnTo>
                    <a:pt x="660527" y="377444"/>
                  </a:lnTo>
                  <a:lnTo>
                    <a:pt x="660527" y="41910"/>
                  </a:lnTo>
                  <a:lnTo>
                    <a:pt x="657228" y="25556"/>
                  </a:lnTo>
                  <a:lnTo>
                    <a:pt x="648239" y="12239"/>
                  </a:lnTo>
                  <a:lnTo>
                    <a:pt x="634916" y="3280"/>
                  </a:lnTo>
                  <a:lnTo>
                    <a:pt x="618617" y="0"/>
                  </a:lnTo>
                  <a:close/>
                </a:path>
              </a:pathLst>
            </a:custGeom>
            <a:solidFill>
              <a:srgbClr val="4471C4"/>
            </a:solidFill>
          </p:spPr>
          <p:txBody>
            <a:bodyPr wrap="square" lIns="0" tIns="0" rIns="0" bIns="0" rtlCol="0"/>
            <a:lstStyle/>
            <a:p>
              <a:endParaRPr/>
            </a:p>
          </p:txBody>
        </p:sp>
        <p:sp>
          <p:nvSpPr>
            <p:cNvPr id="37" name="object 39"/>
            <p:cNvSpPr/>
            <p:nvPr/>
          </p:nvSpPr>
          <p:spPr>
            <a:xfrm>
              <a:off x="4601717" y="4595621"/>
              <a:ext cx="661035" cy="419734"/>
            </a:xfrm>
            <a:custGeom>
              <a:avLst/>
              <a:gdLst/>
              <a:ahLst/>
              <a:cxnLst/>
              <a:rect l="l" t="t" r="r" b="b"/>
              <a:pathLst>
                <a:path w="661035" h="419735">
                  <a:moveTo>
                    <a:pt x="0" y="41910"/>
                  </a:moveTo>
                  <a:lnTo>
                    <a:pt x="3298" y="25556"/>
                  </a:lnTo>
                  <a:lnTo>
                    <a:pt x="12287" y="12239"/>
                  </a:lnTo>
                  <a:lnTo>
                    <a:pt x="25610" y="3280"/>
                  </a:lnTo>
                  <a:lnTo>
                    <a:pt x="41910" y="0"/>
                  </a:lnTo>
                  <a:lnTo>
                    <a:pt x="618617" y="0"/>
                  </a:lnTo>
                  <a:lnTo>
                    <a:pt x="634916" y="3280"/>
                  </a:lnTo>
                  <a:lnTo>
                    <a:pt x="648239" y="12239"/>
                  </a:lnTo>
                  <a:lnTo>
                    <a:pt x="657228" y="25556"/>
                  </a:lnTo>
                  <a:lnTo>
                    <a:pt x="660527" y="41910"/>
                  </a:lnTo>
                  <a:lnTo>
                    <a:pt x="660527" y="377444"/>
                  </a:lnTo>
                  <a:lnTo>
                    <a:pt x="657228" y="393797"/>
                  </a:lnTo>
                  <a:lnTo>
                    <a:pt x="648239" y="407114"/>
                  </a:lnTo>
                  <a:lnTo>
                    <a:pt x="634916" y="416073"/>
                  </a:lnTo>
                  <a:lnTo>
                    <a:pt x="618617" y="419353"/>
                  </a:lnTo>
                  <a:lnTo>
                    <a:pt x="41910" y="419353"/>
                  </a:lnTo>
                  <a:lnTo>
                    <a:pt x="25610" y="416073"/>
                  </a:lnTo>
                  <a:lnTo>
                    <a:pt x="12287" y="407114"/>
                  </a:lnTo>
                  <a:lnTo>
                    <a:pt x="3298" y="393797"/>
                  </a:lnTo>
                  <a:lnTo>
                    <a:pt x="0" y="377444"/>
                  </a:lnTo>
                  <a:lnTo>
                    <a:pt x="0" y="41910"/>
                  </a:lnTo>
                  <a:close/>
                </a:path>
              </a:pathLst>
            </a:custGeom>
            <a:ln w="12700">
              <a:solidFill>
                <a:srgbClr val="FFFFFF"/>
              </a:solidFill>
            </a:ln>
          </p:spPr>
          <p:txBody>
            <a:bodyPr wrap="square" lIns="0" tIns="0" rIns="0" bIns="0" rtlCol="0"/>
            <a:lstStyle/>
            <a:p>
              <a:endParaRPr/>
            </a:p>
          </p:txBody>
        </p:sp>
        <p:sp>
          <p:nvSpPr>
            <p:cNvPr id="38" name="object 40"/>
            <p:cNvSpPr/>
            <p:nvPr/>
          </p:nvSpPr>
          <p:spPr>
            <a:xfrm>
              <a:off x="4675123" y="4665344"/>
              <a:ext cx="661035" cy="419734"/>
            </a:xfrm>
            <a:custGeom>
              <a:avLst/>
              <a:gdLst/>
              <a:ahLst/>
              <a:cxnLst/>
              <a:rect l="l" t="t" r="r" b="b"/>
              <a:pathLst>
                <a:path w="661035" h="419735">
                  <a:moveTo>
                    <a:pt x="618616" y="0"/>
                  </a:moveTo>
                  <a:lnTo>
                    <a:pt x="41910" y="0"/>
                  </a:lnTo>
                  <a:lnTo>
                    <a:pt x="25610" y="3298"/>
                  </a:lnTo>
                  <a:lnTo>
                    <a:pt x="12287" y="12287"/>
                  </a:lnTo>
                  <a:lnTo>
                    <a:pt x="3298" y="25610"/>
                  </a:lnTo>
                  <a:lnTo>
                    <a:pt x="0" y="41910"/>
                  </a:lnTo>
                  <a:lnTo>
                    <a:pt x="0" y="377443"/>
                  </a:lnTo>
                  <a:lnTo>
                    <a:pt x="3298" y="393817"/>
                  </a:lnTo>
                  <a:lnTo>
                    <a:pt x="12287" y="407177"/>
                  </a:lnTo>
                  <a:lnTo>
                    <a:pt x="25610" y="416180"/>
                  </a:lnTo>
                  <a:lnTo>
                    <a:pt x="41910" y="419480"/>
                  </a:lnTo>
                  <a:lnTo>
                    <a:pt x="618616" y="419480"/>
                  </a:lnTo>
                  <a:lnTo>
                    <a:pt x="634916" y="416180"/>
                  </a:lnTo>
                  <a:lnTo>
                    <a:pt x="648239" y="407177"/>
                  </a:lnTo>
                  <a:lnTo>
                    <a:pt x="657228" y="393817"/>
                  </a:lnTo>
                  <a:lnTo>
                    <a:pt x="660526" y="377443"/>
                  </a:lnTo>
                  <a:lnTo>
                    <a:pt x="660526" y="41910"/>
                  </a:lnTo>
                  <a:lnTo>
                    <a:pt x="657228" y="25610"/>
                  </a:lnTo>
                  <a:lnTo>
                    <a:pt x="648239" y="12287"/>
                  </a:lnTo>
                  <a:lnTo>
                    <a:pt x="634916" y="3298"/>
                  </a:lnTo>
                  <a:lnTo>
                    <a:pt x="618616" y="0"/>
                  </a:lnTo>
                  <a:close/>
                </a:path>
              </a:pathLst>
            </a:custGeom>
            <a:solidFill>
              <a:srgbClr val="FFFFFF">
                <a:alpha val="90194"/>
              </a:srgbClr>
            </a:solidFill>
          </p:spPr>
          <p:txBody>
            <a:bodyPr wrap="square" lIns="0" tIns="0" rIns="0" bIns="0" rtlCol="0"/>
            <a:lstStyle/>
            <a:p>
              <a:endParaRPr/>
            </a:p>
          </p:txBody>
        </p:sp>
        <p:sp>
          <p:nvSpPr>
            <p:cNvPr id="39" name="object 41"/>
            <p:cNvSpPr/>
            <p:nvPr/>
          </p:nvSpPr>
          <p:spPr>
            <a:xfrm>
              <a:off x="4675123" y="4665344"/>
              <a:ext cx="661035" cy="419734"/>
            </a:xfrm>
            <a:custGeom>
              <a:avLst/>
              <a:gdLst/>
              <a:ahLst/>
              <a:cxnLst/>
              <a:rect l="l" t="t" r="r" b="b"/>
              <a:pathLst>
                <a:path w="661035" h="419735">
                  <a:moveTo>
                    <a:pt x="0" y="41910"/>
                  </a:moveTo>
                  <a:lnTo>
                    <a:pt x="3298" y="25610"/>
                  </a:lnTo>
                  <a:lnTo>
                    <a:pt x="12287" y="12287"/>
                  </a:lnTo>
                  <a:lnTo>
                    <a:pt x="25610" y="3298"/>
                  </a:lnTo>
                  <a:lnTo>
                    <a:pt x="41910" y="0"/>
                  </a:lnTo>
                  <a:lnTo>
                    <a:pt x="618616" y="0"/>
                  </a:lnTo>
                  <a:lnTo>
                    <a:pt x="634916" y="3298"/>
                  </a:lnTo>
                  <a:lnTo>
                    <a:pt x="648239" y="12287"/>
                  </a:lnTo>
                  <a:lnTo>
                    <a:pt x="657228" y="25610"/>
                  </a:lnTo>
                  <a:lnTo>
                    <a:pt x="660526" y="41910"/>
                  </a:lnTo>
                  <a:lnTo>
                    <a:pt x="660526" y="377443"/>
                  </a:lnTo>
                  <a:lnTo>
                    <a:pt x="657228" y="393817"/>
                  </a:lnTo>
                  <a:lnTo>
                    <a:pt x="648239" y="407177"/>
                  </a:lnTo>
                  <a:lnTo>
                    <a:pt x="634916" y="416180"/>
                  </a:lnTo>
                  <a:lnTo>
                    <a:pt x="618616" y="419480"/>
                  </a:lnTo>
                  <a:lnTo>
                    <a:pt x="41910" y="419480"/>
                  </a:lnTo>
                  <a:lnTo>
                    <a:pt x="25610" y="416180"/>
                  </a:lnTo>
                  <a:lnTo>
                    <a:pt x="12287" y="407177"/>
                  </a:lnTo>
                  <a:lnTo>
                    <a:pt x="3298" y="393817"/>
                  </a:lnTo>
                  <a:lnTo>
                    <a:pt x="0" y="377443"/>
                  </a:lnTo>
                  <a:lnTo>
                    <a:pt x="0" y="41910"/>
                  </a:lnTo>
                  <a:close/>
                </a:path>
              </a:pathLst>
            </a:custGeom>
            <a:ln w="12700">
              <a:solidFill>
                <a:srgbClr val="4471C4"/>
              </a:solidFill>
            </a:ln>
          </p:spPr>
          <p:txBody>
            <a:bodyPr wrap="square" lIns="0" tIns="0" rIns="0" bIns="0" rtlCol="0"/>
            <a:lstStyle/>
            <a:p>
              <a:endParaRPr/>
            </a:p>
          </p:txBody>
        </p:sp>
      </p:grpSp>
      <p:sp>
        <p:nvSpPr>
          <p:cNvPr id="40" name="object 42"/>
          <p:cNvSpPr txBox="1"/>
          <p:nvPr/>
        </p:nvSpPr>
        <p:spPr>
          <a:xfrm>
            <a:off x="6759525" y="3521893"/>
            <a:ext cx="529590" cy="372110"/>
          </a:xfrm>
          <a:prstGeom prst="rect">
            <a:avLst/>
          </a:prstGeom>
        </p:spPr>
        <p:txBody>
          <a:bodyPr vert="horz" wrap="square" lIns="0" tIns="22860" rIns="0" bIns="0" rtlCol="0">
            <a:spAutoFit/>
          </a:bodyPr>
          <a:lstStyle/>
          <a:p>
            <a:pPr marL="12700" marR="5080" indent="-635" algn="ctr">
              <a:lnSpc>
                <a:spcPct val="91900"/>
              </a:lnSpc>
              <a:spcBef>
                <a:spcPts val="180"/>
              </a:spcBef>
            </a:pPr>
            <a:r>
              <a:rPr sz="800" spc="-10" dirty="0">
                <a:latin typeface="Calibri"/>
                <a:cs typeface="Calibri"/>
              </a:rPr>
              <a:t>Human</a:t>
            </a:r>
            <a:r>
              <a:rPr sz="800" spc="500" dirty="0">
                <a:latin typeface="Calibri"/>
                <a:cs typeface="Calibri"/>
              </a:rPr>
              <a:t> </a:t>
            </a:r>
            <a:r>
              <a:rPr sz="800" spc="-10" dirty="0">
                <a:latin typeface="Calibri"/>
                <a:cs typeface="Calibri"/>
              </a:rPr>
              <a:t>Resource</a:t>
            </a:r>
            <a:r>
              <a:rPr sz="800" spc="500" dirty="0">
                <a:latin typeface="Calibri"/>
                <a:cs typeface="Calibri"/>
              </a:rPr>
              <a:t> </a:t>
            </a:r>
            <a:r>
              <a:rPr sz="800" spc="-10" dirty="0">
                <a:latin typeface="Calibri"/>
                <a:cs typeface="Calibri"/>
              </a:rPr>
              <a:t>Department</a:t>
            </a:r>
            <a:endParaRPr sz="800">
              <a:latin typeface="Calibri"/>
              <a:cs typeface="Calibri"/>
            </a:endParaRPr>
          </a:p>
        </p:txBody>
      </p:sp>
      <p:grpSp>
        <p:nvGrpSpPr>
          <p:cNvPr id="41" name="object 43"/>
          <p:cNvGrpSpPr/>
          <p:nvPr/>
        </p:nvGrpSpPr>
        <p:grpSpPr>
          <a:xfrm>
            <a:off x="7420942" y="3433882"/>
            <a:ext cx="746760" cy="502284"/>
            <a:chOff x="5402707" y="4589271"/>
            <a:chExt cx="746760" cy="502284"/>
          </a:xfrm>
        </p:grpSpPr>
        <p:sp>
          <p:nvSpPr>
            <p:cNvPr id="42" name="object 44"/>
            <p:cNvSpPr/>
            <p:nvPr/>
          </p:nvSpPr>
          <p:spPr>
            <a:xfrm>
              <a:off x="5409057" y="4595621"/>
              <a:ext cx="661035" cy="419734"/>
            </a:xfrm>
            <a:custGeom>
              <a:avLst/>
              <a:gdLst/>
              <a:ahLst/>
              <a:cxnLst/>
              <a:rect l="l" t="t" r="r" b="b"/>
              <a:pathLst>
                <a:path w="661035" h="419735">
                  <a:moveTo>
                    <a:pt x="618616" y="0"/>
                  </a:moveTo>
                  <a:lnTo>
                    <a:pt x="41909" y="0"/>
                  </a:lnTo>
                  <a:lnTo>
                    <a:pt x="25610" y="3280"/>
                  </a:lnTo>
                  <a:lnTo>
                    <a:pt x="12287" y="12239"/>
                  </a:lnTo>
                  <a:lnTo>
                    <a:pt x="3298" y="25556"/>
                  </a:lnTo>
                  <a:lnTo>
                    <a:pt x="0" y="41910"/>
                  </a:lnTo>
                  <a:lnTo>
                    <a:pt x="0" y="377444"/>
                  </a:lnTo>
                  <a:lnTo>
                    <a:pt x="3298" y="393797"/>
                  </a:lnTo>
                  <a:lnTo>
                    <a:pt x="12287" y="407114"/>
                  </a:lnTo>
                  <a:lnTo>
                    <a:pt x="25610" y="416073"/>
                  </a:lnTo>
                  <a:lnTo>
                    <a:pt x="41909" y="419353"/>
                  </a:lnTo>
                  <a:lnTo>
                    <a:pt x="618616" y="419353"/>
                  </a:lnTo>
                  <a:lnTo>
                    <a:pt x="634970" y="416073"/>
                  </a:lnTo>
                  <a:lnTo>
                    <a:pt x="648287" y="407114"/>
                  </a:lnTo>
                  <a:lnTo>
                    <a:pt x="657246" y="393797"/>
                  </a:lnTo>
                  <a:lnTo>
                    <a:pt x="660526" y="377444"/>
                  </a:lnTo>
                  <a:lnTo>
                    <a:pt x="660526" y="41910"/>
                  </a:lnTo>
                  <a:lnTo>
                    <a:pt x="657246" y="25556"/>
                  </a:lnTo>
                  <a:lnTo>
                    <a:pt x="648287" y="12239"/>
                  </a:lnTo>
                  <a:lnTo>
                    <a:pt x="634970" y="3280"/>
                  </a:lnTo>
                  <a:lnTo>
                    <a:pt x="618616" y="0"/>
                  </a:lnTo>
                  <a:close/>
                </a:path>
              </a:pathLst>
            </a:custGeom>
            <a:solidFill>
              <a:srgbClr val="4471C4"/>
            </a:solidFill>
          </p:spPr>
          <p:txBody>
            <a:bodyPr wrap="square" lIns="0" tIns="0" rIns="0" bIns="0" rtlCol="0"/>
            <a:lstStyle/>
            <a:p>
              <a:endParaRPr/>
            </a:p>
          </p:txBody>
        </p:sp>
        <p:sp>
          <p:nvSpPr>
            <p:cNvPr id="43" name="object 45"/>
            <p:cNvSpPr/>
            <p:nvPr/>
          </p:nvSpPr>
          <p:spPr>
            <a:xfrm>
              <a:off x="5409057" y="4595621"/>
              <a:ext cx="661035" cy="419734"/>
            </a:xfrm>
            <a:custGeom>
              <a:avLst/>
              <a:gdLst/>
              <a:ahLst/>
              <a:cxnLst/>
              <a:rect l="l" t="t" r="r" b="b"/>
              <a:pathLst>
                <a:path w="661035" h="419735">
                  <a:moveTo>
                    <a:pt x="0" y="41910"/>
                  </a:moveTo>
                  <a:lnTo>
                    <a:pt x="3298" y="25556"/>
                  </a:lnTo>
                  <a:lnTo>
                    <a:pt x="12287" y="12239"/>
                  </a:lnTo>
                  <a:lnTo>
                    <a:pt x="25610" y="3280"/>
                  </a:lnTo>
                  <a:lnTo>
                    <a:pt x="41909" y="0"/>
                  </a:lnTo>
                  <a:lnTo>
                    <a:pt x="618616" y="0"/>
                  </a:lnTo>
                  <a:lnTo>
                    <a:pt x="634970" y="3280"/>
                  </a:lnTo>
                  <a:lnTo>
                    <a:pt x="648287" y="12239"/>
                  </a:lnTo>
                  <a:lnTo>
                    <a:pt x="657246" y="25556"/>
                  </a:lnTo>
                  <a:lnTo>
                    <a:pt x="660526" y="41910"/>
                  </a:lnTo>
                  <a:lnTo>
                    <a:pt x="660526" y="377444"/>
                  </a:lnTo>
                  <a:lnTo>
                    <a:pt x="657246" y="393797"/>
                  </a:lnTo>
                  <a:lnTo>
                    <a:pt x="648287" y="407114"/>
                  </a:lnTo>
                  <a:lnTo>
                    <a:pt x="634970" y="416073"/>
                  </a:lnTo>
                  <a:lnTo>
                    <a:pt x="618616" y="419353"/>
                  </a:lnTo>
                  <a:lnTo>
                    <a:pt x="41909" y="419353"/>
                  </a:lnTo>
                  <a:lnTo>
                    <a:pt x="25610" y="416073"/>
                  </a:lnTo>
                  <a:lnTo>
                    <a:pt x="12287" y="407114"/>
                  </a:lnTo>
                  <a:lnTo>
                    <a:pt x="3298" y="393797"/>
                  </a:lnTo>
                  <a:lnTo>
                    <a:pt x="0" y="377444"/>
                  </a:lnTo>
                  <a:lnTo>
                    <a:pt x="0" y="41910"/>
                  </a:lnTo>
                  <a:close/>
                </a:path>
              </a:pathLst>
            </a:custGeom>
            <a:ln w="12700">
              <a:solidFill>
                <a:srgbClr val="FFFFFF"/>
              </a:solidFill>
            </a:ln>
          </p:spPr>
          <p:txBody>
            <a:bodyPr wrap="square" lIns="0" tIns="0" rIns="0" bIns="0" rtlCol="0"/>
            <a:lstStyle/>
            <a:p>
              <a:endParaRPr/>
            </a:p>
          </p:txBody>
        </p:sp>
        <p:sp>
          <p:nvSpPr>
            <p:cNvPr id="44" name="object 46"/>
            <p:cNvSpPr/>
            <p:nvPr/>
          </p:nvSpPr>
          <p:spPr>
            <a:xfrm>
              <a:off x="5482463" y="4665344"/>
              <a:ext cx="661035" cy="419734"/>
            </a:xfrm>
            <a:custGeom>
              <a:avLst/>
              <a:gdLst/>
              <a:ahLst/>
              <a:cxnLst/>
              <a:rect l="l" t="t" r="r" b="b"/>
              <a:pathLst>
                <a:path w="661035" h="419735">
                  <a:moveTo>
                    <a:pt x="618616" y="0"/>
                  </a:moveTo>
                  <a:lnTo>
                    <a:pt x="41910" y="0"/>
                  </a:lnTo>
                  <a:lnTo>
                    <a:pt x="25610" y="3298"/>
                  </a:lnTo>
                  <a:lnTo>
                    <a:pt x="12287" y="12287"/>
                  </a:lnTo>
                  <a:lnTo>
                    <a:pt x="3298" y="25610"/>
                  </a:lnTo>
                  <a:lnTo>
                    <a:pt x="0" y="41910"/>
                  </a:lnTo>
                  <a:lnTo>
                    <a:pt x="0" y="377443"/>
                  </a:lnTo>
                  <a:lnTo>
                    <a:pt x="3298" y="393817"/>
                  </a:lnTo>
                  <a:lnTo>
                    <a:pt x="12287" y="407177"/>
                  </a:lnTo>
                  <a:lnTo>
                    <a:pt x="25610" y="416180"/>
                  </a:lnTo>
                  <a:lnTo>
                    <a:pt x="41910" y="419480"/>
                  </a:lnTo>
                  <a:lnTo>
                    <a:pt x="618616" y="419480"/>
                  </a:lnTo>
                  <a:lnTo>
                    <a:pt x="634970" y="416180"/>
                  </a:lnTo>
                  <a:lnTo>
                    <a:pt x="648287" y="407177"/>
                  </a:lnTo>
                  <a:lnTo>
                    <a:pt x="657246" y="393817"/>
                  </a:lnTo>
                  <a:lnTo>
                    <a:pt x="660526" y="377443"/>
                  </a:lnTo>
                  <a:lnTo>
                    <a:pt x="660526" y="41910"/>
                  </a:lnTo>
                  <a:lnTo>
                    <a:pt x="657246" y="25610"/>
                  </a:lnTo>
                  <a:lnTo>
                    <a:pt x="648287" y="12287"/>
                  </a:lnTo>
                  <a:lnTo>
                    <a:pt x="634970" y="3298"/>
                  </a:lnTo>
                  <a:lnTo>
                    <a:pt x="618616" y="0"/>
                  </a:lnTo>
                  <a:close/>
                </a:path>
              </a:pathLst>
            </a:custGeom>
            <a:solidFill>
              <a:srgbClr val="FFFFFF">
                <a:alpha val="90194"/>
              </a:srgbClr>
            </a:solidFill>
          </p:spPr>
          <p:txBody>
            <a:bodyPr wrap="square" lIns="0" tIns="0" rIns="0" bIns="0" rtlCol="0"/>
            <a:lstStyle/>
            <a:p>
              <a:endParaRPr/>
            </a:p>
          </p:txBody>
        </p:sp>
        <p:sp>
          <p:nvSpPr>
            <p:cNvPr id="45" name="object 47"/>
            <p:cNvSpPr/>
            <p:nvPr/>
          </p:nvSpPr>
          <p:spPr>
            <a:xfrm>
              <a:off x="5482463" y="4665344"/>
              <a:ext cx="661035" cy="419734"/>
            </a:xfrm>
            <a:custGeom>
              <a:avLst/>
              <a:gdLst/>
              <a:ahLst/>
              <a:cxnLst/>
              <a:rect l="l" t="t" r="r" b="b"/>
              <a:pathLst>
                <a:path w="661035" h="419735">
                  <a:moveTo>
                    <a:pt x="0" y="41910"/>
                  </a:moveTo>
                  <a:lnTo>
                    <a:pt x="3298" y="25610"/>
                  </a:lnTo>
                  <a:lnTo>
                    <a:pt x="12287" y="12287"/>
                  </a:lnTo>
                  <a:lnTo>
                    <a:pt x="25610" y="3298"/>
                  </a:lnTo>
                  <a:lnTo>
                    <a:pt x="41910" y="0"/>
                  </a:lnTo>
                  <a:lnTo>
                    <a:pt x="618616" y="0"/>
                  </a:lnTo>
                  <a:lnTo>
                    <a:pt x="634970" y="3298"/>
                  </a:lnTo>
                  <a:lnTo>
                    <a:pt x="648287" y="12287"/>
                  </a:lnTo>
                  <a:lnTo>
                    <a:pt x="657246" y="25610"/>
                  </a:lnTo>
                  <a:lnTo>
                    <a:pt x="660526" y="41910"/>
                  </a:lnTo>
                  <a:lnTo>
                    <a:pt x="660526" y="377443"/>
                  </a:lnTo>
                  <a:lnTo>
                    <a:pt x="657246" y="393817"/>
                  </a:lnTo>
                  <a:lnTo>
                    <a:pt x="648287" y="407177"/>
                  </a:lnTo>
                  <a:lnTo>
                    <a:pt x="634970" y="416180"/>
                  </a:lnTo>
                  <a:lnTo>
                    <a:pt x="618616" y="419480"/>
                  </a:lnTo>
                  <a:lnTo>
                    <a:pt x="41910" y="419480"/>
                  </a:lnTo>
                  <a:lnTo>
                    <a:pt x="25610" y="416180"/>
                  </a:lnTo>
                  <a:lnTo>
                    <a:pt x="12287" y="407177"/>
                  </a:lnTo>
                  <a:lnTo>
                    <a:pt x="3298" y="393817"/>
                  </a:lnTo>
                  <a:lnTo>
                    <a:pt x="0" y="377443"/>
                  </a:lnTo>
                  <a:lnTo>
                    <a:pt x="0" y="41910"/>
                  </a:lnTo>
                  <a:close/>
                </a:path>
              </a:pathLst>
            </a:custGeom>
            <a:ln w="12700">
              <a:solidFill>
                <a:srgbClr val="4471C4"/>
              </a:solidFill>
            </a:ln>
          </p:spPr>
          <p:txBody>
            <a:bodyPr wrap="square" lIns="0" tIns="0" rIns="0" bIns="0" rtlCol="0"/>
            <a:lstStyle/>
            <a:p>
              <a:endParaRPr/>
            </a:p>
          </p:txBody>
        </p:sp>
      </p:grpSp>
      <p:sp>
        <p:nvSpPr>
          <p:cNvPr id="46" name="object 48"/>
          <p:cNvSpPr txBox="1"/>
          <p:nvPr/>
        </p:nvSpPr>
        <p:spPr>
          <a:xfrm>
            <a:off x="7566864" y="3577646"/>
            <a:ext cx="529590" cy="260985"/>
          </a:xfrm>
          <a:prstGeom prst="rect">
            <a:avLst/>
          </a:prstGeom>
        </p:spPr>
        <p:txBody>
          <a:bodyPr vert="horz" wrap="square" lIns="0" tIns="24130" rIns="0" bIns="0" rtlCol="0">
            <a:spAutoFit/>
          </a:bodyPr>
          <a:lstStyle/>
          <a:p>
            <a:pPr marL="12700" marR="5080" indent="92710">
              <a:lnSpc>
                <a:spcPts val="890"/>
              </a:lnSpc>
              <a:spcBef>
                <a:spcPts val="190"/>
              </a:spcBef>
            </a:pPr>
            <a:r>
              <a:rPr sz="800" spc="-10" dirty="0">
                <a:latin typeface="Calibri"/>
                <a:cs typeface="Calibri"/>
              </a:rPr>
              <a:t>Finance</a:t>
            </a:r>
            <a:r>
              <a:rPr sz="800" spc="500" dirty="0">
                <a:latin typeface="Calibri"/>
                <a:cs typeface="Calibri"/>
              </a:rPr>
              <a:t> </a:t>
            </a:r>
            <a:r>
              <a:rPr sz="800" spc="-10" dirty="0">
                <a:latin typeface="Calibri"/>
                <a:cs typeface="Calibri"/>
              </a:rPr>
              <a:t>Department</a:t>
            </a:r>
            <a:endParaRPr sz="800">
              <a:latin typeface="Calibri"/>
              <a:cs typeface="Calibri"/>
            </a:endParaRPr>
          </a:p>
        </p:txBody>
      </p:sp>
      <p:sp>
        <p:nvSpPr>
          <p:cNvPr id="47" name="Rectangle 46"/>
          <p:cNvSpPr/>
          <p:nvPr/>
        </p:nvSpPr>
        <p:spPr>
          <a:xfrm>
            <a:off x="1238216" y="4000504"/>
            <a:ext cx="10501386" cy="2501454"/>
          </a:xfrm>
          <a:prstGeom prst="rect">
            <a:avLst/>
          </a:prstGeom>
        </p:spPr>
        <p:txBody>
          <a:bodyPr wrap="square">
            <a:spAutoFit/>
          </a:bodyPr>
          <a:lstStyle/>
          <a:p>
            <a:pPr marL="12700">
              <a:lnSpc>
                <a:spcPct val="100000"/>
              </a:lnSpc>
              <a:spcBef>
                <a:spcPts val="105"/>
              </a:spcBef>
            </a:pPr>
            <a:r>
              <a:rPr lang="en-US" sz="1100" b="1" dirty="0" smtClean="0">
                <a:latin typeface="Times New Roman"/>
                <a:cs typeface="Times New Roman"/>
              </a:rPr>
              <a:t>There</a:t>
            </a:r>
            <a:r>
              <a:rPr lang="en-US" sz="1100" b="1" spc="-25" dirty="0" smtClean="0">
                <a:latin typeface="Times New Roman"/>
                <a:cs typeface="Times New Roman"/>
              </a:rPr>
              <a:t> </a:t>
            </a:r>
            <a:r>
              <a:rPr lang="en-US" sz="1100" b="1" dirty="0" smtClean="0">
                <a:latin typeface="Times New Roman"/>
                <a:cs typeface="Times New Roman"/>
              </a:rPr>
              <a:t>are</a:t>
            </a:r>
            <a:r>
              <a:rPr lang="en-US" sz="1100" b="1" spc="-10" dirty="0" smtClean="0">
                <a:latin typeface="Times New Roman"/>
                <a:cs typeface="Times New Roman"/>
              </a:rPr>
              <a:t> </a:t>
            </a:r>
            <a:r>
              <a:rPr lang="en-US" sz="1100" b="1" dirty="0" smtClean="0">
                <a:latin typeface="Times New Roman"/>
                <a:cs typeface="Times New Roman"/>
              </a:rPr>
              <a:t>few</a:t>
            </a:r>
            <a:r>
              <a:rPr lang="en-US" sz="1100" b="1" spc="-20" dirty="0" smtClean="0">
                <a:latin typeface="Times New Roman"/>
                <a:cs typeface="Times New Roman"/>
              </a:rPr>
              <a:t> </a:t>
            </a:r>
            <a:r>
              <a:rPr lang="en-US" sz="1100" b="1" dirty="0" smtClean="0">
                <a:latin typeface="Times New Roman"/>
                <a:cs typeface="Times New Roman"/>
              </a:rPr>
              <a:t>main</a:t>
            </a:r>
            <a:r>
              <a:rPr lang="en-US" sz="1100" b="1" spc="-20" dirty="0" smtClean="0">
                <a:latin typeface="Times New Roman"/>
                <a:cs typeface="Times New Roman"/>
              </a:rPr>
              <a:t> </a:t>
            </a:r>
            <a:r>
              <a:rPr lang="en-US" sz="1100" b="1" dirty="0" smtClean="0">
                <a:latin typeface="Times New Roman"/>
                <a:cs typeface="Times New Roman"/>
              </a:rPr>
              <a:t>departments</a:t>
            </a:r>
            <a:r>
              <a:rPr lang="en-US" sz="1100" b="1" spc="-25" dirty="0" smtClean="0">
                <a:latin typeface="Times New Roman"/>
                <a:cs typeface="Times New Roman"/>
              </a:rPr>
              <a:t> </a:t>
            </a:r>
            <a:r>
              <a:rPr lang="en-US" sz="1100" b="1" dirty="0" smtClean="0">
                <a:latin typeface="Times New Roman"/>
                <a:cs typeface="Times New Roman"/>
              </a:rPr>
              <a:t>in</a:t>
            </a:r>
            <a:r>
              <a:rPr lang="en-US" sz="1100" b="1" spc="-10" dirty="0" smtClean="0">
                <a:latin typeface="Times New Roman"/>
                <a:cs typeface="Times New Roman"/>
              </a:rPr>
              <a:t> </a:t>
            </a:r>
            <a:r>
              <a:rPr lang="en-US" sz="1100" b="1" dirty="0" smtClean="0">
                <a:latin typeface="Times New Roman"/>
                <a:cs typeface="Times New Roman"/>
              </a:rPr>
              <a:t>Tata</a:t>
            </a:r>
            <a:r>
              <a:rPr lang="en-US" sz="1100" b="1" spc="-15" dirty="0" smtClean="0">
                <a:latin typeface="Times New Roman"/>
                <a:cs typeface="Times New Roman"/>
              </a:rPr>
              <a:t> </a:t>
            </a:r>
            <a:r>
              <a:rPr lang="en-US" sz="1100" b="1" spc="-10" dirty="0" smtClean="0">
                <a:latin typeface="Times New Roman"/>
                <a:cs typeface="Times New Roman"/>
              </a:rPr>
              <a:t>Motors:</a:t>
            </a:r>
            <a:endParaRPr lang="en-US" sz="1100" dirty="0" smtClean="0">
              <a:latin typeface="Times New Roman"/>
              <a:cs typeface="Times New Roman"/>
            </a:endParaRPr>
          </a:p>
          <a:p>
            <a:pPr marL="469900" indent="-228600" algn="just">
              <a:lnSpc>
                <a:spcPct val="100000"/>
              </a:lnSpc>
              <a:spcBef>
                <a:spcPts val="855"/>
              </a:spcBef>
              <a:buAutoNum type="arabicPeriod"/>
              <a:tabLst>
                <a:tab pos="469900" algn="l"/>
              </a:tabLst>
            </a:pPr>
            <a:r>
              <a:rPr lang="en-US" sz="1100" b="1" dirty="0" smtClean="0">
                <a:latin typeface="Times New Roman"/>
                <a:cs typeface="Times New Roman"/>
              </a:rPr>
              <a:t>Engineering</a:t>
            </a:r>
            <a:r>
              <a:rPr lang="en-US" sz="1100" b="1" spc="-30" dirty="0" smtClean="0">
                <a:latin typeface="Times New Roman"/>
                <a:cs typeface="Times New Roman"/>
              </a:rPr>
              <a:t> </a:t>
            </a:r>
            <a:r>
              <a:rPr lang="en-US" sz="1100" b="1" dirty="0" smtClean="0">
                <a:latin typeface="Times New Roman"/>
                <a:cs typeface="Times New Roman"/>
              </a:rPr>
              <a:t>and</a:t>
            </a:r>
            <a:r>
              <a:rPr lang="en-US" sz="1100" b="1" spc="-30" dirty="0" smtClean="0">
                <a:latin typeface="Times New Roman"/>
                <a:cs typeface="Times New Roman"/>
              </a:rPr>
              <a:t> </a:t>
            </a:r>
            <a:r>
              <a:rPr lang="en-US" sz="1100" b="1" spc="-10" dirty="0" smtClean="0">
                <a:latin typeface="Times New Roman"/>
                <a:cs typeface="Times New Roman"/>
              </a:rPr>
              <a:t>Design:</a:t>
            </a:r>
            <a:endParaRPr lang="en-US" sz="1100" dirty="0" smtClean="0">
              <a:latin typeface="Times New Roman"/>
              <a:cs typeface="Times New Roman"/>
            </a:endParaRPr>
          </a:p>
          <a:p>
            <a:pPr marL="469900" marR="5715" algn="just">
              <a:lnSpc>
                <a:spcPct val="143600"/>
              </a:lnSpc>
              <a:spcBef>
                <a:spcPts val="10"/>
              </a:spcBef>
            </a:pPr>
            <a:r>
              <a:rPr lang="en-US" sz="1100" dirty="0" smtClean="0">
                <a:latin typeface="Times New Roman"/>
                <a:cs typeface="Times New Roman"/>
              </a:rPr>
              <a:t>This</a:t>
            </a:r>
            <a:r>
              <a:rPr lang="en-US" sz="1100" spc="300" dirty="0" smtClean="0">
                <a:latin typeface="Times New Roman"/>
                <a:cs typeface="Times New Roman"/>
              </a:rPr>
              <a:t> </a:t>
            </a:r>
            <a:r>
              <a:rPr lang="en-US" sz="1100" dirty="0" smtClean="0">
                <a:latin typeface="Times New Roman"/>
                <a:cs typeface="Times New Roman"/>
              </a:rPr>
              <a:t>department</a:t>
            </a:r>
            <a:r>
              <a:rPr lang="en-US" sz="1100" spc="300" dirty="0" smtClean="0">
                <a:latin typeface="Times New Roman"/>
                <a:cs typeface="Times New Roman"/>
              </a:rPr>
              <a:t> </a:t>
            </a:r>
            <a:r>
              <a:rPr lang="en-US" sz="1100" dirty="0" smtClean="0">
                <a:latin typeface="Times New Roman"/>
                <a:cs typeface="Times New Roman"/>
              </a:rPr>
              <a:t>is</a:t>
            </a:r>
            <a:r>
              <a:rPr lang="en-US" sz="1100" spc="310" dirty="0" smtClean="0">
                <a:latin typeface="Times New Roman"/>
                <a:cs typeface="Times New Roman"/>
              </a:rPr>
              <a:t> </a:t>
            </a:r>
            <a:r>
              <a:rPr lang="en-US" sz="1100" dirty="0" smtClean="0">
                <a:latin typeface="Times New Roman"/>
                <a:cs typeface="Times New Roman"/>
              </a:rPr>
              <a:t>focus</a:t>
            </a:r>
            <a:r>
              <a:rPr lang="en-US" sz="1100" spc="305" dirty="0" smtClean="0">
                <a:latin typeface="Times New Roman"/>
                <a:cs typeface="Times New Roman"/>
              </a:rPr>
              <a:t> </a:t>
            </a:r>
            <a:r>
              <a:rPr lang="en-US" sz="1100" dirty="0" smtClean="0">
                <a:latin typeface="Times New Roman"/>
                <a:cs typeface="Times New Roman"/>
              </a:rPr>
              <a:t>on</a:t>
            </a:r>
            <a:r>
              <a:rPr lang="en-US" sz="1100" spc="305" dirty="0" smtClean="0">
                <a:latin typeface="Times New Roman"/>
                <a:cs typeface="Times New Roman"/>
              </a:rPr>
              <a:t> </a:t>
            </a:r>
            <a:r>
              <a:rPr lang="en-US" sz="1100" dirty="0" smtClean="0">
                <a:latin typeface="Times New Roman"/>
                <a:cs typeface="Times New Roman"/>
              </a:rPr>
              <a:t>the</a:t>
            </a:r>
            <a:r>
              <a:rPr lang="en-US" sz="1100" spc="-5" dirty="0" smtClean="0">
                <a:latin typeface="Times New Roman"/>
                <a:cs typeface="Times New Roman"/>
              </a:rPr>
              <a:t> </a:t>
            </a:r>
            <a:r>
              <a:rPr lang="en-US" sz="1100" dirty="0" smtClean="0">
                <a:latin typeface="Times New Roman"/>
                <a:cs typeface="Times New Roman"/>
                <a:hlinkClick r:id="rId2"/>
              </a:rPr>
              <a:t>engineering</a:t>
            </a:r>
            <a:r>
              <a:rPr lang="en-US" sz="1100" spc="305" dirty="0" smtClean="0">
                <a:latin typeface="Times New Roman"/>
                <a:cs typeface="Times New Roman"/>
                <a:hlinkClick r:id="rId2"/>
              </a:rPr>
              <a:t> </a:t>
            </a:r>
            <a:r>
              <a:rPr lang="en-US" sz="1100" dirty="0" smtClean="0">
                <a:latin typeface="Times New Roman"/>
                <a:cs typeface="Times New Roman"/>
                <a:hlinkClick r:id="rId2"/>
              </a:rPr>
              <a:t>design</a:t>
            </a:r>
            <a:r>
              <a:rPr lang="en-US" sz="1100" dirty="0" smtClean="0">
                <a:latin typeface="Times New Roman"/>
                <a:cs typeface="Times New Roman"/>
              </a:rPr>
              <a:t> process</a:t>
            </a:r>
            <a:r>
              <a:rPr lang="en-US" sz="1100" spc="310" dirty="0" smtClean="0">
                <a:latin typeface="Times New Roman"/>
                <a:cs typeface="Times New Roman"/>
              </a:rPr>
              <a:t> </a:t>
            </a:r>
            <a:r>
              <a:rPr lang="en-US" sz="1100" dirty="0" smtClean="0">
                <a:latin typeface="Times New Roman"/>
                <a:cs typeface="Times New Roman"/>
              </a:rPr>
              <a:t>in</a:t>
            </a:r>
            <a:r>
              <a:rPr lang="en-US" sz="1100" spc="310" dirty="0" smtClean="0">
                <a:latin typeface="Times New Roman"/>
                <a:cs typeface="Times New Roman"/>
              </a:rPr>
              <a:t> </a:t>
            </a:r>
            <a:r>
              <a:rPr lang="en-US" sz="1100" dirty="0" smtClean="0">
                <a:latin typeface="Times New Roman"/>
                <a:cs typeface="Times New Roman"/>
              </a:rPr>
              <a:t>any</a:t>
            </a:r>
            <a:r>
              <a:rPr lang="en-US" sz="1100" spc="305" dirty="0" smtClean="0">
                <a:latin typeface="Times New Roman"/>
                <a:cs typeface="Times New Roman"/>
              </a:rPr>
              <a:t> </a:t>
            </a:r>
            <a:r>
              <a:rPr lang="en-US" sz="1100" dirty="0" smtClean="0">
                <a:latin typeface="Times New Roman"/>
                <a:cs typeface="Times New Roman"/>
              </a:rPr>
              <a:t>of</a:t>
            </a:r>
            <a:r>
              <a:rPr lang="en-US" sz="1100" spc="315" dirty="0" smtClean="0">
                <a:latin typeface="Times New Roman"/>
                <a:cs typeface="Times New Roman"/>
              </a:rPr>
              <a:t> </a:t>
            </a:r>
            <a:r>
              <a:rPr lang="en-US" sz="1100" spc="-25" dirty="0" smtClean="0">
                <a:latin typeface="Times New Roman"/>
                <a:cs typeface="Times New Roman"/>
              </a:rPr>
              <a:t>the </a:t>
            </a:r>
            <a:r>
              <a:rPr lang="en-US" sz="1100" dirty="0" smtClean="0">
                <a:latin typeface="Times New Roman"/>
                <a:cs typeface="Times New Roman"/>
              </a:rPr>
              <a:t>various</a:t>
            </a:r>
            <a:r>
              <a:rPr lang="en-US" sz="1100" spc="-15" dirty="0" smtClean="0">
                <a:latin typeface="Times New Roman"/>
                <a:cs typeface="Times New Roman"/>
              </a:rPr>
              <a:t> </a:t>
            </a:r>
            <a:r>
              <a:rPr lang="en-US" sz="1100" dirty="0" smtClean="0">
                <a:latin typeface="Times New Roman"/>
                <a:cs typeface="Times New Roman"/>
                <a:hlinkClick r:id="rId3"/>
              </a:rPr>
              <a:t>engineering</a:t>
            </a:r>
            <a:r>
              <a:rPr lang="en-US" sz="1100" spc="-15" dirty="0" smtClean="0">
                <a:latin typeface="Times New Roman"/>
                <a:cs typeface="Times New Roman"/>
              </a:rPr>
              <a:t> </a:t>
            </a:r>
            <a:r>
              <a:rPr lang="en-US" sz="1100" dirty="0" smtClean="0">
                <a:latin typeface="Times New Roman"/>
                <a:cs typeface="Times New Roman"/>
              </a:rPr>
              <a:t>disciplines.</a:t>
            </a:r>
            <a:r>
              <a:rPr lang="en-US" sz="1100" spc="-35" dirty="0" smtClean="0">
                <a:latin typeface="Times New Roman"/>
                <a:cs typeface="Times New Roman"/>
              </a:rPr>
              <a:t> </a:t>
            </a:r>
            <a:r>
              <a:rPr lang="en-US" sz="1100" dirty="0" smtClean="0">
                <a:latin typeface="Times New Roman"/>
                <a:cs typeface="Times New Roman"/>
              </a:rPr>
              <a:t>Design</a:t>
            </a:r>
            <a:r>
              <a:rPr lang="en-US" sz="1100" spc="-40" dirty="0" smtClean="0">
                <a:latin typeface="Times New Roman"/>
                <a:cs typeface="Times New Roman"/>
              </a:rPr>
              <a:t> </a:t>
            </a:r>
            <a:r>
              <a:rPr lang="en-US" sz="1100" dirty="0" smtClean="0">
                <a:latin typeface="Times New Roman"/>
                <a:cs typeface="Times New Roman"/>
              </a:rPr>
              <a:t>engineers</a:t>
            </a:r>
            <a:r>
              <a:rPr lang="en-US" sz="1100" spc="-40" dirty="0" smtClean="0">
                <a:latin typeface="Times New Roman"/>
                <a:cs typeface="Times New Roman"/>
              </a:rPr>
              <a:t> </a:t>
            </a:r>
            <a:r>
              <a:rPr lang="en-US" sz="1100" dirty="0" smtClean="0">
                <a:latin typeface="Times New Roman"/>
                <a:cs typeface="Times New Roman"/>
              </a:rPr>
              <a:t>tend</a:t>
            </a:r>
            <a:r>
              <a:rPr lang="en-US" sz="1100" spc="-40" dirty="0" smtClean="0">
                <a:latin typeface="Times New Roman"/>
                <a:cs typeface="Times New Roman"/>
              </a:rPr>
              <a:t> </a:t>
            </a:r>
            <a:r>
              <a:rPr lang="en-US" sz="1100" dirty="0" smtClean="0">
                <a:latin typeface="Times New Roman"/>
                <a:cs typeface="Times New Roman"/>
              </a:rPr>
              <a:t>to</a:t>
            </a:r>
            <a:r>
              <a:rPr lang="en-US" sz="1100" spc="-35" dirty="0" smtClean="0">
                <a:latin typeface="Times New Roman"/>
                <a:cs typeface="Times New Roman"/>
              </a:rPr>
              <a:t> </a:t>
            </a:r>
            <a:r>
              <a:rPr lang="en-US" sz="1100" dirty="0" smtClean="0">
                <a:latin typeface="Times New Roman"/>
                <a:cs typeface="Times New Roman"/>
              </a:rPr>
              <a:t>work</a:t>
            </a:r>
            <a:r>
              <a:rPr lang="en-US" sz="1100" spc="-40" dirty="0" smtClean="0">
                <a:latin typeface="Times New Roman"/>
                <a:cs typeface="Times New Roman"/>
              </a:rPr>
              <a:t> </a:t>
            </a:r>
            <a:r>
              <a:rPr lang="en-US" sz="1100" dirty="0" smtClean="0">
                <a:latin typeface="Times New Roman"/>
                <a:cs typeface="Times New Roman"/>
              </a:rPr>
              <a:t>on</a:t>
            </a:r>
            <a:r>
              <a:rPr lang="en-US" sz="1100" spc="-35" dirty="0" smtClean="0">
                <a:latin typeface="Times New Roman"/>
                <a:cs typeface="Times New Roman"/>
              </a:rPr>
              <a:t> </a:t>
            </a:r>
            <a:r>
              <a:rPr lang="en-US" sz="1100" dirty="0" smtClean="0">
                <a:latin typeface="Times New Roman"/>
                <a:cs typeface="Times New Roman"/>
              </a:rPr>
              <a:t>products</a:t>
            </a:r>
            <a:r>
              <a:rPr lang="en-US" sz="1100" spc="-45" dirty="0" smtClean="0">
                <a:latin typeface="Times New Roman"/>
                <a:cs typeface="Times New Roman"/>
              </a:rPr>
              <a:t> </a:t>
            </a:r>
            <a:r>
              <a:rPr lang="en-US" sz="1100" spc="-25" dirty="0" smtClean="0">
                <a:latin typeface="Times New Roman"/>
                <a:cs typeface="Times New Roman"/>
              </a:rPr>
              <a:t>and </a:t>
            </a:r>
            <a:r>
              <a:rPr lang="en-US" sz="1100" dirty="0" smtClean="0">
                <a:latin typeface="Times New Roman"/>
                <a:cs typeface="Times New Roman"/>
              </a:rPr>
              <a:t>systems</a:t>
            </a:r>
            <a:r>
              <a:rPr lang="en-US" sz="1100" spc="85" dirty="0" smtClean="0">
                <a:latin typeface="Times New Roman"/>
                <a:cs typeface="Times New Roman"/>
              </a:rPr>
              <a:t> </a:t>
            </a:r>
            <a:r>
              <a:rPr lang="en-US" sz="1100" dirty="0" smtClean="0">
                <a:latin typeface="Times New Roman"/>
                <a:cs typeface="Times New Roman"/>
              </a:rPr>
              <a:t>that</a:t>
            </a:r>
            <a:r>
              <a:rPr lang="en-US" sz="1100" spc="85" dirty="0" smtClean="0">
                <a:latin typeface="Times New Roman"/>
                <a:cs typeface="Times New Roman"/>
              </a:rPr>
              <a:t> </a:t>
            </a:r>
            <a:r>
              <a:rPr lang="en-US" sz="1100" dirty="0" smtClean="0">
                <a:latin typeface="Times New Roman"/>
                <a:cs typeface="Times New Roman"/>
              </a:rPr>
              <a:t>involve</a:t>
            </a:r>
            <a:r>
              <a:rPr lang="en-US" sz="1100" spc="80" dirty="0" smtClean="0">
                <a:latin typeface="Times New Roman"/>
                <a:cs typeface="Times New Roman"/>
              </a:rPr>
              <a:t> </a:t>
            </a:r>
            <a:r>
              <a:rPr lang="en-US" sz="1100" dirty="0" smtClean="0">
                <a:latin typeface="Times New Roman"/>
                <a:cs typeface="Times New Roman"/>
              </a:rPr>
              <a:t>adapting</a:t>
            </a:r>
            <a:r>
              <a:rPr lang="en-US" sz="1100" spc="80" dirty="0" smtClean="0">
                <a:latin typeface="Times New Roman"/>
                <a:cs typeface="Times New Roman"/>
              </a:rPr>
              <a:t> </a:t>
            </a:r>
            <a:r>
              <a:rPr lang="en-US" sz="1100" dirty="0" smtClean="0">
                <a:latin typeface="Times New Roman"/>
                <a:cs typeface="Times New Roman"/>
              </a:rPr>
              <a:t>and</a:t>
            </a:r>
            <a:r>
              <a:rPr lang="en-US" sz="1100" spc="80" dirty="0" smtClean="0">
                <a:latin typeface="Times New Roman"/>
                <a:cs typeface="Times New Roman"/>
              </a:rPr>
              <a:t> </a:t>
            </a:r>
            <a:r>
              <a:rPr lang="en-US" sz="1100" dirty="0" smtClean="0">
                <a:latin typeface="Times New Roman"/>
                <a:cs typeface="Times New Roman"/>
              </a:rPr>
              <a:t>using</a:t>
            </a:r>
            <a:r>
              <a:rPr lang="en-US" sz="1100" spc="85" dirty="0" smtClean="0">
                <a:latin typeface="Times New Roman"/>
                <a:cs typeface="Times New Roman"/>
              </a:rPr>
              <a:t> </a:t>
            </a:r>
            <a:r>
              <a:rPr lang="en-US" sz="1100" dirty="0" smtClean="0">
                <a:latin typeface="Times New Roman"/>
                <a:cs typeface="Times New Roman"/>
              </a:rPr>
              <a:t>complex</a:t>
            </a:r>
            <a:r>
              <a:rPr lang="en-US" sz="1100" spc="75" dirty="0" smtClean="0">
                <a:latin typeface="Times New Roman"/>
                <a:cs typeface="Times New Roman"/>
              </a:rPr>
              <a:t> </a:t>
            </a:r>
            <a:r>
              <a:rPr lang="en-US" sz="1100" dirty="0" smtClean="0">
                <a:latin typeface="Times New Roman"/>
                <a:cs typeface="Times New Roman"/>
              </a:rPr>
              <a:t>scientific</a:t>
            </a:r>
            <a:r>
              <a:rPr lang="en-US" sz="1100" spc="80" dirty="0" smtClean="0">
                <a:latin typeface="Times New Roman"/>
                <a:cs typeface="Times New Roman"/>
              </a:rPr>
              <a:t> </a:t>
            </a:r>
            <a:r>
              <a:rPr lang="en-US" sz="1100" dirty="0" smtClean="0">
                <a:latin typeface="Times New Roman"/>
                <a:cs typeface="Times New Roman"/>
              </a:rPr>
              <a:t>and</a:t>
            </a:r>
            <a:r>
              <a:rPr lang="en-US" sz="1100" spc="80" dirty="0" smtClean="0">
                <a:latin typeface="Times New Roman"/>
                <a:cs typeface="Times New Roman"/>
              </a:rPr>
              <a:t> </a:t>
            </a:r>
            <a:r>
              <a:rPr lang="en-US" sz="1100" spc="-10" dirty="0" smtClean="0">
                <a:latin typeface="Times New Roman"/>
                <a:cs typeface="Times New Roman"/>
              </a:rPr>
              <a:t>mathematical techniques.</a:t>
            </a:r>
            <a:endParaRPr lang="en-US" sz="1100" dirty="0" smtClean="0">
              <a:latin typeface="Times New Roman"/>
              <a:cs typeface="Times New Roman"/>
            </a:endParaRPr>
          </a:p>
          <a:p>
            <a:pPr marL="469900" indent="-228600" algn="just">
              <a:lnSpc>
                <a:spcPct val="100000"/>
              </a:lnSpc>
              <a:spcBef>
                <a:spcPts val="625"/>
              </a:spcBef>
              <a:buAutoNum type="arabicPeriod" startAt="2"/>
              <a:tabLst>
                <a:tab pos="469900" algn="l"/>
              </a:tabLst>
            </a:pPr>
            <a:r>
              <a:rPr lang="en-US" sz="1100" b="1" dirty="0" smtClean="0">
                <a:latin typeface="Times New Roman"/>
                <a:cs typeface="Times New Roman"/>
              </a:rPr>
              <a:t>Research</a:t>
            </a:r>
            <a:r>
              <a:rPr lang="en-US" sz="1100" b="1" spc="-25" dirty="0" smtClean="0">
                <a:latin typeface="Times New Roman"/>
                <a:cs typeface="Times New Roman"/>
              </a:rPr>
              <a:t> </a:t>
            </a:r>
            <a:r>
              <a:rPr lang="en-US" sz="1100" b="1" dirty="0" smtClean="0">
                <a:latin typeface="Times New Roman"/>
                <a:cs typeface="Times New Roman"/>
              </a:rPr>
              <a:t>and</a:t>
            </a:r>
            <a:r>
              <a:rPr lang="en-US" sz="1100" b="1" spc="-20" dirty="0" smtClean="0">
                <a:latin typeface="Times New Roman"/>
                <a:cs typeface="Times New Roman"/>
              </a:rPr>
              <a:t> </a:t>
            </a:r>
            <a:r>
              <a:rPr lang="en-US" sz="1100" b="1" dirty="0" smtClean="0">
                <a:latin typeface="Times New Roman"/>
                <a:cs typeface="Times New Roman"/>
              </a:rPr>
              <a:t>Development</a:t>
            </a:r>
            <a:r>
              <a:rPr lang="en-US" sz="1100" b="1" spc="-30" dirty="0" smtClean="0">
                <a:latin typeface="Times New Roman"/>
                <a:cs typeface="Times New Roman"/>
              </a:rPr>
              <a:t> </a:t>
            </a:r>
            <a:r>
              <a:rPr lang="en-US" sz="1100" b="1" dirty="0" smtClean="0">
                <a:latin typeface="Times New Roman"/>
                <a:cs typeface="Times New Roman"/>
              </a:rPr>
              <a:t>Department:</a:t>
            </a:r>
            <a:r>
              <a:rPr lang="en-US" sz="1100" b="1" spc="-15" dirty="0" smtClean="0">
                <a:latin typeface="Times New Roman"/>
                <a:cs typeface="Times New Roman"/>
              </a:rPr>
              <a:t> </a:t>
            </a:r>
            <a:r>
              <a:rPr lang="en-US" sz="1100" dirty="0" smtClean="0">
                <a:latin typeface="Times New Roman"/>
                <a:cs typeface="Times New Roman"/>
              </a:rPr>
              <a:t>Research</a:t>
            </a:r>
            <a:r>
              <a:rPr lang="en-US" sz="1100" spc="-10" dirty="0" smtClean="0">
                <a:latin typeface="Times New Roman"/>
                <a:cs typeface="Times New Roman"/>
              </a:rPr>
              <a:t> </a:t>
            </a:r>
            <a:r>
              <a:rPr lang="en-US" sz="1100" dirty="0" smtClean="0">
                <a:latin typeface="Times New Roman"/>
                <a:cs typeface="Times New Roman"/>
              </a:rPr>
              <a:t>and</a:t>
            </a:r>
            <a:r>
              <a:rPr lang="en-US" sz="1100" spc="-20" dirty="0" smtClean="0">
                <a:latin typeface="Times New Roman"/>
                <a:cs typeface="Times New Roman"/>
              </a:rPr>
              <a:t> </a:t>
            </a:r>
            <a:r>
              <a:rPr lang="en-US" sz="1100" dirty="0" smtClean="0">
                <a:latin typeface="Times New Roman"/>
                <a:cs typeface="Times New Roman"/>
              </a:rPr>
              <a:t>development</a:t>
            </a:r>
            <a:r>
              <a:rPr lang="en-US" sz="1100" spc="-25" dirty="0" smtClean="0">
                <a:latin typeface="Times New Roman"/>
                <a:cs typeface="Times New Roman"/>
              </a:rPr>
              <a:t> </a:t>
            </a:r>
            <a:r>
              <a:rPr lang="en-US" sz="1100" spc="-10" dirty="0" smtClean="0">
                <a:latin typeface="Times New Roman"/>
                <a:cs typeface="Times New Roman"/>
              </a:rPr>
              <a:t>(R&amp;D)</a:t>
            </a:r>
            <a:endParaRPr lang="en-US" sz="1100" dirty="0" smtClean="0">
              <a:latin typeface="Times New Roman"/>
              <a:cs typeface="Times New Roman"/>
            </a:endParaRPr>
          </a:p>
          <a:p>
            <a:pPr marL="469900" marR="5080" algn="just">
              <a:lnSpc>
                <a:spcPct val="143900"/>
              </a:lnSpc>
              <a:spcBef>
                <a:spcPts val="5"/>
              </a:spcBef>
            </a:pPr>
            <a:r>
              <a:rPr lang="en-US" sz="1100" dirty="0" smtClean="0">
                <a:latin typeface="Times New Roman"/>
                <a:cs typeface="Times New Roman"/>
              </a:rPr>
              <a:t>includes</a:t>
            </a:r>
            <a:r>
              <a:rPr lang="en-US" sz="1100" spc="204" dirty="0" smtClean="0">
                <a:latin typeface="Times New Roman"/>
                <a:cs typeface="Times New Roman"/>
              </a:rPr>
              <a:t> </a:t>
            </a:r>
            <a:r>
              <a:rPr lang="en-US" sz="1100" dirty="0" smtClean="0">
                <a:latin typeface="Times New Roman"/>
                <a:cs typeface="Times New Roman"/>
              </a:rPr>
              <a:t>activities</a:t>
            </a:r>
            <a:r>
              <a:rPr lang="en-US" sz="1100" spc="200" dirty="0" smtClean="0">
                <a:latin typeface="Times New Roman"/>
                <a:cs typeface="Times New Roman"/>
              </a:rPr>
              <a:t> </a:t>
            </a:r>
            <a:r>
              <a:rPr lang="en-US" sz="1100" dirty="0" smtClean="0">
                <a:latin typeface="Times New Roman"/>
                <a:cs typeface="Times New Roman"/>
              </a:rPr>
              <a:t>that</a:t>
            </a:r>
            <a:r>
              <a:rPr lang="en-US" sz="1100" spc="204" dirty="0" smtClean="0">
                <a:latin typeface="Times New Roman"/>
                <a:cs typeface="Times New Roman"/>
              </a:rPr>
              <a:t> </a:t>
            </a:r>
            <a:r>
              <a:rPr lang="en-US" sz="1100" dirty="0" smtClean="0">
                <a:latin typeface="Times New Roman"/>
                <a:cs typeface="Times New Roman"/>
              </a:rPr>
              <a:t>companies</a:t>
            </a:r>
            <a:r>
              <a:rPr lang="en-US" sz="1100" spc="210" dirty="0" smtClean="0">
                <a:latin typeface="Times New Roman"/>
                <a:cs typeface="Times New Roman"/>
              </a:rPr>
              <a:t> </a:t>
            </a:r>
            <a:r>
              <a:rPr lang="en-US" sz="1100" dirty="0" smtClean="0">
                <a:latin typeface="Times New Roman"/>
                <a:cs typeface="Times New Roman"/>
              </a:rPr>
              <a:t>undertake</a:t>
            </a:r>
            <a:r>
              <a:rPr lang="en-US" sz="1100" spc="200" dirty="0" smtClean="0">
                <a:latin typeface="Times New Roman"/>
                <a:cs typeface="Times New Roman"/>
              </a:rPr>
              <a:t> </a:t>
            </a:r>
            <a:r>
              <a:rPr lang="en-US" sz="1100" dirty="0" smtClean="0">
                <a:latin typeface="Times New Roman"/>
                <a:cs typeface="Times New Roman"/>
              </a:rPr>
              <a:t>to</a:t>
            </a:r>
            <a:r>
              <a:rPr lang="en-US" sz="1100" spc="204" dirty="0" smtClean="0">
                <a:latin typeface="Times New Roman"/>
                <a:cs typeface="Times New Roman"/>
              </a:rPr>
              <a:t> </a:t>
            </a:r>
            <a:r>
              <a:rPr lang="en-US" sz="1100" dirty="0" smtClean="0">
                <a:latin typeface="Times New Roman"/>
                <a:cs typeface="Times New Roman"/>
              </a:rPr>
              <a:t>innovate</a:t>
            </a:r>
            <a:r>
              <a:rPr lang="en-US" sz="1100" spc="200" dirty="0" smtClean="0">
                <a:latin typeface="Times New Roman"/>
                <a:cs typeface="Times New Roman"/>
              </a:rPr>
              <a:t> </a:t>
            </a:r>
            <a:r>
              <a:rPr lang="en-US" sz="1100" dirty="0" smtClean="0">
                <a:latin typeface="Times New Roman"/>
                <a:cs typeface="Times New Roman"/>
              </a:rPr>
              <a:t>and</a:t>
            </a:r>
            <a:r>
              <a:rPr lang="en-US" sz="1100" spc="229" dirty="0" smtClean="0">
                <a:latin typeface="Times New Roman"/>
                <a:cs typeface="Times New Roman"/>
              </a:rPr>
              <a:t> </a:t>
            </a:r>
            <a:r>
              <a:rPr lang="en-US" sz="1100" dirty="0" smtClean="0">
                <a:latin typeface="Times New Roman"/>
                <a:cs typeface="Times New Roman"/>
              </a:rPr>
              <a:t>introduce</a:t>
            </a:r>
            <a:r>
              <a:rPr lang="en-US" sz="1100" spc="200" dirty="0" smtClean="0">
                <a:latin typeface="Times New Roman"/>
                <a:cs typeface="Times New Roman"/>
              </a:rPr>
              <a:t> </a:t>
            </a:r>
            <a:r>
              <a:rPr lang="en-US" sz="1100" spc="-25" dirty="0" smtClean="0">
                <a:latin typeface="Times New Roman"/>
                <a:cs typeface="Times New Roman"/>
              </a:rPr>
              <a:t>new </a:t>
            </a:r>
            <a:r>
              <a:rPr lang="en-US" sz="1100" dirty="0" smtClean="0">
                <a:latin typeface="Times New Roman"/>
                <a:cs typeface="Times New Roman"/>
              </a:rPr>
              <a:t>products</a:t>
            </a:r>
            <a:r>
              <a:rPr lang="en-US" sz="1100" spc="-25" dirty="0" smtClean="0">
                <a:latin typeface="Times New Roman"/>
                <a:cs typeface="Times New Roman"/>
              </a:rPr>
              <a:t> </a:t>
            </a:r>
            <a:r>
              <a:rPr lang="en-US" sz="1100" dirty="0" smtClean="0">
                <a:latin typeface="Times New Roman"/>
                <a:cs typeface="Times New Roman"/>
              </a:rPr>
              <a:t>and</a:t>
            </a:r>
            <a:r>
              <a:rPr lang="en-US" sz="1100" spc="-25" dirty="0" smtClean="0">
                <a:latin typeface="Times New Roman"/>
                <a:cs typeface="Times New Roman"/>
              </a:rPr>
              <a:t> </a:t>
            </a:r>
            <a:r>
              <a:rPr lang="en-US" sz="1100" dirty="0" smtClean="0">
                <a:latin typeface="Times New Roman"/>
                <a:cs typeface="Times New Roman"/>
              </a:rPr>
              <a:t>services.</a:t>
            </a:r>
            <a:r>
              <a:rPr lang="en-US" sz="1100" spc="-15" dirty="0" smtClean="0">
                <a:latin typeface="Times New Roman"/>
                <a:cs typeface="Times New Roman"/>
              </a:rPr>
              <a:t> </a:t>
            </a:r>
            <a:r>
              <a:rPr lang="en-US" sz="1100" dirty="0" smtClean="0">
                <a:latin typeface="Times New Roman"/>
                <a:cs typeface="Times New Roman"/>
              </a:rPr>
              <a:t>It</a:t>
            </a:r>
            <a:r>
              <a:rPr lang="en-US" sz="1100" spc="-20" dirty="0" smtClean="0">
                <a:latin typeface="Times New Roman"/>
                <a:cs typeface="Times New Roman"/>
              </a:rPr>
              <a:t> </a:t>
            </a:r>
            <a:r>
              <a:rPr lang="en-US" sz="1100" dirty="0" smtClean="0">
                <a:latin typeface="Times New Roman"/>
                <a:cs typeface="Times New Roman"/>
              </a:rPr>
              <a:t>is</a:t>
            </a:r>
            <a:r>
              <a:rPr lang="en-US" sz="1100" spc="-25" dirty="0" smtClean="0">
                <a:latin typeface="Times New Roman"/>
                <a:cs typeface="Times New Roman"/>
              </a:rPr>
              <a:t> </a:t>
            </a:r>
            <a:r>
              <a:rPr lang="en-US" sz="1100" dirty="0" smtClean="0">
                <a:latin typeface="Times New Roman"/>
                <a:cs typeface="Times New Roman"/>
              </a:rPr>
              <a:t>often</a:t>
            </a:r>
            <a:r>
              <a:rPr lang="en-US" sz="1100" spc="-25" dirty="0" smtClean="0">
                <a:latin typeface="Times New Roman"/>
                <a:cs typeface="Times New Roman"/>
              </a:rPr>
              <a:t> </a:t>
            </a:r>
            <a:r>
              <a:rPr lang="en-US" sz="1100" dirty="0" smtClean="0">
                <a:latin typeface="Times New Roman"/>
                <a:cs typeface="Times New Roman"/>
              </a:rPr>
              <a:t>the</a:t>
            </a:r>
            <a:r>
              <a:rPr lang="en-US" sz="1100" spc="-30" dirty="0" smtClean="0">
                <a:latin typeface="Times New Roman"/>
                <a:cs typeface="Times New Roman"/>
              </a:rPr>
              <a:t> </a:t>
            </a:r>
            <a:r>
              <a:rPr lang="en-US" sz="1100" dirty="0" smtClean="0">
                <a:latin typeface="Times New Roman"/>
                <a:cs typeface="Times New Roman"/>
              </a:rPr>
              <a:t>first</a:t>
            </a:r>
            <a:r>
              <a:rPr lang="en-US" sz="1100" spc="-20" dirty="0" smtClean="0">
                <a:latin typeface="Times New Roman"/>
                <a:cs typeface="Times New Roman"/>
              </a:rPr>
              <a:t> </a:t>
            </a:r>
            <a:r>
              <a:rPr lang="en-US" sz="1100" dirty="0" smtClean="0">
                <a:latin typeface="Times New Roman"/>
                <a:cs typeface="Times New Roman"/>
              </a:rPr>
              <a:t>stage</a:t>
            </a:r>
            <a:r>
              <a:rPr lang="en-US" sz="1100" spc="-35" dirty="0" smtClean="0">
                <a:latin typeface="Times New Roman"/>
                <a:cs typeface="Times New Roman"/>
              </a:rPr>
              <a:t> </a:t>
            </a:r>
            <a:r>
              <a:rPr lang="en-US" sz="1100" dirty="0" smtClean="0">
                <a:latin typeface="Times New Roman"/>
                <a:cs typeface="Times New Roman"/>
              </a:rPr>
              <a:t>in</a:t>
            </a:r>
            <a:r>
              <a:rPr lang="en-US" sz="1100" spc="-35" dirty="0" smtClean="0">
                <a:latin typeface="Times New Roman"/>
                <a:cs typeface="Times New Roman"/>
              </a:rPr>
              <a:t> </a:t>
            </a:r>
            <a:r>
              <a:rPr lang="en-US" sz="1100" dirty="0" smtClean="0">
                <a:latin typeface="Times New Roman"/>
                <a:cs typeface="Times New Roman"/>
              </a:rPr>
              <a:t>the</a:t>
            </a:r>
            <a:r>
              <a:rPr lang="en-US" sz="1100" spc="-30" dirty="0" smtClean="0">
                <a:latin typeface="Times New Roman"/>
                <a:cs typeface="Times New Roman"/>
              </a:rPr>
              <a:t> </a:t>
            </a:r>
            <a:r>
              <a:rPr lang="en-US" sz="1100" dirty="0" smtClean="0">
                <a:latin typeface="Times New Roman"/>
                <a:cs typeface="Times New Roman"/>
              </a:rPr>
              <a:t>development</a:t>
            </a:r>
            <a:r>
              <a:rPr lang="en-US" sz="1100" spc="-25" dirty="0" smtClean="0">
                <a:latin typeface="Times New Roman"/>
                <a:cs typeface="Times New Roman"/>
              </a:rPr>
              <a:t> </a:t>
            </a:r>
            <a:r>
              <a:rPr lang="en-US" sz="1100" dirty="0" smtClean="0">
                <a:latin typeface="Times New Roman"/>
                <a:cs typeface="Times New Roman"/>
              </a:rPr>
              <a:t>process.</a:t>
            </a:r>
            <a:r>
              <a:rPr lang="en-US" sz="1100" spc="-10" dirty="0" smtClean="0">
                <a:latin typeface="Times New Roman"/>
                <a:cs typeface="Times New Roman"/>
              </a:rPr>
              <a:t> </a:t>
            </a:r>
            <a:r>
              <a:rPr lang="en-US" sz="1100" spc="-25" dirty="0" smtClean="0">
                <a:latin typeface="Times New Roman"/>
                <a:cs typeface="Times New Roman"/>
              </a:rPr>
              <a:t>The </a:t>
            </a:r>
            <a:r>
              <a:rPr lang="en-US" sz="1100" dirty="0" smtClean="0">
                <a:latin typeface="Times New Roman"/>
                <a:cs typeface="Times New Roman"/>
              </a:rPr>
              <a:t>goal</a:t>
            </a:r>
            <a:r>
              <a:rPr lang="en-US" sz="1100" spc="-10" dirty="0" smtClean="0">
                <a:latin typeface="Times New Roman"/>
                <a:cs typeface="Times New Roman"/>
              </a:rPr>
              <a:t> </a:t>
            </a:r>
            <a:r>
              <a:rPr lang="en-US" sz="1100" dirty="0" smtClean="0">
                <a:latin typeface="Times New Roman"/>
                <a:cs typeface="Times New Roman"/>
              </a:rPr>
              <a:t>is</a:t>
            </a:r>
            <a:r>
              <a:rPr lang="en-US" sz="1100" spc="-5" dirty="0" smtClean="0">
                <a:latin typeface="Times New Roman"/>
                <a:cs typeface="Times New Roman"/>
              </a:rPr>
              <a:t> </a:t>
            </a:r>
            <a:r>
              <a:rPr lang="en-US" sz="1100" dirty="0" smtClean="0">
                <a:latin typeface="Times New Roman"/>
                <a:cs typeface="Times New Roman"/>
              </a:rPr>
              <a:t>typically</a:t>
            </a:r>
            <a:r>
              <a:rPr lang="en-US" sz="1100" spc="-10" dirty="0" smtClean="0">
                <a:latin typeface="Times New Roman"/>
                <a:cs typeface="Times New Roman"/>
              </a:rPr>
              <a:t> </a:t>
            </a:r>
            <a:r>
              <a:rPr lang="en-US" sz="1100" dirty="0" smtClean="0">
                <a:latin typeface="Times New Roman"/>
                <a:cs typeface="Times New Roman"/>
              </a:rPr>
              <a:t>to</a:t>
            </a:r>
            <a:r>
              <a:rPr lang="en-US" sz="1100" spc="-5" dirty="0" smtClean="0">
                <a:latin typeface="Times New Roman"/>
                <a:cs typeface="Times New Roman"/>
              </a:rPr>
              <a:t> </a:t>
            </a:r>
            <a:r>
              <a:rPr lang="en-US" sz="1100" dirty="0" smtClean="0">
                <a:latin typeface="Times New Roman"/>
                <a:cs typeface="Times New Roman"/>
              </a:rPr>
              <a:t>take</a:t>
            </a:r>
            <a:r>
              <a:rPr lang="en-US" sz="1100" spc="-15" dirty="0" smtClean="0">
                <a:latin typeface="Times New Roman"/>
                <a:cs typeface="Times New Roman"/>
              </a:rPr>
              <a:t> </a:t>
            </a:r>
            <a:r>
              <a:rPr lang="en-US" sz="1100" dirty="0" smtClean="0">
                <a:latin typeface="Times New Roman"/>
                <a:cs typeface="Times New Roman"/>
              </a:rPr>
              <a:t>new</a:t>
            </a:r>
            <a:r>
              <a:rPr lang="en-US" sz="1100" spc="-5" dirty="0" smtClean="0">
                <a:latin typeface="Times New Roman"/>
                <a:cs typeface="Times New Roman"/>
              </a:rPr>
              <a:t> </a:t>
            </a:r>
            <a:r>
              <a:rPr lang="en-US" sz="1100" dirty="0" smtClean="0">
                <a:latin typeface="Times New Roman"/>
                <a:cs typeface="Times New Roman"/>
              </a:rPr>
              <a:t>products</a:t>
            </a:r>
            <a:r>
              <a:rPr lang="en-US" sz="1100" spc="-5" dirty="0" smtClean="0">
                <a:latin typeface="Times New Roman"/>
                <a:cs typeface="Times New Roman"/>
              </a:rPr>
              <a:t> </a:t>
            </a:r>
            <a:r>
              <a:rPr lang="en-US" sz="1100" dirty="0" smtClean="0">
                <a:latin typeface="Times New Roman"/>
                <a:cs typeface="Times New Roman"/>
              </a:rPr>
              <a:t>and</a:t>
            </a:r>
            <a:r>
              <a:rPr lang="en-US" sz="1100" spc="-10" dirty="0" smtClean="0">
                <a:latin typeface="Times New Roman"/>
                <a:cs typeface="Times New Roman"/>
              </a:rPr>
              <a:t> </a:t>
            </a:r>
            <a:r>
              <a:rPr lang="en-US" sz="1100" dirty="0" smtClean="0">
                <a:latin typeface="Times New Roman"/>
                <a:cs typeface="Times New Roman"/>
              </a:rPr>
              <a:t>services</a:t>
            </a:r>
            <a:r>
              <a:rPr lang="en-US" sz="1100" spc="5" dirty="0" smtClean="0">
                <a:latin typeface="Times New Roman"/>
                <a:cs typeface="Times New Roman"/>
              </a:rPr>
              <a:t> </a:t>
            </a:r>
            <a:r>
              <a:rPr lang="en-US" sz="1100" dirty="0" smtClean="0">
                <a:latin typeface="Times New Roman"/>
                <a:cs typeface="Times New Roman"/>
              </a:rPr>
              <a:t>to</a:t>
            </a:r>
            <a:r>
              <a:rPr lang="en-US" sz="1100" spc="-10" dirty="0" smtClean="0">
                <a:latin typeface="Times New Roman"/>
                <a:cs typeface="Times New Roman"/>
              </a:rPr>
              <a:t> market</a:t>
            </a:r>
            <a:endParaRPr lang="en-US" sz="1100" dirty="0" smtClean="0">
              <a:latin typeface="Times New Roman"/>
              <a:cs typeface="Times New Roman"/>
            </a:endParaRPr>
          </a:p>
          <a:p>
            <a:pPr marL="469900" indent="-228600" algn="just">
              <a:lnSpc>
                <a:spcPct val="100000"/>
              </a:lnSpc>
              <a:spcBef>
                <a:spcPts val="620"/>
              </a:spcBef>
              <a:buAutoNum type="arabicPeriod" startAt="3"/>
              <a:tabLst>
                <a:tab pos="469900" algn="l"/>
              </a:tabLst>
            </a:pPr>
            <a:r>
              <a:rPr lang="en-US" sz="1100" b="1" dirty="0" smtClean="0">
                <a:latin typeface="Times New Roman"/>
                <a:cs typeface="Times New Roman"/>
              </a:rPr>
              <a:t>Production</a:t>
            </a:r>
            <a:r>
              <a:rPr lang="en-US" sz="1100" b="1" spc="250" dirty="0" smtClean="0">
                <a:latin typeface="Times New Roman"/>
                <a:cs typeface="Times New Roman"/>
              </a:rPr>
              <a:t> </a:t>
            </a:r>
            <a:r>
              <a:rPr lang="en-US" sz="1100" b="1" dirty="0" smtClean="0">
                <a:latin typeface="Times New Roman"/>
                <a:cs typeface="Times New Roman"/>
              </a:rPr>
              <a:t>Department:</a:t>
            </a:r>
            <a:r>
              <a:rPr lang="en-US" sz="1100" b="1" spc="240" dirty="0" smtClean="0">
                <a:latin typeface="Times New Roman"/>
                <a:cs typeface="Times New Roman"/>
              </a:rPr>
              <a:t> </a:t>
            </a:r>
            <a:r>
              <a:rPr lang="en-US" sz="1100" dirty="0" smtClean="0">
                <a:latin typeface="Times New Roman"/>
                <a:cs typeface="Times New Roman"/>
              </a:rPr>
              <a:t>A</a:t>
            </a:r>
            <a:r>
              <a:rPr lang="en-US" sz="1100" spc="-10" dirty="0" smtClean="0">
                <a:latin typeface="Times New Roman"/>
                <a:cs typeface="Times New Roman"/>
              </a:rPr>
              <a:t> </a:t>
            </a:r>
            <a:r>
              <a:rPr lang="en-US" sz="1100" dirty="0" smtClean="0">
                <a:latin typeface="Times New Roman"/>
                <a:cs typeface="Times New Roman"/>
              </a:rPr>
              <a:t>production</a:t>
            </a:r>
            <a:r>
              <a:rPr lang="en-US" sz="1100" spc="245" dirty="0" smtClean="0">
                <a:latin typeface="Times New Roman"/>
                <a:cs typeface="Times New Roman"/>
              </a:rPr>
              <a:t> </a:t>
            </a:r>
            <a:r>
              <a:rPr lang="en-US" sz="1100" dirty="0" smtClean="0">
                <a:latin typeface="Times New Roman"/>
                <a:cs typeface="Times New Roman"/>
              </a:rPr>
              <a:t>department is</a:t>
            </a:r>
            <a:r>
              <a:rPr lang="en-US" sz="1100" spc="254" dirty="0" smtClean="0">
                <a:latin typeface="Times New Roman"/>
                <a:cs typeface="Times New Roman"/>
              </a:rPr>
              <a:t> </a:t>
            </a:r>
            <a:r>
              <a:rPr lang="en-US" sz="1100" dirty="0" smtClean="0">
                <a:latin typeface="Times New Roman"/>
                <a:cs typeface="Times New Roman"/>
              </a:rPr>
              <a:t>a</a:t>
            </a:r>
            <a:r>
              <a:rPr lang="en-US" sz="1100" spc="240" dirty="0" smtClean="0">
                <a:latin typeface="Times New Roman"/>
                <a:cs typeface="Times New Roman"/>
              </a:rPr>
              <a:t> </a:t>
            </a:r>
            <a:r>
              <a:rPr lang="en-US" sz="1100" dirty="0" smtClean="0">
                <a:latin typeface="Times New Roman"/>
                <a:cs typeface="Times New Roman"/>
              </a:rPr>
              <a:t>group</a:t>
            </a:r>
            <a:r>
              <a:rPr lang="en-US" sz="1100" spc="240" dirty="0" smtClean="0">
                <a:latin typeface="Times New Roman"/>
                <a:cs typeface="Times New Roman"/>
              </a:rPr>
              <a:t> </a:t>
            </a:r>
            <a:r>
              <a:rPr lang="en-US" sz="1100" dirty="0" smtClean="0">
                <a:latin typeface="Times New Roman"/>
                <a:cs typeface="Times New Roman"/>
              </a:rPr>
              <a:t>of</a:t>
            </a:r>
            <a:r>
              <a:rPr lang="en-US" sz="1100" spc="245" dirty="0" smtClean="0">
                <a:latin typeface="Times New Roman"/>
                <a:cs typeface="Times New Roman"/>
              </a:rPr>
              <a:t> </a:t>
            </a:r>
            <a:r>
              <a:rPr lang="en-US" sz="1100" spc="-10" dirty="0" smtClean="0">
                <a:latin typeface="Times New Roman"/>
                <a:cs typeface="Times New Roman"/>
              </a:rPr>
              <a:t>functions</a:t>
            </a:r>
            <a:endParaRPr lang="en-US" sz="1100" dirty="0" smtClean="0">
              <a:latin typeface="Times New Roman"/>
              <a:cs typeface="Times New Roman"/>
            </a:endParaRPr>
          </a:p>
          <a:p>
            <a:pPr marL="469900" marR="5080" algn="just">
              <a:lnSpc>
                <a:spcPct val="143600"/>
              </a:lnSpc>
              <a:spcBef>
                <a:spcPts val="10"/>
              </a:spcBef>
            </a:pPr>
            <a:r>
              <a:rPr lang="en-US" sz="1100" dirty="0" smtClean="0">
                <a:latin typeface="Times New Roman"/>
                <a:cs typeface="Times New Roman"/>
              </a:rPr>
              <a:t>within</a:t>
            </a:r>
            <a:r>
              <a:rPr lang="en-US" sz="1100" spc="140" dirty="0" smtClean="0">
                <a:latin typeface="Times New Roman"/>
                <a:cs typeface="Times New Roman"/>
              </a:rPr>
              <a:t>  </a:t>
            </a:r>
            <a:r>
              <a:rPr lang="en-US" sz="1100" dirty="0" smtClean="0">
                <a:latin typeface="Times New Roman"/>
                <a:cs typeface="Times New Roman"/>
              </a:rPr>
              <a:t>a</a:t>
            </a:r>
            <a:r>
              <a:rPr lang="en-US" sz="1100" spc="135" dirty="0" smtClean="0">
                <a:latin typeface="Times New Roman"/>
                <a:cs typeface="Times New Roman"/>
              </a:rPr>
              <a:t>  </a:t>
            </a:r>
            <a:r>
              <a:rPr lang="en-US" sz="1100" dirty="0" smtClean="0">
                <a:latin typeface="Times New Roman"/>
                <a:cs typeface="Times New Roman"/>
              </a:rPr>
              <a:t>business</a:t>
            </a:r>
            <a:r>
              <a:rPr lang="en-US" sz="1100" spc="150" dirty="0" smtClean="0">
                <a:latin typeface="Times New Roman"/>
                <a:cs typeface="Times New Roman"/>
              </a:rPr>
              <a:t>  </a:t>
            </a:r>
            <a:r>
              <a:rPr lang="en-US" sz="1100" dirty="0" smtClean="0">
                <a:latin typeface="Times New Roman"/>
                <a:cs typeface="Times New Roman"/>
              </a:rPr>
              <a:t>that</a:t>
            </a:r>
            <a:r>
              <a:rPr lang="en-US" sz="1100" spc="155" dirty="0" smtClean="0">
                <a:latin typeface="Times New Roman"/>
                <a:cs typeface="Times New Roman"/>
              </a:rPr>
              <a:t>  </a:t>
            </a:r>
            <a:r>
              <a:rPr lang="en-US" sz="1100" dirty="0" smtClean="0">
                <a:latin typeface="Times New Roman"/>
                <a:cs typeface="Times New Roman"/>
              </a:rPr>
              <a:t>is</a:t>
            </a:r>
            <a:r>
              <a:rPr lang="en-US" sz="1100" spc="155" dirty="0" smtClean="0">
                <a:latin typeface="Times New Roman"/>
                <a:cs typeface="Times New Roman"/>
              </a:rPr>
              <a:t>  </a:t>
            </a:r>
            <a:r>
              <a:rPr lang="en-US" sz="1100" dirty="0" smtClean="0">
                <a:latin typeface="Times New Roman"/>
                <a:cs typeface="Times New Roman"/>
              </a:rPr>
              <a:t>responsible</a:t>
            </a:r>
            <a:r>
              <a:rPr lang="en-US" sz="1100" spc="155" dirty="0" smtClean="0">
                <a:latin typeface="Times New Roman"/>
                <a:cs typeface="Times New Roman"/>
              </a:rPr>
              <a:t>  </a:t>
            </a:r>
            <a:r>
              <a:rPr lang="en-US" sz="1100" dirty="0" smtClean="0">
                <a:latin typeface="Times New Roman"/>
                <a:cs typeface="Times New Roman"/>
              </a:rPr>
              <a:t>for</a:t>
            </a:r>
            <a:r>
              <a:rPr lang="en-US" sz="1100" spc="145" dirty="0" smtClean="0">
                <a:latin typeface="Times New Roman"/>
                <a:cs typeface="Times New Roman"/>
              </a:rPr>
              <a:t>  </a:t>
            </a:r>
            <a:r>
              <a:rPr lang="en-US" sz="1100" dirty="0" smtClean="0">
                <a:latin typeface="Times New Roman"/>
                <a:cs typeface="Times New Roman"/>
              </a:rPr>
              <a:t>the</a:t>
            </a:r>
            <a:r>
              <a:rPr lang="en-US" sz="1100" spc="150" dirty="0" smtClean="0">
                <a:latin typeface="Times New Roman"/>
                <a:cs typeface="Times New Roman"/>
              </a:rPr>
              <a:t>  </a:t>
            </a:r>
            <a:r>
              <a:rPr lang="en-US" sz="1100" dirty="0" smtClean="0">
                <a:latin typeface="Times New Roman"/>
                <a:cs typeface="Times New Roman"/>
              </a:rPr>
              <a:t>manufacture</a:t>
            </a:r>
            <a:r>
              <a:rPr lang="en-US" sz="1100" spc="145" dirty="0" smtClean="0">
                <a:latin typeface="Times New Roman"/>
                <a:cs typeface="Times New Roman"/>
              </a:rPr>
              <a:t>  </a:t>
            </a:r>
            <a:r>
              <a:rPr lang="en-US" sz="1100" dirty="0" smtClean="0">
                <a:latin typeface="Times New Roman"/>
                <a:cs typeface="Times New Roman"/>
              </a:rPr>
              <a:t>of</a:t>
            </a:r>
            <a:r>
              <a:rPr lang="en-US" sz="1100" spc="150" dirty="0" smtClean="0">
                <a:latin typeface="Times New Roman"/>
                <a:cs typeface="Times New Roman"/>
              </a:rPr>
              <a:t>  </a:t>
            </a:r>
            <a:r>
              <a:rPr lang="en-US" sz="1100" spc="-10" dirty="0" smtClean="0">
                <a:latin typeface="Times New Roman"/>
                <a:cs typeface="Times New Roman"/>
              </a:rPr>
              <a:t>goods. </a:t>
            </a:r>
            <a:r>
              <a:rPr lang="en-US" sz="1100" dirty="0" smtClean="0">
                <a:latin typeface="Times New Roman"/>
                <a:cs typeface="Times New Roman"/>
              </a:rPr>
              <a:t>The</a:t>
            </a:r>
            <a:r>
              <a:rPr lang="en-US" sz="1100" spc="-15" dirty="0" smtClean="0">
                <a:latin typeface="Times New Roman"/>
                <a:cs typeface="Times New Roman"/>
              </a:rPr>
              <a:t> </a:t>
            </a:r>
            <a:r>
              <a:rPr lang="en-US" sz="1100" dirty="0" smtClean="0">
                <a:latin typeface="Times New Roman"/>
                <a:cs typeface="Times New Roman"/>
              </a:rPr>
              <a:t>production</a:t>
            </a:r>
            <a:r>
              <a:rPr lang="en-US" sz="1100" spc="-5" dirty="0" smtClean="0">
                <a:latin typeface="Times New Roman"/>
                <a:cs typeface="Times New Roman"/>
              </a:rPr>
              <a:t> </a:t>
            </a:r>
            <a:r>
              <a:rPr lang="en-US" sz="1100" dirty="0" smtClean="0">
                <a:latin typeface="Times New Roman"/>
                <a:cs typeface="Times New Roman"/>
              </a:rPr>
              <a:t>department</a:t>
            </a:r>
            <a:r>
              <a:rPr lang="en-US" sz="1100" spc="5" dirty="0" smtClean="0">
                <a:latin typeface="Times New Roman"/>
                <a:cs typeface="Times New Roman"/>
              </a:rPr>
              <a:t> </a:t>
            </a:r>
            <a:r>
              <a:rPr lang="en-US" sz="1100" dirty="0" smtClean="0">
                <a:latin typeface="Times New Roman"/>
                <a:cs typeface="Times New Roman"/>
              </a:rPr>
              <a:t>can be</a:t>
            </a:r>
            <a:r>
              <a:rPr lang="en-US" sz="1100" spc="-10" dirty="0" smtClean="0">
                <a:latin typeface="Times New Roman"/>
                <a:cs typeface="Times New Roman"/>
              </a:rPr>
              <a:t> </a:t>
            </a:r>
            <a:r>
              <a:rPr lang="en-US" sz="1100" dirty="0" smtClean="0">
                <a:latin typeface="Times New Roman"/>
                <a:cs typeface="Times New Roman"/>
              </a:rPr>
              <a:t>the</a:t>
            </a:r>
            <a:r>
              <a:rPr lang="en-US" sz="1100" spc="-5" dirty="0" smtClean="0">
                <a:latin typeface="Times New Roman"/>
                <a:cs typeface="Times New Roman"/>
              </a:rPr>
              <a:t> </a:t>
            </a:r>
            <a:r>
              <a:rPr lang="en-US" sz="1100" dirty="0" smtClean="0">
                <a:latin typeface="Times New Roman"/>
                <a:cs typeface="Times New Roman"/>
              </a:rPr>
              <a:t>largest</a:t>
            </a:r>
            <a:r>
              <a:rPr lang="en-US" sz="1100" spc="-5" dirty="0" smtClean="0">
                <a:latin typeface="Times New Roman"/>
                <a:cs typeface="Times New Roman"/>
              </a:rPr>
              <a:t> </a:t>
            </a:r>
            <a:r>
              <a:rPr lang="en-US" sz="1100" dirty="0" smtClean="0">
                <a:latin typeface="Times New Roman"/>
                <a:cs typeface="Times New Roman"/>
              </a:rPr>
              <a:t>organization within</a:t>
            </a:r>
            <a:r>
              <a:rPr lang="en-US" sz="1100" spc="-5" dirty="0" smtClean="0">
                <a:latin typeface="Times New Roman"/>
                <a:cs typeface="Times New Roman"/>
              </a:rPr>
              <a:t> </a:t>
            </a:r>
            <a:r>
              <a:rPr lang="en-US" sz="1100" dirty="0" smtClean="0">
                <a:latin typeface="Times New Roman"/>
                <a:cs typeface="Times New Roman"/>
              </a:rPr>
              <a:t>a</a:t>
            </a:r>
            <a:r>
              <a:rPr lang="en-US" sz="1100" spc="-10" dirty="0" smtClean="0">
                <a:latin typeface="Times New Roman"/>
                <a:cs typeface="Times New Roman"/>
              </a:rPr>
              <a:t> </a:t>
            </a:r>
            <a:r>
              <a:rPr lang="en-US" sz="1100" dirty="0" smtClean="0">
                <a:latin typeface="Times New Roman"/>
                <a:cs typeface="Times New Roman"/>
              </a:rPr>
              <a:t>business.</a:t>
            </a:r>
            <a:r>
              <a:rPr lang="en-US" sz="1100" spc="-5" dirty="0" smtClean="0">
                <a:latin typeface="Times New Roman"/>
                <a:cs typeface="Times New Roman"/>
              </a:rPr>
              <a:t> </a:t>
            </a:r>
            <a:r>
              <a:rPr lang="en-US" sz="1100" spc="-25" dirty="0" smtClean="0">
                <a:latin typeface="Times New Roman"/>
                <a:cs typeface="Times New Roman"/>
              </a:rPr>
              <a:t>It </a:t>
            </a:r>
            <a:r>
              <a:rPr lang="en-US" sz="1100" dirty="0" smtClean="0">
                <a:latin typeface="Times New Roman"/>
                <a:cs typeface="Times New Roman"/>
              </a:rPr>
              <a:t>may</a:t>
            </a:r>
            <a:r>
              <a:rPr lang="en-US" sz="1100" spc="100" dirty="0" smtClean="0">
                <a:latin typeface="Times New Roman"/>
                <a:cs typeface="Times New Roman"/>
              </a:rPr>
              <a:t> </a:t>
            </a:r>
            <a:r>
              <a:rPr lang="en-US" sz="1100" dirty="0" smtClean="0">
                <a:latin typeface="Times New Roman"/>
                <a:cs typeface="Times New Roman"/>
              </a:rPr>
              <a:t>employee</a:t>
            </a:r>
            <a:r>
              <a:rPr lang="en-US" sz="1100" spc="110" dirty="0" smtClean="0">
                <a:latin typeface="Times New Roman"/>
                <a:cs typeface="Times New Roman"/>
              </a:rPr>
              <a:t> </a:t>
            </a:r>
            <a:r>
              <a:rPr lang="en-US" sz="1100" dirty="0" smtClean="0">
                <a:latin typeface="Times New Roman"/>
                <a:cs typeface="Times New Roman"/>
              </a:rPr>
              <a:t>mechanics,</a:t>
            </a:r>
            <a:r>
              <a:rPr lang="en-US" sz="1100" spc="105" dirty="0" smtClean="0">
                <a:latin typeface="Times New Roman"/>
                <a:cs typeface="Times New Roman"/>
              </a:rPr>
              <a:t> </a:t>
            </a:r>
            <a:r>
              <a:rPr lang="en-US" sz="1100" dirty="0" smtClean="0">
                <a:latin typeface="Times New Roman"/>
                <a:cs typeface="Times New Roman"/>
              </a:rPr>
              <a:t>machine</a:t>
            </a:r>
            <a:r>
              <a:rPr lang="en-US" sz="1100" spc="114" dirty="0" smtClean="0">
                <a:latin typeface="Times New Roman"/>
                <a:cs typeface="Times New Roman"/>
              </a:rPr>
              <a:t> </a:t>
            </a:r>
            <a:r>
              <a:rPr lang="en-US" sz="1100" dirty="0" smtClean="0">
                <a:latin typeface="Times New Roman"/>
                <a:cs typeface="Times New Roman"/>
              </a:rPr>
              <a:t>setup</a:t>
            </a:r>
            <a:r>
              <a:rPr lang="en-US" sz="1100" spc="110" dirty="0" smtClean="0">
                <a:latin typeface="Times New Roman"/>
                <a:cs typeface="Times New Roman"/>
              </a:rPr>
              <a:t> </a:t>
            </a:r>
            <a:r>
              <a:rPr lang="en-US" sz="1100" dirty="0" smtClean="0">
                <a:latin typeface="Times New Roman"/>
                <a:cs typeface="Times New Roman"/>
              </a:rPr>
              <a:t>specialists,</a:t>
            </a:r>
            <a:r>
              <a:rPr lang="en-US" sz="1100" spc="105" dirty="0" smtClean="0">
                <a:latin typeface="Times New Roman"/>
                <a:cs typeface="Times New Roman"/>
              </a:rPr>
              <a:t> </a:t>
            </a:r>
            <a:r>
              <a:rPr lang="en-US" sz="1100" dirty="0" smtClean="0">
                <a:latin typeface="Times New Roman"/>
                <a:cs typeface="Times New Roman"/>
              </a:rPr>
              <a:t>maintenance</a:t>
            </a:r>
            <a:r>
              <a:rPr lang="en-US" sz="1100" spc="110" dirty="0" smtClean="0">
                <a:latin typeface="Times New Roman"/>
                <a:cs typeface="Times New Roman"/>
              </a:rPr>
              <a:t> </a:t>
            </a:r>
            <a:r>
              <a:rPr lang="en-US" sz="1100" spc="-10" dirty="0" smtClean="0">
                <a:latin typeface="Times New Roman"/>
                <a:cs typeface="Times New Roman"/>
              </a:rPr>
              <a:t>personnel, </a:t>
            </a:r>
            <a:r>
              <a:rPr lang="en-US" sz="1100" dirty="0" smtClean="0">
                <a:latin typeface="Times New Roman"/>
                <a:cs typeface="Times New Roman"/>
              </a:rPr>
              <a:t>and</a:t>
            </a:r>
            <a:r>
              <a:rPr lang="en-US" sz="1100" spc="-10" dirty="0" smtClean="0">
                <a:latin typeface="Times New Roman"/>
                <a:cs typeface="Times New Roman"/>
              </a:rPr>
              <a:t> </a:t>
            </a:r>
            <a:r>
              <a:rPr lang="en-US" sz="1100" dirty="0" smtClean="0">
                <a:latin typeface="Times New Roman"/>
                <a:cs typeface="Times New Roman"/>
              </a:rPr>
              <a:t>machine</a:t>
            </a:r>
            <a:r>
              <a:rPr lang="en-US" sz="1100" spc="-5" dirty="0" smtClean="0">
                <a:latin typeface="Times New Roman"/>
                <a:cs typeface="Times New Roman"/>
              </a:rPr>
              <a:t> </a:t>
            </a:r>
            <a:r>
              <a:rPr lang="en-US" sz="1100" spc="-10" dirty="0" smtClean="0">
                <a:latin typeface="Times New Roman"/>
                <a:cs typeface="Times New Roman"/>
              </a:rPr>
              <a:t>operators.</a:t>
            </a:r>
            <a:endParaRPr lang="en-US" sz="1100" dirty="0">
              <a:latin typeface="Times New Roman"/>
              <a:cs typeface="Times New Roman"/>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3902" y="428604"/>
            <a:ext cx="10023509" cy="5362597"/>
          </a:xfrm>
        </p:spPr>
        <p:txBody>
          <a:bodyPr>
            <a:normAutofit fontScale="62500" lnSpcReduction="20000"/>
          </a:bodyPr>
          <a:lstStyle/>
          <a:p>
            <a:pPr marL="469900" marR="8255" algn="just">
              <a:lnSpc>
                <a:spcPct val="143600"/>
              </a:lnSpc>
              <a:buAutoNum type="arabicPeriod" startAt="4"/>
              <a:tabLst>
                <a:tab pos="469900" algn="l"/>
              </a:tabLst>
            </a:pPr>
            <a:r>
              <a:rPr lang="en-US" b="1" dirty="0" smtClean="0">
                <a:latin typeface="Times New Roman"/>
                <a:cs typeface="Times New Roman"/>
              </a:rPr>
              <a:t>Logistics:</a:t>
            </a:r>
            <a:r>
              <a:rPr lang="en-US" b="1" spc="60" dirty="0" smtClean="0">
                <a:latin typeface="Times New Roman"/>
                <a:cs typeface="Times New Roman"/>
              </a:rPr>
              <a:t> </a:t>
            </a:r>
            <a:r>
              <a:rPr lang="en-US" dirty="0" smtClean="0">
                <a:latin typeface="Times New Roman"/>
                <a:cs typeface="Times New Roman"/>
              </a:rPr>
              <a:t>Logistics</a:t>
            </a:r>
            <a:r>
              <a:rPr lang="en-US" spc="-5" dirty="0" smtClean="0">
                <a:latin typeface="Times New Roman"/>
                <a:cs typeface="Times New Roman"/>
              </a:rPr>
              <a:t> </a:t>
            </a:r>
            <a:r>
              <a:rPr lang="en-US" dirty="0" smtClean="0">
                <a:latin typeface="Times New Roman"/>
                <a:cs typeface="Times New Roman"/>
              </a:rPr>
              <a:t>management</a:t>
            </a:r>
            <a:r>
              <a:rPr lang="en-US" spc="65" dirty="0" smtClean="0">
                <a:latin typeface="Times New Roman"/>
                <a:cs typeface="Times New Roman"/>
              </a:rPr>
              <a:t> </a:t>
            </a:r>
            <a:r>
              <a:rPr lang="en-US" dirty="0" smtClean="0">
                <a:latin typeface="Times New Roman"/>
                <a:cs typeface="Times New Roman"/>
              </a:rPr>
              <a:t>is</a:t>
            </a:r>
            <a:r>
              <a:rPr lang="en-US" spc="65" dirty="0" smtClean="0">
                <a:latin typeface="Times New Roman"/>
                <a:cs typeface="Times New Roman"/>
              </a:rPr>
              <a:t> </a:t>
            </a:r>
            <a:r>
              <a:rPr lang="en-US" dirty="0" smtClean="0">
                <a:latin typeface="Times New Roman"/>
                <a:cs typeface="Times New Roman"/>
              </a:rPr>
              <a:t>that</a:t>
            </a:r>
            <a:r>
              <a:rPr lang="en-US" spc="65" dirty="0" smtClean="0">
                <a:latin typeface="Times New Roman"/>
                <a:cs typeface="Times New Roman"/>
              </a:rPr>
              <a:t> </a:t>
            </a:r>
            <a:r>
              <a:rPr lang="en-US" dirty="0" smtClean="0">
                <a:latin typeface="Times New Roman"/>
                <a:cs typeface="Times New Roman"/>
              </a:rPr>
              <a:t>part</a:t>
            </a:r>
            <a:r>
              <a:rPr lang="en-US" spc="55" dirty="0" smtClean="0">
                <a:latin typeface="Times New Roman"/>
                <a:cs typeface="Times New Roman"/>
              </a:rPr>
              <a:t> </a:t>
            </a:r>
            <a:r>
              <a:rPr lang="en-US" dirty="0" smtClean="0">
                <a:latin typeface="Times New Roman"/>
                <a:cs typeface="Times New Roman"/>
              </a:rPr>
              <a:t>of</a:t>
            </a:r>
            <a:r>
              <a:rPr lang="en-US" spc="60" dirty="0" smtClean="0">
                <a:latin typeface="Times New Roman"/>
                <a:cs typeface="Times New Roman"/>
              </a:rPr>
              <a:t> </a:t>
            </a:r>
            <a:r>
              <a:rPr lang="en-US" dirty="0" smtClean="0">
                <a:latin typeface="Times New Roman"/>
                <a:cs typeface="Times New Roman"/>
              </a:rPr>
              <a:t>the</a:t>
            </a:r>
            <a:r>
              <a:rPr lang="en-US" spc="60" dirty="0" smtClean="0">
                <a:latin typeface="Times New Roman"/>
                <a:cs typeface="Times New Roman"/>
              </a:rPr>
              <a:t> </a:t>
            </a:r>
            <a:r>
              <a:rPr lang="en-US" dirty="0" smtClean="0">
                <a:latin typeface="Times New Roman"/>
                <a:cs typeface="Times New Roman"/>
              </a:rPr>
              <a:t>supply</a:t>
            </a:r>
            <a:r>
              <a:rPr lang="en-US" spc="65" dirty="0" smtClean="0">
                <a:latin typeface="Times New Roman"/>
                <a:cs typeface="Times New Roman"/>
              </a:rPr>
              <a:t> </a:t>
            </a:r>
            <a:r>
              <a:rPr lang="en-US" dirty="0" smtClean="0">
                <a:latin typeface="Times New Roman"/>
                <a:cs typeface="Times New Roman"/>
              </a:rPr>
              <a:t>chain</a:t>
            </a:r>
            <a:r>
              <a:rPr lang="en-US" spc="60" dirty="0" smtClean="0">
                <a:latin typeface="Times New Roman"/>
                <a:cs typeface="Times New Roman"/>
              </a:rPr>
              <a:t> </a:t>
            </a:r>
            <a:r>
              <a:rPr lang="en-US" dirty="0" smtClean="0">
                <a:latin typeface="Times New Roman"/>
                <a:cs typeface="Times New Roman"/>
              </a:rPr>
              <a:t>which</a:t>
            </a:r>
            <a:r>
              <a:rPr lang="en-US" spc="65" dirty="0" smtClean="0">
                <a:latin typeface="Times New Roman"/>
                <a:cs typeface="Times New Roman"/>
              </a:rPr>
              <a:t> </a:t>
            </a:r>
            <a:r>
              <a:rPr lang="en-US" spc="-10" dirty="0" smtClean="0">
                <a:latin typeface="Times New Roman"/>
                <a:cs typeface="Times New Roman"/>
              </a:rPr>
              <a:t>plans, </a:t>
            </a:r>
            <a:r>
              <a:rPr lang="en-US" dirty="0" smtClean="0">
                <a:latin typeface="Times New Roman"/>
                <a:cs typeface="Times New Roman"/>
              </a:rPr>
              <a:t>implements</a:t>
            </a:r>
            <a:r>
              <a:rPr lang="en-US" spc="70" dirty="0" smtClean="0">
                <a:latin typeface="Times New Roman"/>
                <a:cs typeface="Times New Roman"/>
              </a:rPr>
              <a:t> </a:t>
            </a:r>
            <a:r>
              <a:rPr lang="en-US" dirty="0" smtClean="0">
                <a:latin typeface="Times New Roman"/>
                <a:cs typeface="Times New Roman"/>
              </a:rPr>
              <a:t>and</a:t>
            </a:r>
            <a:r>
              <a:rPr lang="en-US" spc="70" dirty="0" smtClean="0">
                <a:latin typeface="Times New Roman"/>
                <a:cs typeface="Times New Roman"/>
              </a:rPr>
              <a:t> </a:t>
            </a:r>
            <a:r>
              <a:rPr lang="en-US" dirty="0" smtClean="0">
                <a:latin typeface="Times New Roman"/>
                <a:cs typeface="Times New Roman"/>
              </a:rPr>
              <a:t>controls</a:t>
            </a:r>
            <a:r>
              <a:rPr lang="en-US" spc="75" dirty="0" smtClean="0">
                <a:latin typeface="Times New Roman"/>
                <a:cs typeface="Times New Roman"/>
              </a:rPr>
              <a:t> </a:t>
            </a:r>
            <a:r>
              <a:rPr lang="en-US" dirty="0" smtClean="0">
                <a:latin typeface="Times New Roman"/>
                <a:cs typeface="Times New Roman"/>
              </a:rPr>
              <a:t>the</a:t>
            </a:r>
            <a:r>
              <a:rPr lang="en-US" spc="70" dirty="0" smtClean="0">
                <a:latin typeface="Times New Roman"/>
                <a:cs typeface="Times New Roman"/>
              </a:rPr>
              <a:t> </a:t>
            </a:r>
            <a:r>
              <a:rPr lang="en-US" dirty="0" smtClean="0">
                <a:latin typeface="Times New Roman"/>
                <a:cs typeface="Times New Roman"/>
              </a:rPr>
              <a:t>efficient,</a:t>
            </a:r>
            <a:r>
              <a:rPr lang="en-US" spc="75" dirty="0" smtClean="0">
                <a:latin typeface="Times New Roman"/>
                <a:cs typeface="Times New Roman"/>
              </a:rPr>
              <a:t> </a:t>
            </a:r>
            <a:r>
              <a:rPr lang="en-US" dirty="0" smtClean="0">
                <a:latin typeface="Times New Roman"/>
                <a:cs typeface="Times New Roman"/>
              </a:rPr>
              <a:t>effective</a:t>
            </a:r>
            <a:r>
              <a:rPr lang="en-US" spc="80" dirty="0" smtClean="0">
                <a:latin typeface="Times New Roman"/>
                <a:cs typeface="Times New Roman"/>
              </a:rPr>
              <a:t> </a:t>
            </a:r>
            <a:r>
              <a:rPr lang="en-US" dirty="0" smtClean="0">
                <a:latin typeface="Times New Roman"/>
                <a:cs typeface="Times New Roman"/>
              </a:rPr>
              <a:t>forward</a:t>
            </a:r>
            <a:r>
              <a:rPr lang="en-US" spc="80" dirty="0" smtClean="0">
                <a:latin typeface="Times New Roman"/>
                <a:cs typeface="Times New Roman"/>
              </a:rPr>
              <a:t> </a:t>
            </a:r>
            <a:r>
              <a:rPr lang="en-US" dirty="0" smtClean="0">
                <a:latin typeface="Times New Roman"/>
                <a:cs typeface="Times New Roman"/>
              </a:rPr>
              <a:t>and</a:t>
            </a:r>
            <a:r>
              <a:rPr lang="en-US" spc="65" dirty="0" smtClean="0">
                <a:latin typeface="Times New Roman"/>
                <a:cs typeface="Times New Roman"/>
              </a:rPr>
              <a:t> </a:t>
            </a:r>
            <a:r>
              <a:rPr lang="en-US" dirty="0" smtClean="0">
                <a:latin typeface="Times New Roman"/>
                <a:cs typeface="Times New Roman"/>
              </a:rPr>
              <a:t>reverse</a:t>
            </a:r>
            <a:r>
              <a:rPr lang="en-US" spc="75" dirty="0" smtClean="0">
                <a:latin typeface="Times New Roman"/>
                <a:cs typeface="Times New Roman"/>
              </a:rPr>
              <a:t> </a:t>
            </a:r>
            <a:r>
              <a:rPr lang="en-US" dirty="0" smtClean="0">
                <a:latin typeface="Times New Roman"/>
                <a:cs typeface="Times New Roman"/>
              </a:rPr>
              <a:t>flow</a:t>
            </a:r>
            <a:r>
              <a:rPr lang="en-US" spc="80" dirty="0" smtClean="0">
                <a:latin typeface="Times New Roman"/>
                <a:cs typeface="Times New Roman"/>
              </a:rPr>
              <a:t> </a:t>
            </a:r>
            <a:r>
              <a:rPr lang="en-US" spc="-25" dirty="0" smtClean="0">
                <a:latin typeface="Times New Roman"/>
                <a:cs typeface="Times New Roman"/>
              </a:rPr>
              <a:t>and </a:t>
            </a:r>
            <a:r>
              <a:rPr lang="en-US" dirty="0" smtClean="0">
                <a:latin typeface="Times New Roman"/>
                <a:cs typeface="Times New Roman"/>
              </a:rPr>
              <a:t>storage</a:t>
            </a:r>
            <a:r>
              <a:rPr lang="en-US" spc="45" dirty="0" smtClean="0">
                <a:latin typeface="Times New Roman"/>
                <a:cs typeface="Times New Roman"/>
              </a:rPr>
              <a:t> </a:t>
            </a:r>
            <a:r>
              <a:rPr lang="en-US" dirty="0" smtClean="0">
                <a:latin typeface="Times New Roman"/>
                <a:cs typeface="Times New Roman"/>
              </a:rPr>
              <a:t>of</a:t>
            </a:r>
            <a:r>
              <a:rPr lang="en-US" spc="50" dirty="0" smtClean="0">
                <a:latin typeface="Times New Roman"/>
                <a:cs typeface="Times New Roman"/>
              </a:rPr>
              <a:t> </a:t>
            </a:r>
            <a:r>
              <a:rPr lang="en-US" dirty="0" smtClean="0">
                <a:latin typeface="Times New Roman"/>
                <a:cs typeface="Times New Roman"/>
              </a:rPr>
              <a:t>goods,</a:t>
            </a:r>
            <a:r>
              <a:rPr lang="en-US" spc="55" dirty="0" smtClean="0">
                <a:latin typeface="Times New Roman"/>
                <a:cs typeface="Times New Roman"/>
              </a:rPr>
              <a:t> </a:t>
            </a:r>
            <a:r>
              <a:rPr lang="en-US" dirty="0" smtClean="0">
                <a:latin typeface="Times New Roman"/>
                <a:cs typeface="Times New Roman"/>
              </a:rPr>
              <a:t>services</a:t>
            </a:r>
            <a:r>
              <a:rPr lang="en-US" spc="55" dirty="0" smtClean="0">
                <a:latin typeface="Times New Roman"/>
                <a:cs typeface="Times New Roman"/>
              </a:rPr>
              <a:t> </a:t>
            </a:r>
            <a:r>
              <a:rPr lang="en-US" dirty="0" smtClean="0">
                <a:latin typeface="Times New Roman"/>
                <a:cs typeface="Times New Roman"/>
              </a:rPr>
              <a:t>and</a:t>
            </a:r>
            <a:r>
              <a:rPr lang="en-US" spc="55" dirty="0" smtClean="0">
                <a:latin typeface="Times New Roman"/>
                <a:cs typeface="Times New Roman"/>
              </a:rPr>
              <a:t> </a:t>
            </a:r>
            <a:r>
              <a:rPr lang="en-US" dirty="0" smtClean="0">
                <a:latin typeface="Times New Roman"/>
                <a:cs typeface="Times New Roman"/>
              </a:rPr>
              <a:t>related</a:t>
            </a:r>
            <a:r>
              <a:rPr lang="en-US" spc="50" dirty="0" smtClean="0">
                <a:latin typeface="Times New Roman"/>
                <a:cs typeface="Times New Roman"/>
              </a:rPr>
              <a:t> </a:t>
            </a:r>
            <a:r>
              <a:rPr lang="en-US" dirty="0" smtClean="0">
                <a:latin typeface="Times New Roman"/>
                <a:cs typeface="Times New Roman"/>
              </a:rPr>
              <a:t>information</a:t>
            </a:r>
            <a:r>
              <a:rPr lang="en-US" spc="65" dirty="0" smtClean="0">
                <a:latin typeface="Times New Roman"/>
                <a:cs typeface="Times New Roman"/>
              </a:rPr>
              <a:t> </a:t>
            </a:r>
            <a:r>
              <a:rPr lang="en-US" dirty="0" smtClean="0">
                <a:latin typeface="Times New Roman"/>
                <a:cs typeface="Times New Roman"/>
              </a:rPr>
              <a:t>between</a:t>
            </a:r>
            <a:r>
              <a:rPr lang="en-US" spc="50" dirty="0" smtClean="0">
                <a:latin typeface="Times New Roman"/>
                <a:cs typeface="Times New Roman"/>
              </a:rPr>
              <a:t> </a:t>
            </a:r>
            <a:r>
              <a:rPr lang="en-US" dirty="0" smtClean="0">
                <a:latin typeface="Times New Roman"/>
                <a:cs typeface="Times New Roman"/>
              </a:rPr>
              <a:t>the</a:t>
            </a:r>
            <a:r>
              <a:rPr lang="en-US" spc="50" dirty="0" smtClean="0">
                <a:latin typeface="Times New Roman"/>
                <a:cs typeface="Times New Roman"/>
              </a:rPr>
              <a:t> </a:t>
            </a:r>
            <a:r>
              <a:rPr lang="en-US" dirty="0" smtClean="0">
                <a:latin typeface="Times New Roman"/>
                <a:cs typeface="Times New Roman"/>
              </a:rPr>
              <a:t>point</a:t>
            </a:r>
            <a:r>
              <a:rPr lang="en-US" spc="55" dirty="0" smtClean="0">
                <a:latin typeface="Times New Roman"/>
                <a:cs typeface="Times New Roman"/>
              </a:rPr>
              <a:t> </a:t>
            </a:r>
            <a:r>
              <a:rPr lang="en-US" dirty="0" smtClean="0">
                <a:latin typeface="Times New Roman"/>
                <a:cs typeface="Times New Roman"/>
              </a:rPr>
              <a:t>of</a:t>
            </a:r>
            <a:r>
              <a:rPr lang="en-US" spc="50" dirty="0" smtClean="0">
                <a:latin typeface="Times New Roman"/>
                <a:cs typeface="Times New Roman"/>
              </a:rPr>
              <a:t> </a:t>
            </a:r>
            <a:r>
              <a:rPr lang="en-US" spc="-10" dirty="0" smtClean="0">
                <a:latin typeface="Times New Roman"/>
                <a:cs typeface="Times New Roman"/>
              </a:rPr>
              <a:t>origin </a:t>
            </a:r>
            <a:r>
              <a:rPr lang="en-US" dirty="0" smtClean="0">
                <a:latin typeface="Times New Roman"/>
                <a:cs typeface="Times New Roman"/>
              </a:rPr>
              <a:t>and</a:t>
            </a:r>
            <a:r>
              <a:rPr lang="en-US" spc="-5" dirty="0" smtClean="0">
                <a:latin typeface="Times New Roman"/>
                <a:cs typeface="Times New Roman"/>
              </a:rPr>
              <a:t> </a:t>
            </a:r>
            <a:r>
              <a:rPr lang="en-US" dirty="0" smtClean="0">
                <a:latin typeface="Times New Roman"/>
                <a:cs typeface="Times New Roman"/>
              </a:rPr>
              <a:t>the</a:t>
            </a:r>
            <a:r>
              <a:rPr lang="en-US" spc="-5" dirty="0" smtClean="0">
                <a:latin typeface="Times New Roman"/>
                <a:cs typeface="Times New Roman"/>
              </a:rPr>
              <a:t> </a:t>
            </a:r>
            <a:r>
              <a:rPr lang="en-US" dirty="0" smtClean="0">
                <a:latin typeface="Times New Roman"/>
                <a:cs typeface="Times New Roman"/>
              </a:rPr>
              <a:t>point of</a:t>
            </a:r>
            <a:r>
              <a:rPr lang="en-US" spc="-5" dirty="0" smtClean="0">
                <a:latin typeface="Times New Roman"/>
                <a:cs typeface="Times New Roman"/>
              </a:rPr>
              <a:t> </a:t>
            </a:r>
            <a:r>
              <a:rPr lang="en-US" dirty="0" smtClean="0">
                <a:latin typeface="Times New Roman"/>
                <a:cs typeface="Times New Roman"/>
              </a:rPr>
              <a:t>consumption</a:t>
            </a:r>
            <a:r>
              <a:rPr lang="en-US" spc="-5" dirty="0" smtClean="0">
                <a:latin typeface="Times New Roman"/>
                <a:cs typeface="Times New Roman"/>
              </a:rPr>
              <a:t> </a:t>
            </a:r>
            <a:r>
              <a:rPr lang="en-US" dirty="0" smtClean="0">
                <a:latin typeface="Times New Roman"/>
                <a:cs typeface="Times New Roman"/>
              </a:rPr>
              <a:t>in order</a:t>
            </a:r>
            <a:r>
              <a:rPr lang="en-US" spc="-5" dirty="0" smtClean="0">
                <a:latin typeface="Times New Roman"/>
                <a:cs typeface="Times New Roman"/>
              </a:rPr>
              <a:t> </a:t>
            </a:r>
            <a:r>
              <a:rPr lang="en-US" dirty="0" smtClean="0">
                <a:latin typeface="Times New Roman"/>
                <a:cs typeface="Times New Roman"/>
              </a:rPr>
              <a:t>to</a:t>
            </a:r>
            <a:r>
              <a:rPr lang="en-US" spc="-5" dirty="0" smtClean="0">
                <a:latin typeface="Times New Roman"/>
                <a:cs typeface="Times New Roman"/>
              </a:rPr>
              <a:t> </a:t>
            </a:r>
            <a:r>
              <a:rPr lang="en-US" dirty="0" smtClean="0">
                <a:latin typeface="Times New Roman"/>
                <a:cs typeface="Times New Roman"/>
              </a:rPr>
              <a:t>meet customers'</a:t>
            </a:r>
            <a:r>
              <a:rPr lang="en-US" spc="-5" dirty="0" smtClean="0">
                <a:latin typeface="Times New Roman"/>
                <a:cs typeface="Times New Roman"/>
              </a:rPr>
              <a:t> </a:t>
            </a:r>
            <a:r>
              <a:rPr lang="en-US" spc="-10" dirty="0" smtClean="0">
                <a:latin typeface="Times New Roman"/>
                <a:cs typeface="Times New Roman"/>
              </a:rPr>
              <a:t>requirements.</a:t>
            </a:r>
            <a:endParaRPr lang="en-US" dirty="0" smtClean="0">
              <a:latin typeface="Times New Roman"/>
              <a:cs typeface="Times New Roman"/>
            </a:endParaRPr>
          </a:p>
          <a:p>
            <a:pPr marL="469900" marR="8255" algn="just">
              <a:lnSpc>
                <a:spcPct val="143600"/>
              </a:lnSpc>
              <a:spcBef>
                <a:spcPts val="10"/>
              </a:spcBef>
              <a:buAutoNum type="arabicPeriod" startAt="4"/>
              <a:tabLst>
                <a:tab pos="469900" algn="l"/>
              </a:tabLst>
            </a:pPr>
            <a:r>
              <a:rPr lang="en-US" b="1" dirty="0" smtClean="0">
                <a:latin typeface="Times New Roman"/>
                <a:cs typeface="Times New Roman"/>
              </a:rPr>
              <a:t>HR</a:t>
            </a:r>
            <a:r>
              <a:rPr lang="en-US" b="1" spc="440" dirty="0" smtClean="0">
                <a:latin typeface="Times New Roman"/>
                <a:cs typeface="Times New Roman"/>
              </a:rPr>
              <a:t> </a:t>
            </a:r>
            <a:r>
              <a:rPr lang="en-US" b="1" dirty="0" smtClean="0">
                <a:latin typeface="Times New Roman"/>
                <a:cs typeface="Times New Roman"/>
              </a:rPr>
              <a:t>Department:</a:t>
            </a:r>
            <a:r>
              <a:rPr lang="en-US" b="1" spc="425" dirty="0" smtClean="0">
                <a:latin typeface="Times New Roman"/>
                <a:cs typeface="Times New Roman"/>
              </a:rPr>
              <a:t> </a:t>
            </a:r>
            <a:r>
              <a:rPr lang="en-US" dirty="0" smtClean="0">
                <a:latin typeface="Times New Roman"/>
                <a:cs typeface="Times New Roman"/>
              </a:rPr>
              <a:t>HR</a:t>
            </a:r>
            <a:r>
              <a:rPr lang="en-US" spc="-5" dirty="0" smtClean="0">
                <a:latin typeface="Times New Roman"/>
                <a:cs typeface="Times New Roman"/>
              </a:rPr>
              <a:t> </a:t>
            </a:r>
            <a:r>
              <a:rPr lang="en-US" dirty="0" smtClean="0">
                <a:latin typeface="Times New Roman"/>
                <a:cs typeface="Times New Roman"/>
              </a:rPr>
              <a:t>(Human</a:t>
            </a:r>
            <a:r>
              <a:rPr lang="en-US" spc="434" dirty="0" smtClean="0">
                <a:latin typeface="Times New Roman"/>
                <a:cs typeface="Times New Roman"/>
              </a:rPr>
              <a:t> </a:t>
            </a:r>
            <a:r>
              <a:rPr lang="en-US" dirty="0" smtClean="0">
                <a:latin typeface="Times New Roman"/>
                <a:cs typeface="Times New Roman"/>
              </a:rPr>
              <a:t>Resources) department is</a:t>
            </a:r>
            <a:r>
              <a:rPr lang="en-US" spc="440" dirty="0" smtClean="0">
                <a:latin typeface="Times New Roman"/>
                <a:cs typeface="Times New Roman"/>
              </a:rPr>
              <a:t> </a:t>
            </a:r>
            <a:r>
              <a:rPr lang="en-US" dirty="0" smtClean="0">
                <a:latin typeface="Times New Roman"/>
                <a:cs typeface="Times New Roman"/>
              </a:rPr>
              <a:t>a</a:t>
            </a:r>
            <a:r>
              <a:rPr lang="en-US" spc="434" dirty="0" smtClean="0">
                <a:latin typeface="Times New Roman"/>
                <a:cs typeface="Times New Roman"/>
              </a:rPr>
              <a:t> </a:t>
            </a:r>
            <a:r>
              <a:rPr lang="en-US" dirty="0" smtClean="0">
                <a:latin typeface="Times New Roman"/>
                <a:cs typeface="Times New Roman"/>
              </a:rPr>
              <a:t>group</a:t>
            </a:r>
            <a:r>
              <a:rPr lang="en-US" spc="434" dirty="0" smtClean="0">
                <a:latin typeface="Times New Roman"/>
                <a:cs typeface="Times New Roman"/>
              </a:rPr>
              <a:t> </a:t>
            </a:r>
            <a:r>
              <a:rPr lang="en-US" dirty="0" smtClean="0">
                <a:latin typeface="Times New Roman"/>
                <a:cs typeface="Times New Roman"/>
              </a:rPr>
              <a:t>who</a:t>
            </a:r>
            <a:r>
              <a:rPr lang="en-US" spc="450" dirty="0" smtClean="0">
                <a:latin typeface="Times New Roman"/>
                <a:cs typeface="Times New Roman"/>
              </a:rPr>
              <a:t> </a:t>
            </a:r>
            <a:r>
              <a:rPr lang="en-US" spc="-25" dirty="0" smtClean="0">
                <a:latin typeface="Times New Roman"/>
                <a:cs typeface="Times New Roman"/>
              </a:rPr>
              <a:t>is </a:t>
            </a:r>
            <a:r>
              <a:rPr lang="en-US" dirty="0" smtClean="0">
                <a:latin typeface="Times New Roman"/>
                <a:cs typeface="Times New Roman"/>
              </a:rPr>
              <a:t>responsible</a:t>
            </a:r>
            <a:r>
              <a:rPr lang="en-US" spc="320" dirty="0" smtClean="0">
                <a:latin typeface="Times New Roman"/>
                <a:cs typeface="Times New Roman"/>
              </a:rPr>
              <a:t> </a:t>
            </a:r>
            <a:r>
              <a:rPr lang="en-US" dirty="0" smtClean="0">
                <a:latin typeface="Times New Roman"/>
                <a:cs typeface="Times New Roman"/>
              </a:rPr>
              <a:t>for</a:t>
            </a:r>
            <a:r>
              <a:rPr lang="en-US" spc="325" dirty="0" smtClean="0">
                <a:latin typeface="Times New Roman"/>
                <a:cs typeface="Times New Roman"/>
              </a:rPr>
              <a:t> </a:t>
            </a:r>
            <a:r>
              <a:rPr lang="en-US" dirty="0" smtClean="0">
                <a:latin typeface="Times New Roman"/>
                <a:cs typeface="Times New Roman"/>
              </a:rPr>
              <a:t>managing</a:t>
            </a:r>
            <a:r>
              <a:rPr lang="en-US" spc="330" dirty="0" smtClean="0">
                <a:latin typeface="Times New Roman"/>
                <a:cs typeface="Times New Roman"/>
              </a:rPr>
              <a:t> </a:t>
            </a:r>
            <a:r>
              <a:rPr lang="en-US" dirty="0" smtClean="0">
                <a:latin typeface="Times New Roman"/>
                <a:cs typeface="Times New Roman"/>
              </a:rPr>
              <a:t>the</a:t>
            </a:r>
            <a:r>
              <a:rPr lang="en-US" spc="335" dirty="0" smtClean="0">
                <a:latin typeface="Times New Roman"/>
                <a:cs typeface="Times New Roman"/>
              </a:rPr>
              <a:t> </a:t>
            </a:r>
            <a:r>
              <a:rPr lang="en-US" dirty="0" smtClean="0">
                <a:latin typeface="Times New Roman"/>
                <a:cs typeface="Times New Roman"/>
              </a:rPr>
              <a:t>employee</a:t>
            </a:r>
            <a:r>
              <a:rPr lang="en-US" spc="320" dirty="0" smtClean="0">
                <a:latin typeface="Times New Roman"/>
                <a:cs typeface="Times New Roman"/>
              </a:rPr>
              <a:t> </a:t>
            </a:r>
            <a:r>
              <a:rPr lang="en-US" dirty="0" smtClean="0">
                <a:latin typeface="Times New Roman"/>
                <a:cs typeface="Times New Roman"/>
              </a:rPr>
              <a:t>life</a:t>
            </a:r>
            <a:r>
              <a:rPr lang="en-US" spc="335" dirty="0" smtClean="0">
                <a:latin typeface="Times New Roman"/>
                <a:cs typeface="Times New Roman"/>
              </a:rPr>
              <a:t> </a:t>
            </a:r>
            <a:r>
              <a:rPr lang="en-US" dirty="0" smtClean="0">
                <a:latin typeface="Times New Roman"/>
                <a:cs typeface="Times New Roman"/>
              </a:rPr>
              <a:t>cycle</a:t>
            </a:r>
            <a:r>
              <a:rPr lang="en-US" spc="325" dirty="0" smtClean="0">
                <a:latin typeface="Times New Roman"/>
                <a:cs typeface="Times New Roman"/>
              </a:rPr>
              <a:t> </a:t>
            </a:r>
            <a:r>
              <a:rPr lang="en-US" dirty="0" smtClean="0">
                <a:latin typeface="Times New Roman"/>
                <a:cs typeface="Times New Roman"/>
              </a:rPr>
              <a:t>(i.e.,</a:t>
            </a:r>
            <a:r>
              <a:rPr lang="en-US" spc="325" dirty="0" smtClean="0">
                <a:latin typeface="Times New Roman"/>
                <a:cs typeface="Times New Roman"/>
              </a:rPr>
              <a:t> </a:t>
            </a:r>
            <a:r>
              <a:rPr lang="en-US" dirty="0" smtClean="0">
                <a:latin typeface="Times New Roman"/>
                <a:cs typeface="Times New Roman"/>
              </a:rPr>
              <a:t>recruiting,</a:t>
            </a:r>
            <a:r>
              <a:rPr lang="en-US" spc="325" dirty="0" smtClean="0">
                <a:latin typeface="Times New Roman"/>
                <a:cs typeface="Times New Roman"/>
              </a:rPr>
              <a:t> </a:t>
            </a:r>
            <a:r>
              <a:rPr lang="en-US" spc="-10" dirty="0" smtClean="0">
                <a:latin typeface="Times New Roman"/>
                <a:cs typeface="Times New Roman"/>
              </a:rPr>
              <a:t>hiring, </a:t>
            </a:r>
            <a:r>
              <a:rPr lang="en-US" dirty="0" err="1" smtClean="0">
                <a:latin typeface="Times New Roman"/>
                <a:cs typeface="Times New Roman"/>
              </a:rPr>
              <a:t>onboarding</a:t>
            </a:r>
            <a:r>
              <a:rPr lang="en-US" dirty="0" smtClean="0">
                <a:latin typeface="Times New Roman"/>
                <a:cs typeface="Times New Roman"/>
              </a:rPr>
              <a:t>,</a:t>
            </a:r>
            <a:r>
              <a:rPr lang="en-US" spc="430" dirty="0" smtClean="0">
                <a:latin typeface="Times New Roman"/>
                <a:cs typeface="Times New Roman"/>
              </a:rPr>
              <a:t> </a:t>
            </a:r>
            <a:r>
              <a:rPr lang="en-US" dirty="0" smtClean="0">
                <a:latin typeface="Times New Roman"/>
                <a:cs typeface="Times New Roman"/>
              </a:rPr>
              <a:t>training,</a:t>
            </a:r>
            <a:r>
              <a:rPr lang="en-US" spc="430" dirty="0" smtClean="0">
                <a:latin typeface="Times New Roman"/>
                <a:cs typeface="Times New Roman"/>
              </a:rPr>
              <a:t> </a:t>
            </a:r>
            <a:r>
              <a:rPr lang="en-US" dirty="0" smtClean="0">
                <a:latin typeface="Times New Roman"/>
                <a:cs typeface="Times New Roman"/>
              </a:rPr>
              <a:t>and</a:t>
            </a:r>
            <a:r>
              <a:rPr lang="en-US" spc="430" dirty="0" smtClean="0">
                <a:latin typeface="Times New Roman"/>
                <a:cs typeface="Times New Roman"/>
              </a:rPr>
              <a:t> </a:t>
            </a:r>
            <a:r>
              <a:rPr lang="en-US" dirty="0" smtClean="0">
                <a:latin typeface="Times New Roman"/>
                <a:cs typeface="Times New Roman"/>
              </a:rPr>
              <a:t>firing</a:t>
            </a:r>
            <a:r>
              <a:rPr lang="en-US" spc="440" dirty="0" smtClean="0">
                <a:latin typeface="Times New Roman"/>
                <a:cs typeface="Times New Roman"/>
              </a:rPr>
              <a:t> </a:t>
            </a:r>
            <a:r>
              <a:rPr lang="en-US" dirty="0" smtClean="0">
                <a:latin typeface="Times New Roman"/>
                <a:cs typeface="Times New Roman"/>
              </a:rPr>
              <a:t>employees)</a:t>
            </a:r>
            <a:r>
              <a:rPr lang="en-US" spc="430" dirty="0" smtClean="0">
                <a:latin typeface="Times New Roman"/>
                <a:cs typeface="Times New Roman"/>
              </a:rPr>
              <a:t> </a:t>
            </a:r>
            <a:r>
              <a:rPr lang="en-US" dirty="0" smtClean="0">
                <a:latin typeface="Times New Roman"/>
                <a:cs typeface="Times New Roman"/>
              </a:rPr>
              <a:t>and</a:t>
            </a:r>
            <a:r>
              <a:rPr lang="en-US" spc="430" dirty="0" smtClean="0">
                <a:latin typeface="Times New Roman"/>
                <a:cs typeface="Times New Roman"/>
              </a:rPr>
              <a:t> </a:t>
            </a:r>
            <a:r>
              <a:rPr lang="en-US" dirty="0" smtClean="0">
                <a:latin typeface="Times New Roman"/>
                <a:cs typeface="Times New Roman"/>
              </a:rPr>
              <a:t>administering</a:t>
            </a:r>
            <a:r>
              <a:rPr lang="en-US" spc="430" dirty="0" smtClean="0">
                <a:latin typeface="Times New Roman"/>
                <a:cs typeface="Times New Roman"/>
              </a:rPr>
              <a:t> </a:t>
            </a:r>
            <a:r>
              <a:rPr lang="en-US" spc="-10" dirty="0" smtClean="0">
                <a:latin typeface="Times New Roman"/>
                <a:cs typeface="Times New Roman"/>
              </a:rPr>
              <a:t>employee benefits.</a:t>
            </a:r>
            <a:endParaRPr lang="en-US" dirty="0" smtClean="0">
              <a:latin typeface="Times New Roman"/>
              <a:cs typeface="Times New Roman"/>
            </a:endParaRPr>
          </a:p>
          <a:p>
            <a:pPr marL="469900" algn="just">
              <a:lnSpc>
                <a:spcPct val="100000"/>
              </a:lnSpc>
              <a:spcBef>
                <a:spcPts val="625"/>
              </a:spcBef>
              <a:buAutoNum type="arabicPeriod" startAt="4"/>
              <a:tabLst>
                <a:tab pos="469900" algn="l"/>
              </a:tabLst>
            </a:pPr>
            <a:r>
              <a:rPr lang="en-US" b="1" spc="-10" dirty="0" smtClean="0">
                <a:latin typeface="Times New Roman"/>
                <a:cs typeface="Times New Roman"/>
              </a:rPr>
              <a:t>Finance</a:t>
            </a:r>
            <a:r>
              <a:rPr lang="en-US" b="1" spc="-45" dirty="0" smtClean="0">
                <a:latin typeface="Times New Roman"/>
                <a:cs typeface="Times New Roman"/>
              </a:rPr>
              <a:t> </a:t>
            </a:r>
            <a:r>
              <a:rPr lang="en-US" b="1" spc="-10" dirty="0" smtClean="0">
                <a:latin typeface="Times New Roman"/>
                <a:cs typeface="Times New Roman"/>
              </a:rPr>
              <a:t>Department:</a:t>
            </a:r>
            <a:r>
              <a:rPr lang="en-US" b="1" spc="-35" dirty="0" smtClean="0">
                <a:latin typeface="Times New Roman"/>
                <a:cs typeface="Times New Roman"/>
              </a:rPr>
              <a:t> </a:t>
            </a:r>
            <a:r>
              <a:rPr lang="en-US" dirty="0" smtClean="0">
                <a:latin typeface="Times New Roman"/>
                <a:cs typeface="Times New Roman"/>
              </a:rPr>
              <a:t>Finance</a:t>
            </a:r>
            <a:r>
              <a:rPr lang="en-US" spc="-45" dirty="0" smtClean="0">
                <a:latin typeface="Times New Roman"/>
                <a:cs typeface="Times New Roman"/>
              </a:rPr>
              <a:t> </a:t>
            </a:r>
            <a:r>
              <a:rPr lang="en-US" dirty="0" smtClean="0">
                <a:latin typeface="Times New Roman"/>
                <a:cs typeface="Times New Roman"/>
              </a:rPr>
              <a:t>Department</a:t>
            </a:r>
            <a:r>
              <a:rPr lang="en-US" spc="10" dirty="0" smtClean="0">
                <a:latin typeface="Times New Roman"/>
                <a:cs typeface="Times New Roman"/>
              </a:rPr>
              <a:t> </a:t>
            </a:r>
            <a:r>
              <a:rPr lang="en-US" dirty="0" smtClean="0">
                <a:latin typeface="Times New Roman"/>
                <a:cs typeface="Times New Roman"/>
              </a:rPr>
              <a:t>is</a:t>
            </a:r>
            <a:r>
              <a:rPr lang="en-US" spc="-30" dirty="0" smtClean="0">
                <a:latin typeface="Times New Roman"/>
                <a:cs typeface="Times New Roman"/>
              </a:rPr>
              <a:t> </a:t>
            </a:r>
            <a:r>
              <a:rPr lang="en-US" dirty="0" smtClean="0">
                <a:latin typeface="Times New Roman"/>
                <a:cs typeface="Times New Roman"/>
              </a:rPr>
              <a:t>the</a:t>
            </a:r>
            <a:r>
              <a:rPr lang="en-US" spc="-30" dirty="0" smtClean="0">
                <a:latin typeface="Times New Roman"/>
                <a:cs typeface="Times New Roman"/>
              </a:rPr>
              <a:t> </a:t>
            </a:r>
            <a:r>
              <a:rPr lang="en-US" dirty="0" smtClean="0">
                <a:latin typeface="Times New Roman"/>
                <a:cs typeface="Times New Roman"/>
              </a:rPr>
              <a:t>part</a:t>
            </a:r>
            <a:r>
              <a:rPr lang="en-US" spc="-35" dirty="0" smtClean="0">
                <a:latin typeface="Times New Roman"/>
                <a:cs typeface="Times New Roman"/>
              </a:rPr>
              <a:t> </a:t>
            </a:r>
            <a:r>
              <a:rPr lang="en-US" dirty="0" smtClean="0">
                <a:latin typeface="Times New Roman"/>
                <a:cs typeface="Times New Roman"/>
              </a:rPr>
              <a:t>of</a:t>
            </a:r>
            <a:r>
              <a:rPr lang="en-US" spc="-40" dirty="0" smtClean="0">
                <a:latin typeface="Times New Roman"/>
                <a:cs typeface="Times New Roman"/>
              </a:rPr>
              <a:t> </a:t>
            </a:r>
            <a:r>
              <a:rPr lang="en-US" dirty="0" smtClean="0">
                <a:latin typeface="Times New Roman"/>
                <a:cs typeface="Times New Roman"/>
              </a:rPr>
              <a:t>an</a:t>
            </a:r>
            <a:r>
              <a:rPr lang="en-US" spc="-35" dirty="0" smtClean="0">
                <a:latin typeface="Times New Roman"/>
                <a:cs typeface="Times New Roman"/>
              </a:rPr>
              <a:t> </a:t>
            </a:r>
            <a:r>
              <a:rPr lang="en-US" dirty="0" smtClean="0">
                <a:latin typeface="Times New Roman"/>
                <a:cs typeface="Times New Roman"/>
              </a:rPr>
              <a:t>organization</a:t>
            </a:r>
            <a:r>
              <a:rPr lang="en-US" spc="-35" dirty="0" smtClean="0">
                <a:latin typeface="Times New Roman"/>
                <a:cs typeface="Times New Roman"/>
              </a:rPr>
              <a:t> </a:t>
            </a:r>
            <a:r>
              <a:rPr lang="en-US" dirty="0" smtClean="0">
                <a:latin typeface="Times New Roman"/>
                <a:cs typeface="Times New Roman"/>
              </a:rPr>
              <a:t>that</a:t>
            </a:r>
            <a:r>
              <a:rPr lang="en-US" spc="-35" dirty="0" smtClean="0">
                <a:latin typeface="Times New Roman"/>
                <a:cs typeface="Times New Roman"/>
              </a:rPr>
              <a:t> </a:t>
            </a:r>
            <a:r>
              <a:rPr lang="en-US" spc="-25" dirty="0" smtClean="0">
                <a:latin typeface="Times New Roman"/>
                <a:cs typeface="Times New Roman"/>
              </a:rPr>
              <a:t>is</a:t>
            </a:r>
            <a:endParaRPr lang="en-US" dirty="0" smtClean="0">
              <a:latin typeface="Times New Roman"/>
              <a:cs typeface="Times New Roman"/>
            </a:endParaRPr>
          </a:p>
          <a:p>
            <a:pPr marL="469900" marR="8255" algn="just">
              <a:lnSpc>
                <a:spcPct val="143300"/>
              </a:lnSpc>
              <a:spcBef>
                <a:spcPts val="15"/>
              </a:spcBef>
            </a:pPr>
            <a:r>
              <a:rPr lang="en-US" dirty="0" smtClean="0">
                <a:latin typeface="Times New Roman"/>
                <a:cs typeface="Times New Roman"/>
              </a:rPr>
              <a:t>responsible</a:t>
            </a:r>
            <a:r>
              <a:rPr lang="en-US" spc="355" dirty="0" smtClean="0">
                <a:latin typeface="Times New Roman"/>
                <a:cs typeface="Times New Roman"/>
              </a:rPr>
              <a:t> </a:t>
            </a:r>
            <a:r>
              <a:rPr lang="en-US" dirty="0" smtClean="0">
                <a:latin typeface="Times New Roman"/>
                <a:cs typeface="Times New Roman"/>
              </a:rPr>
              <a:t>for</a:t>
            </a:r>
            <a:r>
              <a:rPr lang="en-US" spc="355" dirty="0" smtClean="0">
                <a:latin typeface="Times New Roman"/>
                <a:cs typeface="Times New Roman"/>
              </a:rPr>
              <a:t> </a:t>
            </a:r>
            <a:r>
              <a:rPr lang="en-US" dirty="0" smtClean="0">
                <a:latin typeface="Times New Roman"/>
                <a:cs typeface="Times New Roman"/>
              </a:rPr>
              <a:t>acquiring</a:t>
            </a:r>
            <a:r>
              <a:rPr lang="en-US" spc="365" dirty="0" smtClean="0">
                <a:latin typeface="Times New Roman"/>
                <a:cs typeface="Times New Roman"/>
              </a:rPr>
              <a:t> </a:t>
            </a:r>
            <a:r>
              <a:rPr lang="en-US" dirty="0" smtClean="0">
                <a:latin typeface="Times New Roman"/>
                <a:cs typeface="Times New Roman"/>
              </a:rPr>
              <a:t>funds</a:t>
            </a:r>
            <a:r>
              <a:rPr lang="en-US" spc="360" dirty="0" smtClean="0">
                <a:latin typeface="Times New Roman"/>
                <a:cs typeface="Times New Roman"/>
              </a:rPr>
              <a:t> </a:t>
            </a:r>
            <a:r>
              <a:rPr lang="en-US" dirty="0" smtClean="0">
                <a:latin typeface="Times New Roman"/>
                <a:cs typeface="Times New Roman"/>
              </a:rPr>
              <a:t>for</a:t>
            </a:r>
            <a:r>
              <a:rPr lang="en-US" spc="355" dirty="0" smtClean="0">
                <a:latin typeface="Times New Roman"/>
                <a:cs typeface="Times New Roman"/>
              </a:rPr>
              <a:t> </a:t>
            </a:r>
            <a:r>
              <a:rPr lang="en-US" dirty="0" smtClean="0">
                <a:latin typeface="Times New Roman"/>
                <a:cs typeface="Times New Roman"/>
              </a:rPr>
              <a:t>the</a:t>
            </a:r>
            <a:r>
              <a:rPr lang="en-US" spc="360" dirty="0" smtClean="0">
                <a:latin typeface="Times New Roman"/>
                <a:cs typeface="Times New Roman"/>
              </a:rPr>
              <a:t> </a:t>
            </a:r>
            <a:r>
              <a:rPr lang="en-US" dirty="0" smtClean="0">
                <a:latin typeface="Times New Roman"/>
                <a:cs typeface="Times New Roman"/>
              </a:rPr>
              <a:t>firm,</a:t>
            </a:r>
            <a:r>
              <a:rPr lang="en-US" spc="380" dirty="0" smtClean="0">
                <a:latin typeface="Times New Roman"/>
                <a:cs typeface="Times New Roman"/>
              </a:rPr>
              <a:t> </a:t>
            </a:r>
            <a:r>
              <a:rPr lang="en-US" dirty="0" smtClean="0">
                <a:latin typeface="Times New Roman"/>
                <a:cs typeface="Times New Roman"/>
              </a:rPr>
              <a:t>managing</a:t>
            </a:r>
            <a:r>
              <a:rPr lang="en-US" spc="365" dirty="0" smtClean="0">
                <a:latin typeface="Times New Roman"/>
                <a:cs typeface="Times New Roman"/>
              </a:rPr>
              <a:t> </a:t>
            </a:r>
            <a:r>
              <a:rPr lang="en-US" dirty="0" smtClean="0">
                <a:latin typeface="Times New Roman"/>
                <a:cs typeface="Times New Roman"/>
              </a:rPr>
              <a:t>funds</a:t>
            </a:r>
            <a:r>
              <a:rPr lang="en-US" spc="360" dirty="0" smtClean="0">
                <a:latin typeface="Times New Roman"/>
                <a:cs typeface="Times New Roman"/>
              </a:rPr>
              <a:t> </a:t>
            </a:r>
            <a:r>
              <a:rPr lang="en-US" dirty="0" smtClean="0">
                <a:latin typeface="Times New Roman"/>
                <a:cs typeface="Times New Roman"/>
              </a:rPr>
              <a:t>within</a:t>
            </a:r>
            <a:r>
              <a:rPr lang="en-US" spc="365" dirty="0" smtClean="0">
                <a:latin typeface="Times New Roman"/>
                <a:cs typeface="Times New Roman"/>
              </a:rPr>
              <a:t> </a:t>
            </a:r>
            <a:r>
              <a:rPr lang="en-US" spc="-25" dirty="0" smtClean="0">
                <a:latin typeface="Times New Roman"/>
                <a:cs typeface="Times New Roman"/>
              </a:rPr>
              <a:t>the </a:t>
            </a:r>
            <a:r>
              <a:rPr lang="en-US" spc="-10" dirty="0" smtClean="0">
                <a:latin typeface="Times New Roman"/>
                <a:cs typeface="Times New Roman"/>
              </a:rPr>
              <a:t>organization.</a:t>
            </a:r>
            <a:endParaRPr lang="en-US" dirty="0" smtClean="0">
              <a:latin typeface="Times New Roman"/>
              <a:cs typeface="Times New Roman"/>
            </a:endParaRPr>
          </a:p>
          <a:p>
            <a:pPr>
              <a:lnSpc>
                <a:spcPct val="100000"/>
              </a:lnSpc>
              <a:spcBef>
                <a:spcPts val="50"/>
              </a:spcBef>
            </a:pPr>
            <a:endParaRPr lang="en-US" dirty="0" smtClean="0">
              <a:latin typeface="Times New Roman"/>
              <a:cs typeface="Times New Roman"/>
            </a:endParaRPr>
          </a:p>
          <a:p>
            <a:pPr marL="12700" algn="just">
              <a:lnSpc>
                <a:spcPct val="100000"/>
              </a:lnSpc>
            </a:pPr>
            <a:r>
              <a:rPr lang="en-US" sz="2800" b="1" dirty="0" smtClean="0">
                <a:latin typeface="Times New Roman"/>
                <a:cs typeface="Times New Roman"/>
              </a:rPr>
              <a:t>3.2</a:t>
            </a:r>
            <a:r>
              <a:rPr lang="en-US" sz="2800" b="1" spc="254" dirty="0" smtClean="0">
                <a:latin typeface="Times New Roman"/>
                <a:cs typeface="Times New Roman"/>
              </a:rPr>
              <a:t>   </a:t>
            </a:r>
            <a:r>
              <a:rPr lang="en-US" sz="2800" b="1" dirty="0" smtClean="0">
                <a:latin typeface="Times New Roman"/>
                <a:cs typeface="Times New Roman"/>
              </a:rPr>
              <a:t>Awards</a:t>
            </a:r>
            <a:r>
              <a:rPr lang="en-US" sz="2800" b="1" spc="-15" dirty="0" smtClean="0">
                <a:latin typeface="Times New Roman"/>
                <a:cs typeface="Times New Roman"/>
              </a:rPr>
              <a:t> </a:t>
            </a:r>
            <a:r>
              <a:rPr lang="en-US" sz="2800" b="1" dirty="0" smtClean="0">
                <a:latin typeface="Times New Roman"/>
                <a:cs typeface="Times New Roman"/>
              </a:rPr>
              <a:t>and</a:t>
            </a:r>
            <a:r>
              <a:rPr lang="en-US" sz="2800" b="1" spc="-5" dirty="0" smtClean="0">
                <a:latin typeface="Times New Roman"/>
                <a:cs typeface="Times New Roman"/>
              </a:rPr>
              <a:t> </a:t>
            </a:r>
            <a:r>
              <a:rPr lang="en-US" sz="2800" b="1" spc="-10" dirty="0" smtClean="0">
                <a:latin typeface="Times New Roman"/>
                <a:cs typeface="Times New Roman"/>
              </a:rPr>
              <a:t>Achievements:</a:t>
            </a:r>
            <a:endParaRPr lang="en-US" sz="2800" dirty="0" smtClean="0">
              <a:latin typeface="Times New Roman"/>
              <a:cs typeface="Times New Roman"/>
            </a:endParaRPr>
          </a:p>
          <a:p>
            <a:pPr marL="3119120" marR="5080" algn="just">
              <a:lnSpc>
                <a:spcPct val="143800"/>
              </a:lnSpc>
              <a:spcBef>
                <a:spcPts val="229"/>
              </a:spcBef>
            </a:pPr>
            <a:r>
              <a:rPr lang="en-US" dirty="0" smtClean="0">
                <a:latin typeface="Times New Roman"/>
                <a:cs typeface="Times New Roman"/>
              </a:rPr>
              <a:t>“</a:t>
            </a:r>
            <a:r>
              <a:rPr lang="en-US" dirty="0" err="1" smtClean="0">
                <a:latin typeface="Times New Roman"/>
                <a:cs typeface="Times New Roman"/>
              </a:rPr>
              <a:t>DigiVOR</a:t>
            </a:r>
            <a:r>
              <a:rPr lang="en-US" dirty="0" smtClean="0">
                <a:latin typeface="Times New Roman"/>
                <a:cs typeface="Times New Roman"/>
              </a:rPr>
              <a:t>”</a:t>
            </a:r>
            <a:r>
              <a:rPr lang="en-US" spc="170" dirty="0" smtClean="0">
                <a:latin typeface="Times New Roman"/>
                <a:cs typeface="Times New Roman"/>
              </a:rPr>
              <a:t> </a:t>
            </a:r>
            <a:r>
              <a:rPr lang="en-US" dirty="0" smtClean="0">
                <a:latin typeface="Times New Roman"/>
                <a:cs typeface="Times New Roman"/>
              </a:rPr>
              <a:t>received</a:t>
            </a:r>
            <a:r>
              <a:rPr lang="en-US" spc="170" dirty="0" smtClean="0">
                <a:latin typeface="Times New Roman"/>
                <a:cs typeface="Times New Roman"/>
              </a:rPr>
              <a:t> </a:t>
            </a:r>
            <a:r>
              <a:rPr lang="en-US" dirty="0" smtClean="0">
                <a:latin typeface="Times New Roman"/>
                <a:cs typeface="Times New Roman"/>
              </a:rPr>
              <a:t>three</a:t>
            </a:r>
            <a:r>
              <a:rPr lang="en-US" spc="175" dirty="0" smtClean="0">
                <a:latin typeface="Times New Roman"/>
                <a:cs typeface="Times New Roman"/>
              </a:rPr>
              <a:t> </a:t>
            </a:r>
            <a:r>
              <a:rPr lang="en-US" spc="-10" dirty="0" smtClean="0">
                <a:latin typeface="Times New Roman"/>
                <a:cs typeface="Times New Roman"/>
              </a:rPr>
              <a:t>awards </a:t>
            </a:r>
            <a:r>
              <a:rPr lang="en-US" dirty="0" smtClean="0">
                <a:latin typeface="Times New Roman"/>
                <a:cs typeface="Times New Roman"/>
              </a:rPr>
              <a:t>in</a:t>
            </a:r>
            <a:r>
              <a:rPr lang="en-US" spc="370" dirty="0" smtClean="0">
                <a:latin typeface="Times New Roman"/>
                <a:cs typeface="Times New Roman"/>
              </a:rPr>
              <a:t>  </a:t>
            </a:r>
            <a:r>
              <a:rPr lang="en-US" dirty="0" smtClean="0">
                <a:latin typeface="Times New Roman"/>
                <a:cs typeface="Times New Roman"/>
              </a:rPr>
              <a:t>rapid</a:t>
            </a:r>
            <a:r>
              <a:rPr lang="en-US" spc="370" dirty="0" smtClean="0">
                <a:latin typeface="Times New Roman"/>
                <a:cs typeface="Times New Roman"/>
              </a:rPr>
              <a:t>  </a:t>
            </a:r>
            <a:r>
              <a:rPr lang="en-US" dirty="0" smtClean="0">
                <a:latin typeface="Times New Roman"/>
                <a:cs typeface="Times New Roman"/>
              </a:rPr>
              <a:t>succession</a:t>
            </a:r>
            <a:r>
              <a:rPr lang="en-US" spc="380" dirty="0" smtClean="0">
                <a:latin typeface="Times New Roman"/>
                <a:cs typeface="Times New Roman"/>
              </a:rPr>
              <a:t>  </a:t>
            </a:r>
            <a:r>
              <a:rPr lang="en-US" dirty="0" smtClean="0">
                <a:latin typeface="Times New Roman"/>
                <a:cs typeface="Times New Roman"/>
              </a:rPr>
              <a:t>–</a:t>
            </a:r>
            <a:r>
              <a:rPr lang="en-US" spc="370" dirty="0" smtClean="0">
                <a:latin typeface="Times New Roman"/>
                <a:cs typeface="Times New Roman"/>
              </a:rPr>
              <a:t>  </a:t>
            </a:r>
            <a:r>
              <a:rPr lang="en-US" spc="-25" dirty="0" smtClean="0">
                <a:latin typeface="Times New Roman"/>
                <a:cs typeface="Times New Roman"/>
              </a:rPr>
              <a:t>TML </a:t>
            </a:r>
            <a:r>
              <a:rPr lang="en-US" dirty="0" err="1" smtClean="0">
                <a:latin typeface="Times New Roman"/>
                <a:cs typeface="Times New Roman"/>
              </a:rPr>
              <a:t>Innovista</a:t>
            </a:r>
            <a:r>
              <a:rPr lang="en-US" spc="195" dirty="0" smtClean="0">
                <a:latin typeface="Times New Roman"/>
                <a:cs typeface="Times New Roman"/>
              </a:rPr>
              <a:t> </a:t>
            </a:r>
            <a:r>
              <a:rPr lang="en-US" dirty="0" smtClean="0">
                <a:latin typeface="Times New Roman"/>
                <a:cs typeface="Times New Roman"/>
              </a:rPr>
              <a:t>Award,</a:t>
            </a:r>
            <a:r>
              <a:rPr lang="en-US" spc="195" dirty="0" smtClean="0">
                <a:latin typeface="Times New Roman"/>
                <a:cs typeface="Times New Roman"/>
              </a:rPr>
              <a:t> </a:t>
            </a:r>
            <a:r>
              <a:rPr lang="en-US" dirty="0" smtClean="0">
                <a:latin typeface="Times New Roman"/>
                <a:cs typeface="Times New Roman"/>
              </a:rPr>
              <a:t>Golden</a:t>
            </a:r>
            <a:r>
              <a:rPr lang="en-US" spc="190" dirty="0" smtClean="0">
                <a:latin typeface="Times New Roman"/>
                <a:cs typeface="Times New Roman"/>
              </a:rPr>
              <a:t> </a:t>
            </a:r>
            <a:r>
              <a:rPr lang="en-US" spc="-10" dirty="0" smtClean="0">
                <a:latin typeface="Times New Roman"/>
                <a:cs typeface="Times New Roman"/>
              </a:rPr>
              <a:t>Peacock </a:t>
            </a:r>
            <a:r>
              <a:rPr lang="en-US" dirty="0" smtClean="0">
                <a:latin typeface="Times New Roman"/>
                <a:cs typeface="Times New Roman"/>
              </a:rPr>
              <a:t>Award</a:t>
            </a:r>
            <a:r>
              <a:rPr lang="en-US" spc="330" dirty="0" smtClean="0">
                <a:latin typeface="Times New Roman"/>
                <a:cs typeface="Times New Roman"/>
              </a:rPr>
              <a:t>  </a:t>
            </a:r>
            <a:r>
              <a:rPr lang="en-US" dirty="0" smtClean="0">
                <a:latin typeface="Times New Roman"/>
                <a:cs typeface="Times New Roman"/>
              </a:rPr>
              <a:t>and</a:t>
            </a:r>
            <a:r>
              <a:rPr lang="en-US" spc="330" dirty="0" smtClean="0">
                <a:latin typeface="Times New Roman"/>
                <a:cs typeface="Times New Roman"/>
              </a:rPr>
              <a:t>  </a:t>
            </a:r>
            <a:r>
              <a:rPr lang="en-US" dirty="0" smtClean="0">
                <a:latin typeface="Times New Roman"/>
                <a:cs typeface="Times New Roman"/>
              </a:rPr>
              <a:t>World</a:t>
            </a:r>
            <a:r>
              <a:rPr lang="en-US" spc="330" dirty="0" smtClean="0">
                <a:latin typeface="Times New Roman"/>
                <a:cs typeface="Times New Roman"/>
              </a:rPr>
              <a:t>  </a:t>
            </a:r>
            <a:r>
              <a:rPr lang="en-US" spc="-10" dirty="0" smtClean="0">
                <a:latin typeface="Times New Roman"/>
                <a:cs typeface="Times New Roman"/>
              </a:rPr>
              <a:t>Innovation </a:t>
            </a:r>
            <a:r>
              <a:rPr lang="en-US" dirty="0" smtClean="0">
                <a:latin typeface="Times New Roman"/>
                <a:cs typeface="Times New Roman"/>
              </a:rPr>
              <a:t>Congress</a:t>
            </a:r>
            <a:r>
              <a:rPr lang="en-US" spc="45" dirty="0" smtClean="0">
                <a:latin typeface="Times New Roman"/>
                <a:cs typeface="Times New Roman"/>
              </a:rPr>
              <a:t> </a:t>
            </a:r>
            <a:r>
              <a:rPr lang="en-US" dirty="0" smtClean="0">
                <a:latin typeface="Times New Roman"/>
                <a:cs typeface="Times New Roman"/>
              </a:rPr>
              <a:t>Award.</a:t>
            </a:r>
            <a:r>
              <a:rPr lang="en-US" spc="50" dirty="0" smtClean="0">
                <a:latin typeface="Times New Roman"/>
                <a:cs typeface="Times New Roman"/>
              </a:rPr>
              <a:t> </a:t>
            </a:r>
            <a:r>
              <a:rPr lang="en-US" dirty="0" smtClean="0">
                <a:latin typeface="Times New Roman"/>
                <a:cs typeface="Times New Roman"/>
              </a:rPr>
              <a:t>It</a:t>
            </a:r>
            <a:r>
              <a:rPr lang="en-US" spc="60" dirty="0" smtClean="0">
                <a:latin typeface="Times New Roman"/>
                <a:cs typeface="Times New Roman"/>
              </a:rPr>
              <a:t> </a:t>
            </a:r>
            <a:r>
              <a:rPr lang="en-US" dirty="0" smtClean="0">
                <a:latin typeface="Times New Roman"/>
                <a:cs typeface="Times New Roman"/>
              </a:rPr>
              <a:t>also</a:t>
            </a:r>
            <a:r>
              <a:rPr lang="en-US" spc="55" dirty="0" smtClean="0">
                <a:latin typeface="Times New Roman"/>
                <a:cs typeface="Times New Roman"/>
              </a:rPr>
              <a:t> </a:t>
            </a:r>
            <a:r>
              <a:rPr lang="en-US" dirty="0" smtClean="0">
                <a:latin typeface="Times New Roman"/>
                <a:cs typeface="Times New Roman"/>
              </a:rPr>
              <a:t>made</a:t>
            </a:r>
            <a:r>
              <a:rPr lang="en-US" spc="40" dirty="0" smtClean="0">
                <a:latin typeface="Times New Roman"/>
                <a:cs typeface="Times New Roman"/>
              </a:rPr>
              <a:t> </a:t>
            </a:r>
            <a:r>
              <a:rPr lang="en-US" dirty="0" smtClean="0">
                <a:latin typeface="Times New Roman"/>
                <a:cs typeface="Times New Roman"/>
              </a:rPr>
              <a:t>it</a:t>
            </a:r>
            <a:r>
              <a:rPr lang="en-US" spc="45" dirty="0" smtClean="0">
                <a:latin typeface="Times New Roman"/>
                <a:cs typeface="Times New Roman"/>
              </a:rPr>
              <a:t> </a:t>
            </a:r>
            <a:r>
              <a:rPr lang="en-US" spc="-25" dirty="0" smtClean="0">
                <a:latin typeface="Times New Roman"/>
                <a:cs typeface="Times New Roman"/>
              </a:rPr>
              <a:t>to </a:t>
            </a:r>
            <a:r>
              <a:rPr lang="en-US" dirty="0" smtClean="0">
                <a:latin typeface="Times New Roman"/>
                <a:cs typeface="Times New Roman"/>
              </a:rPr>
              <a:t>the</a:t>
            </a:r>
            <a:r>
              <a:rPr lang="en-US" spc="180" dirty="0" smtClean="0">
                <a:latin typeface="Times New Roman"/>
                <a:cs typeface="Times New Roman"/>
              </a:rPr>
              <a:t> </a:t>
            </a:r>
            <a:r>
              <a:rPr lang="en-US" dirty="0" smtClean="0">
                <a:latin typeface="Times New Roman"/>
                <a:cs typeface="Times New Roman"/>
              </a:rPr>
              <a:t>final</a:t>
            </a:r>
            <a:r>
              <a:rPr lang="en-US" spc="190" dirty="0" smtClean="0">
                <a:latin typeface="Times New Roman"/>
                <a:cs typeface="Times New Roman"/>
              </a:rPr>
              <a:t> </a:t>
            </a:r>
            <a:r>
              <a:rPr lang="en-US" dirty="0" smtClean="0">
                <a:latin typeface="Times New Roman"/>
                <a:cs typeface="Times New Roman"/>
              </a:rPr>
              <a:t>round</a:t>
            </a:r>
            <a:r>
              <a:rPr lang="en-US" spc="185" dirty="0" smtClean="0">
                <a:latin typeface="Times New Roman"/>
                <a:cs typeface="Times New Roman"/>
              </a:rPr>
              <a:t> </a:t>
            </a:r>
            <a:r>
              <a:rPr lang="en-US" dirty="0" smtClean="0">
                <a:latin typeface="Times New Roman"/>
                <a:cs typeface="Times New Roman"/>
              </a:rPr>
              <a:t>of</a:t>
            </a:r>
            <a:r>
              <a:rPr lang="en-US" spc="180" dirty="0" smtClean="0">
                <a:latin typeface="Times New Roman"/>
                <a:cs typeface="Times New Roman"/>
              </a:rPr>
              <a:t> </a:t>
            </a:r>
            <a:r>
              <a:rPr lang="en-US" dirty="0" smtClean="0">
                <a:latin typeface="Times New Roman"/>
                <a:cs typeface="Times New Roman"/>
              </a:rPr>
              <a:t>the</a:t>
            </a:r>
            <a:r>
              <a:rPr lang="en-US" spc="185" dirty="0" smtClean="0">
                <a:latin typeface="Times New Roman"/>
                <a:cs typeface="Times New Roman"/>
              </a:rPr>
              <a:t> </a:t>
            </a:r>
            <a:r>
              <a:rPr lang="en-US" dirty="0" smtClean="0">
                <a:latin typeface="Times New Roman"/>
                <a:cs typeface="Times New Roman"/>
              </a:rPr>
              <a:t>Tata</a:t>
            </a:r>
            <a:r>
              <a:rPr lang="en-US" spc="185" dirty="0" smtClean="0">
                <a:latin typeface="Times New Roman"/>
                <a:cs typeface="Times New Roman"/>
              </a:rPr>
              <a:t> </a:t>
            </a:r>
            <a:r>
              <a:rPr lang="en-US" spc="-10" dirty="0" smtClean="0">
                <a:latin typeface="Times New Roman"/>
                <a:cs typeface="Times New Roman"/>
              </a:rPr>
              <a:t>Group </a:t>
            </a:r>
            <a:r>
              <a:rPr lang="en-US" dirty="0" err="1" smtClean="0">
                <a:latin typeface="Times New Roman"/>
                <a:cs typeface="Times New Roman"/>
              </a:rPr>
              <a:t>Innovista</a:t>
            </a:r>
            <a:r>
              <a:rPr lang="en-US" spc="-25" dirty="0" smtClean="0">
                <a:latin typeface="Times New Roman"/>
                <a:cs typeface="Times New Roman"/>
              </a:rPr>
              <a:t> </a:t>
            </a:r>
            <a:r>
              <a:rPr lang="en-US" spc="-10" dirty="0" smtClean="0">
                <a:latin typeface="Times New Roman"/>
                <a:cs typeface="Times New Roman"/>
              </a:rPr>
              <a:t>competition</a:t>
            </a:r>
            <a:endParaRPr lang="en-US" dirty="0" smtClean="0">
              <a:latin typeface="Times New Roman"/>
              <a:cs typeface="Times New Roman"/>
            </a:endParaRPr>
          </a:p>
          <a:p>
            <a:pPr>
              <a:lnSpc>
                <a:spcPct val="100000"/>
              </a:lnSpc>
            </a:pPr>
            <a:endParaRPr lang="en-US" sz="2800" dirty="0" smtClean="0">
              <a:latin typeface="Times New Roman"/>
              <a:cs typeface="Times New Roman"/>
            </a:endParaRPr>
          </a:p>
          <a:p>
            <a:pPr>
              <a:lnSpc>
                <a:spcPct val="100000"/>
              </a:lnSpc>
            </a:pPr>
            <a:endParaRPr lang="en-US" sz="2800" dirty="0" smtClean="0">
              <a:latin typeface="Times New Roman"/>
              <a:cs typeface="Times New Roman"/>
            </a:endParaRPr>
          </a:p>
          <a:p>
            <a:pPr marL="3119120" marR="6350" algn="just">
              <a:lnSpc>
                <a:spcPct val="156400"/>
              </a:lnSpc>
            </a:pPr>
            <a:r>
              <a:rPr lang="en-US" dirty="0" smtClean="0">
                <a:latin typeface="Times New Roman"/>
                <a:cs typeface="Times New Roman"/>
              </a:rPr>
              <a:t>Tata</a:t>
            </a:r>
            <a:r>
              <a:rPr lang="en-US" spc="430" dirty="0" smtClean="0">
                <a:latin typeface="Times New Roman"/>
                <a:cs typeface="Times New Roman"/>
              </a:rPr>
              <a:t> </a:t>
            </a:r>
            <a:r>
              <a:rPr lang="en-US" dirty="0" smtClean="0">
                <a:latin typeface="Times New Roman"/>
                <a:cs typeface="Times New Roman"/>
              </a:rPr>
              <a:t>teams</a:t>
            </a:r>
            <a:r>
              <a:rPr lang="en-US" spc="450" dirty="0" smtClean="0">
                <a:latin typeface="Times New Roman"/>
                <a:cs typeface="Times New Roman"/>
              </a:rPr>
              <a:t> </a:t>
            </a:r>
            <a:r>
              <a:rPr lang="en-US" dirty="0" smtClean="0">
                <a:latin typeface="Times New Roman"/>
                <a:cs typeface="Times New Roman"/>
              </a:rPr>
              <a:t>won</a:t>
            </a:r>
            <a:r>
              <a:rPr lang="en-US" spc="430" dirty="0" smtClean="0">
                <a:latin typeface="Times New Roman"/>
                <a:cs typeface="Times New Roman"/>
              </a:rPr>
              <a:t> </a:t>
            </a:r>
            <a:r>
              <a:rPr lang="en-US" dirty="0" smtClean="0">
                <a:latin typeface="Times New Roman"/>
                <a:cs typeface="Times New Roman"/>
              </a:rPr>
              <a:t>2</a:t>
            </a:r>
            <a:r>
              <a:rPr lang="en-US" spc="434" dirty="0" smtClean="0">
                <a:latin typeface="Times New Roman"/>
                <a:cs typeface="Times New Roman"/>
              </a:rPr>
              <a:t> </a:t>
            </a:r>
            <a:r>
              <a:rPr lang="en-US" dirty="0" smtClean="0">
                <a:latin typeface="Times New Roman"/>
                <a:cs typeface="Times New Roman"/>
              </a:rPr>
              <a:t>silver</a:t>
            </a:r>
            <a:r>
              <a:rPr lang="en-US" spc="430" dirty="0" smtClean="0">
                <a:latin typeface="Times New Roman"/>
                <a:cs typeface="Times New Roman"/>
              </a:rPr>
              <a:t> </a:t>
            </a:r>
            <a:r>
              <a:rPr lang="en-US" dirty="0" smtClean="0">
                <a:latin typeface="Times New Roman"/>
                <a:cs typeface="Times New Roman"/>
              </a:rPr>
              <a:t>and</a:t>
            </a:r>
            <a:r>
              <a:rPr lang="en-US" spc="440" dirty="0" smtClean="0">
                <a:latin typeface="Times New Roman"/>
                <a:cs typeface="Times New Roman"/>
              </a:rPr>
              <a:t> </a:t>
            </a:r>
            <a:r>
              <a:rPr lang="en-US" spc="-50" dirty="0" smtClean="0">
                <a:latin typeface="Times New Roman"/>
                <a:cs typeface="Times New Roman"/>
              </a:rPr>
              <a:t>3 </a:t>
            </a:r>
            <a:r>
              <a:rPr lang="en-US" dirty="0" smtClean="0">
                <a:latin typeface="Times New Roman"/>
                <a:cs typeface="Times New Roman"/>
              </a:rPr>
              <a:t>bronze</a:t>
            </a:r>
            <a:r>
              <a:rPr lang="en-US" spc="120" dirty="0" smtClean="0">
                <a:latin typeface="Times New Roman"/>
                <a:cs typeface="Times New Roman"/>
              </a:rPr>
              <a:t> </a:t>
            </a:r>
            <a:r>
              <a:rPr lang="en-US" dirty="0" smtClean="0">
                <a:latin typeface="Times New Roman"/>
                <a:cs typeface="Times New Roman"/>
              </a:rPr>
              <a:t>awards,</a:t>
            </a:r>
            <a:r>
              <a:rPr lang="en-US" spc="114" dirty="0" smtClean="0">
                <a:latin typeface="Times New Roman"/>
                <a:cs typeface="Times New Roman"/>
              </a:rPr>
              <a:t> </a:t>
            </a:r>
            <a:r>
              <a:rPr lang="en-US" dirty="0" smtClean="0">
                <a:latin typeface="Times New Roman"/>
                <a:cs typeface="Times New Roman"/>
              </a:rPr>
              <a:t>the</a:t>
            </a:r>
            <a:r>
              <a:rPr lang="en-US" spc="125" dirty="0" smtClean="0">
                <a:latin typeface="Times New Roman"/>
                <a:cs typeface="Times New Roman"/>
              </a:rPr>
              <a:t> </a:t>
            </a:r>
            <a:r>
              <a:rPr lang="en-US" dirty="0" smtClean="0">
                <a:latin typeface="Times New Roman"/>
                <a:cs typeface="Times New Roman"/>
              </a:rPr>
              <a:t>1st</a:t>
            </a:r>
            <a:r>
              <a:rPr lang="en-US" spc="114" dirty="0" smtClean="0">
                <a:latin typeface="Times New Roman"/>
                <a:cs typeface="Times New Roman"/>
              </a:rPr>
              <a:t> </a:t>
            </a:r>
            <a:r>
              <a:rPr lang="en-US" dirty="0" smtClean="0">
                <a:latin typeface="Times New Roman"/>
                <a:cs typeface="Times New Roman"/>
              </a:rPr>
              <a:t>position</a:t>
            </a:r>
            <a:r>
              <a:rPr lang="en-US" spc="120" dirty="0" smtClean="0">
                <a:latin typeface="Times New Roman"/>
                <a:cs typeface="Times New Roman"/>
              </a:rPr>
              <a:t> </a:t>
            </a:r>
            <a:r>
              <a:rPr lang="en-US" spc="-25" dirty="0" smtClean="0">
                <a:latin typeface="Times New Roman"/>
                <a:cs typeface="Times New Roman"/>
              </a:rPr>
              <a:t>by </a:t>
            </a:r>
            <a:r>
              <a:rPr lang="en-US" dirty="0" smtClean="0">
                <a:latin typeface="Times New Roman"/>
                <a:cs typeface="Times New Roman"/>
              </a:rPr>
              <a:t>winning</a:t>
            </a:r>
            <a:r>
              <a:rPr lang="en-US" spc="20" dirty="0" smtClean="0">
                <a:latin typeface="Times New Roman"/>
                <a:cs typeface="Times New Roman"/>
              </a:rPr>
              <a:t> </a:t>
            </a:r>
            <a:r>
              <a:rPr lang="en-US" dirty="0" smtClean="0">
                <a:latin typeface="Times New Roman"/>
                <a:cs typeface="Times New Roman"/>
              </a:rPr>
              <a:t>the</a:t>
            </a:r>
            <a:r>
              <a:rPr lang="en-US" spc="15" dirty="0" smtClean="0">
                <a:latin typeface="Times New Roman"/>
                <a:cs typeface="Times New Roman"/>
              </a:rPr>
              <a:t> </a:t>
            </a:r>
            <a:r>
              <a:rPr lang="en-US" dirty="0" smtClean="0">
                <a:latin typeface="Times New Roman"/>
                <a:cs typeface="Times New Roman"/>
              </a:rPr>
              <a:t>Platinum</a:t>
            </a:r>
            <a:r>
              <a:rPr lang="en-US" spc="20" dirty="0" smtClean="0">
                <a:latin typeface="Times New Roman"/>
                <a:cs typeface="Times New Roman"/>
              </a:rPr>
              <a:t> </a:t>
            </a:r>
            <a:r>
              <a:rPr lang="en-US" dirty="0" smtClean="0">
                <a:latin typeface="Times New Roman"/>
                <a:cs typeface="Times New Roman"/>
              </a:rPr>
              <a:t>Award</a:t>
            </a:r>
            <a:r>
              <a:rPr lang="en-US" spc="10" dirty="0" smtClean="0">
                <a:latin typeface="Times New Roman"/>
                <a:cs typeface="Times New Roman"/>
              </a:rPr>
              <a:t> </a:t>
            </a:r>
            <a:r>
              <a:rPr lang="en-US" dirty="0" smtClean="0">
                <a:latin typeface="Times New Roman"/>
                <a:cs typeface="Times New Roman"/>
              </a:rPr>
              <a:t>in</a:t>
            </a:r>
            <a:r>
              <a:rPr lang="en-US" spc="20" dirty="0" smtClean="0">
                <a:latin typeface="Times New Roman"/>
                <a:cs typeface="Times New Roman"/>
              </a:rPr>
              <a:t> </a:t>
            </a:r>
            <a:r>
              <a:rPr lang="en-US" spc="-25" dirty="0" smtClean="0">
                <a:latin typeface="Times New Roman"/>
                <a:cs typeface="Times New Roman"/>
              </a:rPr>
              <a:t>the </a:t>
            </a:r>
            <a:r>
              <a:rPr lang="en-US" dirty="0" smtClean="0">
                <a:latin typeface="Times New Roman"/>
                <a:cs typeface="Times New Roman"/>
              </a:rPr>
              <a:t>OEM</a:t>
            </a:r>
            <a:r>
              <a:rPr lang="en-US" spc="450" dirty="0" smtClean="0">
                <a:latin typeface="Times New Roman"/>
                <a:cs typeface="Times New Roman"/>
              </a:rPr>
              <a:t>   </a:t>
            </a:r>
            <a:r>
              <a:rPr lang="en-US" dirty="0" smtClean="0">
                <a:latin typeface="Times New Roman"/>
                <a:cs typeface="Times New Roman"/>
              </a:rPr>
              <a:t>category</a:t>
            </a:r>
            <a:r>
              <a:rPr lang="en-US" spc="450" dirty="0" smtClean="0">
                <a:latin typeface="Times New Roman"/>
                <a:cs typeface="Times New Roman"/>
              </a:rPr>
              <a:t>   </a:t>
            </a:r>
            <a:r>
              <a:rPr lang="en-US" dirty="0" smtClean="0">
                <a:latin typeface="Times New Roman"/>
                <a:cs typeface="Times New Roman"/>
              </a:rPr>
              <a:t>at</a:t>
            </a:r>
            <a:r>
              <a:rPr lang="en-US" spc="455" dirty="0" smtClean="0">
                <a:latin typeface="Times New Roman"/>
                <a:cs typeface="Times New Roman"/>
              </a:rPr>
              <a:t>   </a:t>
            </a:r>
            <a:r>
              <a:rPr lang="en-US" spc="-20" dirty="0" smtClean="0">
                <a:latin typeface="Times New Roman"/>
                <a:cs typeface="Times New Roman"/>
              </a:rPr>
              <a:t>CII’s </a:t>
            </a:r>
            <a:r>
              <a:rPr lang="en-US" dirty="0" err="1" smtClean="0">
                <a:latin typeface="Times New Roman"/>
                <a:cs typeface="Times New Roman"/>
              </a:rPr>
              <a:t>Digitalisation</a:t>
            </a:r>
            <a:r>
              <a:rPr lang="en-US" dirty="0" smtClean="0">
                <a:latin typeface="Times New Roman"/>
                <a:cs typeface="Times New Roman"/>
              </a:rPr>
              <a:t>,</a:t>
            </a:r>
            <a:r>
              <a:rPr lang="en-US" spc="315" dirty="0" smtClean="0">
                <a:latin typeface="Times New Roman"/>
                <a:cs typeface="Times New Roman"/>
              </a:rPr>
              <a:t>    </a:t>
            </a:r>
            <a:r>
              <a:rPr lang="en-US" dirty="0" smtClean="0">
                <a:latin typeface="Times New Roman"/>
                <a:cs typeface="Times New Roman"/>
              </a:rPr>
              <a:t>Robotics</a:t>
            </a:r>
            <a:r>
              <a:rPr lang="en-US" spc="320" dirty="0" smtClean="0">
                <a:latin typeface="Times New Roman"/>
                <a:cs typeface="Times New Roman"/>
              </a:rPr>
              <a:t>    </a:t>
            </a:r>
            <a:r>
              <a:rPr lang="en-US" spc="-50" dirty="0" smtClean="0">
                <a:latin typeface="Times New Roman"/>
                <a:cs typeface="Times New Roman"/>
              </a:rPr>
              <a:t>&amp; </a:t>
            </a:r>
            <a:r>
              <a:rPr lang="en-US" dirty="0" smtClean="0">
                <a:latin typeface="Times New Roman"/>
                <a:cs typeface="Times New Roman"/>
              </a:rPr>
              <a:t>Automation</a:t>
            </a:r>
            <a:r>
              <a:rPr lang="en-US" spc="-20" dirty="0" smtClean="0">
                <a:latin typeface="Times New Roman"/>
                <a:cs typeface="Times New Roman"/>
              </a:rPr>
              <a:t> </a:t>
            </a:r>
            <a:r>
              <a:rPr lang="en-US" dirty="0" smtClean="0">
                <a:latin typeface="Times New Roman"/>
                <a:cs typeface="Times New Roman"/>
              </a:rPr>
              <a:t>Industry</a:t>
            </a:r>
            <a:r>
              <a:rPr lang="en-US" spc="-5" dirty="0" smtClean="0">
                <a:latin typeface="Times New Roman"/>
                <a:cs typeface="Times New Roman"/>
              </a:rPr>
              <a:t> </a:t>
            </a:r>
            <a:r>
              <a:rPr lang="en-US" spc="-25" dirty="0" smtClean="0">
                <a:latin typeface="Times New Roman"/>
                <a:cs typeface="Times New Roman"/>
              </a:rPr>
              <a:t>4.0</a:t>
            </a:r>
            <a:endParaRPr lang="en-US" dirty="0" smtClean="0">
              <a:latin typeface="Times New Roman"/>
              <a:cs typeface="Times New Roman"/>
            </a:endParaRPr>
          </a:p>
          <a:p>
            <a:endParaRPr lang="en-US" dirty="0"/>
          </a:p>
        </p:txBody>
      </p:sp>
      <p:pic>
        <p:nvPicPr>
          <p:cNvPr id="4" name="object 5"/>
          <p:cNvPicPr/>
          <p:nvPr/>
        </p:nvPicPr>
        <p:blipFill>
          <a:blip r:embed="rId2" cstate="print"/>
          <a:stretch>
            <a:fillRect/>
          </a:stretch>
        </p:blipFill>
        <p:spPr>
          <a:xfrm>
            <a:off x="1095340" y="3071810"/>
            <a:ext cx="2571768" cy="1219713"/>
          </a:xfrm>
          <a:prstGeom prst="rect">
            <a:avLst/>
          </a:prstGeom>
        </p:spPr>
      </p:pic>
      <p:pic>
        <p:nvPicPr>
          <p:cNvPr id="5" name="object 6"/>
          <p:cNvPicPr/>
          <p:nvPr/>
        </p:nvPicPr>
        <p:blipFill>
          <a:blip r:embed="rId3" cstate="print"/>
          <a:stretch>
            <a:fillRect/>
          </a:stretch>
        </p:blipFill>
        <p:spPr>
          <a:xfrm>
            <a:off x="1067909" y="4575449"/>
            <a:ext cx="2571768" cy="1305307"/>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bject 3"/>
          <p:cNvSpPr txBox="1"/>
          <p:nvPr/>
        </p:nvSpPr>
        <p:spPr>
          <a:xfrm>
            <a:off x="3092323" y="424687"/>
            <a:ext cx="3568700" cy="1049070"/>
          </a:xfrm>
          <a:prstGeom prst="rect">
            <a:avLst/>
          </a:prstGeom>
        </p:spPr>
        <p:txBody>
          <a:bodyPr vert="horz" wrap="square" lIns="0" tIns="12700" rIns="0" bIns="0" rtlCol="0">
            <a:spAutoFit/>
          </a:bodyPr>
          <a:lstStyle/>
          <a:p>
            <a:pPr>
              <a:lnSpc>
                <a:spcPct val="100000"/>
              </a:lnSpc>
            </a:pPr>
            <a:endParaRPr sz="1550">
              <a:latin typeface="Times New Roman"/>
              <a:cs typeface="Times New Roman"/>
            </a:endParaRPr>
          </a:p>
          <a:p>
            <a:pPr marL="1385570" marR="5080" algn="just">
              <a:lnSpc>
                <a:spcPct val="143700"/>
              </a:lnSpc>
            </a:pPr>
            <a:r>
              <a:rPr sz="1200" dirty="0">
                <a:latin typeface="Times New Roman"/>
                <a:cs typeface="Times New Roman"/>
              </a:rPr>
              <a:t>Jamshedpur</a:t>
            </a:r>
            <a:r>
              <a:rPr sz="1200" spc="434" dirty="0">
                <a:latin typeface="Times New Roman"/>
                <a:cs typeface="Times New Roman"/>
              </a:rPr>
              <a:t> </a:t>
            </a:r>
            <a:r>
              <a:rPr sz="1200" dirty="0">
                <a:latin typeface="Times New Roman"/>
                <a:cs typeface="Times New Roman"/>
              </a:rPr>
              <a:t>and</a:t>
            </a:r>
            <a:r>
              <a:rPr sz="1200" spc="450" dirty="0">
                <a:latin typeface="Times New Roman"/>
                <a:cs typeface="Times New Roman"/>
              </a:rPr>
              <a:t> </a:t>
            </a:r>
            <a:r>
              <a:rPr sz="1200" dirty="0">
                <a:latin typeface="Times New Roman"/>
                <a:cs typeface="Times New Roman"/>
              </a:rPr>
              <a:t>Dharwad</a:t>
            </a:r>
            <a:r>
              <a:rPr sz="1200" spc="455" dirty="0">
                <a:latin typeface="Times New Roman"/>
                <a:cs typeface="Times New Roman"/>
              </a:rPr>
              <a:t> </a:t>
            </a:r>
            <a:r>
              <a:rPr sz="1200" spc="-20" dirty="0">
                <a:latin typeface="Times New Roman"/>
                <a:cs typeface="Times New Roman"/>
              </a:rPr>
              <a:t>teams </a:t>
            </a:r>
            <a:r>
              <a:rPr sz="1200" spc="-10" dirty="0">
                <a:latin typeface="Times New Roman"/>
                <a:cs typeface="Times New Roman"/>
              </a:rPr>
              <a:t>won</a:t>
            </a:r>
            <a:r>
              <a:rPr sz="1200" spc="-60" dirty="0">
                <a:latin typeface="Times New Roman"/>
                <a:cs typeface="Times New Roman"/>
              </a:rPr>
              <a:t> </a:t>
            </a:r>
            <a:r>
              <a:rPr sz="1200" dirty="0">
                <a:latin typeface="Times New Roman"/>
                <a:cs typeface="Times New Roman"/>
              </a:rPr>
              <a:t>the</a:t>
            </a:r>
            <a:r>
              <a:rPr sz="1200" spc="-55" dirty="0">
                <a:latin typeface="Times New Roman"/>
                <a:cs typeface="Times New Roman"/>
              </a:rPr>
              <a:t> </a:t>
            </a:r>
            <a:r>
              <a:rPr sz="1200" dirty="0">
                <a:latin typeface="Times New Roman"/>
                <a:cs typeface="Times New Roman"/>
              </a:rPr>
              <a:t>Bronze</a:t>
            </a:r>
            <a:r>
              <a:rPr sz="1200" spc="-55" dirty="0">
                <a:latin typeface="Times New Roman"/>
                <a:cs typeface="Times New Roman"/>
              </a:rPr>
              <a:t> </a:t>
            </a:r>
            <a:r>
              <a:rPr sz="1200" dirty="0">
                <a:latin typeface="Times New Roman"/>
                <a:cs typeface="Times New Roman"/>
              </a:rPr>
              <a:t>Trophy</a:t>
            </a:r>
            <a:r>
              <a:rPr sz="1200" spc="-50" dirty="0">
                <a:latin typeface="Times New Roman"/>
                <a:cs typeface="Times New Roman"/>
              </a:rPr>
              <a:t> </a:t>
            </a:r>
            <a:r>
              <a:rPr sz="1200" dirty="0">
                <a:latin typeface="Times New Roman"/>
                <a:cs typeface="Times New Roman"/>
              </a:rPr>
              <a:t>in</a:t>
            </a:r>
            <a:r>
              <a:rPr sz="1200" spc="-50" dirty="0">
                <a:latin typeface="Times New Roman"/>
                <a:cs typeface="Times New Roman"/>
              </a:rPr>
              <a:t> </a:t>
            </a:r>
            <a:r>
              <a:rPr sz="1200" dirty="0">
                <a:latin typeface="Times New Roman"/>
                <a:cs typeface="Times New Roman"/>
              </a:rPr>
              <a:t>the</a:t>
            </a:r>
            <a:r>
              <a:rPr sz="1200" spc="-60" dirty="0">
                <a:latin typeface="Times New Roman"/>
                <a:cs typeface="Times New Roman"/>
              </a:rPr>
              <a:t> </a:t>
            </a:r>
            <a:r>
              <a:rPr sz="1200" spc="-25" dirty="0">
                <a:latin typeface="Times New Roman"/>
                <a:cs typeface="Times New Roman"/>
              </a:rPr>
              <a:t>OEM </a:t>
            </a:r>
            <a:r>
              <a:rPr sz="1200" dirty="0">
                <a:latin typeface="Times New Roman"/>
                <a:cs typeface="Times New Roman"/>
              </a:rPr>
              <a:t>Category</a:t>
            </a:r>
            <a:r>
              <a:rPr sz="1200" spc="310" dirty="0">
                <a:latin typeface="Times New Roman"/>
                <a:cs typeface="Times New Roman"/>
              </a:rPr>
              <a:t> </a:t>
            </a:r>
            <a:r>
              <a:rPr sz="1200" dirty="0">
                <a:latin typeface="Times New Roman"/>
                <a:cs typeface="Times New Roman"/>
              </a:rPr>
              <a:t>at</a:t>
            </a:r>
            <a:r>
              <a:rPr sz="1200" spc="315" dirty="0">
                <a:latin typeface="Times New Roman"/>
                <a:cs typeface="Times New Roman"/>
              </a:rPr>
              <a:t> </a:t>
            </a:r>
            <a:r>
              <a:rPr sz="1200" dirty="0">
                <a:latin typeface="Times New Roman"/>
                <a:cs typeface="Times New Roman"/>
              </a:rPr>
              <a:t>the</a:t>
            </a:r>
            <a:r>
              <a:rPr sz="1200" spc="310" dirty="0">
                <a:latin typeface="Times New Roman"/>
                <a:cs typeface="Times New Roman"/>
              </a:rPr>
              <a:t> </a:t>
            </a:r>
            <a:r>
              <a:rPr sz="1200" dirty="0">
                <a:latin typeface="Times New Roman"/>
                <a:cs typeface="Times New Roman"/>
              </a:rPr>
              <a:t>Confederation</a:t>
            </a:r>
            <a:r>
              <a:rPr sz="1200" spc="315" dirty="0">
                <a:latin typeface="Times New Roman"/>
                <a:cs typeface="Times New Roman"/>
              </a:rPr>
              <a:t> </a:t>
            </a:r>
            <a:r>
              <a:rPr sz="1200" spc="-25" dirty="0">
                <a:latin typeface="Times New Roman"/>
                <a:cs typeface="Times New Roman"/>
              </a:rPr>
              <a:t>of</a:t>
            </a:r>
            <a:endParaRPr sz="1200">
              <a:latin typeface="Times New Roman"/>
              <a:cs typeface="Times New Roman"/>
            </a:endParaRPr>
          </a:p>
        </p:txBody>
      </p:sp>
      <p:sp>
        <p:nvSpPr>
          <p:cNvPr id="39" name="object 4"/>
          <p:cNvSpPr/>
          <p:nvPr/>
        </p:nvSpPr>
        <p:spPr>
          <a:xfrm>
            <a:off x="1353566" y="9914838"/>
            <a:ext cx="5312410" cy="6350"/>
          </a:xfrm>
          <a:custGeom>
            <a:avLst/>
            <a:gdLst/>
            <a:ahLst/>
            <a:cxnLst/>
            <a:rect l="l" t="t" r="r" b="b"/>
            <a:pathLst>
              <a:path w="5312409" h="6350">
                <a:moveTo>
                  <a:pt x="5312029" y="0"/>
                </a:moveTo>
                <a:lnTo>
                  <a:pt x="0" y="0"/>
                </a:lnTo>
                <a:lnTo>
                  <a:pt x="0" y="6096"/>
                </a:lnTo>
                <a:lnTo>
                  <a:pt x="5312029" y="6096"/>
                </a:lnTo>
                <a:lnTo>
                  <a:pt x="5312029" y="0"/>
                </a:lnTo>
                <a:close/>
              </a:path>
            </a:pathLst>
          </a:custGeom>
          <a:solidFill>
            <a:srgbClr val="4471C4"/>
          </a:solidFill>
        </p:spPr>
        <p:txBody>
          <a:bodyPr wrap="square" lIns="0" tIns="0" rIns="0" bIns="0" rtlCol="0"/>
          <a:lstStyle/>
          <a:p>
            <a:endParaRPr/>
          </a:p>
        </p:txBody>
      </p:sp>
      <p:sp>
        <p:nvSpPr>
          <p:cNvPr id="40" name="object 5"/>
          <p:cNvSpPr txBox="1"/>
          <p:nvPr/>
        </p:nvSpPr>
        <p:spPr>
          <a:xfrm>
            <a:off x="4465701" y="1651761"/>
            <a:ext cx="1295400" cy="553085"/>
          </a:xfrm>
          <a:prstGeom prst="rect">
            <a:avLst/>
          </a:prstGeom>
        </p:spPr>
        <p:txBody>
          <a:bodyPr vert="horz" wrap="square" lIns="0" tIns="12700" rIns="0" bIns="0" rtlCol="0">
            <a:spAutoFit/>
          </a:bodyPr>
          <a:lstStyle/>
          <a:p>
            <a:pPr marL="12700" marR="5080">
              <a:lnSpc>
                <a:spcPct val="144200"/>
              </a:lnSpc>
              <a:spcBef>
                <a:spcPts val="100"/>
              </a:spcBef>
              <a:tabLst>
                <a:tab pos="775335" algn="l"/>
                <a:tab pos="969010" algn="l"/>
              </a:tabLst>
            </a:pPr>
            <a:r>
              <a:rPr sz="1200" spc="-10" dirty="0">
                <a:latin typeface="Times New Roman"/>
                <a:cs typeface="Times New Roman"/>
              </a:rPr>
              <a:t>Indian</a:t>
            </a:r>
            <a:r>
              <a:rPr sz="1200" dirty="0">
                <a:latin typeface="Times New Roman"/>
                <a:cs typeface="Times New Roman"/>
              </a:rPr>
              <a:t>	</a:t>
            </a:r>
            <a:r>
              <a:rPr sz="1200" spc="-10" dirty="0">
                <a:latin typeface="Times New Roman"/>
                <a:cs typeface="Times New Roman"/>
              </a:rPr>
              <a:t>Industry Competition</a:t>
            </a:r>
            <a:r>
              <a:rPr sz="1200" dirty="0">
                <a:latin typeface="Times New Roman"/>
                <a:cs typeface="Times New Roman"/>
              </a:rPr>
              <a:t>	</a:t>
            </a:r>
            <a:r>
              <a:rPr sz="1200" spc="-25" dirty="0">
                <a:latin typeface="Times New Roman"/>
                <a:cs typeface="Times New Roman"/>
              </a:rPr>
              <a:t>on</a:t>
            </a:r>
            <a:endParaRPr sz="1200">
              <a:latin typeface="Times New Roman"/>
              <a:cs typeface="Times New Roman"/>
            </a:endParaRPr>
          </a:p>
        </p:txBody>
      </p:sp>
      <p:sp>
        <p:nvSpPr>
          <p:cNvPr id="41" name="object 6"/>
          <p:cNvSpPr txBox="1"/>
          <p:nvPr/>
        </p:nvSpPr>
        <p:spPr>
          <a:xfrm>
            <a:off x="5768036" y="1651761"/>
            <a:ext cx="892175" cy="553085"/>
          </a:xfrm>
          <a:prstGeom prst="rect">
            <a:avLst/>
          </a:prstGeom>
        </p:spPr>
        <p:txBody>
          <a:bodyPr vert="horz" wrap="square" lIns="0" tIns="12700" rIns="0" bIns="0" rtlCol="0">
            <a:spAutoFit/>
          </a:bodyPr>
          <a:lstStyle/>
          <a:p>
            <a:pPr marL="12700" marR="5080" indent="340995">
              <a:lnSpc>
                <a:spcPct val="144200"/>
              </a:lnSpc>
              <a:spcBef>
                <a:spcPts val="100"/>
              </a:spcBef>
            </a:pPr>
            <a:r>
              <a:rPr sz="1200" spc="-10" dirty="0">
                <a:latin typeface="Times New Roman"/>
                <a:cs typeface="Times New Roman"/>
              </a:rPr>
              <a:t>National Digitalisation,</a:t>
            </a:r>
            <a:endParaRPr sz="1200">
              <a:latin typeface="Times New Roman"/>
              <a:cs typeface="Times New Roman"/>
            </a:endParaRPr>
          </a:p>
        </p:txBody>
      </p:sp>
      <p:sp>
        <p:nvSpPr>
          <p:cNvPr id="42" name="object 7"/>
          <p:cNvSpPr txBox="1"/>
          <p:nvPr/>
        </p:nvSpPr>
        <p:spPr>
          <a:xfrm>
            <a:off x="4369689" y="2179066"/>
            <a:ext cx="2292350" cy="4741545"/>
          </a:xfrm>
          <a:prstGeom prst="rect">
            <a:avLst/>
          </a:prstGeom>
        </p:spPr>
        <p:txBody>
          <a:bodyPr vert="horz" wrap="square" lIns="0" tIns="12700" rIns="0" bIns="0" rtlCol="0">
            <a:spAutoFit/>
          </a:bodyPr>
          <a:lstStyle/>
          <a:p>
            <a:pPr marL="108585" marR="5080" algn="just">
              <a:lnSpc>
                <a:spcPct val="143300"/>
              </a:lnSpc>
              <a:spcBef>
                <a:spcPts val="100"/>
              </a:spcBef>
            </a:pPr>
            <a:r>
              <a:rPr sz="1200" dirty="0">
                <a:latin typeface="Times New Roman"/>
                <a:cs typeface="Times New Roman"/>
              </a:rPr>
              <a:t>Robotics</a:t>
            </a:r>
            <a:r>
              <a:rPr sz="1200" spc="484" dirty="0">
                <a:latin typeface="Times New Roman"/>
                <a:cs typeface="Times New Roman"/>
              </a:rPr>
              <a:t>  </a:t>
            </a:r>
            <a:r>
              <a:rPr sz="1200" dirty="0">
                <a:latin typeface="Times New Roman"/>
                <a:cs typeface="Times New Roman"/>
              </a:rPr>
              <a:t>and</a:t>
            </a:r>
            <a:r>
              <a:rPr sz="1200" spc="490" dirty="0">
                <a:latin typeface="Times New Roman"/>
                <a:cs typeface="Times New Roman"/>
              </a:rPr>
              <a:t>  </a:t>
            </a:r>
            <a:r>
              <a:rPr sz="1200" dirty="0">
                <a:latin typeface="Times New Roman"/>
                <a:cs typeface="Times New Roman"/>
              </a:rPr>
              <a:t>Automation</a:t>
            </a:r>
            <a:r>
              <a:rPr sz="1200" spc="495" dirty="0">
                <a:latin typeface="Times New Roman"/>
                <a:cs typeface="Times New Roman"/>
              </a:rPr>
              <a:t>  </a:t>
            </a:r>
            <a:r>
              <a:rPr sz="1200" spc="-50" dirty="0">
                <a:latin typeface="Times New Roman"/>
                <a:cs typeface="Times New Roman"/>
              </a:rPr>
              <a:t>– </a:t>
            </a:r>
            <a:r>
              <a:rPr sz="1200" dirty="0">
                <a:latin typeface="Times New Roman"/>
                <a:cs typeface="Times New Roman"/>
              </a:rPr>
              <a:t>Industry</a:t>
            </a:r>
            <a:r>
              <a:rPr sz="1200" spc="-30" dirty="0">
                <a:latin typeface="Times New Roman"/>
                <a:cs typeface="Times New Roman"/>
              </a:rPr>
              <a:t> </a:t>
            </a:r>
            <a:r>
              <a:rPr sz="1200" spc="-20" dirty="0">
                <a:latin typeface="Times New Roman"/>
                <a:cs typeface="Times New Roman"/>
              </a:rPr>
              <a:t>4.0.</a:t>
            </a:r>
            <a:endParaRPr sz="1200">
              <a:latin typeface="Times New Roman"/>
              <a:cs typeface="Times New Roman"/>
            </a:endParaRPr>
          </a:p>
          <a:p>
            <a:pPr>
              <a:lnSpc>
                <a:spcPct val="100000"/>
              </a:lnSpc>
              <a:spcBef>
                <a:spcPts val="45"/>
              </a:spcBef>
            </a:pPr>
            <a:endParaRPr sz="1250">
              <a:latin typeface="Times New Roman"/>
              <a:cs typeface="Times New Roman"/>
            </a:endParaRPr>
          </a:p>
          <a:p>
            <a:pPr marL="88900" marR="6350" algn="just">
              <a:lnSpc>
                <a:spcPct val="156900"/>
              </a:lnSpc>
            </a:pPr>
            <a:r>
              <a:rPr sz="1200" dirty="0">
                <a:latin typeface="Times New Roman"/>
                <a:cs typeface="Times New Roman"/>
              </a:rPr>
              <a:t>The</a:t>
            </a:r>
            <a:r>
              <a:rPr sz="1200" spc="-50" dirty="0">
                <a:latin typeface="Times New Roman"/>
                <a:cs typeface="Times New Roman"/>
              </a:rPr>
              <a:t> </a:t>
            </a:r>
            <a:r>
              <a:rPr sz="1200" spc="-10" dirty="0">
                <a:latin typeface="Times New Roman"/>
                <a:cs typeface="Times New Roman"/>
              </a:rPr>
              <a:t>Jamshedpur</a:t>
            </a:r>
            <a:r>
              <a:rPr sz="1200" spc="-55" dirty="0">
                <a:latin typeface="Times New Roman"/>
                <a:cs typeface="Times New Roman"/>
              </a:rPr>
              <a:t> </a:t>
            </a:r>
            <a:r>
              <a:rPr sz="1200" spc="-10" dirty="0">
                <a:latin typeface="Times New Roman"/>
                <a:cs typeface="Times New Roman"/>
              </a:rPr>
              <a:t>team</a:t>
            </a:r>
            <a:r>
              <a:rPr sz="1200" spc="-50" dirty="0">
                <a:latin typeface="Times New Roman"/>
                <a:cs typeface="Times New Roman"/>
              </a:rPr>
              <a:t> </a:t>
            </a:r>
            <a:r>
              <a:rPr sz="1200" dirty="0">
                <a:latin typeface="Times New Roman"/>
                <a:cs typeface="Times New Roman"/>
              </a:rPr>
              <a:t>won</a:t>
            </a:r>
            <a:r>
              <a:rPr sz="1200" spc="-50" dirty="0">
                <a:latin typeface="Times New Roman"/>
                <a:cs typeface="Times New Roman"/>
              </a:rPr>
              <a:t> </a:t>
            </a:r>
            <a:r>
              <a:rPr sz="1200" dirty="0">
                <a:latin typeface="Times New Roman"/>
                <a:cs typeface="Times New Roman"/>
              </a:rPr>
              <a:t>2</a:t>
            </a:r>
            <a:r>
              <a:rPr sz="1200" spc="-45" dirty="0">
                <a:latin typeface="Times New Roman"/>
                <a:cs typeface="Times New Roman"/>
              </a:rPr>
              <a:t> </a:t>
            </a:r>
            <a:r>
              <a:rPr sz="1200" spc="-10" dirty="0">
                <a:latin typeface="Times New Roman"/>
                <a:cs typeface="Times New Roman"/>
              </a:rPr>
              <a:t>awards under</a:t>
            </a:r>
            <a:r>
              <a:rPr sz="1200" spc="-30" dirty="0">
                <a:latin typeface="Times New Roman"/>
                <a:cs typeface="Times New Roman"/>
              </a:rPr>
              <a:t> </a:t>
            </a:r>
            <a:r>
              <a:rPr sz="1200" spc="-10" dirty="0">
                <a:latin typeface="Times New Roman"/>
                <a:cs typeface="Times New Roman"/>
              </a:rPr>
              <a:t>Operational and</a:t>
            </a:r>
            <a:r>
              <a:rPr sz="1200" spc="-20" dirty="0">
                <a:latin typeface="Times New Roman"/>
                <a:cs typeface="Times New Roman"/>
              </a:rPr>
              <a:t> </a:t>
            </a:r>
            <a:r>
              <a:rPr sz="1200" spc="-10" dirty="0">
                <a:latin typeface="Times New Roman"/>
                <a:cs typeface="Times New Roman"/>
              </a:rPr>
              <a:t>Production</a:t>
            </a:r>
            <a:r>
              <a:rPr sz="1200" spc="-20" dirty="0">
                <a:latin typeface="Times New Roman"/>
                <a:cs typeface="Times New Roman"/>
              </a:rPr>
              <a:t> </a:t>
            </a:r>
            <a:r>
              <a:rPr sz="1200" spc="-50" dirty="0">
                <a:latin typeface="Times New Roman"/>
                <a:cs typeface="Times New Roman"/>
              </a:rPr>
              <a:t>&amp;</a:t>
            </a:r>
            <a:endParaRPr sz="1200">
              <a:latin typeface="Times New Roman"/>
              <a:cs typeface="Times New Roman"/>
            </a:endParaRPr>
          </a:p>
          <a:p>
            <a:pPr marL="88900" algn="just">
              <a:lnSpc>
                <a:spcPct val="100000"/>
              </a:lnSpc>
              <a:spcBef>
                <a:spcPts val="805"/>
              </a:spcBef>
            </a:pPr>
            <a:r>
              <a:rPr sz="1200" dirty="0">
                <a:latin typeface="Times New Roman"/>
                <a:cs typeface="Times New Roman"/>
              </a:rPr>
              <a:t>1</a:t>
            </a:r>
            <a:r>
              <a:rPr sz="1200" spc="280" dirty="0">
                <a:latin typeface="Times New Roman"/>
                <a:cs typeface="Times New Roman"/>
              </a:rPr>
              <a:t> </a:t>
            </a:r>
            <a:r>
              <a:rPr sz="1200" dirty="0">
                <a:latin typeface="Times New Roman"/>
                <a:cs typeface="Times New Roman"/>
              </a:rPr>
              <a:t>award</a:t>
            </a:r>
            <a:r>
              <a:rPr sz="1200" spc="270" dirty="0">
                <a:latin typeface="Times New Roman"/>
                <a:cs typeface="Times New Roman"/>
              </a:rPr>
              <a:t> </a:t>
            </a:r>
            <a:r>
              <a:rPr sz="1200" dirty="0">
                <a:latin typeface="Times New Roman"/>
                <a:cs typeface="Times New Roman"/>
              </a:rPr>
              <a:t>under</a:t>
            </a:r>
            <a:r>
              <a:rPr sz="1200" spc="270" dirty="0">
                <a:latin typeface="Times New Roman"/>
                <a:cs typeface="Times New Roman"/>
              </a:rPr>
              <a:t> </a:t>
            </a:r>
            <a:r>
              <a:rPr sz="1200" dirty="0">
                <a:latin typeface="Times New Roman"/>
                <a:cs typeface="Times New Roman"/>
              </a:rPr>
              <a:t>the</a:t>
            </a:r>
            <a:r>
              <a:rPr sz="1200" spc="270" dirty="0">
                <a:latin typeface="Times New Roman"/>
                <a:cs typeface="Times New Roman"/>
              </a:rPr>
              <a:t> </a:t>
            </a:r>
            <a:r>
              <a:rPr sz="1200" dirty="0">
                <a:latin typeface="Times New Roman"/>
                <a:cs typeface="Times New Roman"/>
              </a:rPr>
              <a:t>Repairing</a:t>
            </a:r>
            <a:r>
              <a:rPr sz="1200" spc="275" dirty="0">
                <a:latin typeface="Times New Roman"/>
                <a:cs typeface="Times New Roman"/>
              </a:rPr>
              <a:t> </a:t>
            </a:r>
            <a:r>
              <a:rPr sz="1200" spc="-25" dirty="0">
                <a:latin typeface="Times New Roman"/>
                <a:cs typeface="Times New Roman"/>
              </a:rPr>
              <a:t>and</a:t>
            </a:r>
            <a:endParaRPr sz="1200">
              <a:latin typeface="Times New Roman"/>
              <a:cs typeface="Times New Roman"/>
            </a:endParaRPr>
          </a:p>
          <a:p>
            <a:pPr marL="88900" marR="6350" algn="just">
              <a:lnSpc>
                <a:spcPct val="156300"/>
              </a:lnSpc>
              <a:spcBef>
                <a:spcPts val="5"/>
              </a:spcBef>
            </a:pPr>
            <a:r>
              <a:rPr sz="1200" dirty="0">
                <a:latin typeface="Times New Roman"/>
                <a:cs typeface="Times New Roman"/>
              </a:rPr>
              <a:t>Maintenance</a:t>
            </a:r>
            <a:r>
              <a:rPr sz="1200" spc="270" dirty="0">
                <a:latin typeface="Times New Roman"/>
                <a:cs typeface="Times New Roman"/>
              </a:rPr>
              <a:t> </a:t>
            </a:r>
            <a:r>
              <a:rPr sz="1200" dirty="0">
                <a:latin typeface="Times New Roman"/>
                <a:cs typeface="Times New Roman"/>
              </a:rPr>
              <a:t>category</a:t>
            </a:r>
            <a:r>
              <a:rPr sz="1200" spc="260" dirty="0">
                <a:latin typeface="Times New Roman"/>
                <a:cs typeface="Times New Roman"/>
              </a:rPr>
              <a:t> </a:t>
            </a:r>
            <a:r>
              <a:rPr sz="1200" dirty="0">
                <a:latin typeface="Times New Roman"/>
                <a:cs typeface="Times New Roman"/>
              </a:rPr>
              <a:t>at</a:t>
            </a:r>
            <a:r>
              <a:rPr sz="1200" spc="265" dirty="0">
                <a:latin typeface="Times New Roman"/>
                <a:cs typeface="Times New Roman"/>
              </a:rPr>
              <a:t> </a:t>
            </a:r>
            <a:r>
              <a:rPr sz="1200" dirty="0">
                <a:latin typeface="Times New Roman"/>
                <a:cs typeface="Times New Roman"/>
              </a:rPr>
              <a:t>20th</a:t>
            </a:r>
            <a:r>
              <a:rPr sz="1200" spc="265" dirty="0">
                <a:latin typeface="Times New Roman"/>
                <a:cs typeface="Times New Roman"/>
              </a:rPr>
              <a:t> </a:t>
            </a:r>
            <a:r>
              <a:rPr sz="1200" spc="-25" dirty="0">
                <a:latin typeface="Times New Roman"/>
                <a:cs typeface="Times New Roman"/>
              </a:rPr>
              <a:t>CII </a:t>
            </a:r>
            <a:r>
              <a:rPr sz="1200" dirty="0">
                <a:latin typeface="Times New Roman"/>
                <a:cs typeface="Times New Roman"/>
              </a:rPr>
              <a:t>National</a:t>
            </a:r>
            <a:r>
              <a:rPr sz="1200" spc="320" dirty="0">
                <a:latin typeface="Times New Roman"/>
                <a:cs typeface="Times New Roman"/>
              </a:rPr>
              <a:t>    </a:t>
            </a:r>
            <a:r>
              <a:rPr sz="1200" dirty="0">
                <a:latin typeface="Times New Roman"/>
                <a:cs typeface="Times New Roman"/>
              </a:rPr>
              <a:t>Supervisory</a:t>
            </a:r>
            <a:r>
              <a:rPr sz="1200" spc="325" dirty="0">
                <a:latin typeface="Times New Roman"/>
                <a:cs typeface="Times New Roman"/>
              </a:rPr>
              <a:t>    </a:t>
            </a:r>
            <a:r>
              <a:rPr sz="1200" spc="-10" dirty="0">
                <a:latin typeface="Times New Roman"/>
                <a:cs typeface="Times New Roman"/>
              </a:rPr>
              <a:t>Skill Competition</a:t>
            </a:r>
            <a:endParaRPr sz="1200">
              <a:latin typeface="Times New Roman"/>
              <a:cs typeface="Times New Roman"/>
            </a:endParaRPr>
          </a:p>
          <a:p>
            <a:pPr>
              <a:lnSpc>
                <a:spcPct val="100000"/>
              </a:lnSpc>
            </a:pPr>
            <a:endParaRPr sz="1300">
              <a:latin typeface="Times New Roman"/>
              <a:cs typeface="Times New Roman"/>
            </a:endParaRPr>
          </a:p>
          <a:p>
            <a:pPr marL="12700" marR="6350" algn="just">
              <a:lnSpc>
                <a:spcPct val="156300"/>
              </a:lnSpc>
              <a:spcBef>
                <a:spcPts val="755"/>
              </a:spcBef>
            </a:pPr>
            <a:r>
              <a:rPr sz="1200" dirty="0">
                <a:latin typeface="Times New Roman"/>
                <a:cs typeface="Times New Roman"/>
              </a:rPr>
              <a:t>Engineering</a:t>
            </a:r>
            <a:r>
              <a:rPr sz="1200" spc="235" dirty="0">
                <a:latin typeface="Times New Roman"/>
                <a:cs typeface="Times New Roman"/>
              </a:rPr>
              <a:t> </a:t>
            </a:r>
            <a:r>
              <a:rPr sz="1200" dirty="0">
                <a:latin typeface="Times New Roman"/>
                <a:cs typeface="Times New Roman"/>
              </a:rPr>
              <a:t>Research</a:t>
            </a:r>
            <a:r>
              <a:rPr sz="1200" spc="240" dirty="0">
                <a:latin typeface="Times New Roman"/>
                <a:cs typeface="Times New Roman"/>
              </a:rPr>
              <a:t> </a:t>
            </a:r>
            <a:r>
              <a:rPr sz="1200" dirty="0">
                <a:latin typeface="Times New Roman"/>
                <a:cs typeface="Times New Roman"/>
              </a:rPr>
              <a:t>Centre,</a:t>
            </a:r>
            <a:r>
              <a:rPr sz="1200" spc="245" dirty="0">
                <a:latin typeface="Times New Roman"/>
                <a:cs typeface="Times New Roman"/>
              </a:rPr>
              <a:t> </a:t>
            </a:r>
            <a:r>
              <a:rPr sz="1200" spc="-20" dirty="0">
                <a:latin typeface="Times New Roman"/>
                <a:cs typeface="Times New Roman"/>
              </a:rPr>
              <a:t>Pune </a:t>
            </a:r>
            <a:r>
              <a:rPr sz="1200" dirty="0">
                <a:latin typeface="Times New Roman"/>
                <a:cs typeface="Times New Roman"/>
              </a:rPr>
              <a:t>won</a:t>
            </a:r>
            <a:r>
              <a:rPr sz="1200" spc="254" dirty="0">
                <a:latin typeface="Times New Roman"/>
                <a:cs typeface="Times New Roman"/>
              </a:rPr>
              <a:t>  </a:t>
            </a:r>
            <a:r>
              <a:rPr sz="1200" dirty="0">
                <a:latin typeface="Times New Roman"/>
                <a:cs typeface="Times New Roman"/>
              </a:rPr>
              <a:t>the</a:t>
            </a:r>
            <a:r>
              <a:rPr sz="1200" spc="254" dirty="0">
                <a:latin typeface="Times New Roman"/>
                <a:cs typeface="Times New Roman"/>
              </a:rPr>
              <a:t>  </a:t>
            </a:r>
            <a:r>
              <a:rPr sz="1200" dirty="0">
                <a:latin typeface="Times New Roman"/>
                <a:cs typeface="Times New Roman"/>
              </a:rPr>
              <a:t>Golden</a:t>
            </a:r>
            <a:r>
              <a:rPr sz="1200" spc="260" dirty="0">
                <a:latin typeface="Times New Roman"/>
                <a:cs typeface="Times New Roman"/>
              </a:rPr>
              <a:t>  </a:t>
            </a:r>
            <a:r>
              <a:rPr sz="1200" dirty="0">
                <a:latin typeface="Times New Roman"/>
                <a:cs typeface="Times New Roman"/>
              </a:rPr>
              <a:t>Peacock</a:t>
            </a:r>
            <a:r>
              <a:rPr sz="1200" spc="260" dirty="0">
                <a:latin typeface="Times New Roman"/>
                <a:cs typeface="Times New Roman"/>
              </a:rPr>
              <a:t>  </a:t>
            </a:r>
            <a:r>
              <a:rPr sz="1200" spc="-20" dirty="0">
                <a:latin typeface="Times New Roman"/>
                <a:cs typeface="Times New Roman"/>
              </a:rPr>
              <a:t>Eco- </a:t>
            </a:r>
            <a:r>
              <a:rPr sz="1200" dirty="0">
                <a:latin typeface="Times New Roman"/>
                <a:cs typeface="Times New Roman"/>
              </a:rPr>
              <a:t>Innovation</a:t>
            </a:r>
            <a:r>
              <a:rPr sz="1200" spc="310" dirty="0">
                <a:latin typeface="Times New Roman"/>
                <a:cs typeface="Times New Roman"/>
              </a:rPr>
              <a:t>   </a:t>
            </a:r>
            <a:r>
              <a:rPr sz="1200" dirty="0">
                <a:latin typeface="Times New Roman"/>
                <a:cs typeface="Times New Roman"/>
              </a:rPr>
              <a:t>Award</a:t>
            </a:r>
            <a:r>
              <a:rPr sz="1200" spc="320" dirty="0">
                <a:latin typeface="Times New Roman"/>
                <a:cs typeface="Times New Roman"/>
              </a:rPr>
              <a:t>   </a:t>
            </a:r>
            <a:r>
              <a:rPr sz="1200" dirty="0">
                <a:latin typeface="Times New Roman"/>
                <a:cs typeface="Times New Roman"/>
              </a:rPr>
              <a:t>2020</a:t>
            </a:r>
            <a:r>
              <a:rPr sz="1200" spc="310" dirty="0">
                <a:latin typeface="Times New Roman"/>
                <a:cs typeface="Times New Roman"/>
              </a:rPr>
              <a:t>   </a:t>
            </a:r>
            <a:r>
              <a:rPr sz="1200" spc="-25" dirty="0">
                <a:latin typeface="Times New Roman"/>
                <a:cs typeface="Times New Roman"/>
              </a:rPr>
              <a:t>for </a:t>
            </a:r>
            <a:r>
              <a:rPr sz="1200" dirty="0">
                <a:latin typeface="Times New Roman"/>
                <a:cs typeface="Times New Roman"/>
              </a:rPr>
              <a:t>Enhanced</a:t>
            </a:r>
            <a:r>
              <a:rPr sz="1200" spc="110" dirty="0">
                <a:latin typeface="Times New Roman"/>
                <a:cs typeface="Times New Roman"/>
              </a:rPr>
              <a:t>  </a:t>
            </a:r>
            <a:r>
              <a:rPr sz="1200" dirty="0">
                <a:latin typeface="Times New Roman"/>
                <a:cs typeface="Times New Roman"/>
              </a:rPr>
              <a:t>TCO</a:t>
            </a:r>
            <a:r>
              <a:rPr sz="1200" spc="110" dirty="0">
                <a:latin typeface="Times New Roman"/>
                <a:cs typeface="Times New Roman"/>
              </a:rPr>
              <a:t>  </a:t>
            </a:r>
            <a:r>
              <a:rPr sz="1200" dirty="0">
                <a:latin typeface="Times New Roman"/>
                <a:cs typeface="Times New Roman"/>
              </a:rPr>
              <a:t>School</a:t>
            </a:r>
            <a:r>
              <a:rPr sz="1200" spc="114" dirty="0">
                <a:latin typeface="Times New Roman"/>
                <a:cs typeface="Times New Roman"/>
              </a:rPr>
              <a:t>  </a:t>
            </a:r>
            <a:r>
              <a:rPr sz="1200" dirty="0">
                <a:latin typeface="Times New Roman"/>
                <a:cs typeface="Times New Roman"/>
              </a:rPr>
              <a:t>Bus.</a:t>
            </a:r>
            <a:r>
              <a:rPr sz="1200" spc="110" dirty="0">
                <a:latin typeface="Times New Roman"/>
                <a:cs typeface="Times New Roman"/>
              </a:rPr>
              <a:t>  </a:t>
            </a:r>
            <a:r>
              <a:rPr sz="1200" spc="-25" dirty="0">
                <a:latin typeface="Times New Roman"/>
                <a:cs typeface="Times New Roman"/>
              </a:rPr>
              <a:t>The </a:t>
            </a:r>
            <a:r>
              <a:rPr sz="1200" dirty="0">
                <a:latin typeface="Times New Roman"/>
                <a:cs typeface="Times New Roman"/>
              </a:rPr>
              <a:t>winning</a:t>
            </a:r>
            <a:r>
              <a:rPr sz="1200" spc="320" dirty="0">
                <a:latin typeface="Times New Roman"/>
                <a:cs typeface="Times New Roman"/>
              </a:rPr>
              <a:t> </a:t>
            </a:r>
            <a:r>
              <a:rPr sz="1200" dirty="0">
                <a:latin typeface="Times New Roman"/>
                <a:cs typeface="Times New Roman"/>
              </a:rPr>
              <a:t>model</a:t>
            </a:r>
            <a:r>
              <a:rPr sz="1200" spc="320" dirty="0">
                <a:latin typeface="Times New Roman"/>
                <a:cs typeface="Times New Roman"/>
              </a:rPr>
              <a:t> </a:t>
            </a:r>
            <a:r>
              <a:rPr sz="1200" dirty="0">
                <a:latin typeface="Times New Roman"/>
                <a:cs typeface="Times New Roman"/>
              </a:rPr>
              <a:t>is</a:t>
            </a:r>
            <a:r>
              <a:rPr sz="1200" spc="310" dirty="0">
                <a:latin typeface="Times New Roman"/>
                <a:cs typeface="Times New Roman"/>
              </a:rPr>
              <a:t> </a:t>
            </a:r>
            <a:r>
              <a:rPr sz="1200" dirty="0">
                <a:latin typeface="Times New Roman"/>
                <a:cs typeface="Times New Roman"/>
              </a:rPr>
              <a:t>the</a:t>
            </a:r>
            <a:r>
              <a:rPr sz="1200" spc="305" dirty="0">
                <a:latin typeface="Times New Roman"/>
                <a:cs typeface="Times New Roman"/>
              </a:rPr>
              <a:t> </a:t>
            </a:r>
            <a:r>
              <a:rPr sz="1200" spc="-10" dirty="0">
                <a:latin typeface="Times New Roman"/>
                <a:cs typeface="Times New Roman"/>
              </a:rPr>
              <a:t>Best-in-class </a:t>
            </a:r>
            <a:r>
              <a:rPr sz="1200" dirty="0">
                <a:latin typeface="Times New Roman"/>
                <a:cs typeface="Times New Roman"/>
              </a:rPr>
              <a:t>Fuel</a:t>
            </a:r>
            <a:r>
              <a:rPr sz="1200" spc="409" dirty="0">
                <a:latin typeface="Times New Roman"/>
                <a:cs typeface="Times New Roman"/>
              </a:rPr>
              <a:t> </a:t>
            </a:r>
            <a:r>
              <a:rPr sz="1200" dirty="0">
                <a:latin typeface="Times New Roman"/>
                <a:cs typeface="Times New Roman"/>
              </a:rPr>
              <a:t>Economy,</a:t>
            </a:r>
            <a:r>
              <a:rPr sz="1200" spc="425" dirty="0">
                <a:latin typeface="Times New Roman"/>
                <a:cs typeface="Times New Roman"/>
              </a:rPr>
              <a:t> </a:t>
            </a:r>
            <a:r>
              <a:rPr sz="1200" dirty="0">
                <a:latin typeface="Times New Roman"/>
                <a:cs typeface="Times New Roman"/>
              </a:rPr>
              <a:t>Improved</a:t>
            </a:r>
            <a:r>
              <a:rPr sz="1200" spc="415" dirty="0">
                <a:latin typeface="Times New Roman"/>
                <a:cs typeface="Times New Roman"/>
              </a:rPr>
              <a:t> </a:t>
            </a:r>
            <a:r>
              <a:rPr sz="1200" dirty="0">
                <a:latin typeface="Times New Roman"/>
                <a:cs typeface="Times New Roman"/>
              </a:rPr>
              <a:t>NVH</a:t>
            </a:r>
            <a:r>
              <a:rPr sz="1200" spc="415" dirty="0">
                <a:latin typeface="Times New Roman"/>
                <a:cs typeface="Times New Roman"/>
              </a:rPr>
              <a:t> </a:t>
            </a:r>
            <a:r>
              <a:rPr sz="1200" spc="-50" dirty="0">
                <a:latin typeface="Times New Roman"/>
                <a:cs typeface="Times New Roman"/>
              </a:rPr>
              <a:t>– </a:t>
            </a:r>
            <a:r>
              <a:rPr sz="1200" dirty="0">
                <a:latin typeface="Times New Roman"/>
                <a:cs typeface="Times New Roman"/>
              </a:rPr>
              <a:t>Cost</a:t>
            </a:r>
            <a:r>
              <a:rPr sz="1200" spc="-20" dirty="0">
                <a:latin typeface="Times New Roman"/>
                <a:cs typeface="Times New Roman"/>
              </a:rPr>
              <a:t> </a:t>
            </a:r>
            <a:r>
              <a:rPr sz="1200" dirty="0">
                <a:latin typeface="Times New Roman"/>
                <a:cs typeface="Times New Roman"/>
              </a:rPr>
              <a:t>of</a:t>
            </a:r>
            <a:r>
              <a:rPr sz="1200" spc="-20" dirty="0">
                <a:latin typeface="Times New Roman"/>
                <a:cs typeface="Times New Roman"/>
              </a:rPr>
              <a:t> </a:t>
            </a:r>
            <a:r>
              <a:rPr sz="1200" dirty="0">
                <a:latin typeface="Times New Roman"/>
                <a:cs typeface="Times New Roman"/>
              </a:rPr>
              <a:t>Ownership</a:t>
            </a:r>
            <a:r>
              <a:rPr sz="1200" spc="-25" dirty="0">
                <a:latin typeface="Times New Roman"/>
                <a:cs typeface="Times New Roman"/>
              </a:rPr>
              <a:t> </a:t>
            </a:r>
            <a:r>
              <a:rPr sz="1200" dirty="0">
                <a:latin typeface="Times New Roman"/>
                <a:cs typeface="Times New Roman"/>
              </a:rPr>
              <a:t>–</a:t>
            </a:r>
            <a:r>
              <a:rPr sz="1200" spc="-20" dirty="0">
                <a:latin typeface="Times New Roman"/>
                <a:cs typeface="Times New Roman"/>
              </a:rPr>
              <a:t> </a:t>
            </a:r>
            <a:r>
              <a:rPr sz="1200" spc="-10" dirty="0">
                <a:latin typeface="Times New Roman"/>
                <a:cs typeface="Times New Roman"/>
              </a:rPr>
              <a:t>Safety.</a:t>
            </a:r>
            <a:endParaRPr sz="1200">
              <a:latin typeface="Times New Roman"/>
              <a:cs typeface="Times New Roman"/>
            </a:endParaRPr>
          </a:p>
        </p:txBody>
      </p:sp>
      <p:sp>
        <p:nvSpPr>
          <p:cNvPr id="45" name="object 10"/>
          <p:cNvSpPr txBox="1"/>
          <p:nvPr/>
        </p:nvSpPr>
        <p:spPr>
          <a:xfrm>
            <a:off x="7953388" y="2857496"/>
            <a:ext cx="2738123" cy="1081835"/>
          </a:xfrm>
          <a:prstGeom prst="rect">
            <a:avLst/>
          </a:prstGeom>
        </p:spPr>
        <p:txBody>
          <a:bodyPr vert="horz" wrap="square" lIns="0" tIns="12700" rIns="0" bIns="0" rtlCol="0">
            <a:spAutoFit/>
          </a:bodyPr>
          <a:lstStyle/>
          <a:p>
            <a:pPr marL="12700" marR="5080" algn="just">
              <a:lnSpc>
                <a:spcPct val="156400"/>
              </a:lnSpc>
              <a:spcBef>
                <a:spcPts val="100"/>
              </a:spcBef>
            </a:pPr>
            <a:r>
              <a:rPr lang="en-US" sz="1100" spc="-10" dirty="0" err="1" smtClean="0">
                <a:latin typeface="Times New Roman"/>
                <a:cs typeface="Times New Roman"/>
              </a:rPr>
              <a:t>Sanand</a:t>
            </a:r>
            <a:r>
              <a:rPr lang="en-US" sz="1100" dirty="0" smtClean="0">
                <a:latin typeface="Times New Roman"/>
                <a:cs typeface="Times New Roman"/>
              </a:rPr>
              <a:t>	</a:t>
            </a:r>
            <a:r>
              <a:rPr lang="en-US" sz="1100" spc="-10" dirty="0" smtClean="0">
                <a:latin typeface="Times New Roman"/>
                <a:cs typeface="Times New Roman"/>
              </a:rPr>
              <a:t>Plant </a:t>
            </a:r>
            <a:r>
              <a:rPr lang="en-US" sz="1100" spc="-25" dirty="0" smtClean="0">
                <a:latin typeface="Times New Roman"/>
                <a:cs typeface="Times New Roman"/>
              </a:rPr>
              <a:t>won</a:t>
            </a:r>
            <a:r>
              <a:rPr lang="en-US" sz="1100" dirty="0" smtClean="0">
                <a:latin typeface="Times New Roman"/>
                <a:cs typeface="Times New Roman"/>
              </a:rPr>
              <a:t>	</a:t>
            </a:r>
            <a:r>
              <a:rPr lang="en-US" sz="1100" spc="-25" dirty="0" smtClean="0">
                <a:latin typeface="Times New Roman"/>
                <a:cs typeface="Times New Roman"/>
              </a:rPr>
              <a:t>the</a:t>
            </a:r>
            <a:r>
              <a:rPr lang="en-US" sz="1100" dirty="0" smtClean="0">
                <a:latin typeface="Times New Roman"/>
                <a:cs typeface="Times New Roman"/>
              </a:rPr>
              <a:t>	</a:t>
            </a:r>
            <a:r>
              <a:rPr lang="en-US" sz="1100" spc="-10" dirty="0" smtClean="0">
                <a:latin typeface="Times New Roman"/>
                <a:cs typeface="Times New Roman"/>
              </a:rPr>
              <a:t>Golden</a:t>
            </a:r>
          </a:p>
          <a:p>
            <a:pPr marL="12700" marR="5080" algn="just">
              <a:lnSpc>
                <a:spcPct val="156400"/>
              </a:lnSpc>
              <a:spcBef>
                <a:spcPts val="100"/>
              </a:spcBef>
            </a:pPr>
            <a:r>
              <a:rPr sz="1100" smtClean="0">
                <a:latin typeface="Times New Roman"/>
                <a:cs typeface="Times New Roman"/>
              </a:rPr>
              <a:t>Peacock</a:t>
            </a:r>
            <a:r>
              <a:rPr sz="1100" spc="445" smtClean="0">
                <a:latin typeface="Times New Roman"/>
                <a:cs typeface="Times New Roman"/>
              </a:rPr>
              <a:t> </a:t>
            </a:r>
            <a:r>
              <a:rPr sz="1100" smtClean="0">
                <a:latin typeface="Times New Roman"/>
                <a:cs typeface="Times New Roman"/>
              </a:rPr>
              <a:t>Environment</a:t>
            </a:r>
            <a:r>
              <a:rPr lang="en-US" sz="1100" spc="440" dirty="0" smtClean="0">
                <a:latin typeface="Times New Roman"/>
                <a:cs typeface="Times New Roman"/>
              </a:rPr>
              <a:t> </a:t>
            </a:r>
            <a:r>
              <a:rPr sz="1100" spc="-25" smtClean="0">
                <a:latin typeface="Times New Roman"/>
                <a:cs typeface="Times New Roman"/>
              </a:rPr>
              <a:t>and </a:t>
            </a:r>
            <a:r>
              <a:rPr sz="1100" dirty="0">
                <a:latin typeface="Times New Roman"/>
                <a:cs typeface="Times New Roman"/>
              </a:rPr>
              <a:t>Management</a:t>
            </a:r>
            <a:r>
              <a:rPr sz="1100" spc="285" dirty="0">
                <a:latin typeface="Times New Roman"/>
                <a:cs typeface="Times New Roman"/>
              </a:rPr>
              <a:t> </a:t>
            </a:r>
            <a:r>
              <a:rPr sz="1100" dirty="0">
                <a:latin typeface="Times New Roman"/>
                <a:cs typeface="Times New Roman"/>
              </a:rPr>
              <a:t>Award</a:t>
            </a:r>
            <a:r>
              <a:rPr sz="1100" spc="275" dirty="0">
                <a:latin typeface="Times New Roman"/>
                <a:cs typeface="Times New Roman"/>
              </a:rPr>
              <a:t> </a:t>
            </a:r>
            <a:r>
              <a:rPr sz="1100" dirty="0">
                <a:latin typeface="Times New Roman"/>
                <a:cs typeface="Times New Roman"/>
              </a:rPr>
              <a:t>2020</a:t>
            </a:r>
            <a:r>
              <a:rPr sz="1100" spc="275" dirty="0">
                <a:latin typeface="Times New Roman"/>
                <a:cs typeface="Times New Roman"/>
              </a:rPr>
              <a:t> </a:t>
            </a:r>
            <a:r>
              <a:rPr sz="1100" dirty="0">
                <a:latin typeface="Times New Roman"/>
                <a:cs typeface="Times New Roman"/>
              </a:rPr>
              <a:t>for</a:t>
            </a:r>
            <a:r>
              <a:rPr sz="1100" spc="270" dirty="0">
                <a:latin typeface="Times New Roman"/>
                <a:cs typeface="Times New Roman"/>
              </a:rPr>
              <a:t> </a:t>
            </a:r>
            <a:r>
              <a:rPr sz="1100" spc="-10" dirty="0">
                <a:latin typeface="Times New Roman"/>
                <a:cs typeface="Times New Roman"/>
              </a:rPr>
              <a:t>their </a:t>
            </a:r>
            <a:r>
              <a:rPr sz="1100" dirty="0">
                <a:latin typeface="Times New Roman"/>
                <a:cs typeface="Times New Roman"/>
              </a:rPr>
              <a:t>efforts</a:t>
            </a:r>
            <a:r>
              <a:rPr sz="1100" spc="335" dirty="0">
                <a:latin typeface="Times New Roman"/>
                <a:cs typeface="Times New Roman"/>
              </a:rPr>
              <a:t>   </a:t>
            </a:r>
            <a:r>
              <a:rPr sz="1100" dirty="0">
                <a:latin typeface="Times New Roman"/>
                <a:cs typeface="Times New Roman"/>
              </a:rPr>
              <a:t>in</a:t>
            </a:r>
            <a:r>
              <a:rPr sz="1100" spc="335" dirty="0">
                <a:latin typeface="Times New Roman"/>
                <a:cs typeface="Times New Roman"/>
              </a:rPr>
              <a:t>   </a:t>
            </a:r>
            <a:r>
              <a:rPr sz="1100" dirty="0">
                <a:latin typeface="Times New Roman"/>
                <a:cs typeface="Times New Roman"/>
              </a:rPr>
              <a:t>sustainability</a:t>
            </a:r>
            <a:r>
              <a:rPr sz="1100" spc="335" dirty="0">
                <a:latin typeface="Times New Roman"/>
                <a:cs typeface="Times New Roman"/>
              </a:rPr>
              <a:t>   </a:t>
            </a:r>
            <a:r>
              <a:rPr sz="1100" spc="-25" dirty="0">
                <a:latin typeface="Times New Roman"/>
                <a:cs typeface="Times New Roman"/>
              </a:rPr>
              <a:t>and </a:t>
            </a:r>
            <a:r>
              <a:rPr sz="1100" dirty="0">
                <a:latin typeface="Times New Roman"/>
                <a:cs typeface="Times New Roman"/>
              </a:rPr>
              <a:t>environment</a:t>
            </a:r>
            <a:r>
              <a:rPr sz="1100" spc="-10" dirty="0">
                <a:latin typeface="Times New Roman"/>
                <a:cs typeface="Times New Roman"/>
              </a:rPr>
              <a:t> management</a:t>
            </a:r>
            <a:endParaRPr sz="1100">
              <a:latin typeface="Times New Roman"/>
              <a:cs typeface="Times New Roman"/>
            </a:endParaRPr>
          </a:p>
        </p:txBody>
      </p:sp>
      <p:pic>
        <p:nvPicPr>
          <p:cNvPr id="46" name="object 11"/>
          <p:cNvPicPr/>
          <p:nvPr/>
        </p:nvPicPr>
        <p:blipFill>
          <a:blip r:embed="rId2" cstate="print"/>
          <a:stretch>
            <a:fillRect/>
          </a:stretch>
        </p:blipFill>
        <p:spPr>
          <a:xfrm>
            <a:off x="1371600" y="5028945"/>
            <a:ext cx="2895600" cy="1933575"/>
          </a:xfrm>
          <a:prstGeom prst="rect">
            <a:avLst/>
          </a:prstGeom>
        </p:spPr>
      </p:pic>
      <p:pic>
        <p:nvPicPr>
          <p:cNvPr id="47" name="object 12"/>
          <p:cNvPicPr/>
          <p:nvPr/>
        </p:nvPicPr>
        <p:blipFill>
          <a:blip r:embed="rId3" cstate="print"/>
          <a:stretch>
            <a:fillRect/>
          </a:stretch>
        </p:blipFill>
        <p:spPr>
          <a:xfrm>
            <a:off x="1381092" y="785794"/>
            <a:ext cx="2981325" cy="1743075"/>
          </a:xfrm>
          <a:prstGeom prst="rect">
            <a:avLst/>
          </a:prstGeom>
        </p:spPr>
      </p:pic>
      <p:pic>
        <p:nvPicPr>
          <p:cNvPr id="48" name="object 13"/>
          <p:cNvPicPr/>
          <p:nvPr/>
        </p:nvPicPr>
        <p:blipFill>
          <a:blip r:embed="rId4" cstate="print"/>
          <a:stretch>
            <a:fillRect/>
          </a:stretch>
        </p:blipFill>
        <p:spPr>
          <a:xfrm>
            <a:off x="1309654" y="3000372"/>
            <a:ext cx="2971800" cy="1781175"/>
          </a:xfrm>
          <a:prstGeom prst="rect">
            <a:avLst/>
          </a:prstGeom>
        </p:spPr>
      </p:pic>
      <p:pic>
        <p:nvPicPr>
          <p:cNvPr id="49" name="object 14"/>
          <p:cNvPicPr/>
          <p:nvPr/>
        </p:nvPicPr>
        <p:blipFill>
          <a:blip r:embed="rId5" cstate="print"/>
          <a:stretch>
            <a:fillRect/>
          </a:stretch>
        </p:blipFill>
        <p:spPr>
          <a:xfrm>
            <a:off x="7953388" y="785794"/>
            <a:ext cx="2876550" cy="2047875"/>
          </a:xfrm>
          <a:prstGeom prst="rect">
            <a:avLst/>
          </a:prstGeom>
        </p:spPr>
      </p:pic>
      <p:sp>
        <p:nvSpPr>
          <p:cNvPr id="50" name="object 15"/>
          <p:cNvSpPr txBox="1">
            <a:spLocks noGrp="1"/>
          </p:cNvSpPr>
          <p:nvPr>
            <p:ph type="sldNum" sz="quarter" idx="4294967295"/>
          </p:nvPr>
        </p:nvSpPr>
        <p:spPr>
          <a:xfrm>
            <a:off x="6482841" y="10013753"/>
            <a:ext cx="217170" cy="165734"/>
          </a:xfrm>
          <a:prstGeom prst="rect">
            <a:avLst/>
          </a:prstGeom>
        </p:spPr>
        <p:txBody>
          <a:bodyPr vert="horz" wrap="square" lIns="0" tIns="0" rIns="0" bIns="0" rtlCol="0">
            <a:spAutoFit/>
          </a:bodyPr>
          <a:lstStyle/>
          <a:p>
            <a:pPr marL="38100">
              <a:lnSpc>
                <a:spcPts val="1190"/>
              </a:lnSpc>
            </a:pPr>
            <a:fld id="{81D60167-4931-47E6-BA6A-407CBD079E47}" type="slidenum">
              <a:rPr spc="-25" dirty="0"/>
              <a:pPr marL="38100">
                <a:lnSpc>
                  <a:spcPts val="1190"/>
                </a:lnSpc>
              </a:pPr>
              <a:t>33</a:t>
            </a:fld>
            <a:endParaRPr spc="-25" dirty="0"/>
          </a:p>
        </p:txBody>
      </p:sp>
      <p:pic>
        <p:nvPicPr>
          <p:cNvPr id="53" name="object 6"/>
          <p:cNvPicPr/>
          <p:nvPr/>
        </p:nvPicPr>
        <p:blipFill>
          <a:blip r:embed="rId6" cstate="print"/>
          <a:stretch>
            <a:fillRect/>
          </a:stretch>
        </p:blipFill>
        <p:spPr>
          <a:xfrm>
            <a:off x="7953388" y="4143380"/>
            <a:ext cx="2867025" cy="1685925"/>
          </a:xfrm>
          <a:prstGeom prst="rect">
            <a:avLst/>
          </a:prstGeom>
        </p:spPr>
      </p:pic>
      <p:sp>
        <p:nvSpPr>
          <p:cNvPr id="55" name="Content Placeholder 2"/>
          <p:cNvSpPr>
            <a:spLocks noGrp="1"/>
          </p:cNvSpPr>
          <p:nvPr>
            <p:ph idx="1"/>
          </p:nvPr>
        </p:nvSpPr>
        <p:spPr>
          <a:xfrm>
            <a:off x="7953388" y="5786430"/>
            <a:ext cx="2928958" cy="1071570"/>
          </a:xfrm>
        </p:spPr>
        <p:txBody>
          <a:bodyPr>
            <a:normAutofit fontScale="92500"/>
          </a:bodyPr>
          <a:lstStyle/>
          <a:p>
            <a:r>
              <a:rPr lang="en-US" sz="1100" dirty="0" smtClean="0">
                <a:latin typeface="Times New Roman"/>
                <a:cs typeface="Times New Roman"/>
              </a:rPr>
              <a:t>Jamshedpur</a:t>
            </a:r>
            <a:r>
              <a:rPr lang="en-US" sz="1100" spc="105" dirty="0" smtClean="0">
                <a:latin typeface="Times New Roman"/>
                <a:cs typeface="Times New Roman"/>
              </a:rPr>
              <a:t> </a:t>
            </a:r>
            <a:r>
              <a:rPr lang="en-US" sz="1100" dirty="0" smtClean="0">
                <a:latin typeface="Times New Roman"/>
                <a:cs typeface="Times New Roman"/>
              </a:rPr>
              <a:t>Plant</a:t>
            </a:r>
            <a:r>
              <a:rPr lang="en-US" sz="1100" spc="120" dirty="0" smtClean="0">
                <a:latin typeface="Times New Roman"/>
                <a:cs typeface="Times New Roman"/>
              </a:rPr>
              <a:t> </a:t>
            </a:r>
            <a:r>
              <a:rPr lang="en-US" sz="1100" dirty="0" smtClean="0">
                <a:latin typeface="Times New Roman"/>
                <a:cs typeface="Times New Roman"/>
              </a:rPr>
              <a:t>was</a:t>
            </a:r>
            <a:r>
              <a:rPr lang="en-US" sz="1100" spc="114" dirty="0" smtClean="0">
                <a:latin typeface="Times New Roman"/>
                <a:cs typeface="Times New Roman"/>
              </a:rPr>
              <a:t> </a:t>
            </a:r>
            <a:r>
              <a:rPr lang="en-US" sz="1100" dirty="0" err="1" smtClean="0">
                <a:latin typeface="Times New Roman"/>
                <a:cs typeface="Times New Roman"/>
              </a:rPr>
              <a:t>recognised</a:t>
            </a:r>
            <a:r>
              <a:rPr lang="en-US" sz="1100" spc="125" dirty="0" smtClean="0">
                <a:latin typeface="Times New Roman"/>
                <a:cs typeface="Times New Roman"/>
              </a:rPr>
              <a:t> </a:t>
            </a:r>
            <a:r>
              <a:rPr lang="en-US" sz="1100" spc="-25" dirty="0" smtClean="0">
                <a:latin typeface="Times New Roman"/>
                <a:cs typeface="Times New Roman"/>
              </a:rPr>
              <a:t>as </a:t>
            </a:r>
            <a:r>
              <a:rPr lang="en-US" sz="1100" dirty="0" smtClean="0">
                <a:latin typeface="Times New Roman"/>
                <a:cs typeface="Times New Roman"/>
              </a:rPr>
              <a:t>‘The</a:t>
            </a:r>
            <a:r>
              <a:rPr lang="en-US" sz="1100" spc="229" dirty="0" smtClean="0">
                <a:latin typeface="Times New Roman"/>
                <a:cs typeface="Times New Roman"/>
              </a:rPr>
              <a:t> </a:t>
            </a:r>
            <a:r>
              <a:rPr lang="en-US" sz="1100" dirty="0" smtClean="0">
                <a:latin typeface="Times New Roman"/>
                <a:cs typeface="Times New Roman"/>
              </a:rPr>
              <a:t>Super</a:t>
            </a:r>
            <a:r>
              <a:rPr lang="en-US" sz="1100" spc="235" dirty="0" smtClean="0">
                <a:latin typeface="Times New Roman"/>
                <a:cs typeface="Times New Roman"/>
              </a:rPr>
              <a:t> </a:t>
            </a:r>
            <a:r>
              <a:rPr lang="en-US" sz="1100" dirty="0" err="1" smtClean="0">
                <a:latin typeface="Times New Roman"/>
                <a:cs typeface="Times New Roman"/>
              </a:rPr>
              <a:t>Shopfloor</a:t>
            </a:r>
            <a:r>
              <a:rPr lang="en-US" sz="1100" spc="229" dirty="0" smtClean="0">
                <a:latin typeface="Times New Roman"/>
                <a:cs typeface="Times New Roman"/>
              </a:rPr>
              <a:t> </a:t>
            </a:r>
            <a:r>
              <a:rPr lang="en-US" sz="1100" dirty="0" smtClean="0">
                <a:latin typeface="Times New Roman"/>
                <a:cs typeface="Times New Roman"/>
              </a:rPr>
              <a:t>of</a:t>
            </a:r>
            <a:r>
              <a:rPr lang="en-US" sz="1100" spc="235" dirty="0" smtClean="0">
                <a:latin typeface="Times New Roman"/>
                <a:cs typeface="Times New Roman"/>
              </a:rPr>
              <a:t> </a:t>
            </a:r>
            <a:r>
              <a:rPr lang="en-US" sz="1100" dirty="0" smtClean="0">
                <a:latin typeface="Times New Roman"/>
                <a:cs typeface="Times New Roman"/>
              </a:rPr>
              <a:t>the</a:t>
            </a:r>
            <a:r>
              <a:rPr lang="en-US" sz="1100" spc="235" dirty="0" smtClean="0">
                <a:latin typeface="Times New Roman"/>
                <a:cs typeface="Times New Roman"/>
              </a:rPr>
              <a:t> </a:t>
            </a:r>
            <a:r>
              <a:rPr lang="en-US" sz="1100" spc="-10" dirty="0" smtClean="0">
                <a:latin typeface="Times New Roman"/>
                <a:cs typeface="Times New Roman"/>
              </a:rPr>
              <a:t>Year’. </a:t>
            </a:r>
            <a:r>
              <a:rPr lang="en-US" sz="1100" dirty="0" smtClean="0">
                <a:latin typeface="Times New Roman"/>
                <a:cs typeface="Times New Roman"/>
              </a:rPr>
              <a:t>Both</a:t>
            </a:r>
            <a:r>
              <a:rPr lang="en-US" sz="1100" spc="145" dirty="0" smtClean="0">
                <a:latin typeface="Times New Roman"/>
                <a:cs typeface="Times New Roman"/>
              </a:rPr>
              <a:t> </a:t>
            </a:r>
            <a:r>
              <a:rPr lang="en-US" sz="1100" dirty="0" err="1" smtClean="0">
                <a:latin typeface="Times New Roman"/>
                <a:cs typeface="Times New Roman"/>
              </a:rPr>
              <a:t>Dharwad</a:t>
            </a:r>
            <a:r>
              <a:rPr lang="en-US" sz="1100" spc="150" dirty="0" smtClean="0">
                <a:latin typeface="Times New Roman"/>
                <a:cs typeface="Times New Roman"/>
              </a:rPr>
              <a:t> </a:t>
            </a:r>
            <a:r>
              <a:rPr lang="en-US" sz="1100" dirty="0" smtClean="0">
                <a:latin typeface="Times New Roman"/>
                <a:cs typeface="Times New Roman"/>
              </a:rPr>
              <a:t>&amp;</a:t>
            </a:r>
            <a:r>
              <a:rPr lang="en-US" sz="1100" spc="150" dirty="0" smtClean="0">
                <a:latin typeface="Times New Roman"/>
                <a:cs typeface="Times New Roman"/>
              </a:rPr>
              <a:t> </a:t>
            </a:r>
            <a:r>
              <a:rPr lang="en-US" sz="1100" dirty="0" err="1" smtClean="0">
                <a:latin typeface="Times New Roman"/>
                <a:cs typeface="Times New Roman"/>
              </a:rPr>
              <a:t>Sanand</a:t>
            </a:r>
            <a:r>
              <a:rPr lang="en-US" sz="1100" spc="150" dirty="0" smtClean="0">
                <a:latin typeface="Times New Roman"/>
                <a:cs typeface="Times New Roman"/>
              </a:rPr>
              <a:t> </a:t>
            </a:r>
            <a:r>
              <a:rPr lang="en-US" sz="1100" dirty="0" smtClean="0">
                <a:latin typeface="Times New Roman"/>
                <a:cs typeface="Times New Roman"/>
              </a:rPr>
              <a:t>Plant</a:t>
            </a:r>
            <a:r>
              <a:rPr lang="en-US" sz="1100" spc="145" dirty="0" smtClean="0">
                <a:latin typeface="Times New Roman"/>
                <a:cs typeface="Times New Roman"/>
              </a:rPr>
              <a:t> </a:t>
            </a:r>
            <a:r>
              <a:rPr lang="en-US" sz="1100" spc="-25" dirty="0" smtClean="0">
                <a:latin typeface="Times New Roman"/>
                <a:cs typeface="Times New Roman"/>
              </a:rPr>
              <a:t>won </a:t>
            </a:r>
            <a:r>
              <a:rPr lang="en-US" sz="1100" dirty="0" smtClean="0">
                <a:latin typeface="Times New Roman"/>
                <a:cs typeface="Times New Roman"/>
              </a:rPr>
              <a:t>‘Excellence</a:t>
            </a:r>
            <a:r>
              <a:rPr lang="en-US" sz="1100" spc="130" dirty="0" smtClean="0">
                <a:latin typeface="Times New Roman"/>
                <a:cs typeface="Times New Roman"/>
              </a:rPr>
              <a:t> </a:t>
            </a:r>
            <a:r>
              <a:rPr lang="en-US" sz="1100" dirty="0" smtClean="0">
                <a:latin typeface="Times New Roman"/>
                <a:cs typeface="Times New Roman"/>
              </a:rPr>
              <a:t>in</a:t>
            </a:r>
            <a:r>
              <a:rPr lang="en-US" sz="1100" spc="140" dirty="0" smtClean="0">
                <a:latin typeface="Times New Roman"/>
                <a:cs typeface="Times New Roman"/>
              </a:rPr>
              <a:t> </a:t>
            </a:r>
            <a:r>
              <a:rPr lang="en-US" sz="1100" dirty="0" smtClean="0">
                <a:latin typeface="Times New Roman"/>
                <a:cs typeface="Times New Roman"/>
              </a:rPr>
              <a:t>Covid-19</a:t>
            </a:r>
            <a:r>
              <a:rPr lang="en-US" sz="1100" spc="140" dirty="0" smtClean="0">
                <a:latin typeface="Times New Roman"/>
                <a:cs typeface="Times New Roman"/>
              </a:rPr>
              <a:t> </a:t>
            </a:r>
            <a:r>
              <a:rPr lang="en-US" sz="1100" spc="-10" dirty="0" smtClean="0">
                <a:latin typeface="Times New Roman"/>
                <a:cs typeface="Times New Roman"/>
              </a:rPr>
              <a:t>Innovation’ </a:t>
            </a:r>
            <a:r>
              <a:rPr lang="en-US" sz="1100" dirty="0" smtClean="0">
                <a:latin typeface="Times New Roman"/>
                <a:cs typeface="Times New Roman"/>
              </a:rPr>
              <a:t>award,</a:t>
            </a:r>
            <a:r>
              <a:rPr lang="en-US" sz="1100" spc="425" dirty="0" smtClean="0">
                <a:latin typeface="Times New Roman"/>
                <a:cs typeface="Times New Roman"/>
              </a:rPr>
              <a:t> </a:t>
            </a:r>
            <a:r>
              <a:rPr lang="en-US" sz="1100" dirty="0" smtClean="0">
                <a:latin typeface="Times New Roman"/>
                <a:cs typeface="Times New Roman"/>
              </a:rPr>
              <a:t>and</a:t>
            </a:r>
            <a:r>
              <a:rPr lang="en-US" sz="1100" spc="434" dirty="0" smtClean="0">
                <a:latin typeface="Times New Roman"/>
                <a:cs typeface="Times New Roman"/>
              </a:rPr>
              <a:t> </a:t>
            </a:r>
            <a:r>
              <a:rPr lang="en-US" sz="1100" dirty="0" err="1" smtClean="0">
                <a:latin typeface="Times New Roman"/>
                <a:cs typeface="Times New Roman"/>
              </a:rPr>
              <a:t>Pune</a:t>
            </a:r>
            <a:r>
              <a:rPr lang="en-US" sz="1100" spc="445" dirty="0" smtClean="0">
                <a:latin typeface="Times New Roman"/>
                <a:cs typeface="Times New Roman"/>
              </a:rPr>
              <a:t> </a:t>
            </a:r>
            <a:r>
              <a:rPr lang="en-US" sz="1100" dirty="0" smtClean="0">
                <a:latin typeface="Times New Roman"/>
                <a:cs typeface="Times New Roman"/>
              </a:rPr>
              <a:t>CVBU</a:t>
            </a:r>
            <a:r>
              <a:rPr lang="en-US" sz="1100" spc="440" dirty="0" smtClean="0">
                <a:latin typeface="Times New Roman"/>
                <a:cs typeface="Times New Roman"/>
              </a:rPr>
              <a:t> </a:t>
            </a:r>
            <a:r>
              <a:rPr lang="en-US" sz="1100" dirty="0" smtClean="0">
                <a:latin typeface="Times New Roman"/>
                <a:cs typeface="Times New Roman"/>
              </a:rPr>
              <a:t>won</a:t>
            </a:r>
            <a:r>
              <a:rPr lang="en-US" sz="1100" spc="445" dirty="0" smtClean="0">
                <a:latin typeface="Times New Roman"/>
                <a:cs typeface="Times New Roman"/>
              </a:rPr>
              <a:t> </a:t>
            </a:r>
            <a:r>
              <a:rPr lang="en-US" sz="1100" spc="-25" dirty="0" smtClean="0">
                <a:latin typeface="Times New Roman"/>
                <a:cs typeface="Times New Roman"/>
              </a:rPr>
              <a:t>the </a:t>
            </a:r>
            <a:r>
              <a:rPr lang="en-US" sz="1100" dirty="0" smtClean="0">
                <a:latin typeface="Times New Roman"/>
                <a:cs typeface="Times New Roman"/>
              </a:rPr>
              <a:t>‘Machining</a:t>
            </a:r>
            <a:r>
              <a:rPr lang="en-US" sz="1100" spc="-15" dirty="0" smtClean="0">
                <a:latin typeface="Times New Roman"/>
                <a:cs typeface="Times New Roman"/>
              </a:rPr>
              <a:t> </a:t>
            </a:r>
            <a:r>
              <a:rPr lang="en-US" sz="1100" dirty="0" smtClean="0">
                <a:latin typeface="Times New Roman"/>
                <a:cs typeface="Times New Roman"/>
              </a:rPr>
              <a:t>Excellence’</a:t>
            </a:r>
            <a:r>
              <a:rPr lang="en-US" sz="1100" spc="-5" dirty="0" smtClean="0">
                <a:latin typeface="Times New Roman"/>
                <a:cs typeface="Times New Roman"/>
              </a:rPr>
              <a:t> </a:t>
            </a:r>
            <a:r>
              <a:rPr lang="en-US" sz="1100" spc="-10" dirty="0" smtClean="0">
                <a:latin typeface="Times New Roman"/>
                <a:cs typeface="Times New Roman"/>
              </a:rPr>
              <a:t>Award</a:t>
            </a:r>
            <a:endParaRPr lang="en-US" sz="1100" dirty="0" smtClean="0">
              <a:latin typeface="Times New Roman"/>
              <a:cs typeface="Times New Roman"/>
            </a:endParaRPr>
          </a:p>
          <a:p>
            <a:endParaRPr lang="en-US" sz="11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5340" y="214290"/>
            <a:ext cx="9952071" cy="5576911"/>
          </a:xfrm>
        </p:spPr>
        <p:txBody>
          <a:bodyPr>
            <a:normAutofit fontScale="55000" lnSpcReduction="20000"/>
          </a:bodyPr>
          <a:lstStyle/>
          <a:p>
            <a:pPr marL="12700" algn="just">
              <a:lnSpc>
                <a:spcPct val="100000"/>
              </a:lnSpc>
            </a:pPr>
            <a:r>
              <a:rPr lang="en-US" sz="2800" b="1" dirty="0" smtClean="0">
                <a:latin typeface="Times New Roman"/>
                <a:cs typeface="Times New Roman"/>
              </a:rPr>
              <a:t>3.3</a:t>
            </a:r>
            <a:r>
              <a:rPr lang="en-US" sz="2800" b="1" spc="254" dirty="0" smtClean="0">
                <a:latin typeface="Times New Roman"/>
                <a:cs typeface="Times New Roman"/>
              </a:rPr>
              <a:t>   </a:t>
            </a:r>
            <a:r>
              <a:rPr lang="en-US" sz="2800" b="1" dirty="0" smtClean="0">
                <a:latin typeface="Times New Roman"/>
                <a:cs typeface="Times New Roman"/>
              </a:rPr>
              <a:t>Contact</a:t>
            </a:r>
            <a:r>
              <a:rPr lang="en-US" sz="2800" b="1" spc="5" dirty="0" smtClean="0">
                <a:latin typeface="Times New Roman"/>
                <a:cs typeface="Times New Roman"/>
              </a:rPr>
              <a:t> </a:t>
            </a:r>
            <a:r>
              <a:rPr lang="en-US" sz="2800" b="1" spc="-10" dirty="0" smtClean="0">
                <a:latin typeface="Times New Roman"/>
                <a:cs typeface="Times New Roman"/>
              </a:rPr>
              <a:t>Details:</a:t>
            </a:r>
            <a:endParaRPr lang="en-US" sz="2800" dirty="0" smtClean="0">
              <a:latin typeface="Times New Roman"/>
              <a:cs typeface="Times New Roman"/>
            </a:endParaRPr>
          </a:p>
          <a:p>
            <a:pPr>
              <a:lnSpc>
                <a:spcPct val="100000"/>
              </a:lnSpc>
              <a:spcBef>
                <a:spcPts val="50"/>
              </a:spcBef>
            </a:pPr>
            <a:endParaRPr lang="en-US" sz="2800" dirty="0" smtClean="0">
              <a:latin typeface="Times New Roman"/>
              <a:cs typeface="Times New Roman"/>
            </a:endParaRPr>
          </a:p>
          <a:p>
            <a:pPr marL="12700">
              <a:lnSpc>
                <a:spcPct val="100000"/>
              </a:lnSpc>
            </a:pPr>
            <a:r>
              <a:rPr lang="en-US" b="1" dirty="0" smtClean="0">
                <a:latin typeface="Times New Roman"/>
                <a:cs typeface="Times New Roman"/>
              </a:rPr>
              <a:t>Head</a:t>
            </a:r>
            <a:r>
              <a:rPr lang="en-US" b="1" spc="-35" dirty="0" smtClean="0">
                <a:latin typeface="Times New Roman"/>
                <a:cs typeface="Times New Roman"/>
              </a:rPr>
              <a:t> </a:t>
            </a:r>
            <a:r>
              <a:rPr lang="en-US" b="1" spc="-10" dirty="0" smtClean="0">
                <a:latin typeface="Times New Roman"/>
                <a:cs typeface="Times New Roman"/>
              </a:rPr>
              <a:t>Office:</a:t>
            </a:r>
            <a:endParaRPr lang="en-US" dirty="0" smtClean="0">
              <a:latin typeface="Times New Roman"/>
              <a:cs typeface="Times New Roman"/>
            </a:endParaRPr>
          </a:p>
          <a:p>
            <a:pPr marL="12700">
              <a:lnSpc>
                <a:spcPct val="100000"/>
              </a:lnSpc>
              <a:spcBef>
                <a:spcPts val="625"/>
              </a:spcBef>
            </a:pPr>
            <a:r>
              <a:rPr lang="en-US" dirty="0" smtClean="0">
                <a:latin typeface="Times New Roman"/>
                <a:cs typeface="Times New Roman"/>
              </a:rPr>
              <a:t>Tata</a:t>
            </a:r>
            <a:r>
              <a:rPr lang="en-US" spc="-25" dirty="0" smtClean="0">
                <a:latin typeface="Times New Roman"/>
                <a:cs typeface="Times New Roman"/>
              </a:rPr>
              <a:t> </a:t>
            </a:r>
            <a:r>
              <a:rPr lang="en-US" dirty="0" smtClean="0">
                <a:latin typeface="Times New Roman"/>
                <a:cs typeface="Times New Roman"/>
              </a:rPr>
              <a:t>Motors</a:t>
            </a:r>
            <a:r>
              <a:rPr lang="en-US" spc="-20" dirty="0" smtClean="0">
                <a:latin typeface="Times New Roman"/>
                <a:cs typeface="Times New Roman"/>
              </a:rPr>
              <a:t> </a:t>
            </a:r>
            <a:r>
              <a:rPr lang="en-US" spc="-10" dirty="0" smtClean="0">
                <a:latin typeface="Times New Roman"/>
                <a:cs typeface="Times New Roman"/>
              </a:rPr>
              <a:t>Limited,</a:t>
            </a:r>
            <a:endParaRPr lang="en-US" dirty="0" smtClean="0">
              <a:latin typeface="Times New Roman"/>
              <a:cs typeface="Times New Roman"/>
            </a:endParaRPr>
          </a:p>
          <a:p>
            <a:pPr marL="12700" marR="3234690">
              <a:lnSpc>
                <a:spcPct val="143300"/>
              </a:lnSpc>
              <a:spcBef>
                <a:spcPts val="15"/>
              </a:spcBef>
            </a:pPr>
            <a:r>
              <a:rPr lang="en-US" dirty="0" smtClean="0">
                <a:latin typeface="Times New Roman"/>
                <a:cs typeface="Times New Roman"/>
              </a:rPr>
              <a:t>Passenger</a:t>
            </a:r>
            <a:r>
              <a:rPr lang="en-US" spc="-40" dirty="0" smtClean="0">
                <a:latin typeface="Times New Roman"/>
                <a:cs typeface="Times New Roman"/>
              </a:rPr>
              <a:t> </a:t>
            </a:r>
            <a:r>
              <a:rPr lang="en-US" dirty="0" smtClean="0">
                <a:latin typeface="Times New Roman"/>
                <a:cs typeface="Times New Roman"/>
              </a:rPr>
              <a:t>Vehicle</a:t>
            </a:r>
            <a:r>
              <a:rPr lang="en-US" spc="-40" dirty="0" smtClean="0">
                <a:latin typeface="Times New Roman"/>
                <a:cs typeface="Times New Roman"/>
              </a:rPr>
              <a:t> </a:t>
            </a:r>
            <a:r>
              <a:rPr lang="en-US" dirty="0" smtClean="0">
                <a:latin typeface="Times New Roman"/>
                <a:cs typeface="Times New Roman"/>
              </a:rPr>
              <a:t>Business</a:t>
            </a:r>
            <a:r>
              <a:rPr lang="en-US" spc="-35" dirty="0" smtClean="0">
                <a:latin typeface="Times New Roman"/>
                <a:cs typeface="Times New Roman"/>
              </a:rPr>
              <a:t> </a:t>
            </a:r>
            <a:r>
              <a:rPr lang="en-US" spc="-10" dirty="0" smtClean="0">
                <a:latin typeface="Times New Roman"/>
                <a:cs typeface="Times New Roman"/>
              </a:rPr>
              <a:t>Unit, </a:t>
            </a:r>
            <a:r>
              <a:rPr lang="en-US" dirty="0" smtClean="0">
                <a:latin typeface="Times New Roman"/>
                <a:cs typeface="Times New Roman"/>
              </a:rPr>
              <a:t>4th</a:t>
            </a:r>
            <a:r>
              <a:rPr lang="en-US" spc="-10" dirty="0" smtClean="0">
                <a:latin typeface="Times New Roman"/>
                <a:cs typeface="Times New Roman"/>
              </a:rPr>
              <a:t> </a:t>
            </a:r>
            <a:r>
              <a:rPr lang="en-US" dirty="0" smtClean="0">
                <a:latin typeface="Times New Roman"/>
                <a:cs typeface="Times New Roman"/>
              </a:rPr>
              <a:t>Floor,</a:t>
            </a:r>
            <a:r>
              <a:rPr lang="en-US" spc="-10" dirty="0" smtClean="0">
                <a:latin typeface="Times New Roman"/>
                <a:cs typeface="Times New Roman"/>
              </a:rPr>
              <a:t> </a:t>
            </a:r>
            <a:r>
              <a:rPr lang="en-US" dirty="0" err="1" smtClean="0">
                <a:latin typeface="Times New Roman"/>
                <a:cs typeface="Times New Roman"/>
              </a:rPr>
              <a:t>Ahura</a:t>
            </a:r>
            <a:r>
              <a:rPr lang="en-US" spc="-20" dirty="0" smtClean="0">
                <a:latin typeface="Times New Roman"/>
                <a:cs typeface="Times New Roman"/>
              </a:rPr>
              <a:t> </a:t>
            </a:r>
            <a:r>
              <a:rPr lang="en-US" spc="-10" dirty="0" smtClean="0">
                <a:latin typeface="Times New Roman"/>
                <a:cs typeface="Times New Roman"/>
              </a:rPr>
              <a:t>Centre,</a:t>
            </a:r>
            <a:endParaRPr lang="en-US" dirty="0" smtClean="0">
              <a:latin typeface="Times New Roman"/>
              <a:cs typeface="Times New Roman"/>
            </a:endParaRPr>
          </a:p>
          <a:p>
            <a:pPr marL="12700" marR="2127885">
              <a:lnSpc>
                <a:spcPct val="143300"/>
              </a:lnSpc>
              <a:spcBef>
                <a:spcPts val="10"/>
              </a:spcBef>
            </a:pPr>
            <a:r>
              <a:rPr lang="en-US" dirty="0" smtClean="0">
                <a:latin typeface="Times New Roman"/>
                <a:cs typeface="Times New Roman"/>
              </a:rPr>
              <a:t>82</a:t>
            </a:r>
            <a:r>
              <a:rPr lang="en-US" spc="-15" dirty="0" smtClean="0">
                <a:latin typeface="Times New Roman"/>
                <a:cs typeface="Times New Roman"/>
              </a:rPr>
              <a:t> </a:t>
            </a:r>
            <a:r>
              <a:rPr lang="en-US" dirty="0" err="1" smtClean="0">
                <a:latin typeface="Times New Roman"/>
                <a:cs typeface="Times New Roman"/>
              </a:rPr>
              <a:t>Mahakali</a:t>
            </a:r>
            <a:r>
              <a:rPr lang="en-US" spc="-15" dirty="0" smtClean="0">
                <a:latin typeface="Times New Roman"/>
                <a:cs typeface="Times New Roman"/>
              </a:rPr>
              <a:t> </a:t>
            </a:r>
            <a:r>
              <a:rPr lang="en-US" dirty="0" smtClean="0">
                <a:latin typeface="Times New Roman"/>
                <a:cs typeface="Times New Roman"/>
              </a:rPr>
              <a:t>Caves</a:t>
            </a:r>
            <a:r>
              <a:rPr lang="en-US" spc="-15" dirty="0" smtClean="0">
                <a:latin typeface="Times New Roman"/>
                <a:cs typeface="Times New Roman"/>
              </a:rPr>
              <a:t> </a:t>
            </a:r>
            <a:r>
              <a:rPr lang="en-US" dirty="0" err="1" smtClean="0">
                <a:latin typeface="Times New Roman"/>
                <a:cs typeface="Times New Roman"/>
              </a:rPr>
              <a:t>Road,MIDC</a:t>
            </a:r>
            <a:r>
              <a:rPr lang="en-US" dirty="0" smtClean="0">
                <a:latin typeface="Times New Roman"/>
                <a:cs typeface="Times New Roman"/>
              </a:rPr>
              <a:t>,</a:t>
            </a:r>
            <a:r>
              <a:rPr lang="en-US" spc="-5" dirty="0" smtClean="0">
                <a:latin typeface="Times New Roman"/>
                <a:cs typeface="Times New Roman"/>
              </a:rPr>
              <a:t> </a:t>
            </a:r>
            <a:r>
              <a:rPr lang="en-US" dirty="0" err="1" smtClean="0">
                <a:latin typeface="Times New Roman"/>
                <a:cs typeface="Times New Roman"/>
              </a:rPr>
              <a:t>Andheri</a:t>
            </a:r>
            <a:r>
              <a:rPr lang="en-US" spc="-10" dirty="0" smtClean="0">
                <a:latin typeface="Times New Roman"/>
                <a:cs typeface="Times New Roman"/>
              </a:rPr>
              <a:t> </a:t>
            </a:r>
            <a:r>
              <a:rPr lang="en-US" dirty="0" smtClean="0">
                <a:latin typeface="Times New Roman"/>
                <a:cs typeface="Times New Roman"/>
              </a:rPr>
              <a:t>-</a:t>
            </a:r>
            <a:r>
              <a:rPr lang="en-US" spc="-20" dirty="0" smtClean="0">
                <a:latin typeface="Times New Roman"/>
                <a:cs typeface="Times New Roman"/>
              </a:rPr>
              <a:t> </a:t>
            </a:r>
            <a:r>
              <a:rPr lang="en-US" dirty="0" smtClean="0">
                <a:latin typeface="Times New Roman"/>
                <a:cs typeface="Times New Roman"/>
              </a:rPr>
              <a:t>(</a:t>
            </a:r>
            <a:r>
              <a:rPr lang="en-US" spc="-10" dirty="0" smtClean="0">
                <a:latin typeface="Times New Roman"/>
                <a:cs typeface="Times New Roman"/>
              </a:rPr>
              <a:t> </a:t>
            </a:r>
            <a:r>
              <a:rPr lang="en-US" dirty="0" smtClean="0">
                <a:latin typeface="Times New Roman"/>
                <a:cs typeface="Times New Roman"/>
              </a:rPr>
              <a:t>East</a:t>
            </a:r>
            <a:r>
              <a:rPr lang="en-US" spc="-5" dirty="0" smtClean="0">
                <a:latin typeface="Times New Roman"/>
                <a:cs typeface="Times New Roman"/>
              </a:rPr>
              <a:t> </a:t>
            </a:r>
            <a:r>
              <a:rPr lang="en-US" spc="-25" dirty="0" smtClean="0">
                <a:latin typeface="Times New Roman"/>
                <a:cs typeface="Times New Roman"/>
              </a:rPr>
              <a:t>). </a:t>
            </a:r>
            <a:r>
              <a:rPr lang="en-US" dirty="0" smtClean="0">
                <a:latin typeface="Times New Roman"/>
                <a:cs typeface="Times New Roman"/>
              </a:rPr>
              <a:t>Mumbai</a:t>
            </a:r>
            <a:r>
              <a:rPr lang="en-US" spc="-5" dirty="0" smtClean="0">
                <a:latin typeface="Times New Roman"/>
                <a:cs typeface="Times New Roman"/>
              </a:rPr>
              <a:t> </a:t>
            </a:r>
            <a:r>
              <a:rPr lang="en-US" dirty="0" smtClean="0">
                <a:latin typeface="Times New Roman"/>
                <a:cs typeface="Times New Roman"/>
              </a:rPr>
              <a:t>-</a:t>
            </a:r>
            <a:r>
              <a:rPr lang="en-US" spc="-5" dirty="0" smtClean="0">
                <a:latin typeface="Times New Roman"/>
                <a:cs typeface="Times New Roman"/>
              </a:rPr>
              <a:t> </a:t>
            </a:r>
            <a:r>
              <a:rPr lang="en-US" dirty="0" smtClean="0">
                <a:latin typeface="Times New Roman"/>
                <a:cs typeface="Times New Roman"/>
              </a:rPr>
              <a:t>400 </a:t>
            </a:r>
            <a:r>
              <a:rPr lang="en-US" spc="-20" dirty="0" smtClean="0">
                <a:latin typeface="Times New Roman"/>
                <a:cs typeface="Times New Roman"/>
              </a:rPr>
              <a:t>093.</a:t>
            </a:r>
            <a:endParaRPr lang="en-US" dirty="0" smtClean="0">
              <a:latin typeface="Times New Roman"/>
              <a:cs typeface="Times New Roman"/>
            </a:endParaRPr>
          </a:p>
          <a:p>
            <a:pPr marL="279400">
              <a:lnSpc>
                <a:spcPct val="100000"/>
              </a:lnSpc>
              <a:spcBef>
                <a:spcPts val="865"/>
              </a:spcBef>
            </a:pPr>
            <a:r>
              <a:rPr lang="en-US" spc="-10" dirty="0" smtClean="0">
                <a:latin typeface="Times New Roman"/>
                <a:cs typeface="Times New Roman"/>
              </a:rPr>
              <a:t>022-</a:t>
            </a:r>
            <a:r>
              <a:rPr lang="en-US" dirty="0" smtClean="0">
                <a:latin typeface="Times New Roman"/>
                <a:cs typeface="Times New Roman"/>
              </a:rPr>
              <a:t>62407101</a:t>
            </a:r>
            <a:r>
              <a:rPr lang="en-US" spc="15" dirty="0" smtClean="0">
                <a:latin typeface="Times New Roman"/>
                <a:cs typeface="Times New Roman"/>
              </a:rPr>
              <a:t> </a:t>
            </a:r>
            <a:r>
              <a:rPr lang="en-US" dirty="0" smtClean="0">
                <a:latin typeface="Times New Roman"/>
                <a:cs typeface="Times New Roman"/>
              </a:rPr>
              <a:t>/</a:t>
            </a:r>
            <a:r>
              <a:rPr lang="en-US" spc="20" dirty="0" smtClean="0">
                <a:latin typeface="Times New Roman"/>
                <a:cs typeface="Times New Roman"/>
              </a:rPr>
              <a:t> </a:t>
            </a:r>
            <a:r>
              <a:rPr lang="en-US" spc="-25" dirty="0" smtClean="0">
                <a:latin typeface="Times New Roman"/>
                <a:cs typeface="Times New Roman"/>
              </a:rPr>
              <a:t>09</a:t>
            </a:r>
            <a:endParaRPr lang="en-US" dirty="0" smtClean="0">
              <a:latin typeface="Times New Roman"/>
              <a:cs typeface="Times New Roman"/>
            </a:endParaRPr>
          </a:p>
          <a:p>
            <a:pPr>
              <a:lnSpc>
                <a:spcPct val="100000"/>
              </a:lnSpc>
              <a:spcBef>
                <a:spcPts val="30"/>
              </a:spcBef>
            </a:pPr>
            <a:endParaRPr lang="en-US" sz="3200" dirty="0" smtClean="0">
              <a:latin typeface="Times New Roman"/>
              <a:cs typeface="Times New Roman"/>
            </a:endParaRPr>
          </a:p>
          <a:p>
            <a:pPr marL="12700">
              <a:lnSpc>
                <a:spcPct val="100000"/>
              </a:lnSpc>
            </a:pPr>
            <a:r>
              <a:rPr lang="en-US" b="1" dirty="0" smtClean="0">
                <a:latin typeface="Times New Roman"/>
                <a:cs typeface="Times New Roman"/>
              </a:rPr>
              <a:t>Registered</a:t>
            </a:r>
            <a:r>
              <a:rPr lang="en-US" b="1" spc="-60" dirty="0" smtClean="0">
                <a:latin typeface="Times New Roman"/>
                <a:cs typeface="Times New Roman"/>
              </a:rPr>
              <a:t> </a:t>
            </a:r>
            <a:r>
              <a:rPr lang="en-US" b="1" spc="-10" dirty="0" smtClean="0">
                <a:latin typeface="Times New Roman"/>
                <a:cs typeface="Times New Roman"/>
              </a:rPr>
              <a:t>Office:</a:t>
            </a:r>
            <a:endParaRPr lang="en-US" dirty="0" smtClean="0">
              <a:latin typeface="Times New Roman"/>
              <a:cs typeface="Times New Roman"/>
            </a:endParaRPr>
          </a:p>
          <a:p>
            <a:pPr marL="12700">
              <a:lnSpc>
                <a:spcPct val="100000"/>
              </a:lnSpc>
              <a:spcBef>
                <a:spcPts val="925"/>
              </a:spcBef>
            </a:pPr>
            <a:r>
              <a:rPr lang="en-US" dirty="0" smtClean="0">
                <a:latin typeface="Times New Roman"/>
                <a:cs typeface="Times New Roman"/>
              </a:rPr>
              <a:t>Bombay</a:t>
            </a:r>
            <a:r>
              <a:rPr lang="en-US" spc="-25" dirty="0" smtClean="0">
                <a:latin typeface="Times New Roman"/>
                <a:cs typeface="Times New Roman"/>
              </a:rPr>
              <a:t> </a:t>
            </a:r>
            <a:r>
              <a:rPr lang="en-US" dirty="0" smtClean="0">
                <a:latin typeface="Times New Roman"/>
                <a:cs typeface="Times New Roman"/>
              </a:rPr>
              <a:t>House,</a:t>
            </a:r>
            <a:r>
              <a:rPr lang="en-US" spc="-25" dirty="0" smtClean="0">
                <a:latin typeface="Times New Roman"/>
                <a:cs typeface="Times New Roman"/>
              </a:rPr>
              <a:t> 24,</a:t>
            </a:r>
            <a:endParaRPr lang="en-US" dirty="0" smtClean="0">
              <a:latin typeface="Times New Roman"/>
              <a:cs typeface="Times New Roman"/>
            </a:endParaRPr>
          </a:p>
          <a:p>
            <a:pPr marL="12700" marR="2682875">
              <a:lnSpc>
                <a:spcPct val="164200"/>
              </a:lnSpc>
              <a:spcBef>
                <a:spcPts val="10"/>
              </a:spcBef>
            </a:pPr>
            <a:r>
              <a:rPr lang="en-US" dirty="0" err="1" smtClean="0">
                <a:latin typeface="Times New Roman"/>
                <a:cs typeface="Times New Roman"/>
              </a:rPr>
              <a:t>Homi</a:t>
            </a:r>
            <a:r>
              <a:rPr lang="en-US" spc="-35" dirty="0" smtClean="0">
                <a:latin typeface="Times New Roman"/>
                <a:cs typeface="Times New Roman"/>
              </a:rPr>
              <a:t> </a:t>
            </a:r>
            <a:r>
              <a:rPr lang="en-US" dirty="0" err="1" smtClean="0">
                <a:latin typeface="Times New Roman"/>
                <a:cs typeface="Times New Roman"/>
              </a:rPr>
              <a:t>Mody</a:t>
            </a:r>
            <a:r>
              <a:rPr lang="en-US" spc="-30" dirty="0" smtClean="0">
                <a:latin typeface="Times New Roman"/>
                <a:cs typeface="Times New Roman"/>
              </a:rPr>
              <a:t> </a:t>
            </a:r>
            <a:r>
              <a:rPr lang="en-US" dirty="0" smtClean="0">
                <a:latin typeface="Times New Roman"/>
                <a:cs typeface="Times New Roman"/>
              </a:rPr>
              <a:t>Street,</a:t>
            </a:r>
            <a:r>
              <a:rPr lang="en-US" spc="-35" dirty="0" smtClean="0">
                <a:latin typeface="Times New Roman"/>
                <a:cs typeface="Times New Roman"/>
              </a:rPr>
              <a:t> </a:t>
            </a:r>
            <a:r>
              <a:rPr lang="en-US" dirty="0" smtClean="0">
                <a:latin typeface="Times New Roman"/>
                <a:cs typeface="Times New Roman"/>
              </a:rPr>
              <a:t>Fort,</a:t>
            </a:r>
            <a:r>
              <a:rPr lang="en-US" spc="-30" dirty="0" smtClean="0">
                <a:latin typeface="Times New Roman"/>
                <a:cs typeface="Times New Roman"/>
              </a:rPr>
              <a:t> </a:t>
            </a:r>
            <a:r>
              <a:rPr lang="en-US" dirty="0" smtClean="0">
                <a:latin typeface="Times New Roman"/>
                <a:cs typeface="Times New Roman"/>
              </a:rPr>
              <a:t>Mumbai</a:t>
            </a:r>
            <a:r>
              <a:rPr lang="en-US" spc="-35" dirty="0" smtClean="0">
                <a:latin typeface="Times New Roman"/>
                <a:cs typeface="Times New Roman"/>
              </a:rPr>
              <a:t> </a:t>
            </a:r>
            <a:r>
              <a:rPr lang="en-US" spc="-10" dirty="0" smtClean="0">
                <a:latin typeface="Times New Roman"/>
                <a:cs typeface="Times New Roman"/>
              </a:rPr>
              <a:t>400001. </a:t>
            </a:r>
            <a:r>
              <a:rPr lang="en-US" dirty="0" smtClean="0">
                <a:latin typeface="Times New Roman"/>
                <a:cs typeface="Times New Roman"/>
              </a:rPr>
              <a:t>Phone</a:t>
            </a:r>
            <a:r>
              <a:rPr lang="en-US" spc="50" dirty="0" smtClean="0">
                <a:latin typeface="Times New Roman"/>
                <a:cs typeface="Times New Roman"/>
              </a:rPr>
              <a:t> </a:t>
            </a:r>
            <a:r>
              <a:rPr lang="en-US" spc="-10" dirty="0" smtClean="0">
                <a:latin typeface="Times New Roman"/>
                <a:cs typeface="Times New Roman"/>
              </a:rPr>
              <a:t>:+91-22-66658282.</a:t>
            </a:r>
            <a:endParaRPr lang="en-US" dirty="0" smtClean="0">
              <a:latin typeface="Times New Roman"/>
              <a:cs typeface="Times New Roman"/>
            </a:endParaRPr>
          </a:p>
          <a:p>
            <a:pPr marL="12700">
              <a:lnSpc>
                <a:spcPct val="100000"/>
              </a:lnSpc>
              <a:spcBef>
                <a:spcPts val="935"/>
              </a:spcBef>
            </a:pPr>
            <a:r>
              <a:rPr lang="en-US" spc="-10" dirty="0" smtClean="0">
                <a:latin typeface="Times New Roman"/>
                <a:cs typeface="Times New Roman"/>
                <a:hlinkClick r:id="rId2"/>
              </a:rPr>
              <a:t>customercare@tatamotors.com</a:t>
            </a:r>
            <a:endParaRPr lang="en-US" dirty="0" smtClean="0">
              <a:latin typeface="Times New Roman"/>
              <a:cs typeface="Times New Roman"/>
            </a:endParaRPr>
          </a:p>
          <a:p>
            <a:pPr marL="12700" algn="just">
              <a:lnSpc>
                <a:spcPct val="100000"/>
              </a:lnSpc>
              <a:spcBef>
                <a:spcPts val="915"/>
              </a:spcBef>
            </a:pPr>
            <a:r>
              <a:rPr lang="en-US" sz="2800" b="1" dirty="0" smtClean="0">
                <a:latin typeface="Times New Roman"/>
                <a:cs typeface="Times New Roman"/>
              </a:rPr>
              <a:t>3.4</a:t>
            </a:r>
            <a:r>
              <a:rPr lang="en-US" sz="2800" b="1" spc="250" dirty="0" smtClean="0">
                <a:latin typeface="Times New Roman"/>
                <a:cs typeface="Times New Roman"/>
              </a:rPr>
              <a:t>   </a:t>
            </a:r>
            <a:r>
              <a:rPr lang="en-US" sz="2800" b="1" dirty="0" smtClean="0">
                <a:latin typeface="Times New Roman"/>
                <a:cs typeface="Times New Roman"/>
              </a:rPr>
              <a:t>Corporate</a:t>
            </a:r>
            <a:r>
              <a:rPr lang="en-US" sz="2800" b="1" spc="-5" dirty="0" smtClean="0">
                <a:latin typeface="Times New Roman"/>
                <a:cs typeface="Times New Roman"/>
              </a:rPr>
              <a:t> </a:t>
            </a:r>
            <a:r>
              <a:rPr lang="en-US" sz="2800" b="1" dirty="0" smtClean="0">
                <a:latin typeface="Times New Roman"/>
                <a:cs typeface="Times New Roman"/>
              </a:rPr>
              <a:t>Social</a:t>
            </a:r>
            <a:r>
              <a:rPr lang="en-US" sz="2800" b="1" spc="-20" dirty="0" smtClean="0">
                <a:latin typeface="Times New Roman"/>
                <a:cs typeface="Times New Roman"/>
              </a:rPr>
              <a:t> </a:t>
            </a:r>
            <a:r>
              <a:rPr lang="en-US" sz="2800" b="1" spc="-10" dirty="0" smtClean="0">
                <a:latin typeface="Times New Roman"/>
                <a:cs typeface="Times New Roman"/>
              </a:rPr>
              <a:t>Responsibility:</a:t>
            </a:r>
            <a:endParaRPr lang="en-US" sz="2800" dirty="0" smtClean="0">
              <a:latin typeface="Times New Roman"/>
              <a:cs typeface="Times New Roman"/>
            </a:endParaRPr>
          </a:p>
          <a:p>
            <a:pPr marL="12700" marR="5080" algn="just">
              <a:lnSpc>
                <a:spcPct val="143900"/>
              </a:lnSpc>
              <a:spcBef>
                <a:spcPts val="915"/>
              </a:spcBef>
            </a:pPr>
            <a:r>
              <a:rPr lang="en-US" dirty="0" smtClean="0">
                <a:latin typeface="Times New Roman"/>
                <a:cs typeface="Times New Roman"/>
              </a:rPr>
              <a:t>Global</a:t>
            </a:r>
            <a:r>
              <a:rPr lang="en-US" spc="210" dirty="0" smtClean="0">
                <a:latin typeface="Times New Roman"/>
                <a:cs typeface="Times New Roman"/>
              </a:rPr>
              <a:t> </a:t>
            </a:r>
            <a:r>
              <a:rPr lang="en-US" dirty="0" smtClean="0">
                <a:latin typeface="Times New Roman"/>
                <a:cs typeface="Times New Roman"/>
              </a:rPr>
              <a:t>automobile</a:t>
            </a:r>
            <a:r>
              <a:rPr lang="en-US" spc="210" dirty="0" smtClean="0">
                <a:latin typeface="Times New Roman"/>
                <a:cs typeface="Times New Roman"/>
              </a:rPr>
              <a:t> </a:t>
            </a:r>
            <a:r>
              <a:rPr lang="en-US" dirty="0" smtClean="0">
                <a:latin typeface="Times New Roman"/>
                <a:cs typeface="Times New Roman"/>
              </a:rPr>
              <a:t>manufacturer</a:t>
            </a:r>
            <a:r>
              <a:rPr lang="en-US" spc="210" dirty="0" smtClean="0">
                <a:latin typeface="Times New Roman"/>
                <a:cs typeface="Times New Roman"/>
              </a:rPr>
              <a:t> </a:t>
            </a:r>
            <a:r>
              <a:rPr lang="en-US" dirty="0" smtClean="0">
                <a:latin typeface="Times New Roman"/>
                <a:cs typeface="Times New Roman"/>
              </a:rPr>
              <a:t>Tata</a:t>
            </a:r>
            <a:r>
              <a:rPr lang="en-US" spc="210" dirty="0" smtClean="0">
                <a:latin typeface="Times New Roman"/>
                <a:cs typeface="Times New Roman"/>
              </a:rPr>
              <a:t> </a:t>
            </a:r>
            <a:r>
              <a:rPr lang="en-US" dirty="0" smtClean="0">
                <a:latin typeface="Times New Roman"/>
                <a:cs typeface="Times New Roman"/>
              </a:rPr>
              <a:t>Motors</a:t>
            </a:r>
            <a:r>
              <a:rPr lang="en-US" spc="245" dirty="0" smtClean="0">
                <a:latin typeface="Times New Roman"/>
                <a:cs typeface="Times New Roman"/>
              </a:rPr>
              <a:t> </a:t>
            </a:r>
            <a:r>
              <a:rPr lang="en-US" dirty="0" smtClean="0">
                <a:latin typeface="Times New Roman"/>
                <a:cs typeface="Times New Roman"/>
              </a:rPr>
              <a:t>Limited</a:t>
            </a:r>
            <a:r>
              <a:rPr lang="en-US" spc="220" dirty="0" smtClean="0">
                <a:latin typeface="Times New Roman"/>
                <a:cs typeface="Times New Roman"/>
              </a:rPr>
              <a:t> </a:t>
            </a:r>
            <a:r>
              <a:rPr lang="en-US" dirty="0" smtClean="0">
                <a:latin typeface="Times New Roman"/>
                <a:cs typeface="Times New Roman"/>
              </a:rPr>
              <a:t>acknowledges</a:t>
            </a:r>
            <a:r>
              <a:rPr lang="en-US" spc="225" dirty="0" smtClean="0">
                <a:latin typeface="Times New Roman"/>
                <a:cs typeface="Times New Roman"/>
              </a:rPr>
              <a:t> </a:t>
            </a:r>
            <a:r>
              <a:rPr lang="en-US" dirty="0" smtClean="0">
                <a:latin typeface="Times New Roman"/>
                <a:cs typeface="Times New Roman"/>
              </a:rPr>
              <a:t>its</a:t>
            </a:r>
            <a:r>
              <a:rPr lang="en-US" spc="220" dirty="0" smtClean="0">
                <a:latin typeface="Times New Roman"/>
                <a:cs typeface="Times New Roman"/>
              </a:rPr>
              <a:t> </a:t>
            </a:r>
            <a:r>
              <a:rPr lang="en-US" dirty="0" smtClean="0">
                <a:latin typeface="Times New Roman"/>
                <a:cs typeface="Times New Roman"/>
              </a:rPr>
              <a:t>roots</a:t>
            </a:r>
            <a:r>
              <a:rPr lang="en-US" spc="225" dirty="0" smtClean="0">
                <a:latin typeface="Times New Roman"/>
                <a:cs typeface="Times New Roman"/>
              </a:rPr>
              <a:t> </a:t>
            </a:r>
            <a:r>
              <a:rPr lang="en-US" spc="-25" dirty="0" smtClean="0">
                <a:latin typeface="Times New Roman"/>
                <a:cs typeface="Times New Roman"/>
              </a:rPr>
              <a:t>and </a:t>
            </a:r>
            <a:r>
              <a:rPr lang="en-US" dirty="0" smtClean="0">
                <a:latin typeface="Times New Roman"/>
                <a:cs typeface="Times New Roman"/>
              </a:rPr>
              <a:t>tirelessly</a:t>
            </a:r>
            <a:r>
              <a:rPr lang="en-US" spc="-15" dirty="0" smtClean="0">
                <a:latin typeface="Times New Roman"/>
                <a:cs typeface="Times New Roman"/>
              </a:rPr>
              <a:t> </a:t>
            </a:r>
            <a:r>
              <a:rPr lang="en-US" dirty="0" smtClean="0">
                <a:latin typeface="Times New Roman"/>
                <a:cs typeface="Times New Roman"/>
              </a:rPr>
              <a:t>works</a:t>
            </a:r>
            <a:r>
              <a:rPr lang="en-US" spc="-10" dirty="0" smtClean="0">
                <a:latin typeface="Times New Roman"/>
                <a:cs typeface="Times New Roman"/>
              </a:rPr>
              <a:t> </a:t>
            </a:r>
            <a:r>
              <a:rPr lang="en-US" dirty="0" smtClean="0">
                <a:latin typeface="Times New Roman"/>
                <a:cs typeface="Times New Roman"/>
              </a:rPr>
              <a:t>to</a:t>
            </a:r>
            <a:r>
              <a:rPr lang="en-US" spc="-10" dirty="0" smtClean="0">
                <a:latin typeface="Times New Roman"/>
                <a:cs typeface="Times New Roman"/>
              </a:rPr>
              <a:t> </a:t>
            </a:r>
            <a:r>
              <a:rPr lang="en-US" dirty="0" smtClean="0">
                <a:latin typeface="Times New Roman"/>
                <a:cs typeface="Times New Roman"/>
              </a:rPr>
              <a:t>address</a:t>
            </a:r>
            <a:r>
              <a:rPr lang="en-US" spc="-10" dirty="0" smtClean="0">
                <a:latin typeface="Times New Roman"/>
                <a:cs typeface="Times New Roman"/>
              </a:rPr>
              <a:t> </a:t>
            </a:r>
            <a:r>
              <a:rPr lang="en-US" dirty="0" smtClean="0">
                <a:latin typeface="Times New Roman"/>
                <a:cs typeface="Times New Roman"/>
              </a:rPr>
              <a:t>the</a:t>
            </a:r>
            <a:r>
              <a:rPr lang="en-US" spc="-10" dirty="0" smtClean="0">
                <a:latin typeface="Times New Roman"/>
                <a:cs typeface="Times New Roman"/>
              </a:rPr>
              <a:t> </a:t>
            </a:r>
            <a:r>
              <a:rPr lang="en-US" dirty="0" smtClean="0">
                <a:latin typeface="Times New Roman"/>
                <a:cs typeface="Times New Roman"/>
              </a:rPr>
              <a:t>needs and aspirations</a:t>
            </a:r>
            <a:r>
              <a:rPr lang="en-US" spc="-10" dirty="0" smtClean="0">
                <a:latin typeface="Times New Roman"/>
                <a:cs typeface="Times New Roman"/>
              </a:rPr>
              <a:t> </a:t>
            </a:r>
            <a:r>
              <a:rPr lang="en-US" dirty="0" smtClean="0">
                <a:latin typeface="Times New Roman"/>
                <a:cs typeface="Times New Roman"/>
              </a:rPr>
              <a:t>of</a:t>
            </a:r>
            <a:r>
              <a:rPr lang="en-US" spc="-10" dirty="0" smtClean="0">
                <a:latin typeface="Times New Roman"/>
                <a:cs typeface="Times New Roman"/>
              </a:rPr>
              <a:t> </a:t>
            </a:r>
            <a:r>
              <a:rPr lang="en-US" dirty="0" smtClean="0">
                <a:latin typeface="Times New Roman"/>
                <a:cs typeface="Times New Roman"/>
              </a:rPr>
              <a:t>the</a:t>
            </a:r>
            <a:r>
              <a:rPr lang="en-US" spc="-5" dirty="0" smtClean="0">
                <a:latin typeface="Times New Roman"/>
                <a:cs typeface="Times New Roman"/>
              </a:rPr>
              <a:t> </a:t>
            </a:r>
            <a:r>
              <a:rPr lang="en-US" dirty="0" smtClean="0">
                <a:latin typeface="Times New Roman"/>
                <a:cs typeface="Times New Roman"/>
              </a:rPr>
              <a:t>community,</a:t>
            </a:r>
            <a:r>
              <a:rPr lang="en-US" spc="-10" dirty="0" smtClean="0">
                <a:latin typeface="Times New Roman"/>
                <a:cs typeface="Times New Roman"/>
              </a:rPr>
              <a:t> </a:t>
            </a:r>
            <a:r>
              <a:rPr lang="en-US" dirty="0" smtClean="0">
                <a:latin typeface="Times New Roman"/>
                <a:cs typeface="Times New Roman"/>
              </a:rPr>
              <a:t>pushing</a:t>
            </a:r>
            <a:r>
              <a:rPr lang="en-US" spc="-10" dirty="0" smtClean="0">
                <a:latin typeface="Times New Roman"/>
                <a:cs typeface="Times New Roman"/>
              </a:rPr>
              <a:t> others </a:t>
            </a:r>
            <a:r>
              <a:rPr lang="en-US" dirty="0" smtClean="0">
                <a:latin typeface="Times New Roman"/>
                <a:cs typeface="Times New Roman"/>
              </a:rPr>
              <a:t>onwards</a:t>
            </a:r>
            <a:r>
              <a:rPr lang="en-US" spc="114" dirty="0" smtClean="0">
                <a:latin typeface="Times New Roman"/>
                <a:cs typeface="Times New Roman"/>
              </a:rPr>
              <a:t> </a:t>
            </a:r>
            <a:r>
              <a:rPr lang="en-US" dirty="0" smtClean="0">
                <a:latin typeface="Times New Roman"/>
                <a:cs typeface="Times New Roman"/>
              </a:rPr>
              <a:t>to</a:t>
            </a:r>
            <a:r>
              <a:rPr lang="en-US" spc="120" dirty="0" smtClean="0">
                <a:latin typeface="Times New Roman"/>
                <a:cs typeface="Times New Roman"/>
              </a:rPr>
              <a:t> </a:t>
            </a:r>
            <a:r>
              <a:rPr lang="en-US" dirty="0" smtClean="0">
                <a:latin typeface="Times New Roman"/>
                <a:cs typeface="Times New Roman"/>
              </a:rPr>
              <a:t>development.</a:t>
            </a:r>
            <a:r>
              <a:rPr lang="en-US" spc="114" dirty="0" smtClean="0">
                <a:latin typeface="Times New Roman"/>
                <a:cs typeface="Times New Roman"/>
              </a:rPr>
              <a:t> </a:t>
            </a:r>
            <a:r>
              <a:rPr lang="en-US" dirty="0" smtClean="0">
                <a:latin typeface="Times New Roman"/>
                <a:cs typeface="Times New Roman"/>
              </a:rPr>
              <a:t>They</a:t>
            </a:r>
            <a:r>
              <a:rPr lang="en-US" spc="114" dirty="0" smtClean="0">
                <a:latin typeface="Times New Roman"/>
                <a:cs typeface="Times New Roman"/>
              </a:rPr>
              <a:t> </a:t>
            </a:r>
            <a:r>
              <a:rPr lang="en-US" dirty="0" smtClean="0">
                <a:latin typeface="Times New Roman"/>
                <a:cs typeface="Times New Roman"/>
              </a:rPr>
              <a:t>have</a:t>
            </a:r>
            <a:r>
              <a:rPr lang="en-US" spc="120" dirty="0" smtClean="0">
                <a:latin typeface="Times New Roman"/>
                <a:cs typeface="Times New Roman"/>
              </a:rPr>
              <a:t> </a:t>
            </a:r>
            <a:r>
              <a:rPr lang="en-US" dirty="0" smtClean="0">
                <a:latin typeface="Times New Roman"/>
                <a:cs typeface="Times New Roman"/>
              </a:rPr>
              <a:t>a</a:t>
            </a:r>
            <a:r>
              <a:rPr lang="en-US" spc="114" dirty="0" smtClean="0">
                <a:latin typeface="Times New Roman"/>
                <a:cs typeface="Times New Roman"/>
              </a:rPr>
              <a:t> </a:t>
            </a:r>
            <a:r>
              <a:rPr lang="en-US" spc="-10" dirty="0" smtClean="0">
                <a:latin typeface="Times New Roman"/>
                <a:cs typeface="Times New Roman"/>
              </a:rPr>
              <a:t>six-</a:t>
            </a:r>
            <a:r>
              <a:rPr lang="en-US" dirty="0" smtClean="0">
                <a:latin typeface="Times New Roman"/>
                <a:cs typeface="Times New Roman"/>
              </a:rPr>
              <a:t>pronged</a:t>
            </a:r>
            <a:r>
              <a:rPr lang="en-US" spc="114" dirty="0" smtClean="0">
                <a:latin typeface="Times New Roman"/>
                <a:cs typeface="Times New Roman"/>
              </a:rPr>
              <a:t> </a:t>
            </a:r>
            <a:r>
              <a:rPr lang="en-US" dirty="0" smtClean="0">
                <a:latin typeface="Times New Roman"/>
                <a:cs typeface="Times New Roman"/>
              </a:rPr>
              <a:t>CSR</a:t>
            </a:r>
            <a:r>
              <a:rPr lang="en-US" spc="125" dirty="0" smtClean="0">
                <a:latin typeface="Times New Roman"/>
                <a:cs typeface="Times New Roman"/>
              </a:rPr>
              <a:t> </a:t>
            </a:r>
            <a:r>
              <a:rPr lang="en-US" dirty="0" smtClean="0">
                <a:latin typeface="Times New Roman"/>
                <a:cs typeface="Times New Roman"/>
              </a:rPr>
              <a:t>strategy</a:t>
            </a:r>
            <a:r>
              <a:rPr lang="en-US" spc="120" dirty="0" smtClean="0">
                <a:latin typeface="Times New Roman"/>
                <a:cs typeface="Times New Roman"/>
              </a:rPr>
              <a:t> </a:t>
            </a:r>
            <a:r>
              <a:rPr lang="en-US" dirty="0" smtClean="0">
                <a:latin typeface="Times New Roman"/>
                <a:cs typeface="Times New Roman"/>
              </a:rPr>
              <a:t>that</a:t>
            </a:r>
            <a:r>
              <a:rPr lang="en-US" spc="135" dirty="0" smtClean="0">
                <a:latin typeface="Times New Roman"/>
                <a:cs typeface="Times New Roman"/>
              </a:rPr>
              <a:t> </a:t>
            </a:r>
            <a:r>
              <a:rPr lang="en-US" dirty="0" smtClean="0">
                <a:latin typeface="Times New Roman"/>
                <a:cs typeface="Times New Roman"/>
              </a:rPr>
              <a:t>attends</a:t>
            </a:r>
            <a:r>
              <a:rPr lang="en-US" spc="120" dirty="0" smtClean="0">
                <a:latin typeface="Times New Roman"/>
                <a:cs typeface="Times New Roman"/>
              </a:rPr>
              <a:t> </a:t>
            </a:r>
            <a:r>
              <a:rPr lang="en-US" dirty="0" smtClean="0">
                <a:latin typeface="Times New Roman"/>
                <a:cs typeface="Times New Roman"/>
              </a:rPr>
              <a:t>to</a:t>
            </a:r>
            <a:r>
              <a:rPr lang="en-US" spc="130" dirty="0" smtClean="0">
                <a:latin typeface="Times New Roman"/>
                <a:cs typeface="Times New Roman"/>
              </a:rPr>
              <a:t> </a:t>
            </a:r>
            <a:r>
              <a:rPr lang="en-US" spc="-25" dirty="0" smtClean="0">
                <a:latin typeface="Times New Roman"/>
                <a:cs typeface="Times New Roman"/>
              </a:rPr>
              <a:t>the </a:t>
            </a:r>
            <a:r>
              <a:rPr lang="en-US" dirty="0" smtClean="0">
                <a:latin typeface="Times New Roman"/>
                <a:cs typeface="Times New Roman"/>
              </a:rPr>
              <a:t>societal</a:t>
            </a:r>
            <a:r>
              <a:rPr lang="en-US" spc="-20" dirty="0" smtClean="0">
                <a:latin typeface="Times New Roman"/>
                <a:cs typeface="Times New Roman"/>
              </a:rPr>
              <a:t> </a:t>
            </a:r>
            <a:r>
              <a:rPr lang="en-US" dirty="0" smtClean="0">
                <a:latin typeface="Times New Roman"/>
                <a:cs typeface="Times New Roman"/>
              </a:rPr>
              <a:t>needs</a:t>
            </a:r>
            <a:r>
              <a:rPr lang="en-US" spc="-25" dirty="0" smtClean="0">
                <a:latin typeface="Times New Roman"/>
                <a:cs typeface="Times New Roman"/>
              </a:rPr>
              <a:t> </a:t>
            </a:r>
            <a:r>
              <a:rPr lang="en-US" dirty="0" smtClean="0">
                <a:latin typeface="Times New Roman"/>
                <a:cs typeface="Times New Roman"/>
              </a:rPr>
              <a:t>starting</a:t>
            </a:r>
            <a:r>
              <a:rPr lang="en-US" spc="-25" dirty="0" smtClean="0">
                <a:latin typeface="Times New Roman"/>
                <a:cs typeface="Times New Roman"/>
              </a:rPr>
              <a:t> </a:t>
            </a:r>
            <a:r>
              <a:rPr lang="en-US" dirty="0" smtClean="0">
                <a:latin typeface="Times New Roman"/>
                <a:cs typeface="Times New Roman"/>
              </a:rPr>
              <a:t>from</a:t>
            </a:r>
            <a:r>
              <a:rPr lang="en-US" spc="-20" dirty="0" smtClean="0">
                <a:latin typeface="Times New Roman"/>
                <a:cs typeface="Times New Roman"/>
              </a:rPr>
              <a:t> </a:t>
            </a:r>
            <a:r>
              <a:rPr lang="en-US" spc="-10" dirty="0" smtClean="0">
                <a:latin typeface="Times New Roman"/>
                <a:cs typeface="Times New Roman"/>
              </a:rPr>
              <a:t>pre-</a:t>
            </a:r>
            <a:r>
              <a:rPr lang="en-US" dirty="0" smtClean="0">
                <a:latin typeface="Times New Roman"/>
                <a:cs typeface="Times New Roman"/>
              </a:rPr>
              <a:t>natal</a:t>
            </a:r>
            <a:r>
              <a:rPr lang="en-US" spc="-25" dirty="0" smtClean="0">
                <a:latin typeface="Times New Roman"/>
                <a:cs typeface="Times New Roman"/>
              </a:rPr>
              <a:t> </a:t>
            </a:r>
            <a:r>
              <a:rPr lang="en-US" dirty="0" smtClean="0">
                <a:latin typeface="Times New Roman"/>
                <a:cs typeface="Times New Roman"/>
              </a:rPr>
              <a:t>care</a:t>
            </a:r>
            <a:r>
              <a:rPr lang="en-US" spc="-30" dirty="0" smtClean="0">
                <a:latin typeface="Times New Roman"/>
                <a:cs typeface="Times New Roman"/>
              </a:rPr>
              <a:t> </a:t>
            </a:r>
            <a:r>
              <a:rPr lang="en-US" dirty="0" smtClean="0">
                <a:latin typeface="Times New Roman"/>
                <a:cs typeface="Times New Roman"/>
              </a:rPr>
              <a:t>to</a:t>
            </a:r>
            <a:r>
              <a:rPr lang="en-US" spc="-10" dirty="0" smtClean="0">
                <a:latin typeface="Times New Roman"/>
                <a:cs typeface="Times New Roman"/>
              </a:rPr>
              <a:t> </a:t>
            </a:r>
            <a:r>
              <a:rPr lang="en-US" dirty="0" smtClean="0">
                <a:latin typeface="Times New Roman"/>
                <a:cs typeface="Times New Roman"/>
              </a:rPr>
              <a:t>education,</a:t>
            </a:r>
            <a:r>
              <a:rPr lang="en-US" spc="-25" dirty="0" smtClean="0">
                <a:latin typeface="Times New Roman"/>
                <a:cs typeface="Times New Roman"/>
              </a:rPr>
              <a:t> </a:t>
            </a:r>
            <a:r>
              <a:rPr lang="en-US" dirty="0" smtClean="0">
                <a:latin typeface="Times New Roman"/>
                <a:cs typeface="Times New Roman"/>
              </a:rPr>
              <a:t>and</a:t>
            </a:r>
            <a:r>
              <a:rPr lang="en-US" spc="-25" dirty="0" smtClean="0">
                <a:latin typeface="Times New Roman"/>
                <a:cs typeface="Times New Roman"/>
              </a:rPr>
              <a:t> </a:t>
            </a:r>
            <a:r>
              <a:rPr lang="en-US" dirty="0" smtClean="0">
                <a:latin typeface="Times New Roman"/>
                <a:cs typeface="Times New Roman"/>
              </a:rPr>
              <a:t>serves</a:t>
            </a:r>
            <a:r>
              <a:rPr lang="en-US" spc="-25" dirty="0" smtClean="0">
                <a:latin typeface="Times New Roman"/>
                <a:cs typeface="Times New Roman"/>
              </a:rPr>
              <a:t> </a:t>
            </a:r>
            <a:r>
              <a:rPr lang="en-US" dirty="0" smtClean="0">
                <a:latin typeface="Times New Roman"/>
                <a:cs typeface="Times New Roman"/>
              </a:rPr>
              <a:t>across</a:t>
            </a:r>
            <a:r>
              <a:rPr lang="en-US" spc="-20" dirty="0" smtClean="0">
                <a:latin typeface="Times New Roman"/>
                <a:cs typeface="Times New Roman"/>
              </a:rPr>
              <a:t> </a:t>
            </a:r>
            <a:r>
              <a:rPr lang="en-US" dirty="0" smtClean="0">
                <a:latin typeface="Times New Roman"/>
                <a:cs typeface="Times New Roman"/>
              </a:rPr>
              <a:t>the</a:t>
            </a:r>
            <a:r>
              <a:rPr lang="en-US" spc="-25" dirty="0" smtClean="0">
                <a:latin typeface="Times New Roman"/>
                <a:cs typeface="Times New Roman"/>
              </a:rPr>
              <a:t> </a:t>
            </a:r>
            <a:r>
              <a:rPr lang="en-US" spc="-10" dirty="0" smtClean="0">
                <a:latin typeface="Times New Roman"/>
                <a:cs typeface="Times New Roman"/>
              </a:rPr>
              <a:t>spectrum </a:t>
            </a:r>
            <a:r>
              <a:rPr lang="en-US" dirty="0" smtClean="0">
                <a:latin typeface="Times New Roman"/>
                <a:cs typeface="Times New Roman"/>
              </a:rPr>
              <a:t>–</a:t>
            </a:r>
            <a:r>
              <a:rPr lang="en-US" spc="-30" dirty="0" smtClean="0">
                <a:latin typeface="Times New Roman"/>
                <a:cs typeface="Times New Roman"/>
              </a:rPr>
              <a:t> </a:t>
            </a:r>
            <a:r>
              <a:rPr lang="en-US" dirty="0" smtClean="0">
                <a:latin typeface="Times New Roman"/>
                <a:cs typeface="Times New Roman"/>
              </a:rPr>
              <a:t>helping</a:t>
            </a:r>
            <a:r>
              <a:rPr lang="en-US" spc="-25" dirty="0" smtClean="0">
                <a:latin typeface="Times New Roman"/>
                <a:cs typeface="Times New Roman"/>
              </a:rPr>
              <a:t> </a:t>
            </a:r>
            <a:r>
              <a:rPr lang="en-US" dirty="0" smtClean="0">
                <a:latin typeface="Times New Roman"/>
                <a:cs typeface="Times New Roman"/>
              </a:rPr>
              <a:t>with</a:t>
            </a:r>
            <a:r>
              <a:rPr lang="en-US" spc="-20" dirty="0" smtClean="0">
                <a:latin typeface="Times New Roman"/>
                <a:cs typeface="Times New Roman"/>
              </a:rPr>
              <a:t> </a:t>
            </a:r>
            <a:r>
              <a:rPr lang="en-US" dirty="0" smtClean="0">
                <a:latin typeface="Times New Roman"/>
                <a:cs typeface="Times New Roman"/>
              </a:rPr>
              <a:t>high-school</a:t>
            </a:r>
            <a:r>
              <a:rPr lang="en-US" spc="-20" dirty="0" smtClean="0">
                <a:latin typeface="Times New Roman"/>
                <a:cs typeface="Times New Roman"/>
              </a:rPr>
              <a:t> </a:t>
            </a:r>
            <a:r>
              <a:rPr lang="en-US" dirty="0" smtClean="0">
                <a:latin typeface="Times New Roman"/>
                <a:cs typeface="Times New Roman"/>
              </a:rPr>
              <a:t>level</a:t>
            </a:r>
            <a:r>
              <a:rPr lang="en-US" spc="-20" dirty="0" smtClean="0">
                <a:latin typeface="Times New Roman"/>
                <a:cs typeface="Times New Roman"/>
              </a:rPr>
              <a:t> </a:t>
            </a:r>
            <a:r>
              <a:rPr lang="en-US" dirty="0" smtClean="0">
                <a:latin typeface="Times New Roman"/>
                <a:cs typeface="Times New Roman"/>
              </a:rPr>
              <a:t>courses</a:t>
            </a:r>
            <a:r>
              <a:rPr lang="en-US" spc="-25" dirty="0" smtClean="0">
                <a:latin typeface="Times New Roman"/>
                <a:cs typeface="Times New Roman"/>
              </a:rPr>
              <a:t> </a:t>
            </a:r>
            <a:r>
              <a:rPr lang="en-US" dirty="0" smtClean="0">
                <a:latin typeface="Times New Roman"/>
                <a:cs typeface="Times New Roman"/>
              </a:rPr>
              <a:t>to</a:t>
            </a:r>
            <a:r>
              <a:rPr lang="en-US" spc="-20" dirty="0" smtClean="0">
                <a:latin typeface="Times New Roman"/>
                <a:cs typeface="Times New Roman"/>
              </a:rPr>
              <a:t> </a:t>
            </a:r>
            <a:r>
              <a:rPr lang="en-US" dirty="0" smtClean="0">
                <a:latin typeface="Times New Roman"/>
                <a:cs typeface="Times New Roman"/>
              </a:rPr>
              <a:t>professional</a:t>
            </a:r>
            <a:r>
              <a:rPr lang="en-US" spc="-30" dirty="0" smtClean="0">
                <a:latin typeface="Times New Roman"/>
                <a:cs typeface="Times New Roman"/>
              </a:rPr>
              <a:t> </a:t>
            </a:r>
            <a:r>
              <a:rPr lang="en-US" dirty="0" smtClean="0">
                <a:latin typeface="Times New Roman"/>
                <a:cs typeface="Times New Roman"/>
              </a:rPr>
              <a:t>ones,</a:t>
            </a:r>
            <a:r>
              <a:rPr lang="en-US" spc="-25" dirty="0" smtClean="0">
                <a:latin typeface="Times New Roman"/>
                <a:cs typeface="Times New Roman"/>
              </a:rPr>
              <a:t> </a:t>
            </a:r>
            <a:r>
              <a:rPr lang="en-US" dirty="0" smtClean="0">
                <a:latin typeface="Times New Roman"/>
                <a:cs typeface="Times New Roman"/>
              </a:rPr>
              <a:t>leading</a:t>
            </a:r>
            <a:r>
              <a:rPr lang="en-US" spc="-25" dirty="0" smtClean="0">
                <a:latin typeface="Times New Roman"/>
                <a:cs typeface="Times New Roman"/>
              </a:rPr>
              <a:t> </a:t>
            </a:r>
            <a:r>
              <a:rPr lang="en-US" dirty="0" smtClean="0">
                <a:latin typeface="Times New Roman"/>
                <a:cs typeface="Times New Roman"/>
              </a:rPr>
              <a:t>to</a:t>
            </a:r>
            <a:r>
              <a:rPr lang="en-US" spc="-20" dirty="0" smtClean="0">
                <a:latin typeface="Times New Roman"/>
                <a:cs typeface="Times New Roman"/>
              </a:rPr>
              <a:t> </a:t>
            </a:r>
            <a:r>
              <a:rPr lang="en-US" spc="-10" dirty="0" smtClean="0">
                <a:latin typeface="Times New Roman"/>
                <a:cs typeface="Times New Roman"/>
              </a:rPr>
              <a:t>employability </a:t>
            </a:r>
            <a:r>
              <a:rPr lang="en-US" dirty="0" smtClean="0">
                <a:latin typeface="Times New Roman"/>
                <a:cs typeface="Times New Roman"/>
              </a:rPr>
              <a:t>and</a:t>
            </a:r>
            <a:r>
              <a:rPr lang="en-US" spc="-5" dirty="0" smtClean="0">
                <a:latin typeface="Times New Roman"/>
                <a:cs typeface="Times New Roman"/>
              </a:rPr>
              <a:t> </a:t>
            </a:r>
            <a:r>
              <a:rPr lang="en-US" spc="-10" dirty="0" smtClean="0">
                <a:latin typeface="Times New Roman"/>
                <a:cs typeface="Times New Roman"/>
              </a:rPr>
              <a:t>employment.</a:t>
            </a:r>
            <a:endParaRPr lang="en-US" dirty="0" smtClean="0">
              <a:latin typeface="Times New Roman"/>
              <a:cs typeface="Times New Roman"/>
            </a:endParaRPr>
          </a:p>
          <a:p>
            <a:pPr marL="12700" marR="9525" algn="just">
              <a:lnSpc>
                <a:spcPct val="143300"/>
              </a:lnSpc>
              <a:spcBef>
                <a:spcPts val="805"/>
              </a:spcBef>
            </a:pPr>
            <a:r>
              <a:rPr lang="en-US" dirty="0" smtClean="0">
                <a:latin typeface="Times New Roman"/>
                <a:cs typeface="Times New Roman"/>
              </a:rPr>
              <a:t>Furthering</a:t>
            </a:r>
            <a:r>
              <a:rPr lang="en-US" spc="130" dirty="0" smtClean="0">
                <a:latin typeface="Times New Roman"/>
                <a:cs typeface="Times New Roman"/>
              </a:rPr>
              <a:t>  </a:t>
            </a:r>
            <a:r>
              <a:rPr lang="en-US" dirty="0" smtClean="0">
                <a:latin typeface="Times New Roman"/>
                <a:cs typeface="Times New Roman"/>
              </a:rPr>
              <a:t>our</a:t>
            </a:r>
            <a:r>
              <a:rPr lang="en-US" spc="130" dirty="0" smtClean="0">
                <a:latin typeface="Times New Roman"/>
                <a:cs typeface="Times New Roman"/>
              </a:rPr>
              <a:t>  </a:t>
            </a:r>
            <a:r>
              <a:rPr lang="en-US" dirty="0" smtClean="0">
                <a:latin typeface="Times New Roman"/>
                <a:cs typeface="Times New Roman"/>
              </a:rPr>
              <a:t>Sustainable</a:t>
            </a:r>
            <a:r>
              <a:rPr lang="en-US" spc="125" dirty="0" smtClean="0">
                <a:latin typeface="Times New Roman"/>
                <a:cs typeface="Times New Roman"/>
              </a:rPr>
              <a:t>  </a:t>
            </a:r>
            <a:r>
              <a:rPr lang="en-US" dirty="0" smtClean="0">
                <a:latin typeface="Times New Roman"/>
                <a:cs typeface="Times New Roman"/>
              </a:rPr>
              <a:t>Development</a:t>
            </a:r>
            <a:r>
              <a:rPr lang="en-US" spc="130" dirty="0" smtClean="0">
                <a:latin typeface="Times New Roman"/>
                <a:cs typeface="Times New Roman"/>
              </a:rPr>
              <a:t>  </a:t>
            </a:r>
            <a:r>
              <a:rPr lang="en-US" dirty="0" smtClean="0">
                <a:latin typeface="Times New Roman"/>
                <a:cs typeface="Times New Roman"/>
              </a:rPr>
              <a:t>Goals</a:t>
            </a:r>
            <a:r>
              <a:rPr lang="en-US" spc="135" dirty="0" smtClean="0">
                <a:latin typeface="Times New Roman"/>
                <a:cs typeface="Times New Roman"/>
              </a:rPr>
              <a:t>  </a:t>
            </a:r>
            <a:r>
              <a:rPr lang="en-US" dirty="0" smtClean="0">
                <a:latin typeface="Times New Roman"/>
                <a:cs typeface="Times New Roman"/>
              </a:rPr>
              <a:t>(SDGs),</a:t>
            </a:r>
            <a:r>
              <a:rPr lang="en-US" spc="130" dirty="0" smtClean="0">
                <a:latin typeface="Times New Roman"/>
                <a:cs typeface="Times New Roman"/>
              </a:rPr>
              <a:t>  </a:t>
            </a:r>
            <a:r>
              <a:rPr lang="en-US" dirty="0" smtClean="0">
                <a:latin typeface="Times New Roman"/>
                <a:cs typeface="Times New Roman"/>
              </a:rPr>
              <a:t>our</a:t>
            </a:r>
            <a:r>
              <a:rPr lang="en-US" spc="130" dirty="0" smtClean="0">
                <a:latin typeface="Times New Roman"/>
                <a:cs typeface="Times New Roman"/>
              </a:rPr>
              <a:t>  </a:t>
            </a:r>
            <a:r>
              <a:rPr lang="en-US" dirty="0" smtClean="0">
                <a:latin typeface="Times New Roman"/>
                <a:cs typeface="Times New Roman"/>
              </a:rPr>
              <a:t>corporate</a:t>
            </a:r>
            <a:r>
              <a:rPr lang="en-US" spc="135" dirty="0" smtClean="0">
                <a:latin typeface="Times New Roman"/>
                <a:cs typeface="Times New Roman"/>
              </a:rPr>
              <a:t>  </a:t>
            </a:r>
            <a:r>
              <a:rPr lang="en-US" spc="-10" dirty="0" smtClean="0">
                <a:latin typeface="Times New Roman"/>
                <a:cs typeface="Times New Roman"/>
              </a:rPr>
              <a:t>social </a:t>
            </a:r>
            <a:r>
              <a:rPr lang="en-US" dirty="0" smtClean="0">
                <a:latin typeface="Times New Roman"/>
                <a:cs typeface="Times New Roman"/>
              </a:rPr>
              <a:t>responsibility</a:t>
            </a:r>
            <a:r>
              <a:rPr lang="en-US" spc="-25" dirty="0" smtClean="0">
                <a:latin typeface="Times New Roman"/>
                <a:cs typeface="Times New Roman"/>
              </a:rPr>
              <a:t> </a:t>
            </a:r>
            <a:r>
              <a:rPr lang="en-US" dirty="0" smtClean="0">
                <a:latin typeface="Times New Roman"/>
                <a:cs typeface="Times New Roman"/>
              </a:rPr>
              <a:t>initiatives</a:t>
            </a:r>
            <a:r>
              <a:rPr lang="en-US" spc="-20" dirty="0" smtClean="0">
                <a:latin typeface="Times New Roman"/>
                <a:cs typeface="Times New Roman"/>
              </a:rPr>
              <a:t> </a:t>
            </a:r>
            <a:r>
              <a:rPr lang="en-US" dirty="0" smtClean="0">
                <a:latin typeface="Times New Roman"/>
                <a:cs typeface="Times New Roman"/>
              </a:rPr>
              <a:t>in</a:t>
            </a:r>
            <a:r>
              <a:rPr lang="en-US" spc="-25" dirty="0" smtClean="0">
                <a:latin typeface="Times New Roman"/>
                <a:cs typeface="Times New Roman"/>
              </a:rPr>
              <a:t> </a:t>
            </a:r>
            <a:r>
              <a:rPr lang="en-US" dirty="0" smtClean="0">
                <a:latin typeface="Times New Roman"/>
                <a:cs typeface="Times New Roman"/>
              </a:rPr>
              <a:t>FY</a:t>
            </a:r>
            <a:r>
              <a:rPr lang="en-US" spc="-20" dirty="0" smtClean="0">
                <a:latin typeface="Times New Roman"/>
                <a:cs typeface="Times New Roman"/>
              </a:rPr>
              <a:t> </a:t>
            </a:r>
            <a:r>
              <a:rPr lang="en-US" dirty="0" smtClean="0">
                <a:latin typeface="Times New Roman"/>
                <a:cs typeface="Times New Roman"/>
              </a:rPr>
              <a:t>2019-20</a:t>
            </a:r>
            <a:r>
              <a:rPr lang="en-US" spc="-25" dirty="0" smtClean="0">
                <a:latin typeface="Times New Roman"/>
                <a:cs typeface="Times New Roman"/>
              </a:rPr>
              <a:t> </a:t>
            </a:r>
            <a:r>
              <a:rPr lang="en-US" dirty="0" smtClean="0">
                <a:latin typeface="Times New Roman"/>
                <a:cs typeface="Times New Roman"/>
              </a:rPr>
              <a:t>touched</a:t>
            </a:r>
            <a:r>
              <a:rPr lang="en-US" spc="-20" dirty="0" smtClean="0">
                <a:latin typeface="Times New Roman"/>
                <a:cs typeface="Times New Roman"/>
              </a:rPr>
              <a:t> </a:t>
            </a:r>
            <a:r>
              <a:rPr lang="en-US" dirty="0" smtClean="0">
                <a:latin typeface="Times New Roman"/>
                <a:cs typeface="Times New Roman"/>
              </a:rPr>
              <a:t>830300</a:t>
            </a:r>
            <a:r>
              <a:rPr lang="en-US" spc="-25" dirty="0" smtClean="0">
                <a:latin typeface="Times New Roman"/>
                <a:cs typeface="Times New Roman"/>
              </a:rPr>
              <a:t> </a:t>
            </a:r>
            <a:r>
              <a:rPr lang="en-US" dirty="0" smtClean="0">
                <a:latin typeface="Times New Roman"/>
                <a:cs typeface="Times New Roman"/>
              </a:rPr>
              <a:t>lives,</a:t>
            </a:r>
            <a:r>
              <a:rPr lang="en-US" spc="-20" dirty="0" smtClean="0">
                <a:latin typeface="Times New Roman"/>
                <a:cs typeface="Times New Roman"/>
              </a:rPr>
              <a:t> </a:t>
            </a:r>
            <a:r>
              <a:rPr lang="en-US" dirty="0" smtClean="0">
                <a:latin typeface="Times New Roman"/>
                <a:cs typeface="Times New Roman"/>
              </a:rPr>
              <a:t>of</a:t>
            </a:r>
            <a:r>
              <a:rPr lang="en-US" spc="-25" dirty="0" smtClean="0">
                <a:latin typeface="Times New Roman"/>
                <a:cs typeface="Times New Roman"/>
              </a:rPr>
              <a:t> </a:t>
            </a:r>
            <a:r>
              <a:rPr lang="en-US" dirty="0" smtClean="0">
                <a:latin typeface="Times New Roman"/>
                <a:cs typeface="Times New Roman"/>
              </a:rPr>
              <a:t>which</a:t>
            </a:r>
            <a:r>
              <a:rPr lang="en-US" spc="-25" dirty="0" smtClean="0">
                <a:latin typeface="Times New Roman"/>
                <a:cs typeface="Times New Roman"/>
              </a:rPr>
              <a:t> </a:t>
            </a:r>
            <a:r>
              <a:rPr lang="en-US" dirty="0" smtClean="0">
                <a:latin typeface="Times New Roman"/>
                <a:cs typeface="Times New Roman"/>
              </a:rPr>
              <a:t>41%</a:t>
            </a:r>
            <a:r>
              <a:rPr lang="en-US" spc="-25" dirty="0" smtClean="0">
                <a:latin typeface="Times New Roman"/>
                <a:cs typeface="Times New Roman"/>
              </a:rPr>
              <a:t> </a:t>
            </a:r>
            <a:r>
              <a:rPr lang="en-US" dirty="0" smtClean="0">
                <a:latin typeface="Times New Roman"/>
                <a:cs typeface="Times New Roman"/>
              </a:rPr>
              <a:t>belong</a:t>
            </a:r>
            <a:r>
              <a:rPr lang="en-US" spc="-20" dirty="0" smtClean="0">
                <a:latin typeface="Times New Roman"/>
                <a:cs typeface="Times New Roman"/>
              </a:rPr>
              <a:t> </a:t>
            </a:r>
            <a:r>
              <a:rPr lang="en-US" spc="-25" dirty="0" smtClean="0">
                <a:latin typeface="Times New Roman"/>
                <a:cs typeface="Times New Roman"/>
              </a:rPr>
              <a:t>to</a:t>
            </a:r>
            <a:endParaRPr lang="en-US" dirty="0" smtClean="0">
              <a:latin typeface="Times New Roman"/>
              <a:cs typeface="Times New Roman"/>
            </a:endParaRP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778" y="357166"/>
            <a:ext cx="9880633" cy="5434035"/>
          </a:xfrm>
        </p:spPr>
        <p:txBody>
          <a:bodyPr>
            <a:normAutofit/>
          </a:bodyPr>
          <a:lstStyle/>
          <a:p>
            <a:pPr marL="12700" marR="8255" algn="just">
              <a:lnSpc>
                <a:spcPct val="143600"/>
              </a:lnSpc>
            </a:pPr>
            <a:r>
              <a:rPr lang="en-US" sz="1100" dirty="0" smtClean="0">
                <a:latin typeface="Times New Roman"/>
                <a:cs typeface="Times New Roman"/>
              </a:rPr>
              <a:t>the</a:t>
            </a:r>
            <a:r>
              <a:rPr lang="en-US" sz="1100" spc="340" dirty="0" smtClean="0">
                <a:latin typeface="Times New Roman"/>
                <a:cs typeface="Times New Roman"/>
              </a:rPr>
              <a:t> </a:t>
            </a:r>
            <a:r>
              <a:rPr lang="en-US" sz="1100" dirty="0" smtClean="0">
                <a:latin typeface="Times New Roman"/>
                <a:cs typeface="Times New Roman"/>
              </a:rPr>
              <a:t>SC</a:t>
            </a:r>
            <a:r>
              <a:rPr lang="en-US" sz="1100" spc="350" dirty="0" smtClean="0">
                <a:latin typeface="Times New Roman"/>
                <a:cs typeface="Times New Roman"/>
              </a:rPr>
              <a:t> </a:t>
            </a:r>
            <a:r>
              <a:rPr lang="en-US" sz="1100" dirty="0" smtClean="0">
                <a:latin typeface="Times New Roman"/>
                <a:cs typeface="Times New Roman"/>
              </a:rPr>
              <a:t>and</a:t>
            </a:r>
            <a:r>
              <a:rPr lang="en-US" sz="1100" spc="340" dirty="0" smtClean="0">
                <a:latin typeface="Times New Roman"/>
                <a:cs typeface="Times New Roman"/>
              </a:rPr>
              <a:t> </a:t>
            </a:r>
            <a:r>
              <a:rPr lang="en-US" sz="1100" dirty="0" smtClean="0">
                <a:latin typeface="Times New Roman"/>
                <a:cs typeface="Times New Roman"/>
              </a:rPr>
              <a:t>ST</a:t>
            </a:r>
            <a:r>
              <a:rPr lang="en-US" sz="1100" spc="335" dirty="0" smtClean="0">
                <a:latin typeface="Times New Roman"/>
                <a:cs typeface="Times New Roman"/>
              </a:rPr>
              <a:t> </a:t>
            </a:r>
            <a:r>
              <a:rPr lang="en-US" sz="1100" dirty="0" smtClean="0">
                <a:latin typeface="Times New Roman"/>
                <a:cs typeface="Times New Roman"/>
              </a:rPr>
              <a:t>communities.</a:t>
            </a:r>
            <a:r>
              <a:rPr lang="en-US" sz="1100" spc="340" dirty="0" smtClean="0">
                <a:latin typeface="Times New Roman"/>
                <a:cs typeface="Times New Roman"/>
              </a:rPr>
              <a:t> </a:t>
            </a:r>
            <a:r>
              <a:rPr lang="en-US" sz="1100" dirty="0" smtClean="0">
                <a:latin typeface="Times New Roman"/>
                <a:cs typeface="Times New Roman"/>
              </a:rPr>
              <a:t>We</a:t>
            </a:r>
            <a:r>
              <a:rPr lang="en-US" sz="1100" spc="340" dirty="0" smtClean="0">
                <a:latin typeface="Times New Roman"/>
                <a:cs typeface="Times New Roman"/>
              </a:rPr>
              <a:t> </a:t>
            </a:r>
            <a:r>
              <a:rPr lang="en-US" sz="1100" dirty="0" smtClean="0">
                <a:latin typeface="Times New Roman"/>
                <a:cs typeface="Times New Roman"/>
              </a:rPr>
              <a:t>have</a:t>
            </a:r>
            <a:r>
              <a:rPr lang="en-US" sz="1100" spc="335" dirty="0" smtClean="0">
                <a:latin typeface="Times New Roman"/>
                <a:cs typeface="Times New Roman"/>
              </a:rPr>
              <a:t> </a:t>
            </a:r>
            <a:r>
              <a:rPr lang="en-US" sz="1100" dirty="0" smtClean="0">
                <a:latin typeface="Times New Roman"/>
                <a:cs typeface="Times New Roman"/>
              </a:rPr>
              <a:t>been</a:t>
            </a:r>
            <a:r>
              <a:rPr lang="en-US" sz="1100" spc="355" dirty="0" smtClean="0">
                <a:latin typeface="Times New Roman"/>
                <a:cs typeface="Times New Roman"/>
              </a:rPr>
              <a:t> </a:t>
            </a:r>
            <a:r>
              <a:rPr lang="en-US" sz="1100" dirty="0" smtClean="0">
                <a:latin typeface="Times New Roman"/>
                <a:cs typeface="Times New Roman"/>
              </a:rPr>
              <a:t>catering</a:t>
            </a:r>
            <a:r>
              <a:rPr lang="en-US" sz="1100" spc="345" dirty="0" smtClean="0">
                <a:latin typeface="Times New Roman"/>
                <a:cs typeface="Times New Roman"/>
              </a:rPr>
              <a:t> </a:t>
            </a:r>
            <a:r>
              <a:rPr lang="en-US" sz="1100" dirty="0" smtClean="0">
                <a:latin typeface="Times New Roman"/>
                <a:cs typeface="Times New Roman"/>
              </a:rPr>
              <a:t>to</a:t>
            </a:r>
            <a:r>
              <a:rPr lang="en-US" sz="1100" spc="350" dirty="0" smtClean="0">
                <a:latin typeface="Times New Roman"/>
                <a:cs typeface="Times New Roman"/>
              </a:rPr>
              <a:t> </a:t>
            </a:r>
            <a:r>
              <a:rPr lang="en-US" sz="1100" dirty="0" smtClean="0">
                <a:latin typeface="Times New Roman"/>
                <a:cs typeface="Times New Roman"/>
              </a:rPr>
              <a:t>domains,</a:t>
            </a:r>
            <a:r>
              <a:rPr lang="en-US" sz="1100" spc="345" dirty="0" smtClean="0">
                <a:latin typeface="Times New Roman"/>
                <a:cs typeface="Times New Roman"/>
              </a:rPr>
              <a:t> </a:t>
            </a:r>
            <a:r>
              <a:rPr lang="en-US" sz="1100" dirty="0" smtClean="0">
                <a:latin typeface="Times New Roman"/>
                <a:cs typeface="Times New Roman"/>
              </a:rPr>
              <a:t>starting</a:t>
            </a:r>
            <a:r>
              <a:rPr lang="en-US" sz="1100" spc="335" dirty="0" smtClean="0">
                <a:latin typeface="Times New Roman"/>
                <a:cs typeface="Times New Roman"/>
              </a:rPr>
              <a:t> </a:t>
            </a:r>
            <a:r>
              <a:rPr lang="en-US" sz="1100" spc="-20" dirty="0" smtClean="0">
                <a:latin typeface="Times New Roman"/>
                <a:cs typeface="Times New Roman"/>
              </a:rPr>
              <a:t>with </a:t>
            </a:r>
            <a:r>
              <a:rPr lang="en-US" sz="1100" dirty="0" smtClean="0">
                <a:latin typeface="Times New Roman"/>
                <a:cs typeface="Times New Roman"/>
              </a:rPr>
              <a:t>sustainability</a:t>
            </a:r>
            <a:r>
              <a:rPr lang="en-US" sz="1100" spc="260" dirty="0" smtClean="0">
                <a:latin typeface="Times New Roman"/>
                <a:cs typeface="Times New Roman"/>
              </a:rPr>
              <a:t> </a:t>
            </a:r>
            <a:r>
              <a:rPr lang="en-US" sz="1100" dirty="0" smtClean="0">
                <a:latin typeface="Times New Roman"/>
                <a:cs typeface="Times New Roman"/>
              </a:rPr>
              <a:t>initiatives</a:t>
            </a:r>
            <a:r>
              <a:rPr lang="en-US" sz="1100" spc="254" dirty="0" smtClean="0">
                <a:latin typeface="Times New Roman"/>
                <a:cs typeface="Times New Roman"/>
              </a:rPr>
              <a:t> </a:t>
            </a:r>
            <a:r>
              <a:rPr lang="en-US" sz="1100" dirty="0" smtClean="0">
                <a:latin typeface="Times New Roman"/>
                <a:cs typeface="Times New Roman"/>
              </a:rPr>
              <a:t>through</a:t>
            </a:r>
            <a:r>
              <a:rPr lang="en-US" sz="1100" spc="265" dirty="0" smtClean="0">
                <a:latin typeface="Times New Roman"/>
                <a:cs typeface="Times New Roman"/>
              </a:rPr>
              <a:t> </a:t>
            </a:r>
            <a:r>
              <a:rPr lang="en-US" sz="1100" dirty="0" smtClean="0">
                <a:latin typeface="Times New Roman"/>
                <a:cs typeface="Times New Roman"/>
              </a:rPr>
              <a:t>community</a:t>
            </a:r>
            <a:r>
              <a:rPr lang="en-US" sz="1100" spc="260" dirty="0" smtClean="0">
                <a:latin typeface="Times New Roman"/>
                <a:cs typeface="Times New Roman"/>
              </a:rPr>
              <a:t> </a:t>
            </a:r>
            <a:r>
              <a:rPr lang="en-US" sz="1100" dirty="0" smtClean="0">
                <a:latin typeface="Times New Roman"/>
                <a:cs typeface="Times New Roman"/>
              </a:rPr>
              <a:t>engagement,</a:t>
            </a:r>
            <a:r>
              <a:rPr lang="en-US" sz="1100" spc="270" dirty="0" smtClean="0">
                <a:latin typeface="Times New Roman"/>
                <a:cs typeface="Times New Roman"/>
              </a:rPr>
              <a:t> </a:t>
            </a:r>
            <a:r>
              <a:rPr lang="en-US" sz="1100" dirty="0" smtClean="0">
                <a:latin typeface="Times New Roman"/>
                <a:cs typeface="Times New Roman"/>
              </a:rPr>
              <a:t>to</a:t>
            </a:r>
            <a:r>
              <a:rPr lang="en-US" sz="1100" spc="270" dirty="0" smtClean="0">
                <a:latin typeface="Times New Roman"/>
                <a:cs typeface="Times New Roman"/>
              </a:rPr>
              <a:t> </a:t>
            </a:r>
            <a:r>
              <a:rPr lang="en-US" sz="1100" dirty="0" smtClean="0">
                <a:latin typeface="Times New Roman"/>
                <a:cs typeface="Times New Roman"/>
              </a:rPr>
              <a:t>social</a:t>
            </a:r>
            <a:r>
              <a:rPr lang="en-US" sz="1100" spc="270" dirty="0" smtClean="0">
                <a:latin typeface="Times New Roman"/>
                <a:cs typeface="Times New Roman"/>
              </a:rPr>
              <a:t> </a:t>
            </a:r>
            <a:r>
              <a:rPr lang="en-US" sz="1100" dirty="0" err="1" smtClean="0">
                <a:latin typeface="Times New Roman"/>
                <a:cs typeface="Times New Roman"/>
              </a:rPr>
              <a:t>upliftment</a:t>
            </a:r>
            <a:r>
              <a:rPr lang="en-US" sz="1100" spc="265" dirty="0" smtClean="0">
                <a:latin typeface="Times New Roman"/>
                <a:cs typeface="Times New Roman"/>
              </a:rPr>
              <a:t> </a:t>
            </a:r>
            <a:r>
              <a:rPr lang="en-US" sz="1100" spc="-25" dirty="0" smtClean="0">
                <a:latin typeface="Times New Roman"/>
                <a:cs typeface="Times New Roman"/>
              </a:rPr>
              <a:t>and </a:t>
            </a:r>
            <a:r>
              <a:rPr lang="en-US" sz="1100" dirty="0" smtClean="0">
                <a:latin typeface="Times New Roman"/>
                <a:cs typeface="Times New Roman"/>
              </a:rPr>
              <a:t>environmental</a:t>
            </a:r>
            <a:r>
              <a:rPr lang="en-US" sz="1100" spc="325" dirty="0" smtClean="0">
                <a:latin typeface="Times New Roman"/>
                <a:cs typeface="Times New Roman"/>
              </a:rPr>
              <a:t>  </a:t>
            </a:r>
            <a:r>
              <a:rPr lang="en-US" sz="1100" dirty="0" smtClean="0">
                <a:latin typeface="Times New Roman"/>
                <a:cs typeface="Times New Roman"/>
              </a:rPr>
              <a:t>transformation,</a:t>
            </a:r>
            <a:r>
              <a:rPr lang="en-US" sz="1100" spc="330" dirty="0" smtClean="0">
                <a:latin typeface="Times New Roman"/>
                <a:cs typeface="Times New Roman"/>
              </a:rPr>
              <a:t>  </a:t>
            </a:r>
            <a:r>
              <a:rPr lang="en-US" sz="1100" dirty="0" smtClean="0">
                <a:latin typeface="Times New Roman"/>
                <a:cs typeface="Times New Roman"/>
              </a:rPr>
              <a:t>addressing</a:t>
            </a:r>
            <a:r>
              <a:rPr lang="en-US" sz="1100" spc="325" dirty="0" smtClean="0">
                <a:latin typeface="Times New Roman"/>
                <a:cs typeface="Times New Roman"/>
              </a:rPr>
              <a:t>  </a:t>
            </a:r>
            <a:r>
              <a:rPr lang="en-US" sz="1100" dirty="0" smtClean="0">
                <a:latin typeface="Times New Roman"/>
                <a:cs typeface="Times New Roman"/>
              </a:rPr>
              <a:t>healthcare</a:t>
            </a:r>
            <a:r>
              <a:rPr lang="en-US" sz="1100" spc="325" dirty="0" smtClean="0">
                <a:latin typeface="Times New Roman"/>
                <a:cs typeface="Times New Roman"/>
              </a:rPr>
              <a:t>  </a:t>
            </a:r>
            <a:r>
              <a:rPr lang="en-US" sz="1100" dirty="0" smtClean="0">
                <a:latin typeface="Times New Roman"/>
                <a:cs typeface="Times New Roman"/>
              </a:rPr>
              <a:t>and</a:t>
            </a:r>
            <a:r>
              <a:rPr lang="en-US" sz="1100" spc="330" dirty="0" smtClean="0">
                <a:latin typeface="Times New Roman"/>
                <a:cs typeface="Times New Roman"/>
              </a:rPr>
              <a:t>  </a:t>
            </a:r>
            <a:r>
              <a:rPr lang="en-US" sz="1100" dirty="0" smtClean="0">
                <a:latin typeface="Times New Roman"/>
                <a:cs typeface="Times New Roman"/>
              </a:rPr>
              <a:t>sanitation</a:t>
            </a:r>
            <a:r>
              <a:rPr lang="en-US" sz="1100" spc="325" dirty="0" smtClean="0">
                <a:latin typeface="Times New Roman"/>
                <a:cs typeface="Times New Roman"/>
              </a:rPr>
              <a:t>  </a:t>
            </a:r>
            <a:r>
              <a:rPr lang="en-US" sz="1100" spc="-10" dirty="0" smtClean="0">
                <a:latin typeface="Times New Roman"/>
                <a:cs typeface="Times New Roman"/>
              </a:rPr>
              <a:t>issues, </a:t>
            </a:r>
            <a:r>
              <a:rPr lang="en-US" sz="1100" dirty="0" smtClean="0">
                <a:latin typeface="Times New Roman"/>
                <a:cs typeface="Times New Roman"/>
              </a:rPr>
              <a:t>strengthening</a:t>
            </a:r>
            <a:r>
              <a:rPr lang="en-US" sz="1100" spc="-15" dirty="0" smtClean="0">
                <a:latin typeface="Times New Roman"/>
                <a:cs typeface="Times New Roman"/>
              </a:rPr>
              <a:t> </a:t>
            </a:r>
            <a:r>
              <a:rPr lang="en-US" sz="1100" dirty="0" smtClean="0">
                <a:latin typeface="Times New Roman"/>
                <a:cs typeface="Times New Roman"/>
              </a:rPr>
              <a:t>household</a:t>
            </a:r>
            <a:r>
              <a:rPr lang="en-US" sz="1100" spc="-10" dirty="0" smtClean="0">
                <a:latin typeface="Times New Roman"/>
                <a:cs typeface="Times New Roman"/>
              </a:rPr>
              <a:t> </a:t>
            </a:r>
            <a:r>
              <a:rPr lang="en-US" sz="1100" dirty="0" smtClean="0">
                <a:latin typeface="Times New Roman"/>
                <a:cs typeface="Times New Roman"/>
              </a:rPr>
              <a:t>income,</a:t>
            </a:r>
            <a:r>
              <a:rPr lang="en-US" sz="1100" spc="-10" dirty="0" smtClean="0">
                <a:latin typeface="Times New Roman"/>
                <a:cs typeface="Times New Roman"/>
              </a:rPr>
              <a:t> </a:t>
            </a:r>
            <a:r>
              <a:rPr lang="en-US" sz="1100" dirty="0" smtClean="0">
                <a:latin typeface="Times New Roman"/>
                <a:cs typeface="Times New Roman"/>
              </a:rPr>
              <a:t>making</a:t>
            </a:r>
            <a:r>
              <a:rPr lang="en-US" sz="1100" spc="-10" dirty="0" smtClean="0">
                <a:latin typeface="Times New Roman"/>
                <a:cs typeface="Times New Roman"/>
              </a:rPr>
              <a:t> </a:t>
            </a:r>
            <a:r>
              <a:rPr lang="en-US" sz="1100" dirty="0" smtClean="0">
                <a:latin typeface="Times New Roman"/>
                <a:cs typeface="Times New Roman"/>
              </a:rPr>
              <a:t>women</a:t>
            </a:r>
            <a:r>
              <a:rPr lang="en-US" sz="1100" spc="-10" dirty="0" smtClean="0">
                <a:latin typeface="Times New Roman"/>
                <a:cs typeface="Times New Roman"/>
              </a:rPr>
              <a:t> self-</a:t>
            </a:r>
            <a:r>
              <a:rPr lang="en-US" sz="1100" dirty="0" smtClean="0">
                <a:latin typeface="Times New Roman"/>
                <a:cs typeface="Times New Roman"/>
              </a:rPr>
              <a:t>reliant</a:t>
            </a:r>
            <a:r>
              <a:rPr lang="en-US" sz="1100" spc="-5" dirty="0" smtClean="0">
                <a:latin typeface="Times New Roman"/>
                <a:cs typeface="Times New Roman"/>
              </a:rPr>
              <a:t> </a:t>
            </a:r>
            <a:r>
              <a:rPr lang="en-US" sz="1100" dirty="0" smtClean="0">
                <a:latin typeface="Times New Roman"/>
                <a:cs typeface="Times New Roman"/>
              </a:rPr>
              <a:t>and</a:t>
            </a:r>
            <a:r>
              <a:rPr lang="en-US" sz="1100" spc="-15" dirty="0" smtClean="0">
                <a:latin typeface="Times New Roman"/>
                <a:cs typeface="Times New Roman"/>
              </a:rPr>
              <a:t> </a:t>
            </a:r>
            <a:r>
              <a:rPr lang="en-US" sz="1100" spc="-10" dirty="0" smtClean="0">
                <a:latin typeface="Times New Roman"/>
                <a:cs typeface="Times New Roman"/>
              </a:rPr>
              <a:t>more.</a:t>
            </a:r>
            <a:endParaRPr lang="en-US" sz="1100" dirty="0" smtClean="0">
              <a:latin typeface="Times New Roman"/>
              <a:cs typeface="Times New Roman"/>
            </a:endParaRPr>
          </a:p>
          <a:p>
            <a:pPr marL="469900" marR="7620">
              <a:lnSpc>
                <a:spcPct val="144200"/>
              </a:lnSpc>
              <a:spcBef>
                <a:spcPts val="795"/>
              </a:spcBef>
              <a:buFont typeface="Times New Roman"/>
              <a:buAutoNum type="arabicPeriod"/>
              <a:tabLst>
                <a:tab pos="469900" algn="l"/>
              </a:tabLst>
            </a:pPr>
            <a:r>
              <a:rPr lang="en-US" sz="1100" dirty="0" err="1" smtClean="0">
                <a:latin typeface="Times New Roman"/>
                <a:cs typeface="Times New Roman"/>
              </a:rPr>
              <a:t>Aarogya</a:t>
            </a:r>
            <a:r>
              <a:rPr lang="en-US" sz="1100" spc="459" dirty="0" smtClean="0">
                <a:latin typeface="Times New Roman"/>
                <a:cs typeface="Times New Roman"/>
              </a:rPr>
              <a:t> </a:t>
            </a:r>
            <a:r>
              <a:rPr lang="en-US" sz="1100" dirty="0" smtClean="0">
                <a:latin typeface="Times New Roman"/>
                <a:cs typeface="Times New Roman"/>
              </a:rPr>
              <a:t>-</a:t>
            </a:r>
            <a:r>
              <a:rPr lang="en-US" sz="1100" spc="465" dirty="0" smtClean="0">
                <a:latin typeface="Times New Roman"/>
                <a:cs typeface="Times New Roman"/>
              </a:rPr>
              <a:t> </a:t>
            </a:r>
            <a:r>
              <a:rPr lang="en-US" sz="1100" dirty="0" smtClean="0">
                <a:latin typeface="Times New Roman"/>
                <a:cs typeface="Times New Roman"/>
              </a:rPr>
              <a:t>Addressing</a:t>
            </a:r>
            <a:r>
              <a:rPr lang="en-US" sz="1100" spc="470" dirty="0" smtClean="0">
                <a:latin typeface="Times New Roman"/>
                <a:cs typeface="Times New Roman"/>
              </a:rPr>
              <a:t> </a:t>
            </a:r>
            <a:r>
              <a:rPr lang="en-US" sz="1100" dirty="0" smtClean="0">
                <a:latin typeface="Times New Roman"/>
                <a:cs typeface="Times New Roman"/>
              </a:rPr>
              <a:t>malnutrition,</a:t>
            </a:r>
            <a:r>
              <a:rPr lang="en-US" sz="1100" spc="465" dirty="0" smtClean="0">
                <a:latin typeface="Times New Roman"/>
                <a:cs typeface="Times New Roman"/>
              </a:rPr>
              <a:t> </a:t>
            </a:r>
            <a:r>
              <a:rPr lang="en-US" sz="1100" dirty="0" smtClean="0">
                <a:latin typeface="Times New Roman"/>
                <a:cs typeface="Times New Roman"/>
              </a:rPr>
              <a:t>spreading</a:t>
            </a:r>
            <a:r>
              <a:rPr lang="en-US" sz="1100" spc="470" dirty="0" smtClean="0">
                <a:latin typeface="Times New Roman"/>
                <a:cs typeface="Times New Roman"/>
              </a:rPr>
              <a:t> </a:t>
            </a:r>
            <a:r>
              <a:rPr lang="en-US" sz="1100" dirty="0" smtClean="0">
                <a:latin typeface="Times New Roman"/>
                <a:cs typeface="Times New Roman"/>
              </a:rPr>
              <a:t>awareness</a:t>
            </a:r>
            <a:r>
              <a:rPr lang="en-US" sz="1100" spc="470" dirty="0" smtClean="0">
                <a:latin typeface="Times New Roman"/>
                <a:cs typeface="Times New Roman"/>
              </a:rPr>
              <a:t> </a:t>
            </a:r>
            <a:r>
              <a:rPr lang="en-US" sz="1100" dirty="0" smtClean="0">
                <a:latin typeface="Times New Roman"/>
                <a:cs typeface="Times New Roman"/>
              </a:rPr>
              <a:t>and</a:t>
            </a:r>
            <a:r>
              <a:rPr lang="en-US" sz="1100" spc="465" dirty="0" smtClean="0">
                <a:latin typeface="Times New Roman"/>
                <a:cs typeface="Times New Roman"/>
              </a:rPr>
              <a:t> </a:t>
            </a:r>
            <a:r>
              <a:rPr lang="en-US" sz="1100" spc="-10" dirty="0" smtClean="0">
                <a:latin typeface="Times New Roman"/>
                <a:cs typeface="Times New Roman"/>
              </a:rPr>
              <a:t>delivering </a:t>
            </a:r>
            <a:r>
              <a:rPr lang="en-US" sz="1100" dirty="0" smtClean="0">
                <a:latin typeface="Times New Roman"/>
                <a:cs typeface="Times New Roman"/>
              </a:rPr>
              <a:t>preventative</a:t>
            </a:r>
            <a:r>
              <a:rPr lang="en-US" sz="1100" spc="-20" dirty="0" smtClean="0">
                <a:latin typeface="Times New Roman"/>
                <a:cs typeface="Times New Roman"/>
              </a:rPr>
              <a:t> </a:t>
            </a:r>
            <a:r>
              <a:rPr lang="en-US" sz="1100" dirty="0" smtClean="0">
                <a:latin typeface="Times New Roman"/>
                <a:cs typeface="Times New Roman"/>
              </a:rPr>
              <a:t>healthcare</a:t>
            </a:r>
            <a:r>
              <a:rPr lang="en-US" sz="1100" spc="-10" dirty="0" smtClean="0">
                <a:latin typeface="Times New Roman"/>
                <a:cs typeface="Times New Roman"/>
              </a:rPr>
              <a:t> </a:t>
            </a:r>
            <a:r>
              <a:rPr lang="en-US" sz="1100" dirty="0" smtClean="0">
                <a:latin typeface="Times New Roman"/>
                <a:cs typeface="Times New Roman"/>
              </a:rPr>
              <a:t>–</a:t>
            </a:r>
            <a:r>
              <a:rPr lang="en-US" sz="1100" spc="5" dirty="0" smtClean="0">
                <a:latin typeface="Times New Roman"/>
                <a:cs typeface="Times New Roman"/>
              </a:rPr>
              <a:t> </a:t>
            </a:r>
            <a:r>
              <a:rPr lang="en-US" sz="1100" dirty="0" smtClean="0">
                <a:latin typeface="Times New Roman"/>
                <a:cs typeface="Times New Roman"/>
              </a:rPr>
              <a:t>Impacted</a:t>
            </a:r>
            <a:r>
              <a:rPr lang="en-US" sz="1100" spc="-10" dirty="0" smtClean="0">
                <a:latin typeface="Times New Roman"/>
                <a:cs typeface="Times New Roman"/>
              </a:rPr>
              <a:t> </a:t>
            </a:r>
            <a:r>
              <a:rPr lang="en-US" sz="1100" dirty="0" smtClean="0">
                <a:latin typeface="Times New Roman"/>
                <a:cs typeface="Times New Roman"/>
              </a:rPr>
              <a:t>3,99,619</a:t>
            </a:r>
            <a:r>
              <a:rPr lang="en-US" sz="1100" spc="-5" dirty="0" smtClean="0">
                <a:latin typeface="Times New Roman"/>
                <a:cs typeface="Times New Roman"/>
              </a:rPr>
              <a:t> </a:t>
            </a:r>
            <a:r>
              <a:rPr lang="en-US" sz="1100" spc="-10" dirty="0" smtClean="0">
                <a:latin typeface="Times New Roman"/>
                <a:cs typeface="Times New Roman"/>
              </a:rPr>
              <a:t>lives</a:t>
            </a:r>
            <a:endParaRPr lang="en-US" sz="1100" dirty="0" smtClean="0">
              <a:latin typeface="Times New Roman"/>
              <a:cs typeface="Times New Roman"/>
            </a:endParaRPr>
          </a:p>
          <a:p>
            <a:pPr marL="469900">
              <a:lnSpc>
                <a:spcPct val="100000"/>
              </a:lnSpc>
              <a:spcBef>
                <a:spcPts val="625"/>
              </a:spcBef>
              <a:buFont typeface="Times New Roman"/>
              <a:buAutoNum type="arabicPeriod"/>
              <a:tabLst>
                <a:tab pos="469900" algn="l"/>
              </a:tabLst>
            </a:pPr>
            <a:r>
              <a:rPr lang="en-US" sz="1100" dirty="0" err="1" smtClean="0">
                <a:latin typeface="Times New Roman"/>
                <a:cs typeface="Times New Roman"/>
              </a:rPr>
              <a:t>Kaushalya</a:t>
            </a:r>
            <a:r>
              <a:rPr lang="en-US" sz="1100" spc="170" dirty="0" smtClean="0">
                <a:latin typeface="Times New Roman"/>
                <a:cs typeface="Times New Roman"/>
              </a:rPr>
              <a:t> </a:t>
            </a:r>
            <a:r>
              <a:rPr lang="en-US" sz="1100" dirty="0" smtClean="0">
                <a:latin typeface="Times New Roman"/>
                <a:cs typeface="Times New Roman"/>
              </a:rPr>
              <a:t>-</a:t>
            </a:r>
            <a:r>
              <a:rPr lang="en-US" sz="1100" spc="185" dirty="0" smtClean="0">
                <a:latin typeface="Times New Roman"/>
                <a:cs typeface="Times New Roman"/>
              </a:rPr>
              <a:t> </a:t>
            </a:r>
            <a:r>
              <a:rPr lang="en-US" sz="1100" dirty="0" smtClean="0">
                <a:latin typeface="Times New Roman"/>
                <a:cs typeface="Times New Roman"/>
              </a:rPr>
              <a:t>Improving</a:t>
            </a:r>
            <a:r>
              <a:rPr lang="en-US" sz="1100" spc="170" dirty="0" smtClean="0">
                <a:latin typeface="Times New Roman"/>
                <a:cs typeface="Times New Roman"/>
              </a:rPr>
              <a:t> </a:t>
            </a:r>
            <a:r>
              <a:rPr lang="en-US" sz="1100" dirty="0" smtClean="0">
                <a:latin typeface="Times New Roman"/>
                <a:cs typeface="Times New Roman"/>
              </a:rPr>
              <a:t>employability</a:t>
            </a:r>
            <a:r>
              <a:rPr lang="en-US" sz="1100" spc="175" dirty="0" smtClean="0">
                <a:latin typeface="Times New Roman"/>
                <a:cs typeface="Times New Roman"/>
              </a:rPr>
              <a:t> </a:t>
            </a:r>
            <a:r>
              <a:rPr lang="en-US" sz="1100" dirty="0" smtClean="0">
                <a:latin typeface="Times New Roman"/>
                <a:cs typeface="Times New Roman"/>
              </a:rPr>
              <a:t>through</a:t>
            </a:r>
            <a:r>
              <a:rPr lang="en-US" sz="1100" spc="170" dirty="0" smtClean="0">
                <a:latin typeface="Times New Roman"/>
                <a:cs typeface="Times New Roman"/>
              </a:rPr>
              <a:t> </a:t>
            </a:r>
            <a:r>
              <a:rPr lang="en-US" sz="1100" dirty="0" smtClean="0">
                <a:latin typeface="Times New Roman"/>
                <a:cs typeface="Times New Roman"/>
              </a:rPr>
              <a:t>skill</a:t>
            </a:r>
            <a:r>
              <a:rPr lang="en-US" sz="1100" spc="175" dirty="0" smtClean="0">
                <a:latin typeface="Times New Roman"/>
                <a:cs typeface="Times New Roman"/>
              </a:rPr>
              <a:t> </a:t>
            </a:r>
            <a:r>
              <a:rPr lang="en-US" sz="1100" dirty="0" smtClean="0">
                <a:latin typeface="Times New Roman"/>
                <a:cs typeface="Times New Roman"/>
              </a:rPr>
              <a:t>development,</a:t>
            </a:r>
            <a:r>
              <a:rPr lang="en-US" sz="1100" spc="175" dirty="0" smtClean="0">
                <a:latin typeface="Times New Roman"/>
                <a:cs typeface="Times New Roman"/>
              </a:rPr>
              <a:t> </a:t>
            </a:r>
            <a:r>
              <a:rPr lang="en-US" sz="1100" spc="-10" dirty="0" smtClean="0">
                <a:latin typeface="Times New Roman"/>
                <a:cs typeface="Times New Roman"/>
              </a:rPr>
              <a:t>vocational</a:t>
            </a:r>
            <a:endParaRPr lang="en-US" sz="1100" dirty="0" smtClean="0">
              <a:latin typeface="Times New Roman"/>
              <a:cs typeface="Times New Roman"/>
            </a:endParaRPr>
          </a:p>
          <a:p>
            <a:pPr marL="469900" marR="5080">
              <a:lnSpc>
                <a:spcPct val="143300"/>
              </a:lnSpc>
              <a:spcBef>
                <a:spcPts val="10"/>
              </a:spcBef>
            </a:pPr>
            <a:r>
              <a:rPr lang="en-US" sz="1100" dirty="0" smtClean="0">
                <a:latin typeface="Times New Roman"/>
                <a:cs typeface="Times New Roman"/>
              </a:rPr>
              <a:t>training,</a:t>
            </a:r>
            <a:r>
              <a:rPr lang="en-US" sz="1100" spc="459" dirty="0" smtClean="0">
                <a:latin typeface="Times New Roman"/>
                <a:cs typeface="Times New Roman"/>
              </a:rPr>
              <a:t> </a:t>
            </a:r>
            <a:r>
              <a:rPr lang="en-US" sz="1100" dirty="0" smtClean="0">
                <a:latin typeface="Times New Roman"/>
                <a:cs typeface="Times New Roman"/>
              </a:rPr>
              <a:t>assistance</a:t>
            </a:r>
            <a:r>
              <a:rPr lang="en-US" sz="1100" spc="455" dirty="0" smtClean="0">
                <a:latin typeface="Times New Roman"/>
                <a:cs typeface="Times New Roman"/>
              </a:rPr>
              <a:t> </a:t>
            </a:r>
            <a:r>
              <a:rPr lang="en-US" sz="1100" dirty="0" smtClean="0">
                <a:latin typeface="Times New Roman"/>
                <a:cs typeface="Times New Roman"/>
              </a:rPr>
              <a:t>for</a:t>
            </a:r>
            <a:r>
              <a:rPr lang="en-US" sz="1100" spc="470" dirty="0" smtClean="0">
                <a:latin typeface="Times New Roman"/>
                <a:cs typeface="Times New Roman"/>
              </a:rPr>
              <a:t> </a:t>
            </a:r>
            <a:r>
              <a:rPr lang="en-US" sz="1100" dirty="0" smtClean="0">
                <a:latin typeface="Times New Roman"/>
                <a:cs typeface="Times New Roman"/>
              </a:rPr>
              <a:t>supplementing</a:t>
            </a:r>
            <a:r>
              <a:rPr lang="en-US" sz="1100" spc="459" dirty="0" smtClean="0">
                <a:latin typeface="Times New Roman"/>
                <a:cs typeface="Times New Roman"/>
              </a:rPr>
              <a:t> </a:t>
            </a:r>
            <a:r>
              <a:rPr lang="en-US" sz="1100" dirty="0" smtClean="0">
                <a:latin typeface="Times New Roman"/>
                <a:cs typeface="Times New Roman"/>
              </a:rPr>
              <a:t>income,</a:t>
            </a:r>
            <a:r>
              <a:rPr lang="en-US" sz="1100" spc="465" dirty="0" smtClean="0">
                <a:latin typeface="Times New Roman"/>
                <a:cs typeface="Times New Roman"/>
              </a:rPr>
              <a:t> </a:t>
            </a:r>
            <a:r>
              <a:rPr lang="en-US" sz="1100" dirty="0" smtClean="0">
                <a:latin typeface="Times New Roman"/>
                <a:cs typeface="Times New Roman"/>
              </a:rPr>
              <a:t>women</a:t>
            </a:r>
            <a:r>
              <a:rPr lang="en-US" sz="1100" spc="459" dirty="0" smtClean="0">
                <a:latin typeface="Times New Roman"/>
                <a:cs typeface="Times New Roman"/>
              </a:rPr>
              <a:t> </a:t>
            </a:r>
            <a:r>
              <a:rPr lang="en-US" sz="1100" dirty="0" smtClean="0">
                <a:latin typeface="Times New Roman"/>
                <a:cs typeface="Times New Roman"/>
              </a:rPr>
              <a:t>empowerment</a:t>
            </a:r>
            <a:r>
              <a:rPr lang="en-US" sz="1100" spc="490" dirty="0" smtClean="0">
                <a:latin typeface="Times New Roman"/>
                <a:cs typeface="Times New Roman"/>
              </a:rPr>
              <a:t> </a:t>
            </a:r>
            <a:r>
              <a:rPr lang="en-US" sz="1100" spc="-50" dirty="0" smtClean="0">
                <a:latin typeface="Times New Roman"/>
                <a:cs typeface="Times New Roman"/>
              </a:rPr>
              <a:t>– </a:t>
            </a:r>
            <a:r>
              <a:rPr lang="en-US" sz="1100" dirty="0" smtClean="0">
                <a:latin typeface="Times New Roman"/>
                <a:cs typeface="Times New Roman"/>
              </a:rPr>
              <a:t>Skilled</a:t>
            </a:r>
            <a:r>
              <a:rPr lang="en-US" sz="1100" spc="-5" dirty="0" smtClean="0">
                <a:latin typeface="Times New Roman"/>
                <a:cs typeface="Times New Roman"/>
              </a:rPr>
              <a:t> </a:t>
            </a:r>
            <a:r>
              <a:rPr lang="en-US" sz="1100" dirty="0" smtClean="0">
                <a:latin typeface="Times New Roman"/>
                <a:cs typeface="Times New Roman"/>
              </a:rPr>
              <a:t>1,17,474</a:t>
            </a:r>
            <a:r>
              <a:rPr lang="en-US" sz="1100" spc="-5" dirty="0" smtClean="0">
                <a:latin typeface="Times New Roman"/>
                <a:cs typeface="Times New Roman"/>
              </a:rPr>
              <a:t> </a:t>
            </a:r>
            <a:r>
              <a:rPr lang="en-US" sz="1100" spc="-10" dirty="0" smtClean="0">
                <a:latin typeface="Times New Roman"/>
                <a:cs typeface="Times New Roman"/>
              </a:rPr>
              <a:t>people</a:t>
            </a:r>
            <a:endParaRPr lang="en-US" sz="1100" dirty="0" smtClean="0">
              <a:latin typeface="Times New Roman"/>
              <a:cs typeface="Times New Roman"/>
            </a:endParaRPr>
          </a:p>
          <a:p>
            <a:pPr marL="469900">
              <a:lnSpc>
                <a:spcPct val="100000"/>
              </a:lnSpc>
              <a:spcBef>
                <a:spcPts val="640"/>
              </a:spcBef>
              <a:buFont typeface="Times New Roman"/>
              <a:buAutoNum type="arabicPeriod" startAt="3"/>
              <a:tabLst>
                <a:tab pos="469900" algn="l"/>
              </a:tabLst>
            </a:pPr>
            <a:r>
              <a:rPr lang="en-US" sz="1100" dirty="0" err="1" smtClean="0">
                <a:latin typeface="Times New Roman"/>
                <a:cs typeface="Times New Roman"/>
              </a:rPr>
              <a:t>Amrutdhara</a:t>
            </a:r>
            <a:r>
              <a:rPr lang="en-US" sz="1100" spc="-20" dirty="0" smtClean="0">
                <a:latin typeface="Times New Roman"/>
                <a:cs typeface="Times New Roman"/>
              </a:rPr>
              <a:t> </a:t>
            </a:r>
            <a:r>
              <a:rPr lang="en-US" sz="1100" dirty="0" smtClean="0">
                <a:latin typeface="Times New Roman"/>
                <a:cs typeface="Times New Roman"/>
              </a:rPr>
              <a:t>-</a:t>
            </a:r>
            <a:r>
              <a:rPr lang="en-US" sz="1100" spc="-10" dirty="0" smtClean="0">
                <a:latin typeface="Times New Roman"/>
                <a:cs typeface="Times New Roman"/>
              </a:rPr>
              <a:t> </a:t>
            </a:r>
            <a:r>
              <a:rPr lang="en-US" sz="1100" dirty="0" smtClean="0">
                <a:latin typeface="Times New Roman"/>
                <a:cs typeface="Times New Roman"/>
              </a:rPr>
              <a:t>Offering</a:t>
            </a:r>
            <a:r>
              <a:rPr lang="en-US" sz="1100" spc="-20" dirty="0" smtClean="0">
                <a:latin typeface="Times New Roman"/>
                <a:cs typeface="Times New Roman"/>
              </a:rPr>
              <a:t> </a:t>
            </a:r>
            <a:r>
              <a:rPr lang="en-US" sz="1100" dirty="0" smtClean="0">
                <a:latin typeface="Times New Roman"/>
                <a:cs typeface="Times New Roman"/>
              </a:rPr>
              <a:t>water</a:t>
            </a:r>
            <a:r>
              <a:rPr lang="en-US" sz="1100" spc="-25" dirty="0" smtClean="0">
                <a:latin typeface="Times New Roman"/>
                <a:cs typeface="Times New Roman"/>
              </a:rPr>
              <a:t> </a:t>
            </a:r>
            <a:r>
              <a:rPr lang="en-US" sz="1100" dirty="0" smtClean="0">
                <a:latin typeface="Times New Roman"/>
                <a:cs typeface="Times New Roman"/>
              </a:rPr>
              <a:t>relief</a:t>
            </a:r>
            <a:r>
              <a:rPr lang="en-US" sz="1100" spc="-15" dirty="0" smtClean="0">
                <a:latin typeface="Times New Roman"/>
                <a:cs typeface="Times New Roman"/>
              </a:rPr>
              <a:t> </a:t>
            </a:r>
            <a:r>
              <a:rPr lang="en-US" sz="1100" dirty="0" smtClean="0">
                <a:latin typeface="Times New Roman"/>
                <a:cs typeface="Times New Roman"/>
              </a:rPr>
              <a:t>measures</a:t>
            </a:r>
            <a:r>
              <a:rPr lang="en-US" sz="1100" spc="-5" dirty="0" smtClean="0">
                <a:latin typeface="Times New Roman"/>
                <a:cs typeface="Times New Roman"/>
              </a:rPr>
              <a:t> </a:t>
            </a:r>
            <a:r>
              <a:rPr lang="en-US" sz="1100" dirty="0" smtClean="0">
                <a:latin typeface="Times New Roman"/>
                <a:cs typeface="Times New Roman"/>
              </a:rPr>
              <a:t>–</a:t>
            </a:r>
            <a:r>
              <a:rPr lang="en-US" sz="1100" spc="-5" dirty="0" smtClean="0">
                <a:latin typeface="Times New Roman"/>
                <a:cs typeface="Times New Roman"/>
              </a:rPr>
              <a:t> </a:t>
            </a:r>
            <a:r>
              <a:rPr lang="en-US" sz="1100" dirty="0" smtClean="0">
                <a:latin typeface="Times New Roman"/>
                <a:cs typeface="Times New Roman"/>
              </a:rPr>
              <a:t>Impacted</a:t>
            </a:r>
            <a:r>
              <a:rPr lang="en-US" sz="1100" spc="-20" dirty="0" smtClean="0">
                <a:latin typeface="Times New Roman"/>
                <a:cs typeface="Times New Roman"/>
              </a:rPr>
              <a:t> </a:t>
            </a:r>
            <a:r>
              <a:rPr lang="en-US" sz="1100" dirty="0" smtClean="0">
                <a:latin typeface="Times New Roman"/>
                <a:cs typeface="Times New Roman"/>
              </a:rPr>
              <a:t>21,666</a:t>
            </a:r>
            <a:r>
              <a:rPr lang="en-US" sz="1100" spc="-15" dirty="0" smtClean="0">
                <a:latin typeface="Times New Roman"/>
                <a:cs typeface="Times New Roman"/>
              </a:rPr>
              <a:t> </a:t>
            </a:r>
            <a:r>
              <a:rPr lang="en-US" sz="1100" spc="-10" dirty="0" smtClean="0">
                <a:latin typeface="Times New Roman"/>
                <a:cs typeface="Times New Roman"/>
              </a:rPr>
              <a:t>lives</a:t>
            </a:r>
            <a:endParaRPr lang="en-US" sz="1100" dirty="0" smtClean="0">
              <a:latin typeface="Times New Roman"/>
              <a:cs typeface="Times New Roman"/>
            </a:endParaRPr>
          </a:p>
          <a:p>
            <a:pPr marL="469900">
              <a:lnSpc>
                <a:spcPct val="100000"/>
              </a:lnSpc>
              <a:spcBef>
                <a:spcPts val="625"/>
              </a:spcBef>
              <a:buFont typeface="Times New Roman"/>
              <a:buAutoNum type="arabicPeriod" startAt="3"/>
              <a:tabLst>
                <a:tab pos="469900" algn="l"/>
              </a:tabLst>
            </a:pPr>
            <a:r>
              <a:rPr lang="en-US" sz="1100" dirty="0" err="1" smtClean="0">
                <a:latin typeface="Times New Roman"/>
                <a:cs typeface="Times New Roman"/>
              </a:rPr>
              <a:t>Seva</a:t>
            </a:r>
            <a:r>
              <a:rPr lang="en-US" sz="1100" spc="-15" dirty="0" smtClean="0">
                <a:latin typeface="Times New Roman"/>
                <a:cs typeface="Times New Roman"/>
              </a:rPr>
              <a:t> </a:t>
            </a:r>
            <a:r>
              <a:rPr lang="en-US" sz="1100" dirty="0" smtClean="0">
                <a:latin typeface="Times New Roman"/>
                <a:cs typeface="Times New Roman"/>
              </a:rPr>
              <a:t>-</a:t>
            </a:r>
            <a:r>
              <a:rPr lang="en-US" sz="1100" spc="-15" dirty="0" smtClean="0">
                <a:latin typeface="Times New Roman"/>
                <a:cs typeface="Times New Roman"/>
              </a:rPr>
              <a:t> </a:t>
            </a:r>
            <a:r>
              <a:rPr lang="en-US" sz="1100" dirty="0" smtClean="0">
                <a:latin typeface="Times New Roman"/>
                <a:cs typeface="Times New Roman"/>
              </a:rPr>
              <a:t>Tata</a:t>
            </a:r>
            <a:r>
              <a:rPr lang="en-US" sz="1100" spc="-5" dirty="0" smtClean="0">
                <a:latin typeface="Times New Roman"/>
                <a:cs typeface="Times New Roman"/>
              </a:rPr>
              <a:t> </a:t>
            </a:r>
            <a:r>
              <a:rPr lang="en-US" sz="1100" dirty="0" smtClean="0">
                <a:latin typeface="Times New Roman"/>
                <a:cs typeface="Times New Roman"/>
              </a:rPr>
              <a:t>Motors’</a:t>
            </a:r>
            <a:r>
              <a:rPr lang="en-US" sz="1100" spc="-10" dirty="0" smtClean="0">
                <a:latin typeface="Times New Roman"/>
                <a:cs typeface="Times New Roman"/>
              </a:rPr>
              <a:t> </a:t>
            </a:r>
            <a:r>
              <a:rPr lang="en-US" sz="1100" dirty="0" smtClean="0">
                <a:latin typeface="Times New Roman"/>
                <a:cs typeface="Times New Roman"/>
              </a:rPr>
              <a:t>family</a:t>
            </a:r>
            <a:r>
              <a:rPr lang="en-US" sz="1100" spc="-5" dirty="0" smtClean="0">
                <a:latin typeface="Times New Roman"/>
                <a:cs typeface="Times New Roman"/>
              </a:rPr>
              <a:t> </a:t>
            </a:r>
            <a:r>
              <a:rPr lang="en-US" sz="1100" dirty="0" smtClean="0">
                <a:latin typeface="Times New Roman"/>
                <a:cs typeface="Times New Roman"/>
              </a:rPr>
              <a:t>volunteered</a:t>
            </a:r>
            <a:r>
              <a:rPr lang="en-US" sz="1100" spc="-5" dirty="0" smtClean="0">
                <a:latin typeface="Times New Roman"/>
                <a:cs typeface="Times New Roman"/>
              </a:rPr>
              <a:t> </a:t>
            </a:r>
            <a:r>
              <a:rPr lang="en-US" sz="1100" dirty="0" smtClean="0">
                <a:latin typeface="Times New Roman"/>
                <a:cs typeface="Times New Roman"/>
              </a:rPr>
              <a:t>–</a:t>
            </a:r>
            <a:r>
              <a:rPr lang="en-US" sz="1100" spc="-10" dirty="0" smtClean="0">
                <a:latin typeface="Times New Roman"/>
                <a:cs typeface="Times New Roman"/>
              </a:rPr>
              <a:t> </a:t>
            </a:r>
            <a:r>
              <a:rPr lang="en-US" sz="1100" dirty="0" smtClean="0">
                <a:latin typeface="Times New Roman"/>
                <a:cs typeface="Times New Roman"/>
              </a:rPr>
              <a:t>1,11,960</a:t>
            </a:r>
            <a:r>
              <a:rPr lang="en-US" sz="1100" spc="-5" dirty="0" smtClean="0">
                <a:latin typeface="Times New Roman"/>
                <a:cs typeface="Times New Roman"/>
              </a:rPr>
              <a:t> </a:t>
            </a:r>
            <a:r>
              <a:rPr lang="en-US" sz="1100" dirty="0" smtClean="0">
                <a:latin typeface="Times New Roman"/>
                <a:cs typeface="Times New Roman"/>
              </a:rPr>
              <a:t>hours</a:t>
            </a:r>
            <a:r>
              <a:rPr lang="en-US" sz="1100" spc="-10" dirty="0" smtClean="0">
                <a:latin typeface="Times New Roman"/>
                <a:cs typeface="Times New Roman"/>
              </a:rPr>
              <a:t> </a:t>
            </a:r>
            <a:r>
              <a:rPr lang="en-US" sz="1100" dirty="0" smtClean="0">
                <a:latin typeface="Times New Roman"/>
                <a:cs typeface="Times New Roman"/>
              </a:rPr>
              <a:t>for</a:t>
            </a:r>
            <a:r>
              <a:rPr lang="en-US" sz="1100" spc="-5" dirty="0" smtClean="0">
                <a:latin typeface="Times New Roman"/>
                <a:cs typeface="Times New Roman"/>
              </a:rPr>
              <a:t> </a:t>
            </a:r>
            <a:r>
              <a:rPr lang="en-US" sz="1100" dirty="0" smtClean="0">
                <a:latin typeface="Times New Roman"/>
                <a:cs typeface="Times New Roman"/>
              </a:rPr>
              <a:t>social</a:t>
            </a:r>
            <a:r>
              <a:rPr lang="en-US" sz="1100" spc="-10" dirty="0" smtClean="0">
                <a:latin typeface="Times New Roman"/>
                <a:cs typeface="Times New Roman"/>
              </a:rPr>
              <a:t> </a:t>
            </a:r>
            <a:r>
              <a:rPr lang="en-US" sz="1100" spc="-10" dirty="0" err="1" smtClean="0">
                <a:latin typeface="Times New Roman"/>
                <a:cs typeface="Times New Roman"/>
              </a:rPr>
              <a:t>upliftment</a:t>
            </a:r>
            <a:endParaRPr lang="en-US" sz="1100" spc="-10" dirty="0" smtClean="0">
              <a:latin typeface="Times New Roman"/>
              <a:cs typeface="Times New Roman"/>
            </a:endParaRPr>
          </a:p>
          <a:p>
            <a:pPr marL="469900">
              <a:lnSpc>
                <a:spcPct val="100000"/>
              </a:lnSpc>
              <a:spcBef>
                <a:spcPts val="625"/>
              </a:spcBef>
              <a:buFont typeface="Times New Roman"/>
              <a:buAutoNum type="arabicPeriod" startAt="3"/>
              <a:tabLst>
                <a:tab pos="469900" algn="l"/>
              </a:tabLst>
            </a:pPr>
            <a:endParaRPr lang="en-US" sz="1100" dirty="0" smtClean="0">
              <a:latin typeface="Times New Roman"/>
              <a:cs typeface="Times New Roman"/>
            </a:endParaRPr>
          </a:p>
          <a:p>
            <a:endParaRPr lang="en-US" sz="1100" dirty="0" smtClean="0"/>
          </a:p>
          <a:p>
            <a:endParaRPr lang="en-US" sz="1100" dirty="0" smtClean="0"/>
          </a:p>
          <a:p>
            <a:pPr marL="469900" marR="6350">
              <a:lnSpc>
                <a:spcPct val="143500"/>
              </a:lnSpc>
              <a:spcBef>
                <a:spcPts val="100"/>
              </a:spcBef>
              <a:buFont typeface="Times New Roman"/>
              <a:buAutoNum type="arabicPeriod" startAt="5"/>
              <a:tabLst>
                <a:tab pos="469900" algn="l"/>
              </a:tabLst>
            </a:pPr>
            <a:endParaRPr lang="en-US" sz="1100" dirty="0" smtClean="0">
              <a:latin typeface="Times New Roman"/>
              <a:cs typeface="Times New Roman"/>
            </a:endParaRPr>
          </a:p>
          <a:p>
            <a:pPr marL="469900" marR="6350">
              <a:lnSpc>
                <a:spcPct val="143500"/>
              </a:lnSpc>
              <a:spcBef>
                <a:spcPts val="100"/>
              </a:spcBef>
              <a:buFont typeface="Times New Roman"/>
              <a:buAutoNum type="arabicPeriod" startAt="5"/>
              <a:tabLst>
                <a:tab pos="469900" algn="l"/>
              </a:tabLst>
            </a:pPr>
            <a:r>
              <a:rPr lang="en-US" sz="1100" dirty="0" err="1" smtClean="0">
                <a:latin typeface="Times New Roman"/>
                <a:cs typeface="Times New Roman"/>
              </a:rPr>
              <a:t>Vidyadhanam</a:t>
            </a:r>
            <a:r>
              <a:rPr lang="en-US" sz="1100" spc="-30" dirty="0" smtClean="0">
                <a:latin typeface="Times New Roman"/>
                <a:cs typeface="Times New Roman"/>
              </a:rPr>
              <a:t> </a:t>
            </a:r>
            <a:r>
              <a:rPr lang="en-US" sz="1100" dirty="0" smtClean="0">
                <a:latin typeface="Times New Roman"/>
                <a:cs typeface="Times New Roman"/>
              </a:rPr>
              <a:t>-</a:t>
            </a:r>
            <a:r>
              <a:rPr lang="en-US" sz="1100" spc="-50" dirty="0" smtClean="0">
                <a:latin typeface="Times New Roman"/>
                <a:cs typeface="Times New Roman"/>
              </a:rPr>
              <a:t> </a:t>
            </a:r>
            <a:r>
              <a:rPr lang="en-US" sz="1100" dirty="0" smtClean="0">
                <a:latin typeface="Times New Roman"/>
                <a:cs typeface="Times New Roman"/>
              </a:rPr>
              <a:t>Holistic</a:t>
            </a:r>
            <a:r>
              <a:rPr lang="en-US" sz="1100" spc="-55" dirty="0" smtClean="0">
                <a:latin typeface="Times New Roman"/>
                <a:cs typeface="Times New Roman"/>
              </a:rPr>
              <a:t> </a:t>
            </a:r>
            <a:r>
              <a:rPr lang="en-US" sz="1100" dirty="0" smtClean="0">
                <a:latin typeface="Times New Roman"/>
                <a:cs typeface="Times New Roman"/>
              </a:rPr>
              <a:t>educational</a:t>
            </a:r>
            <a:r>
              <a:rPr lang="en-US" sz="1100" spc="-45" dirty="0" smtClean="0">
                <a:latin typeface="Times New Roman"/>
                <a:cs typeface="Times New Roman"/>
              </a:rPr>
              <a:t> </a:t>
            </a:r>
            <a:r>
              <a:rPr lang="en-US" sz="1100" dirty="0" smtClean="0">
                <a:latin typeface="Times New Roman"/>
                <a:cs typeface="Times New Roman"/>
              </a:rPr>
              <a:t>initiatives</a:t>
            </a:r>
            <a:r>
              <a:rPr lang="en-US" sz="1100" spc="-45" dirty="0" smtClean="0">
                <a:latin typeface="Times New Roman"/>
                <a:cs typeface="Times New Roman"/>
              </a:rPr>
              <a:t> </a:t>
            </a:r>
            <a:r>
              <a:rPr lang="en-US" sz="1100" dirty="0" smtClean="0">
                <a:latin typeface="Times New Roman"/>
                <a:cs typeface="Times New Roman"/>
              </a:rPr>
              <a:t>and</a:t>
            </a:r>
            <a:r>
              <a:rPr lang="en-US" sz="1100" spc="-35" dirty="0" smtClean="0">
                <a:latin typeface="Times New Roman"/>
                <a:cs typeface="Times New Roman"/>
              </a:rPr>
              <a:t> </a:t>
            </a:r>
            <a:r>
              <a:rPr lang="en-US" sz="1100" dirty="0" smtClean="0">
                <a:latin typeface="Times New Roman"/>
                <a:cs typeface="Times New Roman"/>
              </a:rPr>
              <a:t>financial</a:t>
            </a:r>
            <a:r>
              <a:rPr lang="en-US" sz="1100" spc="-50" dirty="0" smtClean="0">
                <a:latin typeface="Times New Roman"/>
                <a:cs typeface="Times New Roman"/>
              </a:rPr>
              <a:t> </a:t>
            </a:r>
            <a:r>
              <a:rPr lang="en-US" sz="1100" dirty="0" smtClean="0">
                <a:latin typeface="Times New Roman"/>
                <a:cs typeface="Times New Roman"/>
              </a:rPr>
              <a:t>support</a:t>
            </a:r>
            <a:r>
              <a:rPr lang="en-US" sz="1100" spc="-30" dirty="0" smtClean="0">
                <a:latin typeface="Times New Roman"/>
                <a:cs typeface="Times New Roman"/>
              </a:rPr>
              <a:t> </a:t>
            </a:r>
            <a:r>
              <a:rPr lang="en-US" sz="1100" dirty="0" smtClean="0">
                <a:latin typeface="Times New Roman"/>
                <a:cs typeface="Times New Roman"/>
              </a:rPr>
              <a:t>–</a:t>
            </a:r>
            <a:r>
              <a:rPr lang="en-US" sz="1100" spc="-35" dirty="0" smtClean="0">
                <a:latin typeface="Times New Roman"/>
                <a:cs typeface="Times New Roman"/>
              </a:rPr>
              <a:t> </a:t>
            </a:r>
            <a:r>
              <a:rPr lang="en-US" sz="1100" spc="-10" dirty="0" smtClean="0">
                <a:latin typeface="Times New Roman"/>
                <a:cs typeface="Times New Roman"/>
              </a:rPr>
              <a:t>Touched </a:t>
            </a:r>
            <a:r>
              <a:rPr lang="en-US" sz="1100" dirty="0" smtClean="0">
                <a:latin typeface="Times New Roman"/>
                <a:cs typeface="Times New Roman"/>
              </a:rPr>
              <a:t>lives</a:t>
            </a:r>
            <a:r>
              <a:rPr lang="en-US" sz="1100" spc="-5" dirty="0" smtClean="0">
                <a:latin typeface="Times New Roman"/>
                <a:cs typeface="Times New Roman"/>
              </a:rPr>
              <a:t> </a:t>
            </a:r>
            <a:r>
              <a:rPr lang="en-US" sz="1100" dirty="0" smtClean="0">
                <a:latin typeface="Times New Roman"/>
                <a:cs typeface="Times New Roman"/>
              </a:rPr>
              <a:t>of</a:t>
            </a:r>
            <a:r>
              <a:rPr lang="en-US" sz="1100" spc="-10" dirty="0" smtClean="0">
                <a:latin typeface="Times New Roman"/>
                <a:cs typeface="Times New Roman"/>
              </a:rPr>
              <a:t> </a:t>
            </a:r>
            <a:r>
              <a:rPr lang="en-US" sz="1100" dirty="0" smtClean="0">
                <a:latin typeface="Times New Roman"/>
                <a:cs typeface="Times New Roman"/>
              </a:rPr>
              <a:t>1,52,558 </a:t>
            </a:r>
            <a:r>
              <a:rPr lang="en-US" sz="1100" spc="-10" dirty="0" smtClean="0">
                <a:latin typeface="Times New Roman"/>
                <a:cs typeface="Times New Roman"/>
              </a:rPr>
              <a:t>students</a:t>
            </a:r>
            <a:endParaRPr lang="en-US" sz="1100" dirty="0" smtClean="0">
              <a:latin typeface="Times New Roman"/>
              <a:cs typeface="Times New Roman"/>
            </a:endParaRPr>
          </a:p>
          <a:p>
            <a:pPr marL="469900" marR="7620">
              <a:lnSpc>
                <a:spcPct val="143300"/>
              </a:lnSpc>
              <a:spcBef>
                <a:spcPts val="10"/>
              </a:spcBef>
              <a:buFont typeface="Times New Roman"/>
              <a:buAutoNum type="arabicPeriod" startAt="5"/>
              <a:tabLst>
                <a:tab pos="469900" algn="l"/>
              </a:tabLst>
            </a:pPr>
            <a:r>
              <a:rPr lang="en-US" sz="1100" dirty="0" err="1" smtClean="0">
                <a:latin typeface="Times New Roman"/>
                <a:cs typeface="Times New Roman"/>
              </a:rPr>
              <a:t>Vasundhara</a:t>
            </a:r>
            <a:r>
              <a:rPr lang="en-US" sz="1100" spc="110" dirty="0" smtClean="0">
                <a:latin typeface="Times New Roman"/>
                <a:cs typeface="Times New Roman"/>
              </a:rPr>
              <a:t> </a:t>
            </a:r>
            <a:r>
              <a:rPr lang="en-US" sz="1100" dirty="0" smtClean="0">
                <a:latin typeface="Times New Roman"/>
                <a:cs typeface="Times New Roman"/>
              </a:rPr>
              <a:t>-</a:t>
            </a:r>
            <a:r>
              <a:rPr lang="en-US" sz="1100" spc="114" dirty="0" smtClean="0">
                <a:latin typeface="Times New Roman"/>
                <a:cs typeface="Times New Roman"/>
              </a:rPr>
              <a:t> </a:t>
            </a:r>
            <a:r>
              <a:rPr lang="en-US" sz="1100" dirty="0" smtClean="0">
                <a:latin typeface="Times New Roman"/>
                <a:cs typeface="Times New Roman"/>
              </a:rPr>
              <a:t>Planted</a:t>
            </a:r>
            <a:r>
              <a:rPr lang="en-US" sz="1100" spc="-5" dirty="0" smtClean="0">
                <a:latin typeface="Times New Roman"/>
                <a:cs typeface="Times New Roman"/>
              </a:rPr>
              <a:t> </a:t>
            </a:r>
            <a:r>
              <a:rPr lang="en-US" sz="1100" dirty="0" smtClean="0">
                <a:latin typeface="Times New Roman"/>
                <a:cs typeface="Times New Roman"/>
              </a:rPr>
              <a:t>1,17,464</a:t>
            </a:r>
            <a:r>
              <a:rPr lang="en-US" sz="1100" spc="-10" dirty="0" smtClean="0">
                <a:latin typeface="Times New Roman"/>
                <a:cs typeface="Times New Roman"/>
              </a:rPr>
              <a:t> </a:t>
            </a:r>
            <a:r>
              <a:rPr lang="en-US" sz="1100" dirty="0" smtClean="0">
                <a:latin typeface="Times New Roman"/>
                <a:cs typeface="Times New Roman"/>
              </a:rPr>
              <a:t>saplings,</a:t>
            </a:r>
            <a:r>
              <a:rPr lang="en-US" sz="1100" spc="120" dirty="0" smtClean="0">
                <a:latin typeface="Times New Roman"/>
                <a:cs typeface="Times New Roman"/>
              </a:rPr>
              <a:t> </a:t>
            </a:r>
            <a:r>
              <a:rPr lang="en-US" sz="1100" dirty="0" smtClean="0">
                <a:latin typeface="Times New Roman"/>
                <a:cs typeface="Times New Roman"/>
              </a:rPr>
              <a:t>and</a:t>
            </a:r>
            <a:r>
              <a:rPr lang="en-US" sz="1100" spc="120" dirty="0" smtClean="0">
                <a:latin typeface="Times New Roman"/>
                <a:cs typeface="Times New Roman"/>
              </a:rPr>
              <a:t> </a:t>
            </a:r>
            <a:r>
              <a:rPr lang="en-US" sz="1100" dirty="0" smtClean="0">
                <a:latin typeface="Times New Roman"/>
                <a:cs typeface="Times New Roman"/>
              </a:rPr>
              <a:t>reached</a:t>
            </a:r>
            <a:r>
              <a:rPr lang="en-US" sz="1100" spc="120" dirty="0" smtClean="0">
                <a:latin typeface="Times New Roman"/>
                <a:cs typeface="Times New Roman"/>
              </a:rPr>
              <a:t> </a:t>
            </a:r>
            <a:r>
              <a:rPr lang="en-US" sz="1100" dirty="0" smtClean="0">
                <a:latin typeface="Times New Roman"/>
                <a:cs typeface="Times New Roman"/>
              </a:rPr>
              <a:t>out</a:t>
            </a:r>
            <a:r>
              <a:rPr lang="en-US" sz="1100" spc="120" dirty="0" smtClean="0">
                <a:latin typeface="Times New Roman"/>
                <a:cs typeface="Times New Roman"/>
              </a:rPr>
              <a:t> </a:t>
            </a:r>
            <a:r>
              <a:rPr lang="en-US" sz="1100" dirty="0" smtClean="0">
                <a:latin typeface="Times New Roman"/>
                <a:cs typeface="Times New Roman"/>
              </a:rPr>
              <a:t>to</a:t>
            </a:r>
            <a:r>
              <a:rPr lang="en-US" sz="1100" spc="120" dirty="0" smtClean="0">
                <a:latin typeface="Times New Roman"/>
                <a:cs typeface="Times New Roman"/>
              </a:rPr>
              <a:t> </a:t>
            </a:r>
            <a:r>
              <a:rPr lang="en-US" sz="1100" dirty="0" smtClean="0">
                <a:latin typeface="Times New Roman"/>
                <a:cs typeface="Times New Roman"/>
              </a:rPr>
              <a:t>create</a:t>
            </a:r>
            <a:r>
              <a:rPr lang="en-US" sz="1100" spc="114" dirty="0" smtClean="0">
                <a:latin typeface="Times New Roman"/>
                <a:cs typeface="Times New Roman"/>
              </a:rPr>
              <a:t> </a:t>
            </a:r>
            <a:r>
              <a:rPr lang="en-US" sz="1100" spc="-10" dirty="0" smtClean="0">
                <a:latin typeface="Times New Roman"/>
                <a:cs typeface="Times New Roman"/>
              </a:rPr>
              <a:t>awareness </a:t>
            </a:r>
            <a:r>
              <a:rPr lang="en-US" sz="1100" dirty="0" smtClean="0">
                <a:latin typeface="Times New Roman"/>
                <a:cs typeface="Times New Roman"/>
              </a:rPr>
              <a:t>in 91,025 </a:t>
            </a:r>
            <a:r>
              <a:rPr lang="en-US" sz="1100" spc="-10" dirty="0" smtClean="0">
                <a:latin typeface="Times New Roman"/>
                <a:cs typeface="Times New Roman"/>
              </a:rPr>
              <a:t>people</a:t>
            </a:r>
            <a:endParaRPr lang="en-US" sz="1100" dirty="0" smtClean="0">
              <a:latin typeface="Times New Roman"/>
              <a:cs typeface="Times New Roman"/>
            </a:endParaRPr>
          </a:p>
          <a:p>
            <a:pPr marL="469900" marR="5080">
              <a:lnSpc>
                <a:spcPct val="143300"/>
              </a:lnSpc>
              <a:spcBef>
                <a:spcPts val="15"/>
              </a:spcBef>
              <a:buFont typeface="Times New Roman"/>
              <a:buAutoNum type="arabicPeriod" startAt="5"/>
              <a:tabLst>
                <a:tab pos="469900" algn="l"/>
              </a:tabLst>
            </a:pPr>
            <a:r>
              <a:rPr lang="en-US" sz="1100" dirty="0" err="1" smtClean="0">
                <a:latin typeface="Times New Roman"/>
                <a:cs typeface="Times New Roman"/>
              </a:rPr>
              <a:t>Aadhaar</a:t>
            </a:r>
            <a:r>
              <a:rPr lang="en-US" sz="1100" spc="45" dirty="0" smtClean="0">
                <a:latin typeface="Times New Roman"/>
                <a:cs typeface="Times New Roman"/>
              </a:rPr>
              <a:t> </a:t>
            </a:r>
            <a:r>
              <a:rPr lang="en-US" sz="1100" dirty="0" smtClean="0">
                <a:latin typeface="Times New Roman"/>
                <a:cs typeface="Times New Roman"/>
              </a:rPr>
              <a:t>-</a:t>
            </a:r>
            <a:r>
              <a:rPr lang="en-US" sz="1100" spc="45" dirty="0" smtClean="0">
                <a:latin typeface="Times New Roman"/>
                <a:cs typeface="Times New Roman"/>
              </a:rPr>
              <a:t> </a:t>
            </a:r>
            <a:r>
              <a:rPr lang="en-US" sz="1100" dirty="0" smtClean="0">
                <a:latin typeface="Times New Roman"/>
                <a:cs typeface="Times New Roman"/>
              </a:rPr>
              <a:t>Rural</a:t>
            </a:r>
            <a:r>
              <a:rPr lang="en-US" sz="1100" spc="50" dirty="0" smtClean="0">
                <a:latin typeface="Times New Roman"/>
                <a:cs typeface="Times New Roman"/>
              </a:rPr>
              <a:t> </a:t>
            </a:r>
            <a:r>
              <a:rPr lang="en-US" sz="1100" dirty="0" err="1" smtClean="0">
                <a:latin typeface="Times New Roman"/>
                <a:cs typeface="Times New Roman"/>
              </a:rPr>
              <a:t>focussed</a:t>
            </a:r>
            <a:r>
              <a:rPr lang="en-US" sz="1100" spc="40" dirty="0" smtClean="0">
                <a:latin typeface="Times New Roman"/>
                <a:cs typeface="Times New Roman"/>
              </a:rPr>
              <a:t> </a:t>
            </a:r>
            <a:r>
              <a:rPr lang="en-US" sz="1100" dirty="0" err="1" smtClean="0">
                <a:latin typeface="Times New Roman"/>
                <a:cs typeface="Times New Roman"/>
              </a:rPr>
              <a:t>programmes</a:t>
            </a:r>
            <a:r>
              <a:rPr lang="en-US" sz="1100" spc="50" dirty="0" smtClean="0">
                <a:latin typeface="Times New Roman"/>
                <a:cs typeface="Times New Roman"/>
              </a:rPr>
              <a:t> </a:t>
            </a:r>
            <a:r>
              <a:rPr lang="en-US" sz="1100" dirty="0" smtClean="0">
                <a:latin typeface="Times New Roman"/>
                <a:cs typeface="Times New Roman"/>
              </a:rPr>
              <a:t>for</a:t>
            </a:r>
            <a:r>
              <a:rPr lang="en-US" sz="1100" spc="40" dirty="0" smtClean="0">
                <a:latin typeface="Times New Roman"/>
                <a:cs typeface="Times New Roman"/>
              </a:rPr>
              <a:t> </a:t>
            </a:r>
            <a:r>
              <a:rPr lang="en-US" sz="1100" dirty="0" smtClean="0">
                <a:latin typeface="Times New Roman"/>
                <a:cs typeface="Times New Roman"/>
              </a:rPr>
              <a:t>integrated</a:t>
            </a:r>
            <a:r>
              <a:rPr lang="en-US" sz="1100" spc="40" dirty="0" smtClean="0">
                <a:latin typeface="Times New Roman"/>
                <a:cs typeface="Times New Roman"/>
              </a:rPr>
              <a:t> </a:t>
            </a:r>
            <a:r>
              <a:rPr lang="en-US" sz="1100" dirty="0" smtClean="0">
                <a:latin typeface="Times New Roman"/>
                <a:cs typeface="Times New Roman"/>
              </a:rPr>
              <a:t>development</a:t>
            </a:r>
            <a:r>
              <a:rPr lang="en-US" sz="1100" spc="50" dirty="0" smtClean="0">
                <a:latin typeface="Times New Roman"/>
                <a:cs typeface="Times New Roman"/>
              </a:rPr>
              <a:t> </a:t>
            </a:r>
            <a:r>
              <a:rPr lang="en-US" sz="1100" dirty="0" smtClean="0">
                <a:latin typeface="Times New Roman"/>
                <a:cs typeface="Times New Roman"/>
              </a:rPr>
              <a:t>approach</a:t>
            </a:r>
            <a:r>
              <a:rPr lang="en-US" sz="1100" spc="70" dirty="0" smtClean="0">
                <a:latin typeface="Times New Roman"/>
                <a:cs typeface="Times New Roman"/>
              </a:rPr>
              <a:t> </a:t>
            </a:r>
            <a:r>
              <a:rPr lang="en-US" sz="1100" spc="-50" dirty="0" smtClean="0">
                <a:latin typeface="Times New Roman"/>
                <a:cs typeface="Times New Roman"/>
              </a:rPr>
              <a:t>– </a:t>
            </a:r>
            <a:r>
              <a:rPr lang="en-US" sz="1100" dirty="0" smtClean="0">
                <a:latin typeface="Times New Roman"/>
                <a:cs typeface="Times New Roman"/>
              </a:rPr>
              <a:t>Committed</a:t>
            </a:r>
            <a:r>
              <a:rPr lang="en-US" sz="1100" spc="-5" dirty="0" smtClean="0">
                <a:latin typeface="Times New Roman"/>
                <a:cs typeface="Times New Roman"/>
              </a:rPr>
              <a:t> </a:t>
            </a:r>
            <a:r>
              <a:rPr lang="en-US" sz="1100" dirty="0" smtClean="0">
                <a:latin typeface="Times New Roman"/>
                <a:cs typeface="Times New Roman"/>
              </a:rPr>
              <a:t>to</a:t>
            </a:r>
            <a:r>
              <a:rPr lang="en-US" sz="1100" spc="-5" dirty="0" smtClean="0">
                <a:latin typeface="Times New Roman"/>
                <a:cs typeface="Times New Roman"/>
              </a:rPr>
              <a:t> </a:t>
            </a:r>
            <a:r>
              <a:rPr lang="en-US" sz="1100" dirty="0" smtClean="0">
                <a:latin typeface="Times New Roman"/>
                <a:cs typeface="Times New Roman"/>
              </a:rPr>
              <a:t>better</a:t>
            </a:r>
            <a:r>
              <a:rPr lang="en-US" sz="1100" spc="-5" dirty="0" smtClean="0">
                <a:latin typeface="Times New Roman"/>
                <a:cs typeface="Times New Roman"/>
              </a:rPr>
              <a:t> </a:t>
            </a:r>
            <a:r>
              <a:rPr lang="en-US" sz="1100" dirty="0" smtClean="0">
                <a:latin typeface="Times New Roman"/>
                <a:cs typeface="Times New Roman"/>
              </a:rPr>
              <a:t>lives</a:t>
            </a:r>
            <a:r>
              <a:rPr lang="en-US" sz="1100" spc="-15" dirty="0" smtClean="0">
                <a:latin typeface="Times New Roman"/>
                <a:cs typeface="Times New Roman"/>
              </a:rPr>
              <a:t> </a:t>
            </a:r>
            <a:r>
              <a:rPr lang="en-US" sz="1100" dirty="0" smtClean="0">
                <a:latin typeface="Times New Roman"/>
                <a:cs typeface="Times New Roman"/>
              </a:rPr>
              <a:t>of 3000</a:t>
            </a:r>
            <a:r>
              <a:rPr lang="en-US" sz="1100" spc="-5" dirty="0" smtClean="0">
                <a:latin typeface="Times New Roman"/>
                <a:cs typeface="Times New Roman"/>
              </a:rPr>
              <a:t> </a:t>
            </a:r>
            <a:r>
              <a:rPr lang="en-US" sz="1100" dirty="0" smtClean="0">
                <a:latin typeface="Times New Roman"/>
                <a:cs typeface="Times New Roman"/>
              </a:rPr>
              <a:t>tribal </a:t>
            </a:r>
            <a:r>
              <a:rPr lang="en-US" sz="1100" spc="-10" dirty="0" smtClean="0">
                <a:latin typeface="Times New Roman"/>
                <a:cs typeface="Times New Roman"/>
              </a:rPr>
              <a:t>communities</a:t>
            </a:r>
            <a:endParaRPr lang="en-US" sz="1100" dirty="0" smtClean="0">
              <a:latin typeface="Times New Roman"/>
              <a:cs typeface="Times New Roman"/>
            </a:endParaRPr>
          </a:p>
          <a:p>
            <a:pPr marL="12700" marR="5715" algn="just">
              <a:lnSpc>
                <a:spcPct val="143800"/>
              </a:lnSpc>
              <a:spcBef>
                <a:spcPts val="795"/>
              </a:spcBef>
            </a:pPr>
            <a:r>
              <a:rPr lang="en-US" sz="1100" dirty="0" smtClean="0">
                <a:latin typeface="Times New Roman"/>
                <a:cs typeface="Times New Roman"/>
              </a:rPr>
              <a:t>Besides</a:t>
            </a:r>
            <a:r>
              <a:rPr lang="en-US" sz="1100" spc="60" dirty="0" smtClean="0">
                <a:latin typeface="Times New Roman"/>
                <a:cs typeface="Times New Roman"/>
              </a:rPr>
              <a:t> </a:t>
            </a:r>
            <a:r>
              <a:rPr lang="en-US" sz="1100" dirty="0" smtClean="0">
                <a:latin typeface="Times New Roman"/>
                <a:cs typeface="Times New Roman"/>
              </a:rPr>
              <a:t>the</a:t>
            </a:r>
            <a:r>
              <a:rPr lang="en-US" sz="1100" spc="60" dirty="0" smtClean="0">
                <a:latin typeface="Times New Roman"/>
                <a:cs typeface="Times New Roman"/>
              </a:rPr>
              <a:t> </a:t>
            </a:r>
            <a:r>
              <a:rPr lang="en-US" sz="1100" dirty="0" smtClean="0">
                <a:latin typeface="Times New Roman"/>
                <a:cs typeface="Times New Roman"/>
              </a:rPr>
              <a:t>ongoing</a:t>
            </a:r>
            <a:r>
              <a:rPr lang="en-US" sz="1100" spc="60" dirty="0" smtClean="0">
                <a:latin typeface="Times New Roman"/>
                <a:cs typeface="Times New Roman"/>
              </a:rPr>
              <a:t> </a:t>
            </a:r>
            <a:r>
              <a:rPr lang="en-US" sz="1100" dirty="0" err="1" smtClean="0">
                <a:latin typeface="Times New Roman"/>
                <a:cs typeface="Times New Roman"/>
              </a:rPr>
              <a:t>programmes</a:t>
            </a:r>
            <a:r>
              <a:rPr lang="en-US" sz="1100" spc="65" dirty="0" smtClean="0">
                <a:latin typeface="Times New Roman"/>
                <a:cs typeface="Times New Roman"/>
              </a:rPr>
              <a:t> </a:t>
            </a:r>
            <a:r>
              <a:rPr lang="en-US" sz="1100" dirty="0" smtClean="0">
                <a:latin typeface="Times New Roman"/>
                <a:cs typeface="Times New Roman"/>
              </a:rPr>
              <a:t>for</a:t>
            </a:r>
            <a:r>
              <a:rPr lang="en-US" sz="1100" spc="55" dirty="0" smtClean="0">
                <a:latin typeface="Times New Roman"/>
                <a:cs typeface="Times New Roman"/>
              </a:rPr>
              <a:t> </a:t>
            </a:r>
            <a:r>
              <a:rPr lang="en-US" sz="1100" dirty="0" smtClean="0">
                <a:latin typeface="Times New Roman"/>
                <a:cs typeface="Times New Roman"/>
              </a:rPr>
              <a:t>societal</a:t>
            </a:r>
            <a:r>
              <a:rPr lang="en-US" sz="1100" spc="85" dirty="0" smtClean="0">
                <a:latin typeface="Times New Roman"/>
                <a:cs typeface="Times New Roman"/>
              </a:rPr>
              <a:t> </a:t>
            </a:r>
            <a:r>
              <a:rPr lang="en-US" sz="1100" dirty="0" smtClean="0">
                <a:latin typeface="Times New Roman"/>
                <a:cs typeface="Times New Roman"/>
              </a:rPr>
              <a:t>and</a:t>
            </a:r>
            <a:r>
              <a:rPr lang="en-US" sz="1100" spc="60" dirty="0" smtClean="0">
                <a:latin typeface="Times New Roman"/>
                <a:cs typeface="Times New Roman"/>
              </a:rPr>
              <a:t> </a:t>
            </a:r>
            <a:r>
              <a:rPr lang="en-US" sz="1100" dirty="0" smtClean="0">
                <a:latin typeface="Times New Roman"/>
                <a:cs typeface="Times New Roman"/>
              </a:rPr>
              <a:t>community</a:t>
            </a:r>
            <a:r>
              <a:rPr lang="en-US" sz="1100" spc="65" dirty="0" smtClean="0">
                <a:latin typeface="Times New Roman"/>
                <a:cs typeface="Times New Roman"/>
              </a:rPr>
              <a:t> </a:t>
            </a:r>
            <a:r>
              <a:rPr lang="en-US" sz="1100" dirty="0" smtClean="0">
                <a:latin typeface="Times New Roman"/>
                <a:cs typeface="Times New Roman"/>
              </a:rPr>
              <a:t>betterment,</a:t>
            </a:r>
            <a:r>
              <a:rPr lang="en-US" sz="1100" spc="70" dirty="0" smtClean="0">
                <a:latin typeface="Times New Roman"/>
                <a:cs typeface="Times New Roman"/>
              </a:rPr>
              <a:t> </a:t>
            </a:r>
            <a:r>
              <a:rPr lang="en-US" sz="1100" dirty="0" smtClean="0">
                <a:latin typeface="Times New Roman"/>
                <a:cs typeface="Times New Roman"/>
              </a:rPr>
              <a:t>Tata</a:t>
            </a:r>
            <a:r>
              <a:rPr lang="en-US" sz="1100" spc="70" dirty="0" smtClean="0">
                <a:latin typeface="Times New Roman"/>
                <a:cs typeface="Times New Roman"/>
              </a:rPr>
              <a:t> </a:t>
            </a:r>
            <a:r>
              <a:rPr lang="en-US" sz="1100" spc="-10" dirty="0" smtClean="0">
                <a:latin typeface="Times New Roman"/>
                <a:cs typeface="Times New Roman"/>
              </a:rPr>
              <a:t>teams </a:t>
            </a:r>
            <a:r>
              <a:rPr lang="en-US" sz="1100" dirty="0" smtClean="0">
                <a:latin typeface="Times New Roman"/>
                <a:cs typeface="Times New Roman"/>
              </a:rPr>
              <a:t>respond</a:t>
            </a:r>
            <a:r>
              <a:rPr lang="en-US" sz="1100" spc="-5" dirty="0" smtClean="0">
                <a:latin typeface="Times New Roman"/>
                <a:cs typeface="Times New Roman"/>
              </a:rPr>
              <a:t> </a:t>
            </a:r>
            <a:r>
              <a:rPr lang="en-US" sz="1100" dirty="0" smtClean="0">
                <a:latin typeface="Times New Roman"/>
                <a:cs typeface="Times New Roman"/>
              </a:rPr>
              <a:t>to</a:t>
            </a:r>
            <a:r>
              <a:rPr lang="en-US" sz="1100" spc="5" dirty="0" smtClean="0">
                <a:latin typeface="Times New Roman"/>
                <a:cs typeface="Times New Roman"/>
              </a:rPr>
              <a:t> </a:t>
            </a:r>
            <a:r>
              <a:rPr lang="en-US" sz="1100" dirty="0" smtClean="0">
                <a:latin typeface="Times New Roman"/>
                <a:cs typeface="Times New Roman"/>
              </a:rPr>
              <a:t>issues</a:t>
            </a:r>
            <a:r>
              <a:rPr lang="en-US" sz="1100" spc="10" dirty="0" smtClean="0">
                <a:latin typeface="Times New Roman"/>
                <a:cs typeface="Times New Roman"/>
              </a:rPr>
              <a:t> </a:t>
            </a:r>
            <a:r>
              <a:rPr lang="en-US" sz="1100" dirty="0" smtClean="0">
                <a:latin typeface="Times New Roman"/>
                <a:cs typeface="Times New Roman"/>
              </a:rPr>
              <a:t>on</a:t>
            </a:r>
            <a:r>
              <a:rPr lang="en-US" sz="1100" spc="15" dirty="0" smtClean="0">
                <a:latin typeface="Times New Roman"/>
                <a:cs typeface="Times New Roman"/>
              </a:rPr>
              <a:t> </a:t>
            </a:r>
            <a:r>
              <a:rPr lang="en-US" sz="1100" dirty="0" smtClean="0">
                <a:latin typeface="Times New Roman"/>
                <a:cs typeface="Times New Roman"/>
              </a:rPr>
              <a:t>‘need’ basis</a:t>
            </a:r>
            <a:r>
              <a:rPr lang="en-US" sz="1100" spc="10" dirty="0" smtClean="0">
                <a:latin typeface="Times New Roman"/>
                <a:cs typeface="Times New Roman"/>
              </a:rPr>
              <a:t> </a:t>
            </a:r>
            <a:r>
              <a:rPr lang="en-US" sz="1100" dirty="0" smtClean="0">
                <a:latin typeface="Times New Roman"/>
                <a:cs typeface="Times New Roman"/>
              </a:rPr>
              <a:t>across the</a:t>
            </a:r>
            <a:r>
              <a:rPr lang="en-US" sz="1100" spc="10" dirty="0" smtClean="0">
                <a:latin typeface="Times New Roman"/>
                <a:cs typeface="Times New Roman"/>
              </a:rPr>
              <a:t> </a:t>
            </a:r>
            <a:r>
              <a:rPr lang="en-US" sz="1100" dirty="0" smtClean="0">
                <a:latin typeface="Times New Roman"/>
                <a:cs typeface="Times New Roman"/>
              </a:rPr>
              <a:t>year</a:t>
            </a:r>
            <a:r>
              <a:rPr lang="en-US" sz="1100" spc="15" dirty="0" smtClean="0">
                <a:latin typeface="Times New Roman"/>
                <a:cs typeface="Times New Roman"/>
              </a:rPr>
              <a:t> </a:t>
            </a:r>
            <a:r>
              <a:rPr lang="en-US" sz="1100" dirty="0" smtClean="0">
                <a:latin typeface="Times New Roman"/>
                <a:cs typeface="Times New Roman"/>
              </a:rPr>
              <a:t>as</a:t>
            </a:r>
            <a:r>
              <a:rPr lang="en-US" sz="1100" spc="5" dirty="0" smtClean="0">
                <a:latin typeface="Times New Roman"/>
                <a:cs typeface="Times New Roman"/>
              </a:rPr>
              <a:t> </a:t>
            </a:r>
            <a:r>
              <a:rPr lang="en-US" sz="1100" dirty="0" smtClean="0">
                <a:latin typeface="Times New Roman"/>
                <a:cs typeface="Times New Roman"/>
              </a:rPr>
              <a:t>well.</a:t>
            </a:r>
            <a:r>
              <a:rPr lang="en-US" sz="1100" spc="15" dirty="0" smtClean="0">
                <a:latin typeface="Times New Roman"/>
                <a:cs typeface="Times New Roman"/>
              </a:rPr>
              <a:t> </a:t>
            </a:r>
            <a:r>
              <a:rPr lang="en-US" sz="1100" dirty="0" smtClean="0">
                <a:latin typeface="Times New Roman"/>
                <a:cs typeface="Times New Roman"/>
              </a:rPr>
              <a:t>In</a:t>
            </a:r>
            <a:r>
              <a:rPr lang="en-US" sz="1100" spc="20" dirty="0" smtClean="0">
                <a:latin typeface="Times New Roman"/>
                <a:cs typeface="Times New Roman"/>
              </a:rPr>
              <a:t> </a:t>
            </a:r>
            <a:r>
              <a:rPr lang="en-US" sz="1100" dirty="0" smtClean="0">
                <a:latin typeface="Times New Roman"/>
                <a:cs typeface="Times New Roman"/>
              </a:rPr>
              <a:t>FY</a:t>
            </a:r>
            <a:r>
              <a:rPr lang="en-US" sz="1100" spc="10" dirty="0" smtClean="0">
                <a:latin typeface="Times New Roman"/>
                <a:cs typeface="Times New Roman"/>
              </a:rPr>
              <a:t> </a:t>
            </a:r>
            <a:r>
              <a:rPr lang="en-US" sz="1100" dirty="0" smtClean="0">
                <a:latin typeface="Times New Roman"/>
                <a:cs typeface="Times New Roman"/>
              </a:rPr>
              <a:t>2019-20,</a:t>
            </a:r>
            <a:r>
              <a:rPr lang="en-US" sz="1100" spc="5" dirty="0" smtClean="0">
                <a:latin typeface="Times New Roman"/>
                <a:cs typeface="Times New Roman"/>
              </a:rPr>
              <a:t> </a:t>
            </a:r>
            <a:r>
              <a:rPr lang="en-US" sz="1100" dirty="0" smtClean="0">
                <a:latin typeface="Times New Roman"/>
                <a:cs typeface="Times New Roman"/>
              </a:rPr>
              <a:t>they</a:t>
            </a:r>
            <a:r>
              <a:rPr lang="en-US" sz="1100" spc="10" dirty="0" smtClean="0">
                <a:latin typeface="Times New Roman"/>
                <a:cs typeface="Times New Roman"/>
              </a:rPr>
              <a:t> </a:t>
            </a:r>
            <a:r>
              <a:rPr lang="en-US" sz="1100" spc="-10" dirty="0" smtClean="0">
                <a:latin typeface="Times New Roman"/>
                <a:cs typeface="Times New Roman"/>
              </a:rPr>
              <a:t>reached </a:t>
            </a:r>
            <a:r>
              <a:rPr lang="en-US" sz="1100" dirty="0" smtClean="0">
                <a:latin typeface="Times New Roman"/>
                <a:cs typeface="Times New Roman"/>
              </a:rPr>
              <a:t>out</a:t>
            </a:r>
            <a:r>
              <a:rPr lang="en-US" sz="1100" spc="114" dirty="0" smtClean="0">
                <a:latin typeface="Times New Roman"/>
                <a:cs typeface="Times New Roman"/>
              </a:rPr>
              <a:t> </a:t>
            </a:r>
            <a:r>
              <a:rPr lang="en-US" sz="1100" dirty="0" smtClean="0">
                <a:latin typeface="Times New Roman"/>
                <a:cs typeface="Times New Roman"/>
              </a:rPr>
              <a:t>to</a:t>
            </a:r>
            <a:r>
              <a:rPr lang="en-US" sz="1100" spc="114" dirty="0" smtClean="0">
                <a:latin typeface="Times New Roman"/>
                <a:cs typeface="Times New Roman"/>
              </a:rPr>
              <a:t> </a:t>
            </a:r>
            <a:r>
              <a:rPr lang="en-US" sz="1100" dirty="0" smtClean="0">
                <a:latin typeface="Times New Roman"/>
                <a:cs typeface="Times New Roman"/>
              </a:rPr>
              <a:t>impact</a:t>
            </a:r>
            <a:r>
              <a:rPr lang="en-US" sz="1100" spc="114" dirty="0" smtClean="0">
                <a:latin typeface="Times New Roman"/>
                <a:cs typeface="Times New Roman"/>
              </a:rPr>
              <a:t> </a:t>
            </a:r>
            <a:r>
              <a:rPr lang="en-US" sz="1100" dirty="0" smtClean="0">
                <a:latin typeface="Times New Roman"/>
                <a:cs typeface="Times New Roman"/>
              </a:rPr>
              <a:t>45000</a:t>
            </a:r>
            <a:r>
              <a:rPr lang="en-US" sz="1100" spc="120" dirty="0" smtClean="0">
                <a:latin typeface="Times New Roman"/>
                <a:cs typeface="Times New Roman"/>
              </a:rPr>
              <a:t> </a:t>
            </a:r>
            <a:r>
              <a:rPr lang="en-US" sz="1100" dirty="0" smtClean="0">
                <a:latin typeface="Times New Roman"/>
                <a:cs typeface="Times New Roman"/>
              </a:rPr>
              <a:t>lives</a:t>
            </a:r>
            <a:r>
              <a:rPr lang="en-US" sz="1100" spc="114" dirty="0" smtClean="0">
                <a:latin typeface="Times New Roman"/>
                <a:cs typeface="Times New Roman"/>
              </a:rPr>
              <a:t> </a:t>
            </a:r>
            <a:r>
              <a:rPr lang="en-US" sz="1100" dirty="0" smtClean="0">
                <a:latin typeface="Times New Roman"/>
                <a:cs typeface="Times New Roman"/>
              </a:rPr>
              <a:t>under</a:t>
            </a:r>
            <a:r>
              <a:rPr lang="en-US" sz="1100" spc="110" dirty="0" smtClean="0">
                <a:latin typeface="Times New Roman"/>
                <a:cs typeface="Times New Roman"/>
              </a:rPr>
              <a:t> </a:t>
            </a:r>
            <a:r>
              <a:rPr lang="en-US" sz="1100" dirty="0" smtClean="0">
                <a:latin typeface="Times New Roman"/>
                <a:cs typeface="Times New Roman"/>
              </a:rPr>
              <a:t>Maharashtra</a:t>
            </a:r>
            <a:r>
              <a:rPr lang="en-US" sz="1100" spc="125" dirty="0" smtClean="0">
                <a:latin typeface="Times New Roman"/>
                <a:cs typeface="Times New Roman"/>
              </a:rPr>
              <a:t> </a:t>
            </a:r>
            <a:r>
              <a:rPr lang="en-US" sz="1100" dirty="0" smtClean="0">
                <a:latin typeface="Times New Roman"/>
                <a:cs typeface="Times New Roman"/>
              </a:rPr>
              <a:t>Flood</a:t>
            </a:r>
            <a:r>
              <a:rPr lang="en-US" sz="1100" spc="114" dirty="0" smtClean="0">
                <a:latin typeface="Times New Roman"/>
                <a:cs typeface="Times New Roman"/>
              </a:rPr>
              <a:t> </a:t>
            </a:r>
            <a:r>
              <a:rPr lang="en-US" sz="1100" dirty="0" smtClean="0">
                <a:latin typeface="Times New Roman"/>
                <a:cs typeface="Times New Roman"/>
              </a:rPr>
              <a:t>Response</a:t>
            </a:r>
            <a:r>
              <a:rPr lang="en-US" sz="1100" spc="110" dirty="0" smtClean="0">
                <a:latin typeface="Times New Roman"/>
                <a:cs typeface="Times New Roman"/>
              </a:rPr>
              <a:t> </a:t>
            </a:r>
            <a:r>
              <a:rPr lang="en-US" sz="1100" dirty="0" err="1" smtClean="0">
                <a:latin typeface="Times New Roman"/>
                <a:cs typeface="Times New Roman"/>
              </a:rPr>
              <a:t>Programme</a:t>
            </a:r>
            <a:r>
              <a:rPr lang="en-US" sz="1100" dirty="0" smtClean="0">
                <a:latin typeface="Times New Roman"/>
                <a:cs typeface="Times New Roman"/>
              </a:rPr>
              <a:t>;</a:t>
            </a:r>
            <a:r>
              <a:rPr lang="en-US" sz="1100" spc="114" dirty="0" smtClean="0">
                <a:latin typeface="Times New Roman"/>
                <a:cs typeface="Times New Roman"/>
              </a:rPr>
              <a:t> </a:t>
            </a:r>
            <a:r>
              <a:rPr lang="en-US" sz="1100" dirty="0" smtClean="0">
                <a:latin typeface="Times New Roman"/>
                <a:cs typeface="Times New Roman"/>
              </a:rPr>
              <a:t>and</a:t>
            </a:r>
            <a:r>
              <a:rPr lang="en-US" sz="1100" spc="110" dirty="0" smtClean="0">
                <a:latin typeface="Times New Roman"/>
                <a:cs typeface="Times New Roman"/>
              </a:rPr>
              <a:t> </a:t>
            </a:r>
            <a:r>
              <a:rPr lang="en-US" sz="1100" spc="-20" dirty="0" smtClean="0">
                <a:latin typeface="Times New Roman"/>
                <a:cs typeface="Times New Roman"/>
              </a:rPr>
              <a:t>also </a:t>
            </a:r>
            <a:r>
              <a:rPr lang="en-US" sz="1100" dirty="0" smtClean="0">
                <a:latin typeface="Times New Roman"/>
                <a:cs typeface="Times New Roman"/>
              </a:rPr>
              <a:t>supplied</a:t>
            </a:r>
            <a:r>
              <a:rPr lang="en-US" sz="1100" spc="325" dirty="0" smtClean="0">
                <a:latin typeface="Times New Roman"/>
                <a:cs typeface="Times New Roman"/>
              </a:rPr>
              <a:t> </a:t>
            </a:r>
            <a:r>
              <a:rPr lang="en-US" sz="1100" dirty="0" smtClean="0">
                <a:latin typeface="Times New Roman"/>
                <a:cs typeface="Times New Roman"/>
              </a:rPr>
              <a:t>relief</a:t>
            </a:r>
            <a:r>
              <a:rPr lang="en-US" sz="1100" spc="330" dirty="0" smtClean="0">
                <a:latin typeface="Times New Roman"/>
                <a:cs typeface="Times New Roman"/>
              </a:rPr>
              <a:t> </a:t>
            </a:r>
            <a:r>
              <a:rPr lang="en-US" sz="1100" dirty="0" smtClean="0">
                <a:latin typeface="Times New Roman"/>
                <a:cs typeface="Times New Roman"/>
              </a:rPr>
              <a:t>to</a:t>
            </a:r>
            <a:r>
              <a:rPr lang="en-US" sz="1100" spc="335" dirty="0" smtClean="0">
                <a:latin typeface="Times New Roman"/>
                <a:cs typeface="Times New Roman"/>
              </a:rPr>
              <a:t> </a:t>
            </a:r>
            <a:r>
              <a:rPr lang="en-US" sz="1100" dirty="0" smtClean="0">
                <a:latin typeface="Times New Roman"/>
                <a:cs typeface="Times New Roman"/>
              </a:rPr>
              <a:t>13199</a:t>
            </a:r>
            <a:r>
              <a:rPr lang="en-US" sz="1100" spc="330" dirty="0" smtClean="0">
                <a:latin typeface="Times New Roman"/>
                <a:cs typeface="Times New Roman"/>
              </a:rPr>
              <a:t> </a:t>
            </a:r>
            <a:r>
              <a:rPr lang="en-US" sz="1100" dirty="0" smtClean="0">
                <a:latin typeface="Times New Roman"/>
                <a:cs typeface="Times New Roman"/>
              </a:rPr>
              <a:t>communities</a:t>
            </a:r>
            <a:r>
              <a:rPr lang="en-US" sz="1100" spc="335" dirty="0" smtClean="0">
                <a:latin typeface="Times New Roman"/>
                <a:cs typeface="Times New Roman"/>
              </a:rPr>
              <a:t> </a:t>
            </a:r>
            <a:r>
              <a:rPr lang="en-US" sz="1100" dirty="0" smtClean="0">
                <a:latin typeface="Times New Roman"/>
                <a:cs typeface="Times New Roman"/>
              </a:rPr>
              <a:t>across</a:t>
            </a:r>
            <a:r>
              <a:rPr lang="en-US" sz="1100" spc="335" dirty="0" smtClean="0">
                <a:latin typeface="Times New Roman"/>
                <a:cs typeface="Times New Roman"/>
              </a:rPr>
              <a:t> </a:t>
            </a:r>
            <a:r>
              <a:rPr lang="en-US" sz="1100" dirty="0" smtClean="0">
                <a:latin typeface="Times New Roman"/>
                <a:cs typeface="Times New Roman"/>
              </a:rPr>
              <a:t>plant</a:t>
            </a:r>
            <a:r>
              <a:rPr lang="en-US" sz="1100" spc="330" dirty="0" smtClean="0">
                <a:latin typeface="Times New Roman"/>
                <a:cs typeface="Times New Roman"/>
              </a:rPr>
              <a:t> </a:t>
            </a:r>
            <a:r>
              <a:rPr lang="en-US" sz="1100" dirty="0" smtClean="0">
                <a:latin typeface="Times New Roman"/>
                <a:cs typeface="Times New Roman"/>
              </a:rPr>
              <a:t>locations,</a:t>
            </a:r>
            <a:r>
              <a:rPr lang="en-US" sz="1100" spc="335" dirty="0" smtClean="0">
                <a:latin typeface="Times New Roman"/>
                <a:cs typeface="Times New Roman"/>
              </a:rPr>
              <a:t> </a:t>
            </a:r>
            <a:r>
              <a:rPr lang="en-US" sz="1100" dirty="0" smtClean="0">
                <a:latin typeface="Times New Roman"/>
                <a:cs typeface="Times New Roman"/>
              </a:rPr>
              <a:t>which</a:t>
            </a:r>
            <a:r>
              <a:rPr lang="en-US" sz="1100" spc="320" dirty="0" smtClean="0">
                <a:latin typeface="Times New Roman"/>
                <a:cs typeface="Times New Roman"/>
              </a:rPr>
              <a:t> </a:t>
            </a:r>
            <a:r>
              <a:rPr lang="en-US" sz="1100" dirty="0" smtClean="0">
                <a:latin typeface="Times New Roman"/>
                <a:cs typeface="Times New Roman"/>
              </a:rPr>
              <a:t>were</a:t>
            </a:r>
            <a:r>
              <a:rPr lang="en-US" sz="1100" spc="315" dirty="0" smtClean="0">
                <a:latin typeface="Times New Roman"/>
                <a:cs typeface="Times New Roman"/>
              </a:rPr>
              <a:t> </a:t>
            </a:r>
            <a:r>
              <a:rPr lang="en-US" sz="1100" spc="-10" dirty="0" smtClean="0">
                <a:latin typeface="Times New Roman"/>
                <a:cs typeface="Times New Roman"/>
              </a:rPr>
              <a:t>turned </a:t>
            </a:r>
            <a:r>
              <a:rPr lang="en-US" sz="1100" dirty="0" smtClean="0">
                <a:latin typeface="Times New Roman"/>
                <a:cs typeface="Times New Roman"/>
              </a:rPr>
              <a:t>vulnerable</a:t>
            </a:r>
            <a:r>
              <a:rPr lang="en-US" sz="1100" spc="-30" dirty="0" smtClean="0">
                <a:latin typeface="Times New Roman"/>
                <a:cs typeface="Times New Roman"/>
              </a:rPr>
              <a:t> </a:t>
            </a:r>
            <a:r>
              <a:rPr lang="en-US" sz="1100" dirty="0" smtClean="0">
                <a:latin typeface="Times New Roman"/>
                <a:cs typeface="Times New Roman"/>
              </a:rPr>
              <a:t>due</a:t>
            </a:r>
            <a:r>
              <a:rPr lang="en-US" sz="1100" spc="-40" dirty="0" smtClean="0">
                <a:latin typeface="Times New Roman"/>
                <a:cs typeface="Times New Roman"/>
              </a:rPr>
              <a:t> </a:t>
            </a:r>
            <a:r>
              <a:rPr lang="en-US" sz="1100" dirty="0" smtClean="0">
                <a:latin typeface="Times New Roman"/>
                <a:cs typeface="Times New Roman"/>
              </a:rPr>
              <a:t>to</a:t>
            </a:r>
            <a:r>
              <a:rPr lang="en-US" sz="1100" spc="-30" dirty="0" smtClean="0">
                <a:latin typeface="Times New Roman"/>
                <a:cs typeface="Times New Roman"/>
              </a:rPr>
              <a:t> </a:t>
            </a:r>
            <a:r>
              <a:rPr lang="en-US" sz="1100" dirty="0" smtClean="0">
                <a:latin typeface="Times New Roman"/>
                <a:cs typeface="Times New Roman"/>
              </a:rPr>
              <a:t>the</a:t>
            </a:r>
            <a:r>
              <a:rPr lang="en-US" sz="1100" spc="-35" dirty="0" smtClean="0">
                <a:latin typeface="Times New Roman"/>
                <a:cs typeface="Times New Roman"/>
              </a:rPr>
              <a:t> </a:t>
            </a:r>
            <a:r>
              <a:rPr lang="en-US" sz="1100" dirty="0" smtClean="0">
                <a:latin typeface="Times New Roman"/>
                <a:cs typeface="Times New Roman"/>
              </a:rPr>
              <a:t>COVID</a:t>
            </a:r>
            <a:r>
              <a:rPr lang="en-US" sz="1100" spc="-25" dirty="0" smtClean="0">
                <a:latin typeface="Times New Roman"/>
                <a:cs typeface="Times New Roman"/>
              </a:rPr>
              <a:t> </a:t>
            </a:r>
            <a:r>
              <a:rPr lang="en-US" sz="1100" dirty="0" smtClean="0">
                <a:latin typeface="Times New Roman"/>
                <a:cs typeface="Times New Roman"/>
              </a:rPr>
              <a:t>19</a:t>
            </a:r>
            <a:r>
              <a:rPr lang="en-US" sz="1100" spc="-25" dirty="0" smtClean="0">
                <a:latin typeface="Times New Roman"/>
                <a:cs typeface="Times New Roman"/>
              </a:rPr>
              <a:t> </a:t>
            </a:r>
            <a:r>
              <a:rPr lang="en-US" sz="1100" spc="-10" dirty="0" smtClean="0">
                <a:latin typeface="Times New Roman"/>
                <a:cs typeface="Times New Roman"/>
              </a:rPr>
              <a:t>pandemic.</a:t>
            </a:r>
            <a:endParaRPr lang="en-US" sz="1100" dirty="0" smtClean="0">
              <a:latin typeface="Times New Roman"/>
              <a:cs typeface="Times New Roman"/>
            </a:endParaRPr>
          </a:p>
          <a:p>
            <a:pPr marL="12700" marR="10795" algn="just">
              <a:lnSpc>
                <a:spcPct val="144200"/>
              </a:lnSpc>
              <a:spcBef>
                <a:spcPts val="790"/>
              </a:spcBef>
            </a:pPr>
            <a:r>
              <a:rPr lang="en-US" sz="1100" dirty="0" smtClean="0">
                <a:latin typeface="Times New Roman"/>
                <a:cs typeface="Times New Roman"/>
              </a:rPr>
              <a:t>Tata</a:t>
            </a:r>
            <a:r>
              <a:rPr lang="en-US" sz="1100" spc="110" dirty="0" smtClean="0">
                <a:latin typeface="Times New Roman"/>
                <a:cs typeface="Times New Roman"/>
              </a:rPr>
              <a:t> </a:t>
            </a:r>
            <a:r>
              <a:rPr lang="en-US" sz="1100" dirty="0" smtClean="0">
                <a:latin typeface="Times New Roman"/>
                <a:cs typeface="Times New Roman"/>
              </a:rPr>
              <a:t>Motors</a:t>
            </a:r>
            <a:r>
              <a:rPr lang="en-US" sz="1100" spc="114" dirty="0" smtClean="0">
                <a:latin typeface="Times New Roman"/>
                <a:cs typeface="Times New Roman"/>
              </a:rPr>
              <a:t> </a:t>
            </a:r>
            <a:r>
              <a:rPr lang="en-US" sz="1100" dirty="0" smtClean="0">
                <a:latin typeface="Times New Roman"/>
                <a:cs typeface="Times New Roman"/>
              </a:rPr>
              <a:t>is</a:t>
            </a:r>
            <a:r>
              <a:rPr lang="en-US" sz="1100" spc="120" dirty="0" smtClean="0">
                <a:latin typeface="Times New Roman"/>
                <a:cs typeface="Times New Roman"/>
              </a:rPr>
              <a:t> </a:t>
            </a:r>
            <a:r>
              <a:rPr lang="en-US" sz="1100" dirty="0" smtClean="0">
                <a:latin typeface="Times New Roman"/>
                <a:cs typeface="Times New Roman"/>
              </a:rPr>
              <a:t>committed</a:t>
            </a:r>
            <a:r>
              <a:rPr lang="en-US" sz="1100" spc="114" dirty="0" smtClean="0">
                <a:latin typeface="Times New Roman"/>
                <a:cs typeface="Times New Roman"/>
              </a:rPr>
              <a:t> </a:t>
            </a:r>
            <a:r>
              <a:rPr lang="en-US" sz="1100" dirty="0" smtClean="0">
                <a:latin typeface="Times New Roman"/>
                <a:cs typeface="Times New Roman"/>
              </a:rPr>
              <a:t>to</a:t>
            </a:r>
            <a:r>
              <a:rPr lang="en-US" sz="1100" spc="120" dirty="0" smtClean="0">
                <a:latin typeface="Times New Roman"/>
                <a:cs typeface="Times New Roman"/>
              </a:rPr>
              <a:t> </a:t>
            </a:r>
            <a:r>
              <a:rPr lang="en-US" sz="1100" dirty="0" smtClean="0">
                <a:latin typeface="Times New Roman"/>
                <a:cs typeface="Times New Roman"/>
              </a:rPr>
              <a:t>sustainable</a:t>
            </a:r>
            <a:r>
              <a:rPr lang="en-US" sz="1100" spc="114" dirty="0" smtClean="0">
                <a:latin typeface="Times New Roman"/>
                <a:cs typeface="Times New Roman"/>
              </a:rPr>
              <a:t> </a:t>
            </a:r>
            <a:r>
              <a:rPr lang="en-US" sz="1100" dirty="0" smtClean="0">
                <a:latin typeface="Times New Roman"/>
                <a:cs typeface="Times New Roman"/>
              </a:rPr>
              <a:t>development,</a:t>
            </a:r>
            <a:r>
              <a:rPr lang="en-US" sz="1100" spc="120" dirty="0" smtClean="0">
                <a:latin typeface="Times New Roman"/>
                <a:cs typeface="Times New Roman"/>
              </a:rPr>
              <a:t> </a:t>
            </a:r>
            <a:r>
              <a:rPr lang="en-US" sz="1100" dirty="0" smtClean="0">
                <a:latin typeface="Times New Roman"/>
                <a:cs typeface="Times New Roman"/>
              </a:rPr>
              <a:t>where</a:t>
            </a:r>
            <a:r>
              <a:rPr lang="en-US" sz="1100" spc="120" dirty="0" smtClean="0">
                <a:latin typeface="Times New Roman"/>
                <a:cs typeface="Times New Roman"/>
              </a:rPr>
              <a:t> </a:t>
            </a:r>
            <a:r>
              <a:rPr lang="en-US" sz="1100" dirty="0" smtClean="0">
                <a:latin typeface="Times New Roman"/>
                <a:cs typeface="Times New Roman"/>
              </a:rPr>
              <a:t>business</a:t>
            </a:r>
            <a:r>
              <a:rPr lang="en-US" sz="1100" spc="120" dirty="0" smtClean="0">
                <a:latin typeface="Times New Roman"/>
                <a:cs typeface="Times New Roman"/>
              </a:rPr>
              <a:t> </a:t>
            </a:r>
            <a:r>
              <a:rPr lang="en-US" sz="1100" dirty="0" smtClean="0">
                <a:latin typeface="Times New Roman"/>
                <a:cs typeface="Times New Roman"/>
              </a:rPr>
              <a:t>goes</a:t>
            </a:r>
            <a:r>
              <a:rPr lang="en-US" sz="1100" spc="120" dirty="0" smtClean="0">
                <a:latin typeface="Times New Roman"/>
                <a:cs typeface="Times New Roman"/>
              </a:rPr>
              <a:t> </a:t>
            </a:r>
            <a:r>
              <a:rPr lang="en-US" sz="1100" dirty="0" smtClean="0">
                <a:latin typeface="Times New Roman"/>
                <a:cs typeface="Times New Roman"/>
              </a:rPr>
              <a:t>hand</a:t>
            </a:r>
            <a:r>
              <a:rPr lang="en-US" sz="1100" spc="120" dirty="0" smtClean="0">
                <a:latin typeface="Times New Roman"/>
                <a:cs typeface="Times New Roman"/>
              </a:rPr>
              <a:t> </a:t>
            </a:r>
            <a:r>
              <a:rPr lang="en-US" sz="1100" spc="-25" dirty="0" smtClean="0">
                <a:latin typeface="Times New Roman"/>
                <a:cs typeface="Times New Roman"/>
              </a:rPr>
              <a:t>in </a:t>
            </a:r>
            <a:r>
              <a:rPr lang="en-US" sz="1100" dirty="0" smtClean="0">
                <a:latin typeface="Times New Roman"/>
                <a:cs typeface="Times New Roman"/>
              </a:rPr>
              <a:t>hand</a:t>
            </a:r>
            <a:r>
              <a:rPr lang="en-US" sz="1100" spc="-10" dirty="0" smtClean="0">
                <a:latin typeface="Times New Roman"/>
                <a:cs typeface="Times New Roman"/>
              </a:rPr>
              <a:t> </a:t>
            </a:r>
            <a:r>
              <a:rPr lang="en-US" sz="1100" dirty="0" smtClean="0">
                <a:latin typeface="Times New Roman"/>
                <a:cs typeface="Times New Roman"/>
              </a:rPr>
              <a:t>with</a:t>
            </a:r>
            <a:r>
              <a:rPr lang="en-US" sz="1100" spc="-10" dirty="0" smtClean="0">
                <a:latin typeface="Times New Roman"/>
                <a:cs typeface="Times New Roman"/>
              </a:rPr>
              <a:t> </a:t>
            </a:r>
            <a:r>
              <a:rPr lang="en-US" sz="1100" dirty="0" smtClean="0">
                <a:latin typeface="Times New Roman"/>
                <a:cs typeface="Times New Roman"/>
              </a:rPr>
              <a:t>societal</a:t>
            </a:r>
            <a:r>
              <a:rPr lang="en-US" sz="1100" spc="-5" dirty="0" smtClean="0">
                <a:latin typeface="Times New Roman"/>
                <a:cs typeface="Times New Roman"/>
              </a:rPr>
              <a:t> </a:t>
            </a:r>
            <a:r>
              <a:rPr lang="en-US" sz="1100" dirty="0" smtClean="0">
                <a:latin typeface="Times New Roman"/>
                <a:cs typeface="Times New Roman"/>
              </a:rPr>
              <a:t>wellbeing</a:t>
            </a:r>
            <a:r>
              <a:rPr lang="en-US" sz="1100" spc="-10" dirty="0" smtClean="0">
                <a:latin typeface="Times New Roman"/>
                <a:cs typeface="Times New Roman"/>
              </a:rPr>
              <a:t> </a:t>
            </a:r>
            <a:r>
              <a:rPr lang="en-US" sz="1100" dirty="0" smtClean="0">
                <a:latin typeface="Times New Roman"/>
                <a:cs typeface="Times New Roman"/>
              </a:rPr>
              <a:t>and</a:t>
            </a:r>
            <a:r>
              <a:rPr lang="en-US" sz="1100" spc="-10" dirty="0" smtClean="0">
                <a:latin typeface="Times New Roman"/>
                <a:cs typeface="Times New Roman"/>
              </a:rPr>
              <a:t> </a:t>
            </a:r>
            <a:r>
              <a:rPr lang="en-US" sz="1100" dirty="0" smtClean="0">
                <a:latin typeface="Times New Roman"/>
                <a:cs typeface="Times New Roman"/>
              </a:rPr>
              <a:t>environmental</a:t>
            </a:r>
            <a:r>
              <a:rPr lang="en-US" sz="1100" spc="-5" dirty="0" smtClean="0">
                <a:latin typeface="Times New Roman"/>
                <a:cs typeface="Times New Roman"/>
              </a:rPr>
              <a:t> </a:t>
            </a:r>
            <a:r>
              <a:rPr lang="en-US" sz="1100" spc="-10" dirty="0" smtClean="0">
                <a:latin typeface="Times New Roman"/>
                <a:cs typeface="Times New Roman"/>
              </a:rPr>
              <a:t>consciousness.</a:t>
            </a:r>
            <a:endParaRPr lang="en-US" sz="1100" dirty="0" smtClean="0">
              <a:latin typeface="Times New Roman"/>
              <a:cs typeface="Times New Roman"/>
            </a:endParaRPr>
          </a:p>
          <a:p>
            <a:endParaRPr lang="en-US" sz="1100" dirty="0"/>
          </a:p>
        </p:txBody>
      </p:sp>
      <p:pic>
        <p:nvPicPr>
          <p:cNvPr id="4" name="object 6"/>
          <p:cNvPicPr/>
          <p:nvPr/>
        </p:nvPicPr>
        <p:blipFill>
          <a:blip r:embed="rId2" cstate="print"/>
          <a:stretch>
            <a:fillRect/>
          </a:stretch>
        </p:blipFill>
        <p:spPr>
          <a:xfrm>
            <a:off x="1595406" y="2214554"/>
            <a:ext cx="5731509" cy="109791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5340" y="357166"/>
            <a:ext cx="9952071" cy="5434035"/>
          </a:xfrm>
        </p:spPr>
        <p:txBody>
          <a:bodyPr>
            <a:normAutofit fontScale="55000" lnSpcReduction="20000"/>
          </a:bodyPr>
          <a:lstStyle/>
          <a:p>
            <a:pPr marL="241300" algn="just">
              <a:lnSpc>
                <a:spcPct val="100000"/>
              </a:lnSpc>
              <a:buAutoNum type="arabicPeriod"/>
              <a:tabLst>
                <a:tab pos="241300" algn="l"/>
              </a:tabLst>
            </a:pPr>
            <a:r>
              <a:rPr lang="en-US" b="1" dirty="0" err="1" smtClean="0">
                <a:latin typeface="Times New Roman"/>
                <a:cs typeface="Times New Roman"/>
              </a:rPr>
              <a:t>Aarogya</a:t>
            </a:r>
            <a:r>
              <a:rPr lang="en-US" b="1" spc="-20" dirty="0" smtClean="0">
                <a:latin typeface="Times New Roman"/>
                <a:cs typeface="Times New Roman"/>
              </a:rPr>
              <a:t> </a:t>
            </a:r>
            <a:r>
              <a:rPr lang="en-US" b="1" dirty="0" smtClean="0">
                <a:latin typeface="Times New Roman"/>
                <a:cs typeface="Times New Roman"/>
              </a:rPr>
              <a:t>-</a:t>
            </a:r>
            <a:r>
              <a:rPr lang="en-US" b="1" spc="-15" dirty="0" smtClean="0">
                <a:latin typeface="Times New Roman"/>
                <a:cs typeface="Times New Roman"/>
              </a:rPr>
              <a:t> </a:t>
            </a:r>
            <a:r>
              <a:rPr lang="en-US" b="1" spc="-10" dirty="0" smtClean="0">
                <a:latin typeface="Times New Roman"/>
                <a:cs typeface="Times New Roman"/>
              </a:rPr>
              <a:t>Health:</a:t>
            </a:r>
            <a:endParaRPr lang="en-US" dirty="0" smtClean="0">
              <a:latin typeface="Times New Roman"/>
              <a:cs typeface="Times New Roman"/>
            </a:endParaRPr>
          </a:p>
          <a:p>
            <a:pPr marL="241300" algn="just">
              <a:lnSpc>
                <a:spcPct val="100000"/>
              </a:lnSpc>
              <a:spcBef>
                <a:spcPts val="625"/>
              </a:spcBef>
            </a:pPr>
            <a:r>
              <a:rPr lang="en-US" dirty="0" smtClean="0">
                <a:latin typeface="Times New Roman"/>
                <a:cs typeface="Times New Roman"/>
              </a:rPr>
              <a:t>Good</a:t>
            </a:r>
            <a:r>
              <a:rPr lang="en-US" spc="15" dirty="0" smtClean="0">
                <a:latin typeface="Times New Roman"/>
                <a:cs typeface="Times New Roman"/>
              </a:rPr>
              <a:t> </a:t>
            </a:r>
            <a:r>
              <a:rPr lang="en-US" dirty="0" smtClean="0">
                <a:latin typeface="Times New Roman"/>
                <a:cs typeface="Times New Roman"/>
              </a:rPr>
              <a:t>health</a:t>
            </a:r>
            <a:r>
              <a:rPr lang="en-US" spc="35" dirty="0" smtClean="0">
                <a:latin typeface="Times New Roman"/>
                <a:cs typeface="Times New Roman"/>
              </a:rPr>
              <a:t> </a:t>
            </a:r>
            <a:r>
              <a:rPr lang="en-US" dirty="0" smtClean="0">
                <a:latin typeface="Times New Roman"/>
                <a:cs typeface="Times New Roman"/>
              </a:rPr>
              <a:t>is</a:t>
            </a:r>
            <a:r>
              <a:rPr lang="en-US" spc="35" dirty="0" smtClean="0">
                <a:latin typeface="Times New Roman"/>
                <a:cs typeface="Times New Roman"/>
              </a:rPr>
              <a:t> </a:t>
            </a:r>
            <a:r>
              <a:rPr lang="en-US" dirty="0" smtClean="0">
                <a:latin typeface="Times New Roman"/>
                <a:cs typeface="Times New Roman"/>
              </a:rPr>
              <a:t>cardinal</a:t>
            </a:r>
            <a:r>
              <a:rPr lang="en-US" spc="30" dirty="0" smtClean="0">
                <a:latin typeface="Times New Roman"/>
                <a:cs typeface="Times New Roman"/>
              </a:rPr>
              <a:t> </a:t>
            </a:r>
            <a:r>
              <a:rPr lang="en-US" dirty="0" smtClean="0">
                <a:latin typeface="Times New Roman"/>
                <a:cs typeface="Times New Roman"/>
              </a:rPr>
              <a:t>to</a:t>
            </a:r>
            <a:r>
              <a:rPr lang="en-US" spc="20" dirty="0" smtClean="0">
                <a:latin typeface="Times New Roman"/>
                <a:cs typeface="Times New Roman"/>
              </a:rPr>
              <a:t> </a:t>
            </a:r>
            <a:r>
              <a:rPr lang="en-US" dirty="0" smtClean="0">
                <a:latin typeface="Times New Roman"/>
                <a:cs typeface="Times New Roman"/>
              </a:rPr>
              <a:t>human</a:t>
            </a:r>
            <a:r>
              <a:rPr lang="en-US" spc="25" dirty="0" smtClean="0">
                <a:latin typeface="Times New Roman"/>
                <a:cs typeface="Times New Roman"/>
              </a:rPr>
              <a:t> </a:t>
            </a:r>
            <a:r>
              <a:rPr lang="en-US" dirty="0" smtClean="0">
                <a:latin typeface="Times New Roman"/>
                <a:cs typeface="Times New Roman"/>
              </a:rPr>
              <a:t>wellbeing</a:t>
            </a:r>
            <a:r>
              <a:rPr lang="en-US" spc="25" dirty="0" smtClean="0">
                <a:latin typeface="Times New Roman"/>
                <a:cs typeface="Times New Roman"/>
              </a:rPr>
              <a:t> </a:t>
            </a:r>
            <a:r>
              <a:rPr lang="en-US" dirty="0" smtClean="0">
                <a:latin typeface="Times New Roman"/>
                <a:cs typeface="Times New Roman"/>
              </a:rPr>
              <a:t>and</a:t>
            </a:r>
            <a:r>
              <a:rPr lang="en-US" spc="40" dirty="0" smtClean="0">
                <a:latin typeface="Times New Roman"/>
                <a:cs typeface="Times New Roman"/>
              </a:rPr>
              <a:t> </a:t>
            </a:r>
            <a:r>
              <a:rPr lang="en-US" dirty="0" smtClean="0">
                <a:latin typeface="Times New Roman"/>
                <a:cs typeface="Times New Roman"/>
              </a:rPr>
              <a:t>enables</a:t>
            </a:r>
            <a:r>
              <a:rPr lang="en-US" spc="25" dirty="0" smtClean="0">
                <a:latin typeface="Times New Roman"/>
                <a:cs typeface="Times New Roman"/>
              </a:rPr>
              <a:t> </a:t>
            </a:r>
            <a:r>
              <a:rPr lang="en-US" dirty="0" smtClean="0">
                <a:latin typeface="Times New Roman"/>
                <a:cs typeface="Times New Roman"/>
              </a:rPr>
              <a:t>one</a:t>
            </a:r>
            <a:r>
              <a:rPr lang="en-US" spc="30" dirty="0" smtClean="0">
                <a:latin typeface="Times New Roman"/>
                <a:cs typeface="Times New Roman"/>
              </a:rPr>
              <a:t> </a:t>
            </a:r>
            <a:r>
              <a:rPr lang="en-US" dirty="0" smtClean="0">
                <a:latin typeface="Times New Roman"/>
                <a:cs typeface="Times New Roman"/>
              </a:rPr>
              <a:t>to</a:t>
            </a:r>
            <a:r>
              <a:rPr lang="en-US" spc="40" dirty="0" smtClean="0">
                <a:latin typeface="Times New Roman"/>
                <a:cs typeface="Times New Roman"/>
              </a:rPr>
              <a:t> </a:t>
            </a:r>
            <a:r>
              <a:rPr lang="en-US" dirty="0" smtClean="0">
                <a:latin typeface="Times New Roman"/>
                <a:cs typeface="Times New Roman"/>
              </a:rPr>
              <a:t>achieve</a:t>
            </a:r>
            <a:r>
              <a:rPr lang="en-US" spc="25" dirty="0" smtClean="0">
                <a:latin typeface="Times New Roman"/>
                <a:cs typeface="Times New Roman"/>
              </a:rPr>
              <a:t> </a:t>
            </a:r>
            <a:r>
              <a:rPr lang="en-US" dirty="0" smtClean="0">
                <a:latin typeface="Times New Roman"/>
                <a:cs typeface="Times New Roman"/>
              </a:rPr>
              <a:t>life</a:t>
            </a:r>
            <a:r>
              <a:rPr lang="en-US" spc="25" dirty="0" smtClean="0">
                <a:latin typeface="Times New Roman"/>
                <a:cs typeface="Times New Roman"/>
              </a:rPr>
              <a:t> </a:t>
            </a:r>
            <a:r>
              <a:rPr lang="en-US" spc="-10" dirty="0" smtClean="0">
                <a:latin typeface="Times New Roman"/>
                <a:cs typeface="Times New Roman"/>
              </a:rPr>
              <a:t>goals.</a:t>
            </a:r>
            <a:endParaRPr lang="en-US" dirty="0" smtClean="0">
              <a:latin typeface="Times New Roman"/>
              <a:cs typeface="Times New Roman"/>
            </a:endParaRPr>
          </a:p>
          <a:p>
            <a:pPr marL="241300" marR="8890" algn="just">
              <a:lnSpc>
                <a:spcPct val="143300"/>
              </a:lnSpc>
              <a:spcBef>
                <a:spcPts val="10"/>
              </a:spcBef>
            </a:pPr>
            <a:r>
              <a:rPr lang="en-US" dirty="0" err="1" smtClean="0">
                <a:latin typeface="Times New Roman"/>
                <a:cs typeface="Times New Roman"/>
              </a:rPr>
              <a:t>Aarogya</a:t>
            </a:r>
            <a:r>
              <a:rPr lang="en-US" dirty="0" smtClean="0">
                <a:latin typeface="Times New Roman"/>
                <a:cs typeface="Times New Roman"/>
              </a:rPr>
              <a:t>,</a:t>
            </a:r>
            <a:r>
              <a:rPr lang="en-US" spc="80" dirty="0" smtClean="0">
                <a:latin typeface="Times New Roman"/>
                <a:cs typeface="Times New Roman"/>
              </a:rPr>
              <a:t> </a:t>
            </a:r>
            <a:r>
              <a:rPr lang="en-US" dirty="0" smtClean="0">
                <a:latin typeface="Times New Roman"/>
                <a:cs typeface="Times New Roman"/>
              </a:rPr>
              <a:t>health</a:t>
            </a:r>
            <a:r>
              <a:rPr lang="en-US" spc="85" dirty="0" smtClean="0">
                <a:latin typeface="Times New Roman"/>
                <a:cs typeface="Times New Roman"/>
              </a:rPr>
              <a:t> </a:t>
            </a:r>
            <a:r>
              <a:rPr lang="en-US" dirty="0" smtClean="0">
                <a:latin typeface="Times New Roman"/>
                <a:cs typeface="Times New Roman"/>
              </a:rPr>
              <a:t>initiative,</a:t>
            </a:r>
            <a:r>
              <a:rPr lang="en-US" spc="85" dirty="0" smtClean="0">
                <a:latin typeface="Times New Roman"/>
                <a:cs typeface="Times New Roman"/>
              </a:rPr>
              <a:t> </a:t>
            </a:r>
            <a:r>
              <a:rPr lang="en-US" dirty="0" smtClean="0">
                <a:latin typeface="Times New Roman"/>
                <a:cs typeface="Times New Roman"/>
              </a:rPr>
              <a:t>focuses</a:t>
            </a:r>
            <a:r>
              <a:rPr lang="en-US" spc="90" dirty="0" smtClean="0">
                <a:latin typeface="Times New Roman"/>
                <a:cs typeface="Times New Roman"/>
              </a:rPr>
              <a:t> </a:t>
            </a:r>
            <a:r>
              <a:rPr lang="en-US" dirty="0" smtClean="0">
                <a:latin typeface="Times New Roman"/>
                <a:cs typeface="Times New Roman"/>
              </a:rPr>
              <a:t>on</a:t>
            </a:r>
            <a:r>
              <a:rPr lang="en-US" spc="80" dirty="0" smtClean="0">
                <a:latin typeface="Times New Roman"/>
                <a:cs typeface="Times New Roman"/>
              </a:rPr>
              <a:t> </a:t>
            </a:r>
            <a:r>
              <a:rPr lang="en-US" dirty="0" smtClean="0">
                <a:latin typeface="Times New Roman"/>
                <a:cs typeface="Times New Roman"/>
              </a:rPr>
              <a:t>overall</a:t>
            </a:r>
            <a:r>
              <a:rPr lang="en-US" spc="90" dirty="0" smtClean="0">
                <a:latin typeface="Times New Roman"/>
                <a:cs typeface="Times New Roman"/>
              </a:rPr>
              <a:t> </a:t>
            </a:r>
            <a:r>
              <a:rPr lang="en-US" dirty="0" smtClean="0">
                <a:latin typeface="Times New Roman"/>
                <a:cs typeface="Times New Roman"/>
              </a:rPr>
              <a:t>well-being</a:t>
            </a:r>
            <a:r>
              <a:rPr lang="en-US" spc="90" dirty="0" smtClean="0">
                <a:latin typeface="Times New Roman"/>
                <a:cs typeface="Times New Roman"/>
              </a:rPr>
              <a:t> </a:t>
            </a:r>
            <a:r>
              <a:rPr lang="en-US" dirty="0" smtClean="0">
                <a:latin typeface="Times New Roman"/>
                <a:cs typeface="Times New Roman"/>
              </a:rPr>
              <a:t>of</a:t>
            </a:r>
            <a:r>
              <a:rPr lang="en-US" spc="85" dirty="0" smtClean="0">
                <a:latin typeface="Times New Roman"/>
                <a:cs typeface="Times New Roman"/>
              </a:rPr>
              <a:t> </a:t>
            </a:r>
            <a:r>
              <a:rPr lang="en-US" dirty="0" smtClean="0">
                <a:latin typeface="Times New Roman"/>
                <a:cs typeface="Times New Roman"/>
              </a:rPr>
              <a:t>both,</a:t>
            </a:r>
            <a:r>
              <a:rPr lang="en-US" spc="85" dirty="0" smtClean="0">
                <a:latin typeface="Times New Roman"/>
                <a:cs typeface="Times New Roman"/>
              </a:rPr>
              <a:t> </a:t>
            </a:r>
            <a:r>
              <a:rPr lang="en-US" dirty="0" smtClean="0">
                <a:latin typeface="Times New Roman"/>
                <a:cs typeface="Times New Roman"/>
              </a:rPr>
              <a:t>urban</a:t>
            </a:r>
            <a:r>
              <a:rPr lang="en-US" spc="100" dirty="0" smtClean="0">
                <a:latin typeface="Times New Roman"/>
                <a:cs typeface="Times New Roman"/>
              </a:rPr>
              <a:t> </a:t>
            </a:r>
            <a:r>
              <a:rPr lang="en-US" dirty="0" smtClean="0">
                <a:latin typeface="Times New Roman"/>
                <a:cs typeface="Times New Roman"/>
              </a:rPr>
              <a:t>and</a:t>
            </a:r>
            <a:r>
              <a:rPr lang="en-US" spc="85" dirty="0" smtClean="0">
                <a:latin typeface="Times New Roman"/>
                <a:cs typeface="Times New Roman"/>
              </a:rPr>
              <a:t> </a:t>
            </a:r>
            <a:r>
              <a:rPr lang="en-US" spc="-10" dirty="0" smtClean="0">
                <a:latin typeface="Times New Roman"/>
                <a:cs typeface="Times New Roman"/>
              </a:rPr>
              <a:t>rural communities.</a:t>
            </a:r>
            <a:endParaRPr lang="en-US" dirty="0" smtClean="0">
              <a:latin typeface="Times New Roman"/>
              <a:cs typeface="Times New Roman"/>
            </a:endParaRPr>
          </a:p>
          <a:p>
            <a:pPr marL="2565400" marR="5715" algn="just">
              <a:lnSpc>
                <a:spcPct val="143600"/>
              </a:lnSpc>
              <a:spcBef>
                <a:spcPts val="10"/>
              </a:spcBef>
            </a:pPr>
            <a:r>
              <a:rPr lang="en-US" dirty="0" smtClean="0">
                <a:latin typeface="Times New Roman"/>
                <a:cs typeface="Times New Roman"/>
              </a:rPr>
              <a:t>Tata</a:t>
            </a:r>
            <a:r>
              <a:rPr lang="en-US" spc="-5" dirty="0" smtClean="0">
                <a:latin typeface="Times New Roman"/>
                <a:cs typeface="Times New Roman"/>
              </a:rPr>
              <a:t> </a:t>
            </a:r>
            <a:r>
              <a:rPr lang="en-US" dirty="0" smtClean="0">
                <a:latin typeface="Times New Roman"/>
                <a:cs typeface="Times New Roman"/>
              </a:rPr>
              <a:t>initiatives</a:t>
            </a:r>
            <a:r>
              <a:rPr lang="en-US" spc="-5" dirty="0" smtClean="0">
                <a:latin typeface="Times New Roman"/>
                <a:cs typeface="Times New Roman"/>
              </a:rPr>
              <a:t> </a:t>
            </a:r>
            <a:r>
              <a:rPr lang="en-US" dirty="0" smtClean="0">
                <a:latin typeface="Times New Roman"/>
                <a:cs typeface="Times New Roman"/>
              </a:rPr>
              <a:t>try to</a:t>
            </a:r>
            <a:r>
              <a:rPr lang="en-US" spc="-5" dirty="0" smtClean="0">
                <a:latin typeface="Times New Roman"/>
                <a:cs typeface="Times New Roman"/>
              </a:rPr>
              <a:t> </a:t>
            </a:r>
            <a:r>
              <a:rPr lang="en-US" dirty="0" smtClean="0">
                <a:latin typeface="Times New Roman"/>
                <a:cs typeface="Times New Roman"/>
              </a:rPr>
              <a:t>address</a:t>
            </a:r>
            <a:r>
              <a:rPr lang="en-US" spc="-5" dirty="0" smtClean="0">
                <a:latin typeface="Times New Roman"/>
                <a:cs typeface="Times New Roman"/>
              </a:rPr>
              <a:t> </a:t>
            </a:r>
            <a:r>
              <a:rPr lang="en-US" dirty="0" smtClean="0">
                <a:latin typeface="Times New Roman"/>
                <a:cs typeface="Times New Roman"/>
              </a:rPr>
              <a:t>malnutrition</a:t>
            </a:r>
            <a:r>
              <a:rPr lang="en-US" spc="-5" dirty="0" smtClean="0">
                <a:latin typeface="Times New Roman"/>
                <a:cs typeface="Times New Roman"/>
              </a:rPr>
              <a:t> </a:t>
            </a:r>
            <a:r>
              <a:rPr lang="en-US" spc="-25" dirty="0" smtClean="0">
                <a:latin typeface="Times New Roman"/>
                <a:cs typeface="Times New Roman"/>
              </a:rPr>
              <a:t>in </a:t>
            </a:r>
            <a:r>
              <a:rPr lang="en-US" dirty="0" smtClean="0">
                <a:latin typeface="Times New Roman"/>
                <a:cs typeface="Times New Roman"/>
              </a:rPr>
              <a:t>children</a:t>
            </a:r>
            <a:r>
              <a:rPr lang="en-US" spc="100" dirty="0" smtClean="0">
                <a:latin typeface="Times New Roman"/>
                <a:cs typeface="Times New Roman"/>
              </a:rPr>
              <a:t> </a:t>
            </a:r>
            <a:r>
              <a:rPr lang="en-US" dirty="0" smtClean="0">
                <a:latin typeface="Times New Roman"/>
                <a:cs typeface="Times New Roman"/>
              </a:rPr>
              <a:t>who</a:t>
            </a:r>
            <a:r>
              <a:rPr lang="en-US" spc="110" dirty="0" smtClean="0">
                <a:latin typeface="Times New Roman"/>
                <a:cs typeface="Times New Roman"/>
              </a:rPr>
              <a:t> </a:t>
            </a:r>
            <a:r>
              <a:rPr lang="en-US" dirty="0" smtClean="0">
                <a:latin typeface="Times New Roman"/>
                <a:cs typeface="Times New Roman"/>
              </a:rPr>
              <a:t>are</a:t>
            </a:r>
            <a:r>
              <a:rPr lang="en-US" spc="100" dirty="0" smtClean="0">
                <a:latin typeface="Times New Roman"/>
                <a:cs typeface="Times New Roman"/>
              </a:rPr>
              <a:t> </a:t>
            </a:r>
            <a:r>
              <a:rPr lang="en-US" dirty="0" smtClean="0">
                <a:latin typeface="Times New Roman"/>
                <a:cs typeface="Times New Roman"/>
              </a:rPr>
              <a:t>between</a:t>
            </a:r>
            <a:r>
              <a:rPr lang="en-US" spc="100" dirty="0" smtClean="0">
                <a:latin typeface="Times New Roman"/>
                <a:cs typeface="Times New Roman"/>
              </a:rPr>
              <a:t> </a:t>
            </a:r>
            <a:r>
              <a:rPr lang="en-US" dirty="0" smtClean="0">
                <a:latin typeface="Times New Roman"/>
                <a:cs typeface="Times New Roman"/>
              </a:rPr>
              <a:t>0-6</a:t>
            </a:r>
            <a:r>
              <a:rPr lang="en-US" spc="100" dirty="0" smtClean="0">
                <a:latin typeface="Times New Roman"/>
                <a:cs typeface="Times New Roman"/>
              </a:rPr>
              <a:t> </a:t>
            </a:r>
            <a:r>
              <a:rPr lang="en-US" dirty="0" smtClean="0">
                <a:latin typeface="Times New Roman"/>
                <a:cs typeface="Times New Roman"/>
              </a:rPr>
              <a:t>years</a:t>
            </a:r>
            <a:r>
              <a:rPr lang="en-US" spc="95" dirty="0" smtClean="0">
                <a:latin typeface="Times New Roman"/>
                <a:cs typeface="Times New Roman"/>
              </a:rPr>
              <a:t> </a:t>
            </a:r>
            <a:r>
              <a:rPr lang="en-US" dirty="0" smtClean="0">
                <a:latin typeface="Times New Roman"/>
                <a:cs typeface="Times New Roman"/>
              </a:rPr>
              <a:t>of</a:t>
            </a:r>
            <a:r>
              <a:rPr lang="en-US" spc="114" dirty="0" smtClean="0">
                <a:latin typeface="Times New Roman"/>
                <a:cs typeface="Times New Roman"/>
              </a:rPr>
              <a:t> </a:t>
            </a:r>
            <a:r>
              <a:rPr lang="en-US" spc="-20" dirty="0" smtClean="0">
                <a:latin typeface="Times New Roman"/>
                <a:cs typeface="Times New Roman"/>
              </a:rPr>
              <a:t>age. </a:t>
            </a:r>
            <a:r>
              <a:rPr lang="en-US" dirty="0" smtClean="0">
                <a:latin typeface="Times New Roman"/>
                <a:cs typeface="Times New Roman"/>
              </a:rPr>
              <a:t>Apart</a:t>
            </a:r>
            <a:r>
              <a:rPr lang="en-US" spc="390" dirty="0" smtClean="0">
                <a:latin typeface="Times New Roman"/>
                <a:cs typeface="Times New Roman"/>
              </a:rPr>
              <a:t> </a:t>
            </a:r>
            <a:r>
              <a:rPr lang="en-US" dirty="0" smtClean="0">
                <a:latin typeface="Times New Roman"/>
                <a:cs typeface="Times New Roman"/>
              </a:rPr>
              <a:t>from</a:t>
            </a:r>
            <a:r>
              <a:rPr lang="en-US" spc="395" dirty="0" smtClean="0">
                <a:latin typeface="Times New Roman"/>
                <a:cs typeface="Times New Roman"/>
              </a:rPr>
              <a:t> </a:t>
            </a:r>
            <a:r>
              <a:rPr lang="en-US" dirty="0" smtClean="0">
                <a:latin typeface="Times New Roman"/>
                <a:cs typeface="Times New Roman"/>
              </a:rPr>
              <a:t>providing</a:t>
            </a:r>
            <a:r>
              <a:rPr lang="en-US" spc="390" dirty="0" smtClean="0">
                <a:latin typeface="Times New Roman"/>
                <a:cs typeface="Times New Roman"/>
              </a:rPr>
              <a:t> </a:t>
            </a:r>
            <a:r>
              <a:rPr lang="en-US" dirty="0" smtClean="0">
                <a:latin typeface="Times New Roman"/>
                <a:cs typeface="Times New Roman"/>
              </a:rPr>
              <a:t>supplementary</a:t>
            </a:r>
            <a:r>
              <a:rPr lang="en-US" spc="390" dirty="0" smtClean="0">
                <a:latin typeface="Times New Roman"/>
                <a:cs typeface="Times New Roman"/>
              </a:rPr>
              <a:t> </a:t>
            </a:r>
            <a:r>
              <a:rPr lang="en-US" spc="-20" dirty="0" smtClean="0">
                <a:latin typeface="Times New Roman"/>
                <a:cs typeface="Times New Roman"/>
              </a:rPr>
              <a:t>diet </a:t>
            </a:r>
            <a:r>
              <a:rPr lang="en-US" dirty="0" smtClean="0">
                <a:latin typeface="Times New Roman"/>
                <a:cs typeface="Times New Roman"/>
              </a:rPr>
              <a:t>and</a:t>
            </a:r>
            <a:r>
              <a:rPr lang="en-US" spc="5" dirty="0" smtClean="0">
                <a:latin typeface="Times New Roman"/>
                <a:cs typeface="Times New Roman"/>
              </a:rPr>
              <a:t> </a:t>
            </a:r>
            <a:r>
              <a:rPr lang="en-US" dirty="0" smtClean="0">
                <a:latin typeface="Times New Roman"/>
                <a:cs typeface="Times New Roman"/>
              </a:rPr>
              <a:t>nutritional</a:t>
            </a:r>
            <a:r>
              <a:rPr lang="en-US" spc="10" dirty="0" smtClean="0">
                <a:latin typeface="Times New Roman"/>
                <a:cs typeface="Times New Roman"/>
              </a:rPr>
              <a:t> </a:t>
            </a:r>
            <a:r>
              <a:rPr lang="en-US" dirty="0" smtClean="0">
                <a:latin typeface="Times New Roman"/>
                <a:cs typeface="Times New Roman"/>
              </a:rPr>
              <a:t>supplements</a:t>
            </a:r>
            <a:r>
              <a:rPr lang="en-US" spc="5" dirty="0" smtClean="0">
                <a:latin typeface="Times New Roman"/>
                <a:cs typeface="Times New Roman"/>
              </a:rPr>
              <a:t> </a:t>
            </a:r>
            <a:r>
              <a:rPr lang="en-US" dirty="0" smtClean="0">
                <a:latin typeface="Times New Roman"/>
                <a:cs typeface="Times New Roman"/>
              </a:rPr>
              <a:t>to</a:t>
            </a:r>
            <a:r>
              <a:rPr lang="en-US" spc="10" dirty="0" smtClean="0">
                <a:latin typeface="Times New Roman"/>
                <a:cs typeface="Times New Roman"/>
              </a:rPr>
              <a:t> </a:t>
            </a:r>
            <a:r>
              <a:rPr lang="en-US" spc="-10" dirty="0" smtClean="0">
                <a:latin typeface="Times New Roman"/>
                <a:cs typeface="Times New Roman"/>
              </a:rPr>
              <a:t>malnourished </a:t>
            </a:r>
            <a:r>
              <a:rPr lang="en-US" dirty="0" smtClean="0">
                <a:latin typeface="Times New Roman"/>
                <a:cs typeface="Times New Roman"/>
              </a:rPr>
              <a:t>children,</a:t>
            </a:r>
            <a:r>
              <a:rPr lang="en-US" spc="355" dirty="0" smtClean="0">
                <a:latin typeface="Times New Roman"/>
                <a:cs typeface="Times New Roman"/>
              </a:rPr>
              <a:t> </a:t>
            </a:r>
            <a:r>
              <a:rPr lang="en-US" dirty="0" smtClean="0">
                <a:latin typeface="Times New Roman"/>
                <a:cs typeface="Times New Roman"/>
              </a:rPr>
              <a:t>the</a:t>
            </a:r>
            <a:r>
              <a:rPr lang="en-US" spc="355" dirty="0" smtClean="0">
                <a:latin typeface="Times New Roman"/>
                <a:cs typeface="Times New Roman"/>
              </a:rPr>
              <a:t> </a:t>
            </a:r>
            <a:r>
              <a:rPr lang="en-US" dirty="0" smtClean="0">
                <a:latin typeface="Times New Roman"/>
                <a:cs typeface="Times New Roman"/>
              </a:rPr>
              <a:t>focus</a:t>
            </a:r>
            <a:r>
              <a:rPr lang="en-US" spc="355" dirty="0" smtClean="0">
                <a:latin typeface="Times New Roman"/>
                <a:cs typeface="Times New Roman"/>
              </a:rPr>
              <a:t> </a:t>
            </a:r>
            <a:r>
              <a:rPr lang="en-US" dirty="0" smtClean="0">
                <a:latin typeface="Times New Roman"/>
                <a:cs typeface="Times New Roman"/>
              </a:rPr>
              <a:t>has</a:t>
            </a:r>
            <a:r>
              <a:rPr lang="en-US" spc="370" dirty="0" smtClean="0">
                <a:latin typeface="Times New Roman"/>
                <a:cs typeface="Times New Roman"/>
              </a:rPr>
              <a:t> </a:t>
            </a:r>
            <a:r>
              <a:rPr lang="en-US" dirty="0" smtClean="0">
                <a:latin typeface="Times New Roman"/>
                <a:cs typeface="Times New Roman"/>
              </a:rPr>
              <a:t>been</a:t>
            </a:r>
            <a:r>
              <a:rPr lang="en-US" spc="360" dirty="0" smtClean="0">
                <a:latin typeface="Times New Roman"/>
                <a:cs typeface="Times New Roman"/>
              </a:rPr>
              <a:t> </a:t>
            </a:r>
            <a:r>
              <a:rPr lang="en-US" dirty="0" smtClean="0">
                <a:latin typeface="Times New Roman"/>
                <a:cs typeface="Times New Roman"/>
              </a:rPr>
              <a:t>to</a:t>
            </a:r>
            <a:r>
              <a:rPr lang="en-US" spc="355" dirty="0" smtClean="0">
                <a:latin typeface="Times New Roman"/>
                <a:cs typeface="Times New Roman"/>
              </a:rPr>
              <a:t> </a:t>
            </a:r>
            <a:r>
              <a:rPr lang="en-US" dirty="0" smtClean="0">
                <a:latin typeface="Times New Roman"/>
                <a:cs typeface="Times New Roman"/>
              </a:rPr>
              <a:t>work</a:t>
            </a:r>
            <a:r>
              <a:rPr lang="en-US" spc="360" dirty="0" smtClean="0">
                <a:latin typeface="Times New Roman"/>
                <a:cs typeface="Times New Roman"/>
              </a:rPr>
              <a:t> </a:t>
            </a:r>
            <a:r>
              <a:rPr lang="en-US" spc="-25" dirty="0" smtClean="0">
                <a:latin typeface="Times New Roman"/>
                <a:cs typeface="Times New Roman"/>
              </a:rPr>
              <a:t>on </a:t>
            </a:r>
            <a:r>
              <a:rPr lang="en-US" dirty="0" smtClean="0">
                <a:latin typeface="Times New Roman"/>
                <a:cs typeface="Times New Roman"/>
              </a:rPr>
              <a:t>preventive</a:t>
            </a:r>
            <a:r>
              <a:rPr lang="en-US" spc="355" dirty="0" smtClean="0">
                <a:latin typeface="Times New Roman"/>
                <a:cs typeface="Times New Roman"/>
              </a:rPr>
              <a:t>   </a:t>
            </a:r>
            <a:r>
              <a:rPr lang="en-US" dirty="0" smtClean="0">
                <a:latin typeface="Times New Roman"/>
                <a:cs typeface="Times New Roman"/>
              </a:rPr>
              <a:t>measures</a:t>
            </a:r>
            <a:r>
              <a:rPr lang="en-US" spc="360" dirty="0" smtClean="0">
                <a:latin typeface="Times New Roman"/>
                <a:cs typeface="Times New Roman"/>
              </a:rPr>
              <a:t>   </a:t>
            </a:r>
            <a:r>
              <a:rPr lang="en-US" dirty="0" smtClean="0">
                <a:latin typeface="Times New Roman"/>
                <a:cs typeface="Times New Roman"/>
              </a:rPr>
              <a:t>like</a:t>
            </a:r>
            <a:r>
              <a:rPr lang="en-US" spc="355" dirty="0" smtClean="0">
                <a:latin typeface="Times New Roman"/>
                <a:cs typeface="Times New Roman"/>
              </a:rPr>
              <a:t>   </a:t>
            </a:r>
            <a:r>
              <a:rPr lang="en-US" spc="-10" dirty="0" smtClean="0">
                <a:latin typeface="Times New Roman"/>
                <a:cs typeface="Times New Roman"/>
              </a:rPr>
              <a:t>enabling </a:t>
            </a:r>
            <a:r>
              <a:rPr lang="en-US" dirty="0" err="1" smtClean="0">
                <a:latin typeface="Times New Roman"/>
                <a:cs typeface="Times New Roman"/>
              </a:rPr>
              <a:t>behavioural</a:t>
            </a:r>
            <a:r>
              <a:rPr lang="en-US" spc="440" dirty="0" smtClean="0">
                <a:latin typeface="Times New Roman"/>
                <a:cs typeface="Times New Roman"/>
              </a:rPr>
              <a:t>  </a:t>
            </a:r>
            <a:r>
              <a:rPr lang="en-US" dirty="0" smtClean="0">
                <a:latin typeface="Times New Roman"/>
                <a:cs typeface="Times New Roman"/>
              </a:rPr>
              <a:t>changes</a:t>
            </a:r>
            <a:r>
              <a:rPr lang="en-US" spc="440" dirty="0" smtClean="0">
                <a:latin typeface="Times New Roman"/>
                <a:cs typeface="Times New Roman"/>
              </a:rPr>
              <a:t>  </a:t>
            </a:r>
            <a:r>
              <a:rPr lang="en-US" dirty="0" smtClean="0">
                <a:latin typeface="Times New Roman"/>
                <a:cs typeface="Times New Roman"/>
              </a:rPr>
              <a:t>in</a:t>
            </a:r>
            <a:r>
              <a:rPr lang="en-US" spc="440" dirty="0" smtClean="0">
                <a:latin typeface="Times New Roman"/>
                <a:cs typeface="Times New Roman"/>
              </a:rPr>
              <a:t>  </a:t>
            </a:r>
            <a:r>
              <a:rPr lang="en-US" spc="-10" dirty="0" smtClean="0">
                <a:latin typeface="Times New Roman"/>
                <a:cs typeface="Times New Roman"/>
              </a:rPr>
              <a:t>communities,</a:t>
            </a:r>
          </a:p>
          <a:p>
            <a:pPr marL="2565400" marR="5715" algn="just">
              <a:lnSpc>
                <a:spcPct val="143600"/>
              </a:lnSpc>
              <a:spcBef>
                <a:spcPts val="10"/>
              </a:spcBef>
              <a:buNone/>
            </a:pPr>
            <a:r>
              <a:rPr lang="en-US" dirty="0" smtClean="0">
                <a:latin typeface="Times New Roman"/>
                <a:cs typeface="Times New Roman"/>
              </a:rPr>
              <a:t>especially</a:t>
            </a:r>
            <a:r>
              <a:rPr lang="en-US" spc="-15" dirty="0" smtClean="0">
                <a:latin typeface="Times New Roman"/>
                <a:cs typeface="Times New Roman"/>
              </a:rPr>
              <a:t> </a:t>
            </a:r>
            <a:r>
              <a:rPr lang="en-US" dirty="0" smtClean="0">
                <a:latin typeface="Times New Roman"/>
                <a:cs typeface="Times New Roman"/>
              </a:rPr>
              <a:t>the</a:t>
            </a:r>
            <a:r>
              <a:rPr lang="en-US" spc="-20" dirty="0" smtClean="0">
                <a:latin typeface="Times New Roman"/>
                <a:cs typeface="Times New Roman"/>
              </a:rPr>
              <a:t> </a:t>
            </a:r>
            <a:r>
              <a:rPr lang="en-US" dirty="0" smtClean="0">
                <a:latin typeface="Times New Roman"/>
                <a:cs typeface="Times New Roman"/>
              </a:rPr>
              <a:t>young</a:t>
            </a:r>
            <a:r>
              <a:rPr lang="en-US" spc="-15" dirty="0" smtClean="0">
                <a:latin typeface="Times New Roman"/>
                <a:cs typeface="Times New Roman"/>
              </a:rPr>
              <a:t> </a:t>
            </a:r>
            <a:r>
              <a:rPr lang="en-US" dirty="0" smtClean="0">
                <a:latin typeface="Times New Roman"/>
                <a:cs typeface="Times New Roman"/>
              </a:rPr>
              <a:t>mothers</a:t>
            </a:r>
            <a:r>
              <a:rPr lang="en-US" spc="-15" dirty="0" smtClean="0">
                <a:latin typeface="Times New Roman"/>
                <a:cs typeface="Times New Roman"/>
              </a:rPr>
              <a:t> </a:t>
            </a:r>
            <a:r>
              <a:rPr lang="en-US" dirty="0" smtClean="0">
                <a:latin typeface="Times New Roman"/>
                <a:cs typeface="Times New Roman"/>
              </a:rPr>
              <a:t>and</a:t>
            </a:r>
            <a:r>
              <a:rPr lang="en-US" spc="-15" dirty="0" smtClean="0">
                <a:latin typeface="Times New Roman"/>
                <a:cs typeface="Times New Roman"/>
              </a:rPr>
              <a:t> </a:t>
            </a:r>
            <a:r>
              <a:rPr lang="en-US" dirty="0" smtClean="0">
                <a:latin typeface="Times New Roman"/>
                <a:cs typeface="Times New Roman"/>
              </a:rPr>
              <a:t>parents,</a:t>
            </a:r>
            <a:r>
              <a:rPr lang="en-US" spc="-15" dirty="0" smtClean="0">
                <a:latin typeface="Times New Roman"/>
                <a:cs typeface="Times New Roman"/>
              </a:rPr>
              <a:t> </a:t>
            </a:r>
            <a:r>
              <a:rPr lang="en-US" dirty="0" smtClean="0">
                <a:latin typeface="Times New Roman"/>
                <a:cs typeface="Times New Roman"/>
              </a:rPr>
              <a:t>through</a:t>
            </a:r>
            <a:r>
              <a:rPr lang="en-US" spc="-10" dirty="0" smtClean="0">
                <a:latin typeface="Times New Roman"/>
                <a:cs typeface="Times New Roman"/>
              </a:rPr>
              <a:t> </a:t>
            </a:r>
            <a:r>
              <a:rPr lang="en-US" dirty="0" smtClean="0">
                <a:latin typeface="Times New Roman"/>
                <a:cs typeface="Times New Roman"/>
              </a:rPr>
              <a:t>awareness</a:t>
            </a:r>
            <a:r>
              <a:rPr lang="en-US" spc="-15" dirty="0" smtClean="0">
                <a:latin typeface="Times New Roman"/>
                <a:cs typeface="Times New Roman"/>
              </a:rPr>
              <a:t> </a:t>
            </a:r>
            <a:r>
              <a:rPr lang="en-US" spc="-10" dirty="0" smtClean="0">
                <a:latin typeface="Times New Roman"/>
                <a:cs typeface="Times New Roman"/>
              </a:rPr>
              <a:t>sessions.</a:t>
            </a:r>
            <a:endParaRPr lang="en-US" dirty="0" smtClean="0">
              <a:latin typeface="Times New Roman"/>
              <a:cs typeface="Times New Roman"/>
            </a:endParaRPr>
          </a:p>
          <a:p>
            <a:pPr marL="241300" algn="just">
              <a:lnSpc>
                <a:spcPct val="100000"/>
              </a:lnSpc>
              <a:spcBef>
                <a:spcPts val="625"/>
              </a:spcBef>
            </a:pPr>
            <a:r>
              <a:rPr lang="en-US" dirty="0" smtClean="0">
                <a:latin typeface="Times New Roman"/>
                <a:cs typeface="Times New Roman"/>
              </a:rPr>
              <a:t>Added</a:t>
            </a:r>
            <a:r>
              <a:rPr lang="en-US" spc="195" dirty="0" smtClean="0">
                <a:latin typeface="Times New Roman"/>
                <a:cs typeface="Times New Roman"/>
              </a:rPr>
              <a:t> </a:t>
            </a:r>
            <a:r>
              <a:rPr lang="en-US" dirty="0" smtClean="0">
                <a:latin typeface="Times New Roman"/>
                <a:cs typeface="Times New Roman"/>
              </a:rPr>
              <a:t>to</a:t>
            </a:r>
            <a:r>
              <a:rPr lang="en-US" spc="204" dirty="0" smtClean="0">
                <a:latin typeface="Times New Roman"/>
                <a:cs typeface="Times New Roman"/>
              </a:rPr>
              <a:t> </a:t>
            </a:r>
            <a:r>
              <a:rPr lang="en-US" dirty="0" smtClean="0">
                <a:latin typeface="Times New Roman"/>
                <a:cs typeface="Times New Roman"/>
              </a:rPr>
              <a:t>these</a:t>
            </a:r>
            <a:r>
              <a:rPr lang="en-US" spc="195" dirty="0" smtClean="0">
                <a:latin typeface="Times New Roman"/>
                <a:cs typeface="Times New Roman"/>
              </a:rPr>
              <a:t> </a:t>
            </a:r>
            <a:r>
              <a:rPr lang="en-US" dirty="0" smtClean="0">
                <a:latin typeface="Times New Roman"/>
                <a:cs typeface="Times New Roman"/>
              </a:rPr>
              <a:t>interventions</a:t>
            </a:r>
            <a:r>
              <a:rPr lang="en-US" spc="204" dirty="0" smtClean="0">
                <a:latin typeface="Times New Roman"/>
                <a:cs typeface="Times New Roman"/>
              </a:rPr>
              <a:t> </a:t>
            </a:r>
            <a:r>
              <a:rPr lang="en-US" dirty="0" smtClean="0">
                <a:latin typeface="Times New Roman"/>
                <a:cs typeface="Times New Roman"/>
              </a:rPr>
              <a:t>are</a:t>
            </a:r>
            <a:r>
              <a:rPr lang="en-US" spc="190" dirty="0" smtClean="0">
                <a:latin typeface="Times New Roman"/>
                <a:cs typeface="Times New Roman"/>
              </a:rPr>
              <a:t> </a:t>
            </a:r>
            <a:r>
              <a:rPr lang="en-US" dirty="0" smtClean="0">
                <a:latin typeface="Times New Roman"/>
                <a:cs typeface="Times New Roman"/>
              </a:rPr>
              <a:t>the</a:t>
            </a:r>
            <a:r>
              <a:rPr lang="en-US" spc="200" dirty="0" smtClean="0">
                <a:latin typeface="Times New Roman"/>
                <a:cs typeface="Times New Roman"/>
              </a:rPr>
              <a:t> </a:t>
            </a:r>
            <a:r>
              <a:rPr lang="en-US" dirty="0" smtClean="0">
                <a:latin typeface="Times New Roman"/>
                <a:cs typeface="Times New Roman"/>
              </a:rPr>
              <a:t>curative</a:t>
            </a:r>
            <a:r>
              <a:rPr lang="en-US" spc="195" dirty="0" smtClean="0">
                <a:latin typeface="Times New Roman"/>
                <a:cs typeface="Times New Roman"/>
              </a:rPr>
              <a:t> </a:t>
            </a:r>
            <a:r>
              <a:rPr lang="en-US" dirty="0" smtClean="0">
                <a:latin typeface="Times New Roman"/>
                <a:cs typeface="Times New Roman"/>
              </a:rPr>
              <a:t>health</a:t>
            </a:r>
            <a:r>
              <a:rPr lang="en-US" spc="200" dirty="0" smtClean="0">
                <a:latin typeface="Times New Roman"/>
                <a:cs typeface="Times New Roman"/>
              </a:rPr>
              <a:t> </a:t>
            </a:r>
            <a:r>
              <a:rPr lang="en-US" dirty="0" smtClean="0">
                <a:latin typeface="Times New Roman"/>
                <a:cs typeface="Times New Roman"/>
              </a:rPr>
              <a:t>care</a:t>
            </a:r>
            <a:r>
              <a:rPr lang="en-US" spc="195" dirty="0" smtClean="0">
                <a:latin typeface="Times New Roman"/>
                <a:cs typeface="Times New Roman"/>
              </a:rPr>
              <a:t> </a:t>
            </a:r>
            <a:r>
              <a:rPr lang="en-US" dirty="0" smtClean="0">
                <a:latin typeface="Times New Roman"/>
                <a:cs typeface="Times New Roman"/>
              </a:rPr>
              <a:t>services</a:t>
            </a:r>
            <a:r>
              <a:rPr lang="en-US" spc="210" dirty="0" smtClean="0">
                <a:latin typeface="Times New Roman"/>
                <a:cs typeface="Times New Roman"/>
              </a:rPr>
              <a:t> </a:t>
            </a:r>
            <a:r>
              <a:rPr lang="en-US" dirty="0" smtClean="0">
                <a:latin typeface="Times New Roman"/>
                <a:cs typeface="Times New Roman"/>
              </a:rPr>
              <a:t>where in</a:t>
            </a:r>
            <a:r>
              <a:rPr lang="en-US" spc="215" dirty="0" smtClean="0">
                <a:latin typeface="Times New Roman"/>
                <a:cs typeface="Times New Roman"/>
              </a:rPr>
              <a:t> </a:t>
            </a:r>
            <a:r>
              <a:rPr lang="en-US" spc="-25" dirty="0" smtClean="0">
                <a:latin typeface="Times New Roman"/>
                <a:cs typeface="Times New Roman"/>
              </a:rPr>
              <a:t>the </a:t>
            </a:r>
            <a:r>
              <a:rPr lang="en-US" dirty="0" smtClean="0">
                <a:latin typeface="Times New Roman"/>
                <a:cs typeface="Times New Roman"/>
              </a:rPr>
              <a:t>communities</a:t>
            </a:r>
            <a:r>
              <a:rPr lang="en-US" spc="55" dirty="0" smtClean="0">
                <a:latin typeface="Times New Roman"/>
                <a:cs typeface="Times New Roman"/>
              </a:rPr>
              <a:t> </a:t>
            </a:r>
            <a:r>
              <a:rPr lang="en-US" dirty="0" smtClean="0">
                <a:latin typeface="Times New Roman"/>
                <a:cs typeface="Times New Roman"/>
              </a:rPr>
              <a:t>are</a:t>
            </a:r>
            <a:r>
              <a:rPr lang="en-US" spc="50" dirty="0" smtClean="0">
                <a:latin typeface="Times New Roman"/>
                <a:cs typeface="Times New Roman"/>
              </a:rPr>
              <a:t> </a:t>
            </a:r>
            <a:r>
              <a:rPr lang="en-US" dirty="0" smtClean="0">
                <a:latin typeface="Times New Roman"/>
                <a:cs typeface="Times New Roman"/>
              </a:rPr>
              <a:t>serviced</a:t>
            </a:r>
            <a:r>
              <a:rPr lang="en-US" spc="55" dirty="0" smtClean="0">
                <a:latin typeface="Times New Roman"/>
                <a:cs typeface="Times New Roman"/>
              </a:rPr>
              <a:t> </a:t>
            </a:r>
            <a:r>
              <a:rPr lang="en-US" dirty="0" smtClean="0">
                <a:latin typeface="Times New Roman"/>
                <a:cs typeface="Times New Roman"/>
              </a:rPr>
              <a:t>through</a:t>
            </a:r>
            <a:r>
              <a:rPr lang="en-US" spc="50" dirty="0" smtClean="0">
                <a:latin typeface="Times New Roman"/>
                <a:cs typeface="Times New Roman"/>
              </a:rPr>
              <a:t> </a:t>
            </a:r>
            <a:r>
              <a:rPr lang="en-US" dirty="0" smtClean="0">
                <a:latin typeface="Times New Roman"/>
                <a:cs typeface="Times New Roman"/>
              </a:rPr>
              <a:t>diagnosis,</a:t>
            </a:r>
            <a:r>
              <a:rPr lang="en-US" spc="55" dirty="0" smtClean="0">
                <a:latin typeface="Times New Roman"/>
                <a:cs typeface="Times New Roman"/>
              </a:rPr>
              <a:t> </a:t>
            </a:r>
            <a:r>
              <a:rPr lang="en-US" dirty="0" smtClean="0">
                <a:latin typeface="Times New Roman"/>
                <a:cs typeface="Times New Roman"/>
              </a:rPr>
              <a:t>administration</a:t>
            </a:r>
            <a:r>
              <a:rPr lang="en-US" spc="55" dirty="0" smtClean="0">
                <a:latin typeface="Times New Roman"/>
                <a:cs typeface="Times New Roman"/>
              </a:rPr>
              <a:t> </a:t>
            </a:r>
            <a:r>
              <a:rPr lang="en-US" dirty="0" smtClean="0">
                <a:latin typeface="Times New Roman"/>
                <a:cs typeface="Times New Roman"/>
              </a:rPr>
              <a:t>of</a:t>
            </a:r>
            <a:r>
              <a:rPr lang="en-US" spc="50" dirty="0" smtClean="0">
                <a:latin typeface="Times New Roman"/>
                <a:cs typeface="Times New Roman"/>
              </a:rPr>
              <a:t> </a:t>
            </a:r>
            <a:r>
              <a:rPr lang="en-US" dirty="0" smtClean="0">
                <a:latin typeface="Times New Roman"/>
                <a:cs typeface="Times New Roman"/>
              </a:rPr>
              <a:t>generic</a:t>
            </a:r>
            <a:r>
              <a:rPr lang="en-US" spc="60" dirty="0" smtClean="0">
                <a:latin typeface="Times New Roman"/>
                <a:cs typeface="Times New Roman"/>
              </a:rPr>
              <a:t> </a:t>
            </a:r>
            <a:r>
              <a:rPr lang="en-US" spc="-10" dirty="0" smtClean="0">
                <a:latin typeface="Times New Roman"/>
                <a:cs typeface="Times New Roman"/>
              </a:rPr>
              <a:t>medicines </a:t>
            </a:r>
            <a:r>
              <a:rPr lang="en-US" dirty="0" smtClean="0">
                <a:latin typeface="Times New Roman"/>
                <a:cs typeface="Times New Roman"/>
              </a:rPr>
              <a:t>and</a:t>
            </a:r>
            <a:r>
              <a:rPr lang="en-US" spc="235" dirty="0" smtClean="0">
                <a:latin typeface="Times New Roman"/>
                <a:cs typeface="Times New Roman"/>
              </a:rPr>
              <a:t> </a:t>
            </a:r>
            <a:r>
              <a:rPr lang="en-US" dirty="0" smtClean="0">
                <a:latin typeface="Times New Roman"/>
                <a:cs typeface="Times New Roman"/>
              </a:rPr>
              <a:t>consultations.</a:t>
            </a:r>
            <a:r>
              <a:rPr lang="en-US" spc="240" dirty="0" smtClean="0">
                <a:latin typeface="Times New Roman"/>
                <a:cs typeface="Times New Roman"/>
              </a:rPr>
              <a:t> </a:t>
            </a:r>
            <a:r>
              <a:rPr lang="en-US" dirty="0" smtClean="0">
                <a:latin typeface="Times New Roman"/>
                <a:cs typeface="Times New Roman"/>
              </a:rPr>
              <a:t>Access</a:t>
            </a:r>
            <a:r>
              <a:rPr lang="en-US" spc="254" dirty="0" smtClean="0">
                <a:latin typeface="Times New Roman"/>
                <a:cs typeface="Times New Roman"/>
              </a:rPr>
              <a:t> </a:t>
            </a:r>
            <a:r>
              <a:rPr lang="en-US" dirty="0" smtClean="0">
                <a:latin typeface="Times New Roman"/>
                <a:cs typeface="Times New Roman"/>
              </a:rPr>
              <a:t>to</a:t>
            </a:r>
            <a:r>
              <a:rPr lang="en-US" spc="254" dirty="0" smtClean="0">
                <a:latin typeface="Times New Roman"/>
                <a:cs typeface="Times New Roman"/>
              </a:rPr>
              <a:t> </a:t>
            </a:r>
            <a:r>
              <a:rPr lang="en-US" dirty="0" smtClean="0">
                <a:latin typeface="Times New Roman"/>
                <a:cs typeface="Times New Roman"/>
              </a:rPr>
              <a:t>safe</a:t>
            </a:r>
            <a:r>
              <a:rPr lang="en-US" spc="235" dirty="0" smtClean="0">
                <a:latin typeface="Times New Roman"/>
                <a:cs typeface="Times New Roman"/>
              </a:rPr>
              <a:t> </a:t>
            </a:r>
            <a:r>
              <a:rPr lang="en-US" dirty="0" smtClean="0">
                <a:latin typeface="Times New Roman"/>
                <a:cs typeface="Times New Roman"/>
              </a:rPr>
              <a:t>drinking</a:t>
            </a:r>
            <a:r>
              <a:rPr lang="en-US" spc="240" dirty="0" smtClean="0">
                <a:latin typeface="Times New Roman"/>
                <a:cs typeface="Times New Roman"/>
              </a:rPr>
              <a:t> </a:t>
            </a:r>
            <a:r>
              <a:rPr lang="en-US" dirty="0" smtClean="0">
                <a:latin typeface="Times New Roman"/>
                <a:cs typeface="Times New Roman"/>
              </a:rPr>
              <a:t>water</a:t>
            </a:r>
            <a:r>
              <a:rPr lang="en-US" spc="235" dirty="0" smtClean="0">
                <a:latin typeface="Times New Roman"/>
                <a:cs typeface="Times New Roman"/>
              </a:rPr>
              <a:t> </a:t>
            </a:r>
            <a:r>
              <a:rPr lang="en-US" dirty="0" smtClean="0">
                <a:latin typeface="Times New Roman"/>
                <a:cs typeface="Times New Roman"/>
              </a:rPr>
              <a:t>is</a:t>
            </a:r>
            <a:r>
              <a:rPr lang="en-US" spc="254" dirty="0" smtClean="0">
                <a:latin typeface="Times New Roman"/>
                <a:cs typeface="Times New Roman"/>
              </a:rPr>
              <a:t> </a:t>
            </a:r>
            <a:r>
              <a:rPr lang="en-US" dirty="0" smtClean="0">
                <a:latin typeface="Times New Roman"/>
                <a:cs typeface="Times New Roman"/>
              </a:rPr>
              <a:t>another</a:t>
            </a:r>
            <a:r>
              <a:rPr lang="en-US" spc="245" dirty="0" smtClean="0">
                <a:latin typeface="Times New Roman"/>
                <a:cs typeface="Times New Roman"/>
              </a:rPr>
              <a:t> </a:t>
            </a:r>
            <a:r>
              <a:rPr lang="en-US" dirty="0" smtClean="0">
                <a:latin typeface="Times New Roman"/>
                <a:cs typeface="Times New Roman"/>
              </a:rPr>
              <a:t>concern</a:t>
            </a:r>
            <a:r>
              <a:rPr lang="en-US" spc="245" dirty="0" smtClean="0">
                <a:latin typeface="Times New Roman"/>
                <a:cs typeface="Times New Roman"/>
              </a:rPr>
              <a:t> </a:t>
            </a:r>
            <a:r>
              <a:rPr lang="en-US" dirty="0" smtClean="0">
                <a:latin typeface="Times New Roman"/>
                <a:cs typeface="Times New Roman"/>
              </a:rPr>
              <a:t>that</a:t>
            </a:r>
            <a:r>
              <a:rPr lang="en-US" spc="254" dirty="0" smtClean="0">
                <a:latin typeface="Times New Roman"/>
                <a:cs typeface="Times New Roman"/>
              </a:rPr>
              <a:t> </a:t>
            </a:r>
            <a:r>
              <a:rPr lang="en-US" spc="-20" dirty="0" smtClean="0">
                <a:latin typeface="Times New Roman"/>
                <a:cs typeface="Times New Roman"/>
              </a:rPr>
              <a:t>they </a:t>
            </a:r>
            <a:r>
              <a:rPr lang="en-US" dirty="0" smtClean="0">
                <a:latin typeface="Times New Roman"/>
                <a:cs typeface="Times New Roman"/>
              </a:rPr>
              <a:t>initiative</a:t>
            </a:r>
            <a:r>
              <a:rPr lang="en-US" spc="-15" dirty="0" smtClean="0">
                <a:latin typeface="Times New Roman"/>
                <a:cs typeface="Times New Roman"/>
              </a:rPr>
              <a:t> </a:t>
            </a:r>
            <a:r>
              <a:rPr lang="en-US" dirty="0" err="1" smtClean="0">
                <a:latin typeface="Times New Roman"/>
                <a:cs typeface="Times New Roman"/>
              </a:rPr>
              <a:t>Amrutdhara</a:t>
            </a:r>
            <a:r>
              <a:rPr lang="en-US" spc="-10" dirty="0" smtClean="0">
                <a:latin typeface="Times New Roman"/>
                <a:cs typeface="Times New Roman"/>
              </a:rPr>
              <a:t> </a:t>
            </a:r>
            <a:r>
              <a:rPr lang="en-US" dirty="0" smtClean="0">
                <a:latin typeface="Times New Roman"/>
                <a:cs typeface="Times New Roman"/>
              </a:rPr>
              <a:t>aims</a:t>
            </a:r>
            <a:r>
              <a:rPr lang="en-US" spc="-10" dirty="0" smtClean="0">
                <a:latin typeface="Times New Roman"/>
                <a:cs typeface="Times New Roman"/>
              </a:rPr>
              <a:t> </a:t>
            </a:r>
            <a:r>
              <a:rPr lang="en-US" dirty="0" smtClean="0">
                <a:latin typeface="Times New Roman"/>
                <a:cs typeface="Times New Roman"/>
              </a:rPr>
              <a:t>to</a:t>
            </a:r>
            <a:r>
              <a:rPr lang="en-US" spc="-5" dirty="0" smtClean="0">
                <a:latin typeface="Times New Roman"/>
                <a:cs typeface="Times New Roman"/>
              </a:rPr>
              <a:t> </a:t>
            </a:r>
            <a:r>
              <a:rPr lang="en-US" spc="-10" dirty="0" smtClean="0">
                <a:latin typeface="Times New Roman"/>
                <a:cs typeface="Times New Roman"/>
              </a:rPr>
              <a:t>address.</a:t>
            </a:r>
            <a:endParaRPr lang="en-US" dirty="0" smtClean="0">
              <a:latin typeface="Times New Roman"/>
              <a:cs typeface="Times New Roman"/>
            </a:endParaRPr>
          </a:p>
          <a:p>
            <a:pPr marL="241300" algn="just">
              <a:lnSpc>
                <a:spcPct val="100000"/>
              </a:lnSpc>
              <a:spcBef>
                <a:spcPts val="625"/>
              </a:spcBef>
            </a:pPr>
            <a:r>
              <a:rPr lang="en-US" dirty="0" smtClean="0">
                <a:latin typeface="Times New Roman"/>
                <a:cs typeface="Times New Roman"/>
              </a:rPr>
              <a:t>Tata</a:t>
            </a:r>
            <a:r>
              <a:rPr lang="en-US" spc="-50" dirty="0" smtClean="0">
                <a:latin typeface="Times New Roman"/>
                <a:cs typeface="Times New Roman"/>
              </a:rPr>
              <a:t> </a:t>
            </a:r>
            <a:r>
              <a:rPr lang="en-US" dirty="0" smtClean="0">
                <a:latin typeface="Times New Roman"/>
                <a:cs typeface="Times New Roman"/>
              </a:rPr>
              <a:t>health</a:t>
            </a:r>
            <a:r>
              <a:rPr lang="en-US" spc="-45" dirty="0" smtClean="0">
                <a:latin typeface="Times New Roman"/>
                <a:cs typeface="Times New Roman"/>
              </a:rPr>
              <a:t> </a:t>
            </a:r>
            <a:r>
              <a:rPr lang="en-US" dirty="0" smtClean="0">
                <a:latin typeface="Times New Roman"/>
                <a:cs typeface="Times New Roman"/>
              </a:rPr>
              <a:t>program</a:t>
            </a:r>
            <a:r>
              <a:rPr lang="en-US" spc="-40" dirty="0" smtClean="0">
                <a:latin typeface="Times New Roman"/>
                <a:cs typeface="Times New Roman"/>
              </a:rPr>
              <a:t> </a:t>
            </a:r>
            <a:r>
              <a:rPr lang="en-US" dirty="0" smtClean="0">
                <a:latin typeface="Times New Roman"/>
                <a:cs typeface="Times New Roman"/>
              </a:rPr>
              <a:t>has</a:t>
            </a:r>
            <a:r>
              <a:rPr lang="en-US" spc="-35" dirty="0" smtClean="0">
                <a:latin typeface="Times New Roman"/>
                <a:cs typeface="Times New Roman"/>
              </a:rPr>
              <a:t> </a:t>
            </a:r>
            <a:r>
              <a:rPr lang="en-US" dirty="0" smtClean="0">
                <a:latin typeface="Times New Roman"/>
                <a:cs typeface="Times New Roman"/>
              </a:rPr>
              <a:t>benefitted</a:t>
            </a:r>
            <a:r>
              <a:rPr lang="en-US" spc="-45" dirty="0" smtClean="0">
                <a:latin typeface="Times New Roman"/>
                <a:cs typeface="Times New Roman"/>
              </a:rPr>
              <a:t> </a:t>
            </a:r>
            <a:r>
              <a:rPr lang="en-US" dirty="0" smtClean="0">
                <a:latin typeface="Times New Roman"/>
                <a:cs typeface="Times New Roman"/>
              </a:rPr>
              <a:t>3,99,619</a:t>
            </a:r>
            <a:r>
              <a:rPr lang="en-US" spc="-45" dirty="0" smtClean="0">
                <a:latin typeface="Times New Roman"/>
                <a:cs typeface="Times New Roman"/>
              </a:rPr>
              <a:t> </a:t>
            </a:r>
            <a:r>
              <a:rPr lang="en-US" dirty="0" smtClean="0">
                <a:latin typeface="Times New Roman"/>
                <a:cs typeface="Times New Roman"/>
              </a:rPr>
              <a:t>people.</a:t>
            </a:r>
            <a:r>
              <a:rPr lang="en-US" spc="-45" dirty="0" smtClean="0">
                <a:latin typeface="Times New Roman"/>
                <a:cs typeface="Times New Roman"/>
              </a:rPr>
              <a:t> </a:t>
            </a:r>
            <a:r>
              <a:rPr lang="en-US" dirty="0" smtClean="0">
                <a:latin typeface="Times New Roman"/>
                <a:cs typeface="Times New Roman"/>
              </a:rPr>
              <a:t>Over</a:t>
            </a:r>
            <a:r>
              <a:rPr lang="en-US" spc="-50" dirty="0" smtClean="0">
                <a:latin typeface="Times New Roman"/>
                <a:cs typeface="Times New Roman"/>
              </a:rPr>
              <a:t> </a:t>
            </a:r>
            <a:r>
              <a:rPr lang="en-US" dirty="0" smtClean="0">
                <a:latin typeface="Times New Roman"/>
                <a:cs typeface="Times New Roman"/>
              </a:rPr>
              <a:t>74%</a:t>
            </a:r>
            <a:r>
              <a:rPr lang="en-US" spc="-45" dirty="0" smtClean="0">
                <a:latin typeface="Times New Roman"/>
                <a:cs typeface="Times New Roman"/>
              </a:rPr>
              <a:t> </a:t>
            </a:r>
            <a:r>
              <a:rPr lang="en-US" dirty="0" smtClean="0">
                <a:latin typeface="Times New Roman"/>
                <a:cs typeface="Times New Roman"/>
              </a:rPr>
              <a:t>of</a:t>
            </a:r>
            <a:r>
              <a:rPr lang="en-US" spc="-45" dirty="0" smtClean="0">
                <a:latin typeface="Times New Roman"/>
                <a:cs typeface="Times New Roman"/>
              </a:rPr>
              <a:t> </a:t>
            </a:r>
            <a:r>
              <a:rPr lang="en-US" dirty="0" smtClean="0">
                <a:latin typeface="Times New Roman"/>
                <a:cs typeface="Times New Roman"/>
              </a:rPr>
              <a:t>the</a:t>
            </a:r>
            <a:r>
              <a:rPr lang="en-US" spc="-45" dirty="0" smtClean="0">
                <a:latin typeface="Times New Roman"/>
                <a:cs typeface="Times New Roman"/>
              </a:rPr>
              <a:t> </a:t>
            </a:r>
            <a:r>
              <a:rPr lang="en-US" spc="-10" dirty="0" smtClean="0">
                <a:latin typeface="Times New Roman"/>
                <a:cs typeface="Times New Roman"/>
              </a:rPr>
              <a:t>malnourished</a:t>
            </a:r>
            <a:endParaRPr lang="en-US" dirty="0" smtClean="0">
              <a:latin typeface="Times New Roman"/>
              <a:cs typeface="Times New Roman"/>
            </a:endParaRPr>
          </a:p>
          <a:p>
            <a:pPr marL="241300" marR="6350" algn="just">
              <a:lnSpc>
                <a:spcPct val="143700"/>
              </a:lnSpc>
              <a:spcBef>
                <a:spcPts val="5"/>
              </a:spcBef>
            </a:pPr>
            <a:r>
              <a:rPr lang="en-US" dirty="0" smtClean="0">
                <a:latin typeface="Times New Roman"/>
                <a:cs typeface="Times New Roman"/>
              </a:rPr>
              <a:t>children</a:t>
            </a:r>
            <a:r>
              <a:rPr lang="en-US" spc="370" dirty="0" smtClean="0">
                <a:latin typeface="Times New Roman"/>
                <a:cs typeface="Times New Roman"/>
              </a:rPr>
              <a:t> </a:t>
            </a:r>
            <a:r>
              <a:rPr lang="en-US" dirty="0" smtClean="0">
                <a:latin typeface="Times New Roman"/>
                <a:cs typeface="Times New Roman"/>
              </a:rPr>
              <a:t>are</a:t>
            </a:r>
            <a:r>
              <a:rPr lang="en-US" spc="365" dirty="0" smtClean="0">
                <a:latin typeface="Times New Roman"/>
                <a:cs typeface="Times New Roman"/>
              </a:rPr>
              <a:t> </a:t>
            </a:r>
            <a:r>
              <a:rPr lang="en-US" dirty="0" smtClean="0">
                <a:latin typeface="Times New Roman"/>
                <a:cs typeface="Times New Roman"/>
              </a:rPr>
              <a:t>in</a:t>
            </a:r>
            <a:r>
              <a:rPr lang="en-US" spc="375" dirty="0" smtClean="0">
                <a:latin typeface="Times New Roman"/>
                <a:cs typeface="Times New Roman"/>
              </a:rPr>
              <a:t> </a:t>
            </a:r>
            <a:r>
              <a:rPr lang="en-US" dirty="0" smtClean="0">
                <a:latin typeface="Times New Roman"/>
                <a:cs typeface="Times New Roman"/>
              </a:rPr>
              <a:t>healthy</a:t>
            </a:r>
            <a:r>
              <a:rPr lang="en-US" spc="385" dirty="0" smtClean="0">
                <a:latin typeface="Times New Roman"/>
                <a:cs typeface="Times New Roman"/>
              </a:rPr>
              <a:t> </a:t>
            </a:r>
            <a:r>
              <a:rPr lang="en-US" dirty="0" smtClean="0">
                <a:latin typeface="Times New Roman"/>
                <a:cs typeface="Times New Roman"/>
              </a:rPr>
              <a:t>category</a:t>
            </a:r>
            <a:r>
              <a:rPr lang="en-US" spc="370" dirty="0" smtClean="0">
                <a:latin typeface="Times New Roman"/>
                <a:cs typeface="Times New Roman"/>
              </a:rPr>
              <a:t> </a:t>
            </a:r>
            <a:r>
              <a:rPr lang="en-US" dirty="0" smtClean="0">
                <a:latin typeface="Times New Roman"/>
                <a:cs typeface="Times New Roman"/>
              </a:rPr>
              <a:t>and</a:t>
            </a:r>
            <a:r>
              <a:rPr lang="en-US" spc="375" dirty="0" smtClean="0">
                <a:latin typeface="Times New Roman"/>
                <a:cs typeface="Times New Roman"/>
              </a:rPr>
              <a:t> </a:t>
            </a:r>
            <a:r>
              <a:rPr lang="en-US" dirty="0" smtClean="0">
                <a:latin typeface="Times New Roman"/>
                <a:cs typeface="Times New Roman"/>
              </a:rPr>
              <a:t>there</a:t>
            </a:r>
            <a:r>
              <a:rPr lang="en-US" spc="370" dirty="0" smtClean="0">
                <a:latin typeface="Times New Roman"/>
                <a:cs typeface="Times New Roman"/>
              </a:rPr>
              <a:t> </a:t>
            </a:r>
            <a:r>
              <a:rPr lang="en-US" dirty="0" smtClean="0">
                <a:latin typeface="Times New Roman"/>
                <a:cs typeface="Times New Roman"/>
              </a:rPr>
              <a:t>has</a:t>
            </a:r>
            <a:r>
              <a:rPr lang="en-US" spc="370" dirty="0" smtClean="0">
                <a:latin typeface="Times New Roman"/>
                <a:cs typeface="Times New Roman"/>
              </a:rPr>
              <a:t> </a:t>
            </a:r>
            <a:r>
              <a:rPr lang="en-US" dirty="0" smtClean="0">
                <a:latin typeface="Times New Roman"/>
                <a:cs typeface="Times New Roman"/>
              </a:rPr>
              <a:t>been</a:t>
            </a:r>
            <a:r>
              <a:rPr lang="en-US" spc="375" dirty="0" smtClean="0">
                <a:latin typeface="Times New Roman"/>
                <a:cs typeface="Times New Roman"/>
              </a:rPr>
              <a:t> </a:t>
            </a:r>
            <a:r>
              <a:rPr lang="en-US" dirty="0" smtClean="0">
                <a:latin typeface="Times New Roman"/>
                <a:cs typeface="Times New Roman"/>
              </a:rPr>
              <a:t>positive</a:t>
            </a:r>
            <a:r>
              <a:rPr lang="en-US" spc="365" dirty="0" smtClean="0">
                <a:latin typeface="Times New Roman"/>
                <a:cs typeface="Times New Roman"/>
              </a:rPr>
              <a:t> </a:t>
            </a:r>
            <a:r>
              <a:rPr lang="en-US" dirty="0" smtClean="0">
                <a:latin typeface="Times New Roman"/>
                <a:cs typeface="Times New Roman"/>
              </a:rPr>
              <a:t>change</a:t>
            </a:r>
            <a:r>
              <a:rPr lang="en-US" spc="370" dirty="0" smtClean="0">
                <a:latin typeface="Times New Roman"/>
                <a:cs typeface="Times New Roman"/>
              </a:rPr>
              <a:t> </a:t>
            </a:r>
            <a:r>
              <a:rPr lang="en-US" dirty="0" smtClean="0">
                <a:latin typeface="Times New Roman"/>
                <a:cs typeface="Times New Roman"/>
              </a:rPr>
              <a:t>in</a:t>
            </a:r>
            <a:r>
              <a:rPr lang="en-US" spc="380" dirty="0" smtClean="0">
                <a:latin typeface="Times New Roman"/>
                <a:cs typeface="Times New Roman"/>
              </a:rPr>
              <a:t> </a:t>
            </a:r>
            <a:r>
              <a:rPr lang="en-US" spc="-25" dirty="0" smtClean="0">
                <a:latin typeface="Times New Roman"/>
                <a:cs typeface="Times New Roman"/>
              </a:rPr>
              <a:t>the </a:t>
            </a:r>
            <a:r>
              <a:rPr lang="en-US" dirty="0" smtClean="0">
                <a:latin typeface="Times New Roman"/>
                <a:cs typeface="Times New Roman"/>
              </a:rPr>
              <a:t>knowledge,</a:t>
            </a:r>
            <a:r>
              <a:rPr lang="en-US" spc="240" dirty="0" smtClean="0">
                <a:latin typeface="Times New Roman"/>
                <a:cs typeface="Times New Roman"/>
              </a:rPr>
              <a:t> </a:t>
            </a:r>
            <a:r>
              <a:rPr lang="en-US" dirty="0" smtClean="0">
                <a:latin typeface="Times New Roman"/>
                <a:cs typeface="Times New Roman"/>
              </a:rPr>
              <a:t>attitude</a:t>
            </a:r>
            <a:r>
              <a:rPr lang="en-US" spc="240" dirty="0" smtClean="0">
                <a:latin typeface="Times New Roman"/>
                <a:cs typeface="Times New Roman"/>
              </a:rPr>
              <a:t> </a:t>
            </a:r>
            <a:r>
              <a:rPr lang="en-US" dirty="0" smtClean="0">
                <a:latin typeface="Times New Roman"/>
                <a:cs typeface="Times New Roman"/>
              </a:rPr>
              <a:t>and</a:t>
            </a:r>
            <a:r>
              <a:rPr lang="en-US" spc="245" dirty="0" smtClean="0">
                <a:latin typeface="Times New Roman"/>
                <a:cs typeface="Times New Roman"/>
              </a:rPr>
              <a:t> </a:t>
            </a:r>
            <a:r>
              <a:rPr lang="en-US" dirty="0" smtClean="0">
                <a:latin typeface="Times New Roman"/>
                <a:cs typeface="Times New Roman"/>
              </a:rPr>
              <a:t>the</a:t>
            </a:r>
            <a:r>
              <a:rPr lang="en-US" spc="240" dirty="0" smtClean="0">
                <a:latin typeface="Times New Roman"/>
                <a:cs typeface="Times New Roman"/>
              </a:rPr>
              <a:t> </a:t>
            </a:r>
            <a:r>
              <a:rPr lang="en-US" dirty="0" err="1" smtClean="0">
                <a:latin typeface="Times New Roman"/>
                <a:cs typeface="Times New Roman"/>
              </a:rPr>
              <a:t>behaviour</a:t>
            </a:r>
            <a:r>
              <a:rPr lang="en-US" spc="240" dirty="0" smtClean="0">
                <a:latin typeface="Times New Roman"/>
                <a:cs typeface="Times New Roman"/>
              </a:rPr>
              <a:t> </a:t>
            </a:r>
            <a:r>
              <a:rPr lang="en-US" dirty="0" smtClean="0">
                <a:latin typeface="Times New Roman"/>
                <a:cs typeface="Times New Roman"/>
              </a:rPr>
              <a:t>of</a:t>
            </a:r>
            <a:r>
              <a:rPr lang="en-US" spc="240" dirty="0" smtClean="0">
                <a:latin typeface="Times New Roman"/>
                <a:cs typeface="Times New Roman"/>
              </a:rPr>
              <a:t> </a:t>
            </a:r>
            <a:r>
              <a:rPr lang="en-US" dirty="0" smtClean="0">
                <a:latin typeface="Times New Roman"/>
                <a:cs typeface="Times New Roman"/>
              </a:rPr>
              <a:t>the</a:t>
            </a:r>
            <a:r>
              <a:rPr lang="en-US" spc="235" dirty="0" smtClean="0">
                <a:latin typeface="Times New Roman"/>
                <a:cs typeface="Times New Roman"/>
              </a:rPr>
              <a:t> </a:t>
            </a:r>
            <a:r>
              <a:rPr lang="en-US" dirty="0" smtClean="0">
                <a:latin typeface="Times New Roman"/>
                <a:cs typeface="Times New Roman"/>
              </a:rPr>
              <a:t>communities</a:t>
            </a:r>
            <a:r>
              <a:rPr lang="en-US" spc="240" dirty="0" smtClean="0">
                <a:latin typeface="Times New Roman"/>
                <a:cs typeface="Times New Roman"/>
              </a:rPr>
              <a:t> </a:t>
            </a:r>
            <a:r>
              <a:rPr lang="en-US" dirty="0" smtClean="0">
                <a:latin typeface="Times New Roman"/>
                <a:cs typeface="Times New Roman"/>
              </a:rPr>
              <a:t>on</a:t>
            </a:r>
            <a:r>
              <a:rPr lang="en-US" spc="229" dirty="0" smtClean="0">
                <a:latin typeface="Times New Roman"/>
                <a:cs typeface="Times New Roman"/>
              </a:rPr>
              <a:t> </a:t>
            </a:r>
            <a:r>
              <a:rPr lang="en-US" dirty="0" smtClean="0">
                <a:latin typeface="Times New Roman"/>
                <a:cs typeface="Times New Roman"/>
              </a:rPr>
              <a:t>health.</a:t>
            </a:r>
            <a:r>
              <a:rPr lang="en-US" spc="270" dirty="0" smtClean="0">
                <a:latin typeface="Times New Roman"/>
                <a:cs typeface="Times New Roman"/>
              </a:rPr>
              <a:t> </a:t>
            </a:r>
            <a:r>
              <a:rPr lang="en-US" spc="-10" dirty="0" smtClean="0">
                <a:latin typeface="Times New Roman"/>
                <a:cs typeface="Times New Roman"/>
              </a:rPr>
              <a:t>Infusing </a:t>
            </a:r>
            <a:r>
              <a:rPr lang="en-US" dirty="0" smtClean="0">
                <a:latin typeface="Times New Roman"/>
                <a:cs typeface="Times New Roman"/>
              </a:rPr>
              <a:t>sustainability</a:t>
            </a:r>
            <a:r>
              <a:rPr lang="en-US" spc="-65" dirty="0" smtClean="0">
                <a:latin typeface="Times New Roman"/>
                <a:cs typeface="Times New Roman"/>
              </a:rPr>
              <a:t> </a:t>
            </a:r>
            <a:r>
              <a:rPr lang="en-US" dirty="0" smtClean="0">
                <a:latin typeface="Times New Roman"/>
                <a:cs typeface="Times New Roman"/>
              </a:rPr>
              <a:t>is</a:t>
            </a:r>
            <a:r>
              <a:rPr lang="en-US" spc="-45" dirty="0" smtClean="0">
                <a:latin typeface="Times New Roman"/>
                <a:cs typeface="Times New Roman"/>
              </a:rPr>
              <a:t> </a:t>
            </a:r>
            <a:r>
              <a:rPr lang="en-US" dirty="0" smtClean="0">
                <a:latin typeface="Times New Roman"/>
                <a:cs typeface="Times New Roman"/>
              </a:rPr>
              <a:t>core</a:t>
            </a:r>
            <a:r>
              <a:rPr lang="en-US" spc="-60" dirty="0" smtClean="0">
                <a:latin typeface="Times New Roman"/>
                <a:cs typeface="Times New Roman"/>
              </a:rPr>
              <a:t> </a:t>
            </a:r>
            <a:r>
              <a:rPr lang="en-US" dirty="0" smtClean="0">
                <a:latin typeface="Times New Roman"/>
                <a:cs typeface="Times New Roman"/>
              </a:rPr>
              <a:t>to</a:t>
            </a:r>
            <a:r>
              <a:rPr lang="en-US" spc="-55" dirty="0" smtClean="0">
                <a:latin typeface="Times New Roman"/>
                <a:cs typeface="Times New Roman"/>
              </a:rPr>
              <a:t> </a:t>
            </a:r>
            <a:r>
              <a:rPr lang="en-US" dirty="0" smtClean="0">
                <a:latin typeface="Times New Roman"/>
                <a:cs typeface="Times New Roman"/>
              </a:rPr>
              <a:t>our</a:t>
            </a:r>
            <a:r>
              <a:rPr lang="en-US" spc="-55" dirty="0" smtClean="0">
                <a:latin typeface="Times New Roman"/>
                <a:cs typeface="Times New Roman"/>
              </a:rPr>
              <a:t> </a:t>
            </a:r>
            <a:r>
              <a:rPr lang="en-US" dirty="0" smtClean="0">
                <a:latin typeface="Times New Roman"/>
                <a:cs typeface="Times New Roman"/>
              </a:rPr>
              <a:t>approach;</a:t>
            </a:r>
            <a:r>
              <a:rPr lang="en-US" spc="-50" dirty="0" smtClean="0">
                <a:latin typeface="Times New Roman"/>
                <a:cs typeface="Times New Roman"/>
              </a:rPr>
              <a:t> </a:t>
            </a:r>
            <a:r>
              <a:rPr lang="en-US" dirty="0" smtClean="0">
                <a:latin typeface="Times New Roman"/>
                <a:cs typeface="Times New Roman"/>
              </a:rPr>
              <a:t>therefore,</a:t>
            </a:r>
            <a:r>
              <a:rPr lang="en-US" spc="-55" dirty="0" smtClean="0">
                <a:latin typeface="Times New Roman"/>
                <a:cs typeface="Times New Roman"/>
              </a:rPr>
              <a:t> </a:t>
            </a:r>
            <a:r>
              <a:rPr lang="en-US" dirty="0" smtClean="0">
                <a:latin typeface="Times New Roman"/>
                <a:cs typeface="Times New Roman"/>
              </a:rPr>
              <a:t>we</a:t>
            </a:r>
            <a:r>
              <a:rPr lang="en-US" spc="-55" dirty="0" smtClean="0">
                <a:latin typeface="Times New Roman"/>
                <a:cs typeface="Times New Roman"/>
              </a:rPr>
              <a:t> </a:t>
            </a:r>
            <a:r>
              <a:rPr lang="en-US" spc="-10" dirty="0" smtClean="0">
                <a:latin typeface="Times New Roman"/>
                <a:cs typeface="Times New Roman"/>
              </a:rPr>
              <a:t>strengthen</a:t>
            </a:r>
            <a:r>
              <a:rPr lang="en-US" spc="-55" dirty="0" smtClean="0">
                <a:latin typeface="Times New Roman"/>
                <a:cs typeface="Times New Roman"/>
              </a:rPr>
              <a:t> </a:t>
            </a:r>
            <a:r>
              <a:rPr lang="en-US" dirty="0" smtClean="0">
                <a:latin typeface="Times New Roman"/>
                <a:cs typeface="Times New Roman"/>
              </a:rPr>
              <a:t>institutional</a:t>
            </a:r>
            <a:r>
              <a:rPr lang="en-US" spc="-50" dirty="0" smtClean="0">
                <a:latin typeface="Times New Roman"/>
                <a:cs typeface="Times New Roman"/>
              </a:rPr>
              <a:t> </a:t>
            </a:r>
            <a:r>
              <a:rPr lang="en-US" spc="-10" dirty="0" smtClean="0">
                <a:latin typeface="Times New Roman"/>
                <a:cs typeface="Times New Roman"/>
              </a:rPr>
              <a:t>delivery </a:t>
            </a:r>
            <a:r>
              <a:rPr lang="en-US" dirty="0" smtClean="0">
                <a:latin typeface="Times New Roman"/>
                <a:cs typeface="Times New Roman"/>
              </a:rPr>
              <a:t>mechanism</a:t>
            </a:r>
            <a:r>
              <a:rPr lang="en-US" spc="65" dirty="0" smtClean="0">
                <a:latin typeface="Times New Roman"/>
                <a:cs typeface="Times New Roman"/>
              </a:rPr>
              <a:t> </a:t>
            </a:r>
            <a:r>
              <a:rPr lang="en-US" dirty="0" smtClean="0">
                <a:latin typeface="Times New Roman"/>
                <a:cs typeface="Times New Roman"/>
              </a:rPr>
              <a:t>by</a:t>
            </a:r>
            <a:r>
              <a:rPr lang="en-US" spc="65" dirty="0" smtClean="0">
                <a:latin typeface="Times New Roman"/>
                <a:cs typeface="Times New Roman"/>
              </a:rPr>
              <a:t> </a:t>
            </a:r>
            <a:r>
              <a:rPr lang="en-US" dirty="0" smtClean="0">
                <a:latin typeface="Times New Roman"/>
                <a:cs typeface="Times New Roman"/>
              </a:rPr>
              <a:t>enhancing</a:t>
            </a:r>
            <a:r>
              <a:rPr lang="en-US" spc="65" dirty="0" smtClean="0">
                <a:latin typeface="Times New Roman"/>
                <a:cs typeface="Times New Roman"/>
              </a:rPr>
              <a:t> </a:t>
            </a:r>
            <a:r>
              <a:rPr lang="en-US" dirty="0" smtClean="0">
                <a:latin typeface="Times New Roman"/>
                <a:cs typeface="Times New Roman"/>
              </a:rPr>
              <a:t>the</a:t>
            </a:r>
            <a:r>
              <a:rPr lang="en-US" spc="60" dirty="0" smtClean="0">
                <a:latin typeface="Times New Roman"/>
                <a:cs typeface="Times New Roman"/>
              </a:rPr>
              <a:t> </a:t>
            </a:r>
            <a:r>
              <a:rPr lang="en-US" dirty="0" smtClean="0">
                <a:latin typeface="Times New Roman"/>
                <a:cs typeface="Times New Roman"/>
              </a:rPr>
              <a:t>capacities</a:t>
            </a:r>
            <a:r>
              <a:rPr lang="en-US" spc="60" dirty="0" smtClean="0">
                <a:latin typeface="Times New Roman"/>
                <a:cs typeface="Times New Roman"/>
              </a:rPr>
              <a:t> </a:t>
            </a:r>
            <a:r>
              <a:rPr lang="en-US" dirty="0" smtClean="0">
                <a:latin typeface="Times New Roman"/>
                <a:cs typeface="Times New Roman"/>
              </a:rPr>
              <a:t>of</a:t>
            </a:r>
            <a:r>
              <a:rPr lang="en-US" spc="60" dirty="0" smtClean="0">
                <a:latin typeface="Times New Roman"/>
                <a:cs typeface="Times New Roman"/>
              </a:rPr>
              <a:t> </a:t>
            </a:r>
            <a:r>
              <a:rPr lang="en-US" dirty="0" smtClean="0">
                <a:latin typeface="Times New Roman"/>
                <a:cs typeface="Times New Roman"/>
              </a:rPr>
              <a:t>the</a:t>
            </a:r>
            <a:r>
              <a:rPr lang="en-US" spc="60" dirty="0" smtClean="0">
                <a:latin typeface="Times New Roman"/>
                <a:cs typeface="Times New Roman"/>
              </a:rPr>
              <a:t> </a:t>
            </a:r>
            <a:r>
              <a:rPr lang="en-US" dirty="0" smtClean="0">
                <a:latin typeface="Times New Roman"/>
                <a:cs typeface="Times New Roman"/>
              </a:rPr>
              <a:t>personnel</a:t>
            </a:r>
            <a:r>
              <a:rPr lang="en-US" spc="65" dirty="0" smtClean="0">
                <a:latin typeface="Times New Roman"/>
                <a:cs typeface="Times New Roman"/>
              </a:rPr>
              <a:t> </a:t>
            </a:r>
            <a:r>
              <a:rPr lang="en-US" dirty="0" smtClean="0">
                <a:latin typeface="Times New Roman"/>
                <a:cs typeface="Times New Roman"/>
              </a:rPr>
              <a:t>from</a:t>
            </a:r>
            <a:r>
              <a:rPr lang="en-US" spc="65" dirty="0" smtClean="0">
                <a:latin typeface="Times New Roman"/>
                <a:cs typeface="Times New Roman"/>
              </a:rPr>
              <a:t> </a:t>
            </a:r>
            <a:r>
              <a:rPr lang="en-US" dirty="0" smtClean="0">
                <a:latin typeface="Times New Roman"/>
                <a:cs typeface="Times New Roman"/>
              </a:rPr>
              <a:t>the</a:t>
            </a:r>
            <a:r>
              <a:rPr lang="en-US" spc="60" dirty="0" smtClean="0">
                <a:latin typeface="Times New Roman"/>
                <a:cs typeface="Times New Roman"/>
              </a:rPr>
              <a:t> </a:t>
            </a:r>
            <a:r>
              <a:rPr lang="en-US" dirty="0" smtClean="0">
                <a:latin typeface="Times New Roman"/>
                <a:cs typeface="Times New Roman"/>
              </a:rPr>
              <a:t>government</a:t>
            </a:r>
            <a:r>
              <a:rPr lang="en-US" spc="65" dirty="0" smtClean="0">
                <a:latin typeface="Times New Roman"/>
                <a:cs typeface="Times New Roman"/>
              </a:rPr>
              <a:t> </a:t>
            </a:r>
            <a:r>
              <a:rPr lang="en-US" spc="-25" dirty="0" smtClean="0">
                <a:latin typeface="Times New Roman"/>
                <a:cs typeface="Times New Roman"/>
              </a:rPr>
              <a:t>on </a:t>
            </a:r>
            <a:r>
              <a:rPr lang="en-US" dirty="0" smtClean="0">
                <a:latin typeface="Times New Roman"/>
                <a:cs typeface="Times New Roman"/>
              </a:rPr>
              <a:t>one</a:t>
            </a:r>
            <a:r>
              <a:rPr lang="en-US" spc="65" dirty="0" smtClean="0">
                <a:latin typeface="Times New Roman"/>
                <a:cs typeface="Times New Roman"/>
              </a:rPr>
              <a:t> </a:t>
            </a:r>
            <a:r>
              <a:rPr lang="en-US" dirty="0" smtClean="0">
                <a:latin typeface="Times New Roman"/>
                <a:cs typeface="Times New Roman"/>
              </a:rPr>
              <a:t>hand</a:t>
            </a:r>
            <a:r>
              <a:rPr lang="en-US" spc="85" dirty="0" smtClean="0">
                <a:latin typeface="Times New Roman"/>
                <a:cs typeface="Times New Roman"/>
              </a:rPr>
              <a:t> </a:t>
            </a:r>
            <a:r>
              <a:rPr lang="en-US" dirty="0" smtClean="0">
                <a:latin typeface="Times New Roman"/>
                <a:cs typeface="Times New Roman"/>
              </a:rPr>
              <a:t>while</a:t>
            </a:r>
            <a:r>
              <a:rPr lang="en-US" spc="70" dirty="0" smtClean="0">
                <a:latin typeface="Times New Roman"/>
                <a:cs typeface="Times New Roman"/>
              </a:rPr>
              <a:t> </a:t>
            </a:r>
            <a:r>
              <a:rPr lang="en-US" dirty="0" smtClean="0">
                <a:latin typeface="Times New Roman"/>
                <a:cs typeface="Times New Roman"/>
              </a:rPr>
              <a:t>mentoring</a:t>
            </a:r>
            <a:r>
              <a:rPr lang="en-US" spc="75" dirty="0" smtClean="0">
                <a:latin typeface="Times New Roman"/>
                <a:cs typeface="Times New Roman"/>
              </a:rPr>
              <a:t> </a:t>
            </a:r>
            <a:r>
              <a:rPr lang="en-US" dirty="0" smtClean="0">
                <a:latin typeface="Times New Roman"/>
                <a:cs typeface="Times New Roman"/>
              </a:rPr>
              <a:t>communities</a:t>
            </a:r>
            <a:r>
              <a:rPr lang="en-US" spc="75" dirty="0" smtClean="0">
                <a:latin typeface="Times New Roman"/>
                <a:cs typeface="Times New Roman"/>
              </a:rPr>
              <a:t> </a:t>
            </a:r>
            <a:r>
              <a:rPr lang="en-US" dirty="0" smtClean="0">
                <a:latin typeface="Times New Roman"/>
                <a:cs typeface="Times New Roman"/>
              </a:rPr>
              <a:t>to</a:t>
            </a:r>
            <a:r>
              <a:rPr lang="en-US" spc="75" dirty="0" smtClean="0">
                <a:latin typeface="Times New Roman"/>
                <a:cs typeface="Times New Roman"/>
              </a:rPr>
              <a:t> </a:t>
            </a:r>
            <a:r>
              <a:rPr lang="en-US" dirty="0" smtClean="0">
                <a:latin typeface="Times New Roman"/>
                <a:cs typeface="Times New Roman"/>
              </a:rPr>
              <a:t>take</a:t>
            </a:r>
            <a:r>
              <a:rPr lang="en-US" spc="70" dirty="0" smtClean="0">
                <a:latin typeface="Times New Roman"/>
                <a:cs typeface="Times New Roman"/>
              </a:rPr>
              <a:t> </a:t>
            </a:r>
            <a:r>
              <a:rPr lang="en-US" dirty="0" smtClean="0">
                <a:latin typeface="Times New Roman"/>
                <a:cs typeface="Times New Roman"/>
              </a:rPr>
              <a:t>ownership</a:t>
            </a:r>
            <a:r>
              <a:rPr lang="en-US" spc="70" dirty="0" smtClean="0">
                <a:latin typeface="Times New Roman"/>
                <a:cs typeface="Times New Roman"/>
              </a:rPr>
              <a:t> </a:t>
            </a:r>
            <a:r>
              <a:rPr lang="en-US" dirty="0" smtClean="0">
                <a:latin typeface="Times New Roman"/>
                <a:cs typeface="Times New Roman"/>
              </a:rPr>
              <a:t>of</a:t>
            </a:r>
            <a:r>
              <a:rPr lang="en-US" spc="85" dirty="0" smtClean="0">
                <a:latin typeface="Times New Roman"/>
                <a:cs typeface="Times New Roman"/>
              </a:rPr>
              <a:t> </a:t>
            </a:r>
            <a:r>
              <a:rPr lang="en-US" dirty="0" err="1" smtClean="0">
                <a:latin typeface="Times New Roman"/>
                <a:cs typeface="Times New Roman"/>
              </a:rPr>
              <a:t>programmes</a:t>
            </a:r>
            <a:r>
              <a:rPr lang="en-US" spc="85" dirty="0" smtClean="0">
                <a:latin typeface="Times New Roman"/>
                <a:cs typeface="Times New Roman"/>
              </a:rPr>
              <a:t> </a:t>
            </a:r>
            <a:r>
              <a:rPr lang="en-US" dirty="0" smtClean="0">
                <a:latin typeface="Times New Roman"/>
                <a:cs typeface="Times New Roman"/>
              </a:rPr>
              <a:t>on</a:t>
            </a:r>
            <a:r>
              <a:rPr lang="en-US" spc="70" dirty="0" smtClean="0">
                <a:latin typeface="Times New Roman"/>
                <a:cs typeface="Times New Roman"/>
              </a:rPr>
              <a:t> </a:t>
            </a:r>
            <a:r>
              <a:rPr lang="en-US" spc="-25" dirty="0" smtClean="0">
                <a:latin typeface="Times New Roman"/>
                <a:cs typeface="Times New Roman"/>
              </a:rPr>
              <a:t>the </a:t>
            </a:r>
            <a:r>
              <a:rPr lang="en-US" spc="-10" dirty="0" smtClean="0">
                <a:latin typeface="Times New Roman"/>
                <a:cs typeface="Times New Roman"/>
              </a:rPr>
              <a:t>other.</a:t>
            </a:r>
            <a:endParaRPr lang="en-US" dirty="0" smtClean="0">
              <a:latin typeface="Times New Roman"/>
              <a:cs typeface="Times New Roman"/>
            </a:endParaRPr>
          </a:p>
          <a:p>
            <a:pPr marL="241300" algn="just">
              <a:lnSpc>
                <a:spcPct val="100000"/>
              </a:lnSpc>
              <a:spcBef>
                <a:spcPts val="640"/>
              </a:spcBef>
              <a:buAutoNum type="arabicPeriod" startAt="2"/>
              <a:tabLst>
                <a:tab pos="241300" algn="l"/>
              </a:tabLst>
            </a:pPr>
            <a:r>
              <a:rPr lang="en-US" b="1" dirty="0" err="1" smtClean="0">
                <a:latin typeface="Times New Roman"/>
                <a:cs typeface="Times New Roman"/>
              </a:rPr>
              <a:t>Vidyadhanam</a:t>
            </a:r>
            <a:r>
              <a:rPr lang="en-US" b="1" spc="-35" dirty="0" smtClean="0">
                <a:latin typeface="Times New Roman"/>
                <a:cs typeface="Times New Roman"/>
              </a:rPr>
              <a:t> </a:t>
            </a:r>
            <a:r>
              <a:rPr lang="en-US" b="1" dirty="0" smtClean="0">
                <a:latin typeface="Times New Roman"/>
                <a:cs typeface="Times New Roman"/>
              </a:rPr>
              <a:t>–</a:t>
            </a:r>
            <a:r>
              <a:rPr lang="en-US" b="1" spc="-45" dirty="0" smtClean="0">
                <a:latin typeface="Times New Roman"/>
                <a:cs typeface="Times New Roman"/>
              </a:rPr>
              <a:t> </a:t>
            </a:r>
            <a:r>
              <a:rPr lang="en-US" b="1" spc="-10" dirty="0" smtClean="0">
                <a:latin typeface="Times New Roman"/>
                <a:cs typeface="Times New Roman"/>
              </a:rPr>
              <a:t>Education:</a:t>
            </a:r>
            <a:endParaRPr lang="en-US" dirty="0" smtClean="0">
              <a:latin typeface="Times New Roman"/>
              <a:cs typeface="Times New Roman"/>
            </a:endParaRPr>
          </a:p>
          <a:p>
            <a:pPr marL="241300" marR="10795" algn="just">
              <a:lnSpc>
                <a:spcPts val="2080"/>
              </a:lnSpc>
              <a:spcBef>
                <a:spcPts val="160"/>
              </a:spcBef>
            </a:pPr>
            <a:r>
              <a:rPr lang="en-US" dirty="0" smtClean="0">
                <a:latin typeface="Times New Roman"/>
                <a:cs typeface="Times New Roman"/>
              </a:rPr>
              <a:t>Education</a:t>
            </a:r>
            <a:r>
              <a:rPr lang="en-US" spc="150" dirty="0" smtClean="0">
                <a:latin typeface="Times New Roman"/>
                <a:cs typeface="Times New Roman"/>
              </a:rPr>
              <a:t> </a:t>
            </a:r>
            <a:r>
              <a:rPr lang="en-US" dirty="0" smtClean="0">
                <a:latin typeface="Times New Roman"/>
                <a:cs typeface="Times New Roman"/>
              </a:rPr>
              <a:t>aids</a:t>
            </a:r>
            <a:r>
              <a:rPr lang="en-US" spc="170" dirty="0" smtClean="0">
                <a:latin typeface="Times New Roman"/>
                <a:cs typeface="Times New Roman"/>
              </a:rPr>
              <a:t> </a:t>
            </a:r>
            <a:r>
              <a:rPr lang="en-US" dirty="0" smtClean="0">
                <a:latin typeface="Times New Roman"/>
                <a:cs typeface="Times New Roman"/>
              </a:rPr>
              <a:t>the</a:t>
            </a:r>
            <a:r>
              <a:rPr lang="en-US" spc="170" dirty="0" smtClean="0">
                <a:latin typeface="Times New Roman"/>
                <a:cs typeface="Times New Roman"/>
              </a:rPr>
              <a:t> </a:t>
            </a:r>
            <a:r>
              <a:rPr lang="en-US" dirty="0" smtClean="0">
                <a:latin typeface="Times New Roman"/>
                <a:cs typeface="Times New Roman"/>
              </a:rPr>
              <a:t>development</a:t>
            </a:r>
            <a:r>
              <a:rPr lang="en-US" spc="165" dirty="0" smtClean="0">
                <a:latin typeface="Times New Roman"/>
                <a:cs typeface="Times New Roman"/>
              </a:rPr>
              <a:t> </a:t>
            </a:r>
            <a:r>
              <a:rPr lang="en-US" dirty="0" smtClean="0">
                <a:latin typeface="Times New Roman"/>
                <a:cs typeface="Times New Roman"/>
              </a:rPr>
              <a:t>of</a:t>
            </a:r>
            <a:r>
              <a:rPr lang="en-US" spc="155" dirty="0" smtClean="0">
                <a:latin typeface="Times New Roman"/>
                <a:cs typeface="Times New Roman"/>
              </a:rPr>
              <a:t> </a:t>
            </a:r>
            <a:r>
              <a:rPr lang="en-US" dirty="0" smtClean="0">
                <a:latin typeface="Times New Roman"/>
                <a:cs typeface="Times New Roman"/>
              </a:rPr>
              <a:t>an</a:t>
            </a:r>
            <a:r>
              <a:rPr lang="en-US" spc="165" dirty="0" smtClean="0">
                <a:latin typeface="Times New Roman"/>
                <a:cs typeface="Times New Roman"/>
              </a:rPr>
              <a:t> </a:t>
            </a:r>
            <a:r>
              <a:rPr lang="en-US" dirty="0" smtClean="0">
                <a:latin typeface="Times New Roman"/>
                <a:cs typeface="Times New Roman"/>
              </a:rPr>
              <a:t>individual’s</a:t>
            </a:r>
            <a:r>
              <a:rPr lang="en-US" spc="155" dirty="0" smtClean="0">
                <a:latin typeface="Times New Roman"/>
                <a:cs typeface="Times New Roman"/>
              </a:rPr>
              <a:t> </a:t>
            </a:r>
            <a:r>
              <a:rPr lang="en-US" dirty="0" smtClean="0">
                <a:latin typeface="Times New Roman"/>
                <a:cs typeface="Times New Roman"/>
              </a:rPr>
              <a:t>cognitive,</a:t>
            </a:r>
            <a:r>
              <a:rPr lang="en-US" spc="160" dirty="0" smtClean="0">
                <a:latin typeface="Times New Roman"/>
                <a:cs typeface="Times New Roman"/>
              </a:rPr>
              <a:t> </a:t>
            </a:r>
            <a:r>
              <a:rPr lang="en-US" dirty="0" smtClean="0">
                <a:latin typeface="Times New Roman"/>
                <a:cs typeface="Times New Roman"/>
              </a:rPr>
              <a:t>psychological</a:t>
            </a:r>
            <a:r>
              <a:rPr lang="en-US" spc="165" dirty="0" smtClean="0">
                <a:latin typeface="Times New Roman"/>
                <a:cs typeface="Times New Roman"/>
              </a:rPr>
              <a:t> </a:t>
            </a:r>
            <a:r>
              <a:rPr lang="en-US" spc="-25" dirty="0" smtClean="0">
                <a:latin typeface="Times New Roman"/>
                <a:cs typeface="Times New Roman"/>
              </a:rPr>
              <a:t>and </a:t>
            </a:r>
            <a:r>
              <a:rPr lang="en-US" dirty="0" smtClean="0">
                <a:latin typeface="Times New Roman"/>
                <a:cs typeface="Times New Roman"/>
              </a:rPr>
              <a:t>intellectual</a:t>
            </a:r>
            <a:r>
              <a:rPr lang="en-US" spc="-15" dirty="0" smtClean="0">
                <a:latin typeface="Times New Roman"/>
                <a:cs typeface="Times New Roman"/>
              </a:rPr>
              <a:t> </a:t>
            </a:r>
            <a:r>
              <a:rPr lang="en-US" dirty="0" smtClean="0">
                <a:latin typeface="Times New Roman"/>
                <a:cs typeface="Times New Roman"/>
              </a:rPr>
              <a:t>faculties</a:t>
            </a:r>
            <a:r>
              <a:rPr lang="en-US" spc="-10" dirty="0" smtClean="0">
                <a:latin typeface="Times New Roman"/>
                <a:cs typeface="Times New Roman"/>
              </a:rPr>
              <a:t> </a:t>
            </a:r>
            <a:r>
              <a:rPr lang="en-US" dirty="0" smtClean="0">
                <a:latin typeface="Times New Roman"/>
                <a:cs typeface="Times New Roman"/>
              </a:rPr>
              <a:t>that</a:t>
            </a:r>
            <a:r>
              <a:rPr lang="en-US" spc="-5" dirty="0" smtClean="0">
                <a:latin typeface="Times New Roman"/>
                <a:cs typeface="Times New Roman"/>
              </a:rPr>
              <a:t> </a:t>
            </a:r>
            <a:r>
              <a:rPr lang="en-US" dirty="0" smtClean="0">
                <a:latin typeface="Times New Roman"/>
                <a:cs typeface="Times New Roman"/>
              </a:rPr>
              <a:t>ultimately</a:t>
            </a:r>
            <a:r>
              <a:rPr lang="en-US" spc="-10" dirty="0" smtClean="0">
                <a:latin typeface="Times New Roman"/>
                <a:cs typeface="Times New Roman"/>
              </a:rPr>
              <a:t> </a:t>
            </a:r>
            <a:r>
              <a:rPr lang="en-US" dirty="0" smtClean="0">
                <a:latin typeface="Times New Roman"/>
                <a:cs typeface="Times New Roman"/>
              </a:rPr>
              <a:t>shapes</a:t>
            </a:r>
            <a:r>
              <a:rPr lang="en-US" spc="-15" dirty="0" smtClean="0">
                <a:latin typeface="Times New Roman"/>
                <a:cs typeface="Times New Roman"/>
              </a:rPr>
              <a:t> </a:t>
            </a:r>
            <a:r>
              <a:rPr lang="en-US" dirty="0" smtClean="0">
                <a:latin typeface="Times New Roman"/>
                <a:cs typeface="Times New Roman"/>
              </a:rPr>
              <a:t>his</a:t>
            </a:r>
            <a:r>
              <a:rPr lang="en-US" spc="-10" dirty="0" smtClean="0">
                <a:latin typeface="Times New Roman"/>
                <a:cs typeface="Times New Roman"/>
              </a:rPr>
              <a:t> </a:t>
            </a:r>
            <a:r>
              <a:rPr lang="en-US" dirty="0" smtClean="0">
                <a:latin typeface="Times New Roman"/>
                <a:cs typeface="Times New Roman"/>
              </a:rPr>
              <a:t>or</a:t>
            </a:r>
            <a:r>
              <a:rPr lang="en-US" spc="-15" dirty="0" smtClean="0">
                <a:latin typeface="Times New Roman"/>
                <a:cs typeface="Times New Roman"/>
              </a:rPr>
              <a:t> </a:t>
            </a:r>
            <a:r>
              <a:rPr lang="en-US" dirty="0" smtClean="0">
                <a:latin typeface="Times New Roman"/>
                <a:cs typeface="Times New Roman"/>
              </a:rPr>
              <a:t>her</a:t>
            </a:r>
            <a:r>
              <a:rPr lang="en-US" spc="-10" dirty="0" smtClean="0">
                <a:latin typeface="Times New Roman"/>
                <a:cs typeface="Times New Roman"/>
              </a:rPr>
              <a:t> personality.</a:t>
            </a:r>
            <a:endParaRPr lang="en-US" dirty="0" smtClean="0">
              <a:latin typeface="Times New Roman"/>
              <a:cs typeface="Times New Roman"/>
            </a:endParaRPr>
          </a:p>
          <a:p>
            <a:pPr marL="2680335" marR="5080" algn="just">
              <a:lnSpc>
                <a:spcPct val="143600"/>
              </a:lnSpc>
              <a:spcBef>
                <a:spcPts val="690"/>
              </a:spcBef>
            </a:pPr>
            <a:r>
              <a:rPr lang="en-US" sz="2000" dirty="0" err="1" smtClean="0">
                <a:latin typeface="Times New Roman"/>
                <a:cs typeface="Times New Roman"/>
              </a:rPr>
              <a:t>Vidyadhanam</a:t>
            </a:r>
            <a:r>
              <a:rPr lang="en-US" sz="2000" dirty="0" smtClean="0">
                <a:latin typeface="Times New Roman"/>
                <a:cs typeface="Times New Roman"/>
              </a:rPr>
              <a:t>,</a:t>
            </a:r>
            <a:r>
              <a:rPr lang="en-US" sz="2000" spc="155" dirty="0" smtClean="0">
                <a:latin typeface="Times New Roman"/>
                <a:cs typeface="Times New Roman"/>
              </a:rPr>
              <a:t> </a:t>
            </a:r>
            <a:r>
              <a:rPr lang="en-US" sz="2000" dirty="0" smtClean="0">
                <a:latin typeface="Times New Roman"/>
                <a:cs typeface="Times New Roman"/>
              </a:rPr>
              <a:t>education</a:t>
            </a:r>
            <a:r>
              <a:rPr lang="en-US" sz="2000" spc="145" dirty="0" smtClean="0">
                <a:latin typeface="Times New Roman"/>
                <a:cs typeface="Times New Roman"/>
              </a:rPr>
              <a:t> </a:t>
            </a:r>
            <a:r>
              <a:rPr lang="en-US" sz="2000" dirty="0" smtClean="0">
                <a:latin typeface="Times New Roman"/>
                <a:cs typeface="Times New Roman"/>
              </a:rPr>
              <a:t>initiative,</a:t>
            </a:r>
            <a:r>
              <a:rPr lang="en-US" sz="2000" spc="160" dirty="0" smtClean="0">
                <a:latin typeface="Times New Roman"/>
                <a:cs typeface="Times New Roman"/>
              </a:rPr>
              <a:t> </a:t>
            </a:r>
            <a:r>
              <a:rPr lang="en-US" sz="2000" spc="-10" dirty="0" smtClean="0">
                <a:latin typeface="Times New Roman"/>
                <a:cs typeface="Times New Roman"/>
              </a:rPr>
              <a:t>addresses </a:t>
            </a:r>
            <a:r>
              <a:rPr lang="en-US" sz="2000" dirty="0" smtClean="0">
                <a:latin typeface="Times New Roman"/>
                <a:cs typeface="Times New Roman"/>
              </a:rPr>
              <a:t>the</a:t>
            </a:r>
            <a:r>
              <a:rPr lang="en-US" sz="2000" spc="60" dirty="0" smtClean="0">
                <a:latin typeface="Times New Roman"/>
                <a:cs typeface="Times New Roman"/>
              </a:rPr>
              <a:t> </a:t>
            </a:r>
            <a:r>
              <a:rPr lang="en-US" sz="2000" dirty="0" smtClean="0">
                <a:latin typeface="Times New Roman"/>
                <a:cs typeface="Times New Roman"/>
              </a:rPr>
              <a:t>needs</a:t>
            </a:r>
            <a:r>
              <a:rPr lang="en-US" sz="2000" spc="65" dirty="0" smtClean="0">
                <a:latin typeface="Times New Roman"/>
                <a:cs typeface="Times New Roman"/>
              </a:rPr>
              <a:t> </a:t>
            </a:r>
            <a:r>
              <a:rPr lang="en-US" sz="2000" dirty="0" smtClean="0">
                <a:latin typeface="Times New Roman"/>
                <a:cs typeface="Times New Roman"/>
              </a:rPr>
              <a:t>in</a:t>
            </a:r>
            <a:r>
              <a:rPr lang="en-US" sz="2000" spc="60" dirty="0" smtClean="0">
                <a:latin typeface="Times New Roman"/>
                <a:cs typeface="Times New Roman"/>
              </a:rPr>
              <a:t> </a:t>
            </a:r>
            <a:r>
              <a:rPr lang="en-US" sz="2000" dirty="0" smtClean="0">
                <a:latin typeface="Times New Roman"/>
                <a:cs typeface="Times New Roman"/>
              </a:rPr>
              <a:t>the</a:t>
            </a:r>
            <a:r>
              <a:rPr lang="en-US" sz="2000" spc="60" dirty="0" smtClean="0">
                <a:latin typeface="Times New Roman"/>
                <a:cs typeface="Times New Roman"/>
              </a:rPr>
              <a:t> </a:t>
            </a:r>
            <a:r>
              <a:rPr lang="en-US" sz="2000" dirty="0" smtClean="0">
                <a:latin typeface="Times New Roman"/>
                <a:cs typeface="Times New Roman"/>
              </a:rPr>
              <a:t>entire</a:t>
            </a:r>
            <a:r>
              <a:rPr lang="en-US" sz="2000" spc="60" dirty="0" smtClean="0">
                <a:latin typeface="Times New Roman"/>
                <a:cs typeface="Times New Roman"/>
              </a:rPr>
              <a:t> </a:t>
            </a:r>
            <a:r>
              <a:rPr lang="en-US" sz="2000" dirty="0" smtClean="0">
                <a:latin typeface="Times New Roman"/>
                <a:cs typeface="Times New Roman"/>
              </a:rPr>
              <a:t>spectrum</a:t>
            </a:r>
            <a:r>
              <a:rPr lang="en-US" sz="2000" spc="85" dirty="0" smtClean="0">
                <a:latin typeface="Times New Roman"/>
                <a:cs typeface="Times New Roman"/>
              </a:rPr>
              <a:t> </a:t>
            </a:r>
            <a:r>
              <a:rPr lang="en-US" sz="2000" dirty="0" smtClean="0">
                <a:latin typeface="Times New Roman"/>
                <a:cs typeface="Times New Roman"/>
              </a:rPr>
              <a:t>of</a:t>
            </a:r>
            <a:r>
              <a:rPr lang="en-US" sz="2000" spc="65" dirty="0" smtClean="0">
                <a:latin typeface="Times New Roman"/>
                <a:cs typeface="Times New Roman"/>
              </a:rPr>
              <a:t> </a:t>
            </a:r>
            <a:r>
              <a:rPr lang="en-US" sz="2000" spc="-10" dirty="0" smtClean="0">
                <a:latin typeface="Times New Roman"/>
                <a:cs typeface="Times New Roman"/>
              </a:rPr>
              <a:t>education, </a:t>
            </a:r>
            <a:r>
              <a:rPr lang="en-US" sz="2000" dirty="0" smtClean="0">
                <a:latin typeface="Times New Roman"/>
                <a:cs typeface="Times New Roman"/>
              </a:rPr>
              <a:t>starting</a:t>
            </a:r>
            <a:r>
              <a:rPr lang="en-US" sz="2000" spc="-30" dirty="0" smtClean="0">
                <a:latin typeface="Times New Roman"/>
                <a:cs typeface="Times New Roman"/>
              </a:rPr>
              <a:t> </a:t>
            </a:r>
            <a:r>
              <a:rPr lang="en-US" sz="2000" dirty="0" smtClean="0">
                <a:latin typeface="Times New Roman"/>
                <a:cs typeface="Times New Roman"/>
              </a:rPr>
              <a:t>from</a:t>
            </a:r>
            <a:r>
              <a:rPr lang="en-US" sz="2000" spc="-20" dirty="0" smtClean="0">
                <a:latin typeface="Times New Roman"/>
                <a:cs typeface="Times New Roman"/>
              </a:rPr>
              <a:t> </a:t>
            </a:r>
            <a:r>
              <a:rPr lang="en-US" sz="2000" dirty="0" smtClean="0">
                <a:latin typeface="Times New Roman"/>
                <a:cs typeface="Times New Roman"/>
              </a:rPr>
              <a:t>middle</a:t>
            </a:r>
            <a:r>
              <a:rPr lang="en-US" sz="2000" spc="-25" dirty="0" smtClean="0">
                <a:latin typeface="Times New Roman"/>
                <a:cs typeface="Times New Roman"/>
              </a:rPr>
              <a:t> </a:t>
            </a:r>
            <a:r>
              <a:rPr lang="en-US" sz="2000" dirty="0" smtClean="0">
                <a:latin typeface="Times New Roman"/>
                <a:cs typeface="Times New Roman"/>
              </a:rPr>
              <a:t>school</a:t>
            </a:r>
            <a:r>
              <a:rPr lang="en-US" sz="2000" spc="-20" dirty="0" smtClean="0">
                <a:latin typeface="Times New Roman"/>
                <a:cs typeface="Times New Roman"/>
              </a:rPr>
              <a:t> </a:t>
            </a:r>
            <a:r>
              <a:rPr lang="en-US" sz="2000" dirty="0" smtClean="0">
                <a:latin typeface="Times New Roman"/>
                <a:cs typeface="Times New Roman"/>
              </a:rPr>
              <a:t>to</a:t>
            </a:r>
            <a:r>
              <a:rPr lang="en-US" sz="2000" spc="-30" dirty="0" smtClean="0">
                <a:latin typeface="Times New Roman"/>
                <a:cs typeface="Times New Roman"/>
              </a:rPr>
              <a:t> </a:t>
            </a:r>
            <a:r>
              <a:rPr lang="en-US" sz="2000" dirty="0" smtClean="0">
                <a:latin typeface="Times New Roman"/>
                <a:cs typeface="Times New Roman"/>
              </a:rPr>
              <a:t>higher</a:t>
            </a:r>
            <a:r>
              <a:rPr lang="en-US" sz="2000" spc="-15" dirty="0" smtClean="0">
                <a:latin typeface="Times New Roman"/>
                <a:cs typeface="Times New Roman"/>
              </a:rPr>
              <a:t> </a:t>
            </a:r>
            <a:r>
              <a:rPr lang="en-US" sz="2000" spc="-10" dirty="0" smtClean="0">
                <a:latin typeface="Times New Roman"/>
                <a:cs typeface="Times New Roman"/>
              </a:rPr>
              <a:t>learning.</a:t>
            </a:r>
            <a:endParaRPr lang="en-US" sz="2000" dirty="0" smtClean="0">
              <a:latin typeface="Times New Roman"/>
              <a:cs typeface="Times New Roman"/>
            </a:endParaRPr>
          </a:p>
          <a:p>
            <a:pPr marL="2680335" marR="8890" algn="just">
              <a:lnSpc>
                <a:spcPct val="143300"/>
              </a:lnSpc>
              <a:spcBef>
                <a:spcPts val="740"/>
              </a:spcBef>
            </a:pPr>
            <a:r>
              <a:rPr lang="en-US" dirty="0" smtClean="0">
                <a:latin typeface="Times New Roman"/>
                <a:cs typeface="Times New Roman"/>
              </a:rPr>
              <a:t>TML</a:t>
            </a:r>
            <a:r>
              <a:rPr lang="en-US" spc="70" dirty="0" smtClean="0">
                <a:latin typeface="Times New Roman"/>
                <a:cs typeface="Times New Roman"/>
              </a:rPr>
              <a:t> </a:t>
            </a:r>
            <a:r>
              <a:rPr lang="en-US" dirty="0" smtClean="0">
                <a:latin typeface="Times New Roman"/>
                <a:cs typeface="Times New Roman"/>
              </a:rPr>
              <a:t>has</a:t>
            </a:r>
            <a:r>
              <a:rPr lang="en-US" spc="95" dirty="0" smtClean="0">
                <a:latin typeface="Times New Roman"/>
                <a:cs typeface="Times New Roman"/>
              </a:rPr>
              <a:t> </a:t>
            </a:r>
            <a:r>
              <a:rPr lang="en-US" dirty="0" smtClean="0">
                <a:latin typeface="Times New Roman"/>
                <a:cs typeface="Times New Roman"/>
              </a:rPr>
              <a:t>adopted</a:t>
            </a:r>
            <a:r>
              <a:rPr lang="en-US" spc="90" dirty="0" smtClean="0">
                <a:latin typeface="Times New Roman"/>
                <a:cs typeface="Times New Roman"/>
              </a:rPr>
              <a:t> </a:t>
            </a:r>
            <a:r>
              <a:rPr lang="en-US" dirty="0" smtClean="0">
                <a:latin typeface="Times New Roman"/>
                <a:cs typeface="Times New Roman"/>
              </a:rPr>
              <a:t>a</a:t>
            </a:r>
            <a:r>
              <a:rPr lang="en-US" spc="80" dirty="0" smtClean="0">
                <a:latin typeface="Times New Roman"/>
                <a:cs typeface="Times New Roman"/>
              </a:rPr>
              <a:t> </a:t>
            </a:r>
            <a:r>
              <a:rPr lang="en-US" dirty="0" smtClean="0">
                <a:latin typeface="Times New Roman"/>
                <a:cs typeface="Times New Roman"/>
              </a:rPr>
              <a:t>targeted</a:t>
            </a:r>
            <a:r>
              <a:rPr lang="en-US" spc="80" dirty="0" smtClean="0">
                <a:latin typeface="Times New Roman"/>
                <a:cs typeface="Times New Roman"/>
              </a:rPr>
              <a:t> </a:t>
            </a:r>
            <a:r>
              <a:rPr lang="en-US" dirty="0" smtClean="0">
                <a:latin typeface="Times New Roman"/>
                <a:cs typeface="Times New Roman"/>
              </a:rPr>
              <a:t>approach</a:t>
            </a:r>
            <a:r>
              <a:rPr lang="en-US" spc="95" dirty="0" smtClean="0">
                <a:latin typeface="Times New Roman"/>
                <a:cs typeface="Times New Roman"/>
              </a:rPr>
              <a:t> </a:t>
            </a:r>
            <a:r>
              <a:rPr lang="en-US" spc="-25" dirty="0" smtClean="0">
                <a:latin typeface="Times New Roman"/>
                <a:cs typeface="Times New Roman"/>
              </a:rPr>
              <a:t>for </a:t>
            </a:r>
            <a:r>
              <a:rPr lang="en-US" dirty="0" smtClean="0">
                <a:latin typeface="Times New Roman"/>
                <a:cs typeface="Times New Roman"/>
              </a:rPr>
              <a:t>improving</a:t>
            </a:r>
            <a:r>
              <a:rPr lang="en-US" spc="45" dirty="0" smtClean="0">
                <a:latin typeface="Times New Roman"/>
                <a:cs typeface="Times New Roman"/>
              </a:rPr>
              <a:t> </a:t>
            </a:r>
            <a:r>
              <a:rPr lang="en-US" dirty="0" smtClean="0">
                <a:latin typeface="Times New Roman"/>
                <a:cs typeface="Times New Roman"/>
              </a:rPr>
              <a:t>the</a:t>
            </a:r>
            <a:r>
              <a:rPr lang="en-US" spc="50" dirty="0" smtClean="0">
                <a:latin typeface="Times New Roman"/>
                <a:cs typeface="Times New Roman"/>
              </a:rPr>
              <a:t> </a:t>
            </a:r>
            <a:r>
              <a:rPr lang="en-US" dirty="0" smtClean="0">
                <a:latin typeface="Times New Roman"/>
                <a:cs typeface="Times New Roman"/>
              </a:rPr>
              <a:t>scholastic</a:t>
            </a:r>
            <a:r>
              <a:rPr lang="en-US" spc="35" dirty="0" smtClean="0">
                <a:latin typeface="Times New Roman"/>
                <a:cs typeface="Times New Roman"/>
              </a:rPr>
              <a:t> </a:t>
            </a:r>
            <a:r>
              <a:rPr lang="en-US" dirty="0" smtClean="0">
                <a:latin typeface="Times New Roman"/>
                <a:cs typeface="Times New Roman"/>
              </a:rPr>
              <a:t>performance</a:t>
            </a:r>
            <a:r>
              <a:rPr lang="en-US" spc="55" dirty="0" smtClean="0">
                <a:latin typeface="Times New Roman"/>
                <a:cs typeface="Times New Roman"/>
              </a:rPr>
              <a:t> </a:t>
            </a:r>
            <a:r>
              <a:rPr lang="en-US" spc="-25" dirty="0" smtClean="0">
                <a:latin typeface="Times New Roman"/>
                <a:cs typeface="Times New Roman"/>
              </a:rPr>
              <a:t>and</a:t>
            </a:r>
            <a:endParaRPr lang="en-US" dirty="0" smtClean="0">
              <a:latin typeface="Times New Roman"/>
              <a:cs typeface="Times New Roman"/>
            </a:endParaRPr>
          </a:p>
          <a:p>
            <a:endParaRPr lang="en-US" dirty="0"/>
          </a:p>
        </p:txBody>
      </p:sp>
      <p:pic>
        <p:nvPicPr>
          <p:cNvPr id="4" name="object 5"/>
          <p:cNvPicPr/>
          <p:nvPr/>
        </p:nvPicPr>
        <p:blipFill>
          <a:blip r:embed="rId2" cstate="print"/>
          <a:stretch>
            <a:fillRect/>
          </a:stretch>
        </p:blipFill>
        <p:spPr>
          <a:xfrm>
            <a:off x="1381092" y="4286256"/>
            <a:ext cx="2214578" cy="1285884"/>
          </a:xfrm>
          <a:prstGeom prst="rect">
            <a:avLst/>
          </a:prstGeom>
        </p:spPr>
      </p:pic>
      <p:pic>
        <p:nvPicPr>
          <p:cNvPr id="5" name="object 6"/>
          <p:cNvPicPr/>
          <p:nvPr/>
        </p:nvPicPr>
        <p:blipFill>
          <a:blip r:embed="rId3" cstate="print"/>
          <a:stretch>
            <a:fillRect/>
          </a:stretch>
        </p:blipFill>
        <p:spPr>
          <a:xfrm>
            <a:off x="1381092" y="1000108"/>
            <a:ext cx="2071702" cy="107157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8216" y="428604"/>
            <a:ext cx="9809195" cy="5362597"/>
          </a:xfrm>
        </p:spPr>
        <p:txBody>
          <a:bodyPr>
            <a:normAutofit fontScale="47500" lnSpcReduction="20000"/>
          </a:bodyPr>
          <a:lstStyle/>
          <a:p>
            <a:pPr marL="12700">
              <a:lnSpc>
                <a:spcPct val="100000"/>
              </a:lnSpc>
            </a:pPr>
            <a:r>
              <a:rPr lang="en-US" dirty="0" smtClean="0">
                <a:latin typeface="Times New Roman"/>
                <a:cs typeface="Times New Roman"/>
              </a:rPr>
              <a:t>infusing</a:t>
            </a:r>
            <a:r>
              <a:rPr lang="en-US" spc="-25" dirty="0" smtClean="0">
                <a:latin typeface="Times New Roman"/>
                <a:cs typeface="Times New Roman"/>
              </a:rPr>
              <a:t> </a:t>
            </a:r>
            <a:r>
              <a:rPr lang="en-US" spc="-10" dirty="0" smtClean="0">
                <a:latin typeface="Times New Roman"/>
                <a:cs typeface="Times New Roman"/>
              </a:rPr>
              <a:t>confidence</a:t>
            </a:r>
            <a:r>
              <a:rPr lang="en-US" spc="-30" dirty="0" smtClean="0">
                <a:latin typeface="Times New Roman"/>
                <a:cs typeface="Times New Roman"/>
              </a:rPr>
              <a:t> </a:t>
            </a:r>
            <a:r>
              <a:rPr lang="en-US" dirty="0" smtClean="0">
                <a:latin typeface="Times New Roman"/>
                <a:cs typeface="Times New Roman"/>
              </a:rPr>
              <a:t>in</a:t>
            </a:r>
            <a:r>
              <a:rPr lang="en-US" spc="-15" dirty="0" smtClean="0">
                <a:latin typeface="Times New Roman"/>
                <a:cs typeface="Times New Roman"/>
              </a:rPr>
              <a:t> </a:t>
            </a:r>
            <a:r>
              <a:rPr lang="en-US" dirty="0" smtClean="0">
                <a:latin typeface="Times New Roman"/>
                <a:cs typeface="Times New Roman"/>
              </a:rPr>
              <a:t>children,</a:t>
            </a:r>
            <a:r>
              <a:rPr lang="en-US" spc="-20" dirty="0" smtClean="0">
                <a:latin typeface="Times New Roman"/>
                <a:cs typeface="Times New Roman"/>
              </a:rPr>
              <a:t> </a:t>
            </a:r>
            <a:r>
              <a:rPr lang="en-US" dirty="0" smtClean="0">
                <a:latin typeface="Times New Roman"/>
                <a:cs typeface="Times New Roman"/>
              </a:rPr>
              <a:t>which</a:t>
            </a:r>
            <a:r>
              <a:rPr lang="en-US" spc="-25" dirty="0" smtClean="0">
                <a:latin typeface="Times New Roman"/>
                <a:cs typeface="Times New Roman"/>
              </a:rPr>
              <a:t> </a:t>
            </a:r>
            <a:r>
              <a:rPr lang="en-US" spc="-10" dirty="0" smtClean="0">
                <a:latin typeface="Times New Roman"/>
                <a:cs typeface="Times New Roman"/>
              </a:rPr>
              <a:t>includes:</a:t>
            </a:r>
            <a:endParaRPr lang="en-US" dirty="0" smtClean="0">
              <a:latin typeface="Times New Roman"/>
              <a:cs typeface="Times New Roman"/>
            </a:endParaRPr>
          </a:p>
          <a:p>
            <a:pPr marL="12700" marR="7620">
              <a:lnSpc>
                <a:spcPts val="2080"/>
              </a:lnSpc>
              <a:spcBef>
                <a:spcPts val="160"/>
              </a:spcBef>
            </a:pPr>
            <a:r>
              <a:rPr lang="en-US" spc="-10" dirty="0" smtClean="0">
                <a:latin typeface="Times New Roman"/>
                <a:cs typeface="Times New Roman"/>
              </a:rPr>
              <a:t>Instituting</a:t>
            </a:r>
            <a:r>
              <a:rPr lang="en-US" spc="-55" dirty="0" smtClean="0">
                <a:latin typeface="Times New Roman"/>
                <a:cs typeface="Times New Roman"/>
              </a:rPr>
              <a:t> </a:t>
            </a:r>
            <a:r>
              <a:rPr lang="en-US" spc="-10" dirty="0" smtClean="0">
                <a:latin typeface="Times New Roman"/>
                <a:cs typeface="Times New Roman"/>
              </a:rPr>
              <a:t>need</a:t>
            </a:r>
            <a:r>
              <a:rPr lang="en-US" spc="-50" dirty="0" smtClean="0">
                <a:latin typeface="Times New Roman"/>
                <a:cs typeface="Times New Roman"/>
              </a:rPr>
              <a:t> </a:t>
            </a:r>
            <a:r>
              <a:rPr lang="en-US" spc="-10" dirty="0" smtClean="0">
                <a:latin typeface="Times New Roman"/>
                <a:cs typeface="Times New Roman"/>
              </a:rPr>
              <a:t>based</a:t>
            </a:r>
            <a:r>
              <a:rPr lang="en-US" spc="-45" dirty="0" smtClean="0">
                <a:latin typeface="Times New Roman"/>
                <a:cs typeface="Times New Roman"/>
              </a:rPr>
              <a:t> </a:t>
            </a:r>
            <a:r>
              <a:rPr lang="en-US" dirty="0" smtClean="0">
                <a:latin typeface="Times New Roman"/>
                <a:cs typeface="Times New Roman"/>
              </a:rPr>
              <a:t>rolling</a:t>
            </a:r>
            <a:r>
              <a:rPr lang="en-US" spc="-45" dirty="0" smtClean="0">
                <a:latin typeface="Times New Roman"/>
                <a:cs typeface="Times New Roman"/>
              </a:rPr>
              <a:t> </a:t>
            </a:r>
            <a:r>
              <a:rPr lang="en-US" spc="-10" dirty="0" smtClean="0">
                <a:latin typeface="Times New Roman"/>
                <a:cs typeface="Times New Roman"/>
              </a:rPr>
              <a:t>scholarships/</a:t>
            </a:r>
            <a:r>
              <a:rPr lang="en-US" spc="-50" dirty="0" smtClean="0">
                <a:latin typeface="Times New Roman"/>
                <a:cs typeface="Times New Roman"/>
              </a:rPr>
              <a:t> </a:t>
            </a:r>
            <a:r>
              <a:rPr lang="en-US" dirty="0" smtClean="0">
                <a:latin typeface="Times New Roman"/>
                <a:cs typeface="Times New Roman"/>
              </a:rPr>
              <a:t>financial</a:t>
            </a:r>
            <a:r>
              <a:rPr lang="en-US" spc="-45" dirty="0" smtClean="0">
                <a:latin typeface="Times New Roman"/>
                <a:cs typeface="Times New Roman"/>
              </a:rPr>
              <a:t> </a:t>
            </a:r>
            <a:r>
              <a:rPr lang="en-US" dirty="0" smtClean="0">
                <a:latin typeface="Times New Roman"/>
                <a:cs typeface="Times New Roman"/>
              </a:rPr>
              <a:t>supports</a:t>
            </a:r>
            <a:r>
              <a:rPr lang="en-US" spc="-35" dirty="0" smtClean="0">
                <a:latin typeface="Times New Roman"/>
                <a:cs typeface="Times New Roman"/>
              </a:rPr>
              <a:t> </a:t>
            </a:r>
            <a:r>
              <a:rPr lang="en-US" dirty="0" smtClean="0">
                <a:latin typeface="Times New Roman"/>
                <a:cs typeface="Times New Roman"/>
              </a:rPr>
              <a:t>for</a:t>
            </a:r>
            <a:r>
              <a:rPr lang="en-US" spc="-55" dirty="0" smtClean="0">
                <a:latin typeface="Times New Roman"/>
                <a:cs typeface="Times New Roman"/>
              </a:rPr>
              <a:t> </a:t>
            </a:r>
            <a:r>
              <a:rPr lang="en-US" dirty="0" smtClean="0">
                <a:latin typeface="Times New Roman"/>
                <a:cs typeface="Times New Roman"/>
              </a:rPr>
              <a:t>financially</a:t>
            </a:r>
            <a:r>
              <a:rPr lang="en-US" spc="-35" dirty="0" smtClean="0">
                <a:latin typeface="Times New Roman"/>
                <a:cs typeface="Times New Roman"/>
              </a:rPr>
              <a:t> </a:t>
            </a:r>
            <a:r>
              <a:rPr lang="en-US" spc="-10" dirty="0" smtClean="0">
                <a:latin typeface="Times New Roman"/>
                <a:cs typeface="Times New Roman"/>
              </a:rPr>
              <a:t>challenged students</a:t>
            </a:r>
            <a:endParaRPr lang="en-US" dirty="0" smtClean="0">
              <a:latin typeface="Times New Roman"/>
              <a:cs typeface="Times New Roman"/>
            </a:endParaRPr>
          </a:p>
          <a:p>
            <a:pPr marL="241300">
              <a:lnSpc>
                <a:spcPct val="100000"/>
              </a:lnSpc>
              <a:spcBef>
                <a:spcPts val="445"/>
              </a:spcBef>
              <a:buFont typeface="Times New Roman"/>
              <a:buAutoNum type="arabicPeriod"/>
              <a:tabLst>
                <a:tab pos="241300" algn="l"/>
              </a:tabLst>
            </a:pPr>
            <a:r>
              <a:rPr lang="en-US" dirty="0" smtClean="0">
                <a:latin typeface="Times New Roman"/>
                <a:cs typeface="Times New Roman"/>
              </a:rPr>
              <a:t>Organizing</a:t>
            </a:r>
            <a:r>
              <a:rPr lang="en-US" spc="-10" dirty="0" smtClean="0">
                <a:latin typeface="Times New Roman"/>
                <a:cs typeface="Times New Roman"/>
              </a:rPr>
              <a:t> </a:t>
            </a:r>
            <a:r>
              <a:rPr lang="en-US" dirty="0" smtClean="0">
                <a:latin typeface="Times New Roman"/>
                <a:cs typeface="Times New Roman"/>
              </a:rPr>
              <a:t>support</a:t>
            </a:r>
            <a:r>
              <a:rPr lang="en-US" spc="-10" dirty="0" smtClean="0">
                <a:latin typeface="Times New Roman"/>
                <a:cs typeface="Times New Roman"/>
              </a:rPr>
              <a:t> </a:t>
            </a:r>
            <a:r>
              <a:rPr lang="en-US" dirty="0" smtClean="0">
                <a:latin typeface="Times New Roman"/>
                <a:cs typeface="Times New Roman"/>
              </a:rPr>
              <a:t>classes</a:t>
            </a:r>
            <a:r>
              <a:rPr lang="en-US" spc="-5" dirty="0" smtClean="0">
                <a:latin typeface="Times New Roman"/>
                <a:cs typeface="Times New Roman"/>
              </a:rPr>
              <a:t> </a:t>
            </a:r>
            <a:r>
              <a:rPr lang="en-US" dirty="0" smtClean="0">
                <a:latin typeface="Times New Roman"/>
                <a:cs typeface="Times New Roman"/>
              </a:rPr>
              <a:t>for</a:t>
            </a:r>
            <a:r>
              <a:rPr lang="en-US" spc="-20" dirty="0" smtClean="0">
                <a:latin typeface="Times New Roman"/>
                <a:cs typeface="Times New Roman"/>
              </a:rPr>
              <a:t> </a:t>
            </a:r>
            <a:r>
              <a:rPr lang="en-US" dirty="0" smtClean="0">
                <a:latin typeface="Times New Roman"/>
                <a:cs typeface="Times New Roman"/>
              </a:rPr>
              <a:t>difficult</a:t>
            </a:r>
            <a:r>
              <a:rPr lang="en-US" spc="-10" dirty="0" smtClean="0">
                <a:latin typeface="Times New Roman"/>
                <a:cs typeface="Times New Roman"/>
              </a:rPr>
              <a:t> </a:t>
            </a:r>
            <a:r>
              <a:rPr lang="en-US" dirty="0" smtClean="0">
                <a:latin typeface="Times New Roman"/>
                <a:cs typeface="Times New Roman"/>
              </a:rPr>
              <a:t>subjects</a:t>
            </a:r>
            <a:r>
              <a:rPr lang="en-US" spc="-5" dirty="0" smtClean="0">
                <a:latin typeface="Times New Roman"/>
                <a:cs typeface="Times New Roman"/>
              </a:rPr>
              <a:t> </a:t>
            </a:r>
            <a:r>
              <a:rPr lang="en-US" dirty="0" smtClean="0">
                <a:latin typeface="Times New Roman"/>
                <a:cs typeface="Times New Roman"/>
              </a:rPr>
              <a:t>for</a:t>
            </a:r>
            <a:r>
              <a:rPr lang="en-US" spc="-10" dirty="0" smtClean="0">
                <a:latin typeface="Times New Roman"/>
                <a:cs typeface="Times New Roman"/>
              </a:rPr>
              <a:t> </a:t>
            </a:r>
            <a:r>
              <a:rPr lang="en-US" dirty="0" smtClean="0">
                <a:latin typeface="Times New Roman"/>
                <a:cs typeface="Times New Roman"/>
              </a:rPr>
              <a:t>high</a:t>
            </a:r>
            <a:r>
              <a:rPr lang="en-US" spc="-5" dirty="0" smtClean="0">
                <a:latin typeface="Times New Roman"/>
                <a:cs typeface="Times New Roman"/>
              </a:rPr>
              <a:t> </a:t>
            </a:r>
            <a:r>
              <a:rPr lang="en-US" dirty="0" smtClean="0">
                <a:latin typeface="Times New Roman"/>
                <a:cs typeface="Times New Roman"/>
              </a:rPr>
              <a:t>school</a:t>
            </a:r>
            <a:r>
              <a:rPr lang="en-US" spc="-10" dirty="0" smtClean="0">
                <a:latin typeface="Times New Roman"/>
                <a:cs typeface="Times New Roman"/>
              </a:rPr>
              <a:t> students</a:t>
            </a:r>
            <a:endParaRPr lang="en-US" dirty="0" smtClean="0">
              <a:latin typeface="Times New Roman"/>
              <a:cs typeface="Times New Roman"/>
            </a:endParaRPr>
          </a:p>
          <a:p>
            <a:pPr marL="241300">
              <a:lnSpc>
                <a:spcPct val="100000"/>
              </a:lnSpc>
              <a:spcBef>
                <a:spcPts val="635"/>
              </a:spcBef>
              <a:buFont typeface="Times New Roman"/>
              <a:buAutoNum type="arabicPeriod"/>
              <a:tabLst>
                <a:tab pos="241300" algn="l"/>
              </a:tabLst>
            </a:pPr>
            <a:r>
              <a:rPr lang="en-US" dirty="0" smtClean="0">
                <a:latin typeface="Times New Roman"/>
                <a:cs typeface="Times New Roman"/>
              </a:rPr>
              <a:t>Value</a:t>
            </a:r>
            <a:r>
              <a:rPr lang="en-US" spc="-15" dirty="0" smtClean="0">
                <a:latin typeface="Times New Roman"/>
                <a:cs typeface="Times New Roman"/>
              </a:rPr>
              <a:t> </a:t>
            </a:r>
            <a:r>
              <a:rPr lang="en-US" dirty="0" smtClean="0">
                <a:latin typeface="Times New Roman"/>
                <a:cs typeface="Times New Roman"/>
              </a:rPr>
              <a:t>based</a:t>
            </a:r>
            <a:r>
              <a:rPr lang="en-US" spc="-10" dirty="0" smtClean="0">
                <a:latin typeface="Times New Roman"/>
                <a:cs typeface="Times New Roman"/>
              </a:rPr>
              <a:t> </a:t>
            </a:r>
            <a:r>
              <a:rPr lang="en-US" dirty="0" smtClean="0">
                <a:latin typeface="Times New Roman"/>
                <a:cs typeface="Times New Roman"/>
              </a:rPr>
              <a:t>life</a:t>
            </a:r>
            <a:r>
              <a:rPr lang="en-US" spc="-20" dirty="0" smtClean="0">
                <a:latin typeface="Times New Roman"/>
                <a:cs typeface="Times New Roman"/>
              </a:rPr>
              <a:t> </a:t>
            </a:r>
            <a:r>
              <a:rPr lang="en-US" dirty="0" smtClean="0">
                <a:latin typeface="Times New Roman"/>
                <a:cs typeface="Times New Roman"/>
              </a:rPr>
              <a:t>skills,</a:t>
            </a:r>
            <a:r>
              <a:rPr lang="en-US" spc="-10" dirty="0" smtClean="0">
                <a:latin typeface="Times New Roman"/>
                <a:cs typeface="Times New Roman"/>
              </a:rPr>
              <a:t> </a:t>
            </a:r>
            <a:r>
              <a:rPr lang="en-US" dirty="0" smtClean="0">
                <a:latin typeface="Times New Roman"/>
                <a:cs typeface="Times New Roman"/>
              </a:rPr>
              <a:t>sports</a:t>
            </a:r>
            <a:r>
              <a:rPr lang="en-US" spc="-10" dirty="0" smtClean="0">
                <a:latin typeface="Times New Roman"/>
                <a:cs typeface="Times New Roman"/>
              </a:rPr>
              <a:t> </a:t>
            </a:r>
            <a:r>
              <a:rPr lang="en-US" dirty="0" smtClean="0">
                <a:latin typeface="Times New Roman"/>
                <a:cs typeface="Times New Roman"/>
              </a:rPr>
              <a:t>and</a:t>
            </a:r>
            <a:r>
              <a:rPr lang="en-US" spc="-15" dirty="0" smtClean="0">
                <a:latin typeface="Times New Roman"/>
                <a:cs typeface="Times New Roman"/>
              </a:rPr>
              <a:t> </a:t>
            </a:r>
            <a:r>
              <a:rPr lang="en-US" dirty="0" smtClean="0">
                <a:latin typeface="Times New Roman"/>
                <a:cs typeface="Times New Roman"/>
              </a:rPr>
              <a:t>other</a:t>
            </a:r>
            <a:r>
              <a:rPr lang="en-US" spc="-10" dirty="0" smtClean="0">
                <a:latin typeface="Times New Roman"/>
                <a:cs typeface="Times New Roman"/>
              </a:rPr>
              <a:t> </a:t>
            </a:r>
            <a:r>
              <a:rPr lang="en-US" dirty="0" smtClean="0">
                <a:latin typeface="Times New Roman"/>
                <a:cs typeface="Times New Roman"/>
              </a:rPr>
              <a:t>co-curricular</a:t>
            </a:r>
            <a:r>
              <a:rPr lang="en-US" spc="-20" dirty="0" smtClean="0">
                <a:latin typeface="Times New Roman"/>
                <a:cs typeface="Times New Roman"/>
              </a:rPr>
              <a:t> </a:t>
            </a:r>
            <a:r>
              <a:rPr lang="en-US" spc="-10" dirty="0" smtClean="0">
                <a:latin typeface="Times New Roman"/>
                <a:cs typeface="Times New Roman"/>
              </a:rPr>
              <a:t>activities</a:t>
            </a:r>
            <a:endParaRPr lang="en-US" dirty="0" smtClean="0">
              <a:latin typeface="Times New Roman"/>
              <a:cs typeface="Times New Roman"/>
            </a:endParaRPr>
          </a:p>
          <a:p>
            <a:pPr marL="241300">
              <a:lnSpc>
                <a:spcPct val="100000"/>
              </a:lnSpc>
              <a:spcBef>
                <a:spcPts val="625"/>
              </a:spcBef>
              <a:buFont typeface="Times New Roman"/>
              <a:buAutoNum type="arabicPeriod"/>
              <a:tabLst>
                <a:tab pos="241300" algn="l"/>
              </a:tabLst>
            </a:pPr>
            <a:r>
              <a:rPr lang="en-US" dirty="0" smtClean="0">
                <a:latin typeface="Times New Roman"/>
                <a:cs typeface="Times New Roman"/>
              </a:rPr>
              <a:t>Plugging</a:t>
            </a:r>
            <a:r>
              <a:rPr lang="en-US" spc="-10" dirty="0" smtClean="0">
                <a:latin typeface="Times New Roman"/>
                <a:cs typeface="Times New Roman"/>
              </a:rPr>
              <a:t> </a:t>
            </a:r>
            <a:r>
              <a:rPr lang="en-US" dirty="0" smtClean="0">
                <a:latin typeface="Times New Roman"/>
                <a:cs typeface="Times New Roman"/>
              </a:rPr>
              <a:t>gaps</a:t>
            </a:r>
            <a:r>
              <a:rPr lang="en-US" spc="-10" dirty="0" smtClean="0">
                <a:latin typeface="Times New Roman"/>
                <a:cs typeface="Times New Roman"/>
              </a:rPr>
              <a:t> </a:t>
            </a:r>
            <a:r>
              <a:rPr lang="en-US" dirty="0" smtClean="0">
                <a:latin typeface="Times New Roman"/>
                <a:cs typeface="Times New Roman"/>
              </a:rPr>
              <a:t>in</a:t>
            </a:r>
            <a:r>
              <a:rPr lang="en-US" spc="-10" dirty="0" smtClean="0">
                <a:latin typeface="Times New Roman"/>
                <a:cs typeface="Times New Roman"/>
              </a:rPr>
              <a:t> </a:t>
            </a:r>
            <a:r>
              <a:rPr lang="en-US" dirty="0" smtClean="0">
                <a:latin typeface="Times New Roman"/>
                <a:cs typeface="Times New Roman"/>
              </a:rPr>
              <a:t>infrastructure</a:t>
            </a:r>
            <a:r>
              <a:rPr lang="en-US" spc="-15" dirty="0" smtClean="0">
                <a:latin typeface="Times New Roman"/>
                <a:cs typeface="Times New Roman"/>
              </a:rPr>
              <a:t> </a:t>
            </a:r>
            <a:r>
              <a:rPr lang="en-US" dirty="0" smtClean="0">
                <a:latin typeface="Times New Roman"/>
                <a:cs typeface="Times New Roman"/>
              </a:rPr>
              <a:t>at</a:t>
            </a:r>
            <a:r>
              <a:rPr lang="en-US" spc="-10" dirty="0" smtClean="0">
                <a:latin typeface="Times New Roman"/>
                <a:cs typeface="Times New Roman"/>
              </a:rPr>
              <a:t> schools</a:t>
            </a:r>
            <a:endParaRPr lang="en-US" dirty="0" smtClean="0">
              <a:latin typeface="Times New Roman"/>
              <a:cs typeface="Times New Roman"/>
            </a:endParaRPr>
          </a:p>
          <a:p>
            <a:pPr marL="12700" algn="just">
              <a:lnSpc>
                <a:spcPct val="100000"/>
              </a:lnSpc>
              <a:spcBef>
                <a:spcPts val="625"/>
              </a:spcBef>
            </a:pPr>
            <a:r>
              <a:rPr lang="en-US" dirty="0" smtClean="0">
                <a:latin typeface="Times New Roman"/>
                <a:cs typeface="Times New Roman"/>
              </a:rPr>
              <a:t>A</a:t>
            </a:r>
            <a:r>
              <a:rPr lang="en-US" spc="10" dirty="0" smtClean="0">
                <a:latin typeface="Times New Roman"/>
                <a:cs typeface="Times New Roman"/>
              </a:rPr>
              <a:t> </a:t>
            </a:r>
            <a:r>
              <a:rPr lang="en-US" dirty="0" smtClean="0">
                <a:latin typeface="Times New Roman"/>
                <a:cs typeface="Times New Roman"/>
              </a:rPr>
              <a:t>conscious</a:t>
            </a:r>
            <a:r>
              <a:rPr lang="en-US" spc="20" dirty="0" smtClean="0">
                <a:latin typeface="Times New Roman"/>
                <a:cs typeface="Times New Roman"/>
              </a:rPr>
              <a:t> </a:t>
            </a:r>
            <a:r>
              <a:rPr lang="en-US" dirty="0" smtClean="0">
                <a:latin typeface="Times New Roman"/>
                <a:cs typeface="Times New Roman"/>
              </a:rPr>
              <a:t>effort</a:t>
            </a:r>
            <a:r>
              <a:rPr lang="en-US" spc="15" dirty="0" smtClean="0">
                <a:latin typeface="Times New Roman"/>
                <a:cs typeface="Times New Roman"/>
              </a:rPr>
              <a:t> </a:t>
            </a:r>
            <a:r>
              <a:rPr lang="en-US" dirty="0" smtClean="0">
                <a:latin typeface="Times New Roman"/>
                <a:cs typeface="Times New Roman"/>
              </a:rPr>
              <a:t>has</a:t>
            </a:r>
            <a:r>
              <a:rPr lang="en-US" spc="15" dirty="0" smtClean="0">
                <a:latin typeface="Times New Roman"/>
                <a:cs typeface="Times New Roman"/>
              </a:rPr>
              <a:t> </a:t>
            </a:r>
            <a:r>
              <a:rPr lang="en-US" dirty="0" smtClean="0">
                <a:latin typeface="Times New Roman"/>
                <a:cs typeface="Times New Roman"/>
              </a:rPr>
              <a:t>been</a:t>
            </a:r>
            <a:r>
              <a:rPr lang="en-US" spc="15" dirty="0" smtClean="0">
                <a:latin typeface="Times New Roman"/>
                <a:cs typeface="Times New Roman"/>
              </a:rPr>
              <a:t> </a:t>
            </a:r>
            <a:r>
              <a:rPr lang="en-US" dirty="0" smtClean="0">
                <a:latin typeface="Times New Roman"/>
                <a:cs typeface="Times New Roman"/>
              </a:rPr>
              <a:t>made</a:t>
            </a:r>
            <a:r>
              <a:rPr lang="en-US" spc="5" dirty="0" smtClean="0">
                <a:latin typeface="Times New Roman"/>
                <a:cs typeface="Times New Roman"/>
              </a:rPr>
              <a:t> </a:t>
            </a:r>
            <a:r>
              <a:rPr lang="en-US" dirty="0" smtClean="0">
                <a:latin typeface="Times New Roman"/>
                <a:cs typeface="Times New Roman"/>
              </a:rPr>
              <a:t>to</a:t>
            </a:r>
            <a:r>
              <a:rPr lang="en-US" spc="15" dirty="0" smtClean="0">
                <a:latin typeface="Times New Roman"/>
                <a:cs typeface="Times New Roman"/>
              </a:rPr>
              <a:t> </a:t>
            </a:r>
            <a:r>
              <a:rPr lang="en-US" dirty="0" smtClean="0">
                <a:latin typeface="Times New Roman"/>
                <a:cs typeface="Times New Roman"/>
              </a:rPr>
              <a:t>target</a:t>
            </a:r>
            <a:r>
              <a:rPr lang="en-US" spc="20" dirty="0" smtClean="0">
                <a:latin typeface="Times New Roman"/>
                <a:cs typeface="Times New Roman"/>
              </a:rPr>
              <a:t> </a:t>
            </a:r>
            <a:r>
              <a:rPr lang="en-US" dirty="0" smtClean="0">
                <a:latin typeface="Times New Roman"/>
                <a:cs typeface="Times New Roman"/>
              </a:rPr>
              <a:t>the</a:t>
            </a:r>
            <a:r>
              <a:rPr lang="en-US" spc="15" dirty="0" smtClean="0">
                <a:latin typeface="Times New Roman"/>
                <a:cs typeface="Times New Roman"/>
              </a:rPr>
              <a:t> </a:t>
            </a:r>
            <a:r>
              <a:rPr lang="en-US" dirty="0" smtClean="0">
                <a:latin typeface="Times New Roman"/>
                <a:cs typeface="Times New Roman"/>
              </a:rPr>
              <a:t>middle</a:t>
            </a:r>
            <a:r>
              <a:rPr lang="en-US" spc="15" dirty="0" smtClean="0">
                <a:latin typeface="Times New Roman"/>
                <a:cs typeface="Times New Roman"/>
              </a:rPr>
              <a:t> </a:t>
            </a:r>
            <a:r>
              <a:rPr lang="en-US" dirty="0" smtClean="0">
                <a:latin typeface="Times New Roman"/>
                <a:cs typeface="Times New Roman"/>
              </a:rPr>
              <a:t>school</a:t>
            </a:r>
            <a:r>
              <a:rPr lang="en-US" spc="20" dirty="0" smtClean="0">
                <a:latin typeface="Times New Roman"/>
                <a:cs typeface="Times New Roman"/>
              </a:rPr>
              <a:t> </a:t>
            </a:r>
            <a:r>
              <a:rPr lang="en-US" dirty="0" smtClean="0">
                <a:latin typeface="Times New Roman"/>
                <a:cs typeface="Times New Roman"/>
              </a:rPr>
              <a:t>level</a:t>
            </a:r>
            <a:r>
              <a:rPr lang="en-US" spc="15" dirty="0" smtClean="0">
                <a:latin typeface="Times New Roman"/>
                <a:cs typeface="Times New Roman"/>
              </a:rPr>
              <a:t> </a:t>
            </a:r>
            <a:r>
              <a:rPr lang="en-US" dirty="0" smtClean="0">
                <a:latin typeface="Times New Roman"/>
                <a:cs typeface="Times New Roman"/>
              </a:rPr>
              <a:t>which</a:t>
            </a:r>
            <a:r>
              <a:rPr lang="en-US" spc="15" dirty="0" smtClean="0">
                <a:latin typeface="Times New Roman"/>
                <a:cs typeface="Times New Roman"/>
              </a:rPr>
              <a:t> </a:t>
            </a:r>
            <a:r>
              <a:rPr lang="en-US" dirty="0" smtClean="0">
                <a:latin typeface="Times New Roman"/>
                <a:cs typeface="Times New Roman"/>
              </a:rPr>
              <a:t>has</a:t>
            </a:r>
            <a:r>
              <a:rPr lang="en-US" spc="15" dirty="0" smtClean="0">
                <a:latin typeface="Times New Roman"/>
                <a:cs typeface="Times New Roman"/>
              </a:rPr>
              <a:t> </a:t>
            </a:r>
            <a:r>
              <a:rPr lang="en-US" dirty="0" smtClean="0">
                <a:latin typeface="Times New Roman"/>
                <a:cs typeface="Times New Roman"/>
              </a:rPr>
              <a:t>a</a:t>
            </a:r>
            <a:r>
              <a:rPr lang="en-US" spc="10" dirty="0" smtClean="0">
                <a:latin typeface="Times New Roman"/>
                <a:cs typeface="Times New Roman"/>
              </a:rPr>
              <a:t> </a:t>
            </a:r>
            <a:r>
              <a:rPr lang="en-US" spc="-10" dirty="0" smtClean="0">
                <a:latin typeface="Times New Roman"/>
                <a:cs typeface="Times New Roman"/>
              </a:rPr>
              <a:t>dearth</a:t>
            </a:r>
            <a:endParaRPr lang="en-US" dirty="0" smtClean="0">
              <a:latin typeface="Times New Roman"/>
              <a:cs typeface="Times New Roman"/>
            </a:endParaRPr>
          </a:p>
          <a:p>
            <a:pPr marL="12700" marR="8890" algn="just">
              <a:lnSpc>
                <a:spcPct val="143900"/>
              </a:lnSpc>
            </a:pPr>
            <a:r>
              <a:rPr lang="en-US" dirty="0" smtClean="0">
                <a:latin typeface="Times New Roman"/>
                <a:cs typeface="Times New Roman"/>
              </a:rPr>
              <a:t>of</a:t>
            </a:r>
            <a:r>
              <a:rPr lang="en-US" spc="75" dirty="0" smtClean="0">
                <a:latin typeface="Times New Roman"/>
                <a:cs typeface="Times New Roman"/>
              </a:rPr>
              <a:t> </a:t>
            </a:r>
            <a:r>
              <a:rPr lang="en-US" dirty="0" smtClean="0">
                <a:latin typeface="Times New Roman"/>
                <a:cs typeface="Times New Roman"/>
              </a:rPr>
              <a:t>resource</a:t>
            </a:r>
            <a:r>
              <a:rPr lang="en-US" spc="85" dirty="0" smtClean="0">
                <a:latin typeface="Times New Roman"/>
                <a:cs typeface="Times New Roman"/>
              </a:rPr>
              <a:t> </a:t>
            </a:r>
            <a:r>
              <a:rPr lang="en-US" dirty="0" smtClean="0">
                <a:latin typeface="Times New Roman"/>
                <a:cs typeface="Times New Roman"/>
              </a:rPr>
              <a:t>and</a:t>
            </a:r>
            <a:r>
              <a:rPr lang="en-US" spc="80" dirty="0" smtClean="0">
                <a:latin typeface="Times New Roman"/>
                <a:cs typeface="Times New Roman"/>
              </a:rPr>
              <a:t> </a:t>
            </a:r>
            <a:r>
              <a:rPr lang="en-US" dirty="0" smtClean="0">
                <a:latin typeface="Times New Roman"/>
                <a:cs typeface="Times New Roman"/>
              </a:rPr>
              <a:t>a</a:t>
            </a:r>
            <a:r>
              <a:rPr lang="en-US" spc="75" dirty="0" smtClean="0">
                <a:latin typeface="Times New Roman"/>
                <a:cs typeface="Times New Roman"/>
              </a:rPr>
              <a:t> </a:t>
            </a:r>
            <a:r>
              <a:rPr lang="en-US" dirty="0" smtClean="0">
                <a:latin typeface="Times New Roman"/>
                <a:cs typeface="Times New Roman"/>
              </a:rPr>
              <a:t>significant</a:t>
            </a:r>
            <a:r>
              <a:rPr lang="en-US" spc="80" dirty="0" smtClean="0">
                <a:latin typeface="Times New Roman"/>
                <a:cs typeface="Times New Roman"/>
              </a:rPr>
              <a:t> </a:t>
            </a:r>
            <a:r>
              <a:rPr lang="en-US" dirty="0" smtClean="0">
                <a:latin typeface="Times New Roman"/>
                <a:cs typeface="Times New Roman"/>
              </a:rPr>
              <a:t>representation</a:t>
            </a:r>
            <a:r>
              <a:rPr lang="en-US" spc="85" dirty="0" smtClean="0">
                <a:latin typeface="Times New Roman"/>
                <a:cs typeface="Times New Roman"/>
              </a:rPr>
              <a:t> </a:t>
            </a:r>
            <a:r>
              <a:rPr lang="en-US" dirty="0" smtClean="0">
                <a:latin typeface="Times New Roman"/>
                <a:cs typeface="Times New Roman"/>
              </a:rPr>
              <a:t>of</a:t>
            </a:r>
            <a:r>
              <a:rPr lang="en-US" spc="80" dirty="0" smtClean="0">
                <a:latin typeface="Times New Roman"/>
                <a:cs typeface="Times New Roman"/>
              </a:rPr>
              <a:t> </a:t>
            </a:r>
            <a:r>
              <a:rPr lang="en-US" dirty="0" smtClean="0">
                <a:latin typeface="Times New Roman"/>
                <a:cs typeface="Times New Roman"/>
              </a:rPr>
              <a:t>SC/ST</a:t>
            </a:r>
            <a:r>
              <a:rPr lang="en-US" spc="85" dirty="0" smtClean="0">
                <a:latin typeface="Times New Roman"/>
                <a:cs typeface="Times New Roman"/>
              </a:rPr>
              <a:t> </a:t>
            </a:r>
            <a:r>
              <a:rPr lang="en-US" dirty="0" smtClean="0">
                <a:latin typeface="Times New Roman"/>
                <a:cs typeface="Times New Roman"/>
              </a:rPr>
              <a:t>communities,</a:t>
            </a:r>
            <a:r>
              <a:rPr lang="en-US" spc="85" dirty="0" smtClean="0">
                <a:latin typeface="Times New Roman"/>
                <a:cs typeface="Times New Roman"/>
              </a:rPr>
              <a:t> </a:t>
            </a:r>
            <a:r>
              <a:rPr lang="en-US" dirty="0" smtClean="0">
                <a:latin typeface="Times New Roman"/>
                <a:cs typeface="Times New Roman"/>
              </a:rPr>
              <a:t>and</a:t>
            </a:r>
            <a:r>
              <a:rPr lang="en-US" spc="85" dirty="0" smtClean="0">
                <a:latin typeface="Times New Roman"/>
                <a:cs typeface="Times New Roman"/>
              </a:rPr>
              <a:t> </a:t>
            </a:r>
            <a:r>
              <a:rPr lang="en-US" dirty="0" smtClean="0">
                <a:latin typeface="Times New Roman"/>
                <a:cs typeface="Times New Roman"/>
              </a:rPr>
              <a:t>a</a:t>
            </a:r>
            <a:r>
              <a:rPr lang="en-US" spc="80" dirty="0" smtClean="0">
                <a:latin typeface="Times New Roman"/>
                <a:cs typeface="Times New Roman"/>
              </a:rPr>
              <a:t> </a:t>
            </a:r>
            <a:r>
              <a:rPr lang="en-US" spc="-10" dirty="0" smtClean="0">
                <a:latin typeface="Times New Roman"/>
                <a:cs typeface="Times New Roman"/>
              </a:rPr>
              <a:t>maximum </a:t>
            </a:r>
            <a:r>
              <a:rPr lang="en-US" dirty="0" smtClean="0">
                <a:latin typeface="Times New Roman"/>
                <a:cs typeface="Times New Roman"/>
              </a:rPr>
              <a:t>school</a:t>
            </a:r>
            <a:r>
              <a:rPr lang="en-US" spc="55" dirty="0" smtClean="0">
                <a:latin typeface="Times New Roman"/>
                <a:cs typeface="Times New Roman"/>
              </a:rPr>
              <a:t> </a:t>
            </a:r>
            <a:r>
              <a:rPr lang="en-US" spc="-10" dirty="0" smtClean="0">
                <a:latin typeface="Times New Roman"/>
                <a:cs typeface="Times New Roman"/>
              </a:rPr>
              <a:t>drop-</a:t>
            </a:r>
            <a:r>
              <a:rPr lang="en-US" dirty="0" smtClean="0">
                <a:latin typeface="Times New Roman"/>
                <a:cs typeface="Times New Roman"/>
              </a:rPr>
              <a:t>out</a:t>
            </a:r>
            <a:r>
              <a:rPr lang="en-US" spc="55" dirty="0" smtClean="0">
                <a:latin typeface="Times New Roman"/>
                <a:cs typeface="Times New Roman"/>
              </a:rPr>
              <a:t> </a:t>
            </a:r>
            <a:r>
              <a:rPr lang="en-US" dirty="0" smtClean="0">
                <a:latin typeface="Times New Roman"/>
                <a:cs typeface="Times New Roman"/>
              </a:rPr>
              <a:t>rate</a:t>
            </a:r>
            <a:r>
              <a:rPr lang="en-US" spc="50" dirty="0" smtClean="0">
                <a:latin typeface="Times New Roman"/>
                <a:cs typeface="Times New Roman"/>
              </a:rPr>
              <a:t> </a:t>
            </a:r>
            <a:r>
              <a:rPr lang="en-US" dirty="0" smtClean="0">
                <a:latin typeface="Times New Roman"/>
                <a:cs typeface="Times New Roman"/>
              </a:rPr>
              <a:t>which</a:t>
            </a:r>
            <a:r>
              <a:rPr lang="en-US" spc="50" dirty="0" smtClean="0">
                <a:latin typeface="Times New Roman"/>
                <a:cs typeface="Times New Roman"/>
              </a:rPr>
              <a:t> </a:t>
            </a:r>
            <a:r>
              <a:rPr lang="en-US" dirty="0" smtClean="0">
                <a:latin typeface="Times New Roman"/>
                <a:cs typeface="Times New Roman"/>
              </a:rPr>
              <a:t>is</a:t>
            </a:r>
            <a:r>
              <a:rPr lang="en-US" spc="55" dirty="0" smtClean="0">
                <a:latin typeface="Times New Roman"/>
                <a:cs typeface="Times New Roman"/>
              </a:rPr>
              <a:t> </a:t>
            </a:r>
            <a:r>
              <a:rPr lang="en-US" dirty="0" smtClean="0">
                <a:latin typeface="Times New Roman"/>
                <a:cs typeface="Times New Roman"/>
              </a:rPr>
              <a:t>close</a:t>
            </a:r>
            <a:r>
              <a:rPr lang="en-US" spc="50" dirty="0" smtClean="0">
                <a:latin typeface="Times New Roman"/>
                <a:cs typeface="Times New Roman"/>
              </a:rPr>
              <a:t> </a:t>
            </a:r>
            <a:r>
              <a:rPr lang="en-US" dirty="0" smtClean="0">
                <a:latin typeface="Times New Roman"/>
                <a:cs typeface="Times New Roman"/>
              </a:rPr>
              <a:t>to</a:t>
            </a:r>
            <a:r>
              <a:rPr lang="en-US" spc="55" dirty="0" smtClean="0">
                <a:latin typeface="Times New Roman"/>
                <a:cs typeface="Times New Roman"/>
              </a:rPr>
              <a:t> </a:t>
            </a:r>
            <a:r>
              <a:rPr lang="en-US" dirty="0" smtClean="0">
                <a:latin typeface="Times New Roman"/>
                <a:cs typeface="Times New Roman"/>
              </a:rPr>
              <a:t>50%.</a:t>
            </a:r>
            <a:r>
              <a:rPr lang="en-US" spc="50" dirty="0" smtClean="0">
                <a:latin typeface="Times New Roman"/>
                <a:cs typeface="Times New Roman"/>
              </a:rPr>
              <a:t> </a:t>
            </a:r>
            <a:r>
              <a:rPr lang="en-US" dirty="0" smtClean="0">
                <a:latin typeface="Times New Roman"/>
                <a:cs typeface="Times New Roman"/>
              </a:rPr>
              <a:t>Nearly</a:t>
            </a:r>
            <a:r>
              <a:rPr lang="en-US" spc="55" dirty="0" smtClean="0">
                <a:latin typeface="Times New Roman"/>
                <a:cs typeface="Times New Roman"/>
              </a:rPr>
              <a:t> </a:t>
            </a:r>
            <a:r>
              <a:rPr lang="en-US" dirty="0" smtClean="0">
                <a:latin typeface="Times New Roman"/>
                <a:cs typeface="Times New Roman"/>
              </a:rPr>
              <a:t>all</a:t>
            </a:r>
            <a:r>
              <a:rPr lang="en-US" spc="55" dirty="0" smtClean="0">
                <a:latin typeface="Times New Roman"/>
                <a:cs typeface="Times New Roman"/>
              </a:rPr>
              <a:t> </a:t>
            </a:r>
            <a:r>
              <a:rPr lang="en-US" dirty="0" smtClean="0">
                <a:latin typeface="Times New Roman"/>
                <a:cs typeface="Times New Roman"/>
              </a:rPr>
              <a:t>of</a:t>
            </a:r>
            <a:r>
              <a:rPr lang="en-US" spc="50" dirty="0" smtClean="0">
                <a:latin typeface="Times New Roman"/>
                <a:cs typeface="Times New Roman"/>
              </a:rPr>
              <a:t> </a:t>
            </a:r>
            <a:r>
              <a:rPr lang="en-US" dirty="0" smtClean="0">
                <a:latin typeface="Times New Roman"/>
                <a:cs typeface="Times New Roman"/>
              </a:rPr>
              <a:t>our</a:t>
            </a:r>
            <a:r>
              <a:rPr lang="en-US" spc="50" dirty="0" smtClean="0">
                <a:latin typeface="Times New Roman"/>
                <a:cs typeface="Times New Roman"/>
              </a:rPr>
              <a:t> </a:t>
            </a:r>
            <a:r>
              <a:rPr lang="en-US" dirty="0" smtClean="0">
                <a:latin typeface="Times New Roman"/>
                <a:cs typeface="Times New Roman"/>
              </a:rPr>
              <a:t>Education</a:t>
            </a:r>
            <a:r>
              <a:rPr lang="en-US" spc="55" dirty="0" smtClean="0">
                <a:latin typeface="Times New Roman"/>
                <a:cs typeface="Times New Roman"/>
              </a:rPr>
              <a:t> </a:t>
            </a:r>
            <a:r>
              <a:rPr lang="en-US" spc="-10" dirty="0" smtClean="0">
                <a:latin typeface="Times New Roman"/>
                <a:cs typeface="Times New Roman"/>
              </a:rPr>
              <a:t>interventions </a:t>
            </a:r>
            <a:r>
              <a:rPr lang="en-US" dirty="0" smtClean="0">
                <a:latin typeface="Times New Roman"/>
                <a:cs typeface="Times New Roman"/>
              </a:rPr>
              <a:t>have</a:t>
            </a:r>
            <a:r>
              <a:rPr lang="en-US" spc="-20" dirty="0" smtClean="0">
                <a:latin typeface="Times New Roman"/>
                <a:cs typeface="Times New Roman"/>
              </a:rPr>
              <a:t> </a:t>
            </a:r>
            <a:r>
              <a:rPr lang="en-US" dirty="0" smtClean="0">
                <a:latin typeface="Times New Roman"/>
                <a:cs typeface="Times New Roman"/>
              </a:rPr>
              <a:t>been </a:t>
            </a:r>
            <a:r>
              <a:rPr lang="en-US" spc="-10" dirty="0" smtClean="0">
                <a:latin typeface="Times New Roman"/>
                <a:cs typeface="Times New Roman"/>
              </a:rPr>
              <a:t>digitized.</a:t>
            </a:r>
            <a:endParaRPr lang="en-US" dirty="0" smtClean="0">
              <a:latin typeface="Times New Roman"/>
              <a:cs typeface="Times New Roman"/>
            </a:endParaRPr>
          </a:p>
          <a:p>
            <a:pPr marL="12700" algn="just">
              <a:lnSpc>
                <a:spcPct val="100000"/>
              </a:lnSpc>
              <a:spcBef>
                <a:spcPts val="625"/>
              </a:spcBef>
            </a:pPr>
            <a:r>
              <a:rPr lang="en-US" b="1" dirty="0" smtClean="0">
                <a:latin typeface="Times New Roman"/>
                <a:cs typeface="Times New Roman"/>
              </a:rPr>
              <a:t>3.</a:t>
            </a:r>
            <a:r>
              <a:rPr lang="en-US" b="1" spc="155" dirty="0" smtClean="0">
                <a:latin typeface="Times New Roman"/>
                <a:cs typeface="Times New Roman"/>
              </a:rPr>
              <a:t>  </a:t>
            </a:r>
            <a:r>
              <a:rPr lang="en-US" b="1" dirty="0" err="1" smtClean="0">
                <a:latin typeface="Times New Roman"/>
                <a:cs typeface="Times New Roman"/>
              </a:rPr>
              <a:t>Kaushalya</a:t>
            </a:r>
            <a:r>
              <a:rPr lang="en-US" b="1" spc="10" dirty="0" smtClean="0">
                <a:latin typeface="Times New Roman"/>
                <a:cs typeface="Times New Roman"/>
              </a:rPr>
              <a:t> </a:t>
            </a:r>
            <a:r>
              <a:rPr lang="en-US" b="1" dirty="0" smtClean="0">
                <a:latin typeface="Times New Roman"/>
                <a:cs typeface="Times New Roman"/>
              </a:rPr>
              <a:t>-</a:t>
            </a:r>
            <a:r>
              <a:rPr lang="en-US" b="1" spc="5" dirty="0" smtClean="0">
                <a:latin typeface="Times New Roman"/>
                <a:cs typeface="Times New Roman"/>
              </a:rPr>
              <a:t> </a:t>
            </a:r>
            <a:r>
              <a:rPr lang="en-US" b="1" spc="-10" dirty="0" smtClean="0">
                <a:latin typeface="Times New Roman"/>
                <a:cs typeface="Times New Roman"/>
              </a:rPr>
              <a:t>Employability</a:t>
            </a:r>
            <a:r>
              <a:rPr lang="en-US" b="1" dirty="0" smtClean="0">
                <a:latin typeface="Times New Roman"/>
                <a:cs typeface="Times New Roman"/>
              </a:rPr>
              <a:t> or</a:t>
            </a:r>
            <a:r>
              <a:rPr lang="en-US" b="1" spc="-10" dirty="0" smtClean="0">
                <a:latin typeface="Times New Roman"/>
                <a:cs typeface="Times New Roman"/>
              </a:rPr>
              <a:t> Skilling:</a:t>
            </a:r>
            <a:endParaRPr lang="en-US" dirty="0" smtClean="0">
              <a:latin typeface="Times New Roman"/>
              <a:cs typeface="Times New Roman"/>
            </a:endParaRPr>
          </a:p>
          <a:p>
            <a:pPr marL="2623820" marR="6350" algn="just">
              <a:lnSpc>
                <a:spcPct val="143700"/>
              </a:lnSpc>
              <a:spcBef>
                <a:spcPts val="810"/>
              </a:spcBef>
            </a:pPr>
            <a:r>
              <a:rPr lang="en-US" dirty="0" smtClean="0">
                <a:latin typeface="Times New Roman"/>
                <a:cs typeface="Times New Roman"/>
              </a:rPr>
              <a:t>Our</a:t>
            </a:r>
            <a:r>
              <a:rPr lang="en-US" spc="140" dirty="0" smtClean="0">
                <a:latin typeface="Times New Roman"/>
                <a:cs typeface="Times New Roman"/>
              </a:rPr>
              <a:t>  </a:t>
            </a:r>
            <a:r>
              <a:rPr lang="en-US" dirty="0" smtClean="0">
                <a:latin typeface="Times New Roman"/>
                <a:cs typeface="Times New Roman"/>
              </a:rPr>
              <a:t>Employability</a:t>
            </a:r>
            <a:r>
              <a:rPr lang="en-US" spc="140" dirty="0" smtClean="0">
                <a:latin typeface="Times New Roman"/>
                <a:cs typeface="Times New Roman"/>
              </a:rPr>
              <a:t>  </a:t>
            </a:r>
            <a:r>
              <a:rPr lang="en-US" dirty="0" smtClean="0">
                <a:latin typeface="Times New Roman"/>
                <a:cs typeface="Times New Roman"/>
              </a:rPr>
              <a:t>(Skill</a:t>
            </a:r>
            <a:r>
              <a:rPr lang="en-US" spc="145" dirty="0" smtClean="0">
                <a:latin typeface="Times New Roman"/>
                <a:cs typeface="Times New Roman"/>
              </a:rPr>
              <a:t>  </a:t>
            </a:r>
            <a:r>
              <a:rPr lang="en-US" spc="-10" dirty="0" smtClean="0">
                <a:latin typeface="Times New Roman"/>
                <a:cs typeface="Times New Roman"/>
              </a:rPr>
              <a:t>Development) </a:t>
            </a:r>
            <a:r>
              <a:rPr lang="en-US" dirty="0" smtClean="0">
                <a:latin typeface="Times New Roman"/>
                <a:cs typeface="Times New Roman"/>
              </a:rPr>
              <a:t>program</a:t>
            </a:r>
            <a:r>
              <a:rPr lang="en-US" spc="130" dirty="0" smtClean="0">
                <a:latin typeface="Times New Roman"/>
                <a:cs typeface="Times New Roman"/>
              </a:rPr>
              <a:t> </a:t>
            </a:r>
            <a:r>
              <a:rPr lang="en-US" dirty="0" err="1" smtClean="0">
                <a:latin typeface="Times New Roman"/>
                <a:cs typeface="Times New Roman"/>
              </a:rPr>
              <a:t>focusses</a:t>
            </a:r>
            <a:r>
              <a:rPr lang="en-US" spc="110" dirty="0" smtClean="0">
                <a:latin typeface="Times New Roman"/>
                <a:cs typeface="Times New Roman"/>
              </a:rPr>
              <a:t> </a:t>
            </a:r>
            <a:r>
              <a:rPr lang="en-US" dirty="0" smtClean="0">
                <a:latin typeface="Times New Roman"/>
                <a:cs typeface="Times New Roman"/>
              </a:rPr>
              <a:t>on</a:t>
            </a:r>
            <a:r>
              <a:rPr lang="en-US" spc="130" dirty="0" smtClean="0">
                <a:latin typeface="Times New Roman"/>
                <a:cs typeface="Times New Roman"/>
              </a:rPr>
              <a:t> </a:t>
            </a:r>
            <a:r>
              <a:rPr lang="en-US" dirty="0" smtClean="0">
                <a:latin typeface="Times New Roman"/>
                <a:cs typeface="Times New Roman"/>
              </a:rPr>
              <a:t>training</a:t>
            </a:r>
            <a:r>
              <a:rPr lang="en-US" spc="114" dirty="0" smtClean="0">
                <a:latin typeface="Times New Roman"/>
                <a:cs typeface="Times New Roman"/>
              </a:rPr>
              <a:t> </a:t>
            </a:r>
            <a:r>
              <a:rPr lang="en-US" dirty="0" smtClean="0">
                <a:latin typeface="Times New Roman"/>
                <a:cs typeface="Times New Roman"/>
              </a:rPr>
              <a:t>school</a:t>
            </a:r>
            <a:r>
              <a:rPr lang="en-US" spc="114" dirty="0" smtClean="0">
                <a:latin typeface="Times New Roman"/>
                <a:cs typeface="Times New Roman"/>
              </a:rPr>
              <a:t> </a:t>
            </a:r>
            <a:r>
              <a:rPr lang="en-US" spc="-10" dirty="0" smtClean="0">
                <a:latin typeface="Times New Roman"/>
                <a:cs typeface="Times New Roman"/>
              </a:rPr>
              <a:t>drop- </a:t>
            </a:r>
            <a:r>
              <a:rPr lang="en-US" dirty="0" smtClean="0">
                <a:latin typeface="Times New Roman"/>
                <a:cs typeface="Times New Roman"/>
              </a:rPr>
              <a:t>outs</a:t>
            </a:r>
            <a:r>
              <a:rPr lang="en-US" spc="100" dirty="0" smtClean="0">
                <a:latin typeface="Times New Roman"/>
                <a:cs typeface="Times New Roman"/>
              </a:rPr>
              <a:t> </a:t>
            </a:r>
            <a:r>
              <a:rPr lang="en-US" dirty="0" smtClean="0">
                <a:latin typeface="Times New Roman"/>
                <a:cs typeface="Times New Roman"/>
              </a:rPr>
              <a:t>and</a:t>
            </a:r>
            <a:r>
              <a:rPr lang="en-US" spc="100" dirty="0" smtClean="0">
                <a:latin typeface="Times New Roman"/>
                <a:cs typeface="Times New Roman"/>
              </a:rPr>
              <a:t> </a:t>
            </a:r>
            <a:r>
              <a:rPr lang="en-US" dirty="0" smtClean="0">
                <a:latin typeface="Times New Roman"/>
                <a:cs typeface="Times New Roman"/>
              </a:rPr>
              <a:t>unemployed</a:t>
            </a:r>
            <a:r>
              <a:rPr lang="en-US" spc="100" dirty="0" smtClean="0">
                <a:latin typeface="Times New Roman"/>
                <a:cs typeface="Times New Roman"/>
              </a:rPr>
              <a:t> </a:t>
            </a:r>
            <a:r>
              <a:rPr lang="en-US" dirty="0" smtClean="0">
                <a:latin typeface="Times New Roman"/>
                <a:cs typeface="Times New Roman"/>
              </a:rPr>
              <a:t>youth</a:t>
            </a:r>
            <a:r>
              <a:rPr lang="en-US" spc="100" dirty="0" smtClean="0">
                <a:latin typeface="Times New Roman"/>
                <a:cs typeface="Times New Roman"/>
              </a:rPr>
              <a:t> </a:t>
            </a:r>
            <a:r>
              <a:rPr lang="en-US" dirty="0" smtClean="0">
                <a:latin typeface="Times New Roman"/>
                <a:cs typeface="Times New Roman"/>
              </a:rPr>
              <a:t>in</a:t>
            </a:r>
            <a:r>
              <a:rPr lang="en-US" spc="100" dirty="0" smtClean="0">
                <a:latin typeface="Times New Roman"/>
                <a:cs typeface="Times New Roman"/>
              </a:rPr>
              <a:t> </a:t>
            </a:r>
            <a:r>
              <a:rPr lang="en-US" dirty="0" smtClean="0">
                <a:latin typeface="Times New Roman"/>
                <a:cs typeface="Times New Roman"/>
              </a:rPr>
              <a:t>auto</a:t>
            </a:r>
            <a:r>
              <a:rPr lang="en-US" spc="90" dirty="0" smtClean="0">
                <a:latin typeface="Times New Roman"/>
                <a:cs typeface="Times New Roman"/>
              </a:rPr>
              <a:t> </a:t>
            </a:r>
            <a:r>
              <a:rPr lang="en-US" spc="-10" dirty="0" smtClean="0">
                <a:latin typeface="Times New Roman"/>
                <a:cs typeface="Times New Roman"/>
              </a:rPr>
              <a:t>trades, non-</a:t>
            </a:r>
            <a:r>
              <a:rPr lang="en-US" dirty="0" smtClean="0">
                <a:latin typeface="Times New Roman"/>
                <a:cs typeface="Times New Roman"/>
              </a:rPr>
              <a:t>auto</a:t>
            </a:r>
            <a:r>
              <a:rPr lang="en-US" spc="360" dirty="0" smtClean="0">
                <a:latin typeface="Times New Roman"/>
                <a:cs typeface="Times New Roman"/>
              </a:rPr>
              <a:t> </a:t>
            </a:r>
            <a:r>
              <a:rPr lang="en-US" dirty="0" smtClean="0">
                <a:latin typeface="Times New Roman"/>
                <a:cs typeface="Times New Roman"/>
              </a:rPr>
              <a:t>trades</a:t>
            </a:r>
            <a:r>
              <a:rPr lang="en-US" spc="360" dirty="0" smtClean="0">
                <a:latin typeface="Times New Roman"/>
                <a:cs typeface="Times New Roman"/>
              </a:rPr>
              <a:t> </a:t>
            </a:r>
            <a:r>
              <a:rPr lang="en-US" dirty="0" smtClean="0">
                <a:latin typeface="Times New Roman"/>
                <a:cs typeface="Times New Roman"/>
              </a:rPr>
              <a:t>and</a:t>
            </a:r>
            <a:r>
              <a:rPr lang="en-US" spc="370" dirty="0" smtClean="0">
                <a:latin typeface="Times New Roman"/>
                <a:cs typeface="Times New Roman"/>
              </a:rPr>
              <a:t> </a:t>
            </a:r>
            <a:r>
              <a:rPr lang="en-US" dirty="0" smtClean="0">
                <a:latin typeface="Times New Roman"/>
                <a:cs typeface="Times New Roman"/>
              </a:rPr>
              <a:t>agriculture</a:t>
            </a:r>
            <a:r>
              <a:rPr lang="en-US" spc="350" dirty="0" smtClean="0">
                <a:latin typeface="Times New Roman"/>
                <a:cs typeface="Times New Roman"/>
              </a:rPr>
              <a:t> </a:t>
            </a:r>
            <a:r>
              <a:rPr lang="en-US" dirty="0" smtClean="0">
                <a:latin typeface="Times New Roman"/>
                <a:cs typeface="Times New Roman"/>
              </a:rPr>
              <a:t>&amp;</a:t>
            </a:r>
            <a:r>
              <a:rPr lang="en-US" spc="375" dirty="0" smtClean="0">
                <a:latin typeface="Times New Roman"/>
                <a:cs typeface="Times New Roman"/>
              </a:rPr>
              <a:t> </a:t>
            </a:r>
            <a:r>
              <a:rPr lang="en-US" spc="-10" dirty="0" smtClean="0">
                <a:latin typeface="Times New Roman"/>
                <a:cs typeface="Times New Roman"/>
              </a:rPr>
              <a:t>allied </a:t>
            </a:r>
            <a:r>
              <a:rPr lang="en-US" dirty="0" smtClean="0">
                <a:latin typeface="Times New Roman"/>
                <a:cs typeface="Times New Roman"/>
              </a:rPr>
              <a:t>activities,</a:t>
            </a:r>
            <a:r>
              <a:rPr lang="en-US" spc="135" dirty="0" smtClean="0">
                <a:latin typeface="Times New Roman"/>
                <a:cs typeface="Times New Roman"/>
              </a:rPr>
              <a:t> </a:t>
            </a:r>
            <a:r>
              <a:rPr lang="en-US" dirty="0" smtClean="0">
                <a:latin typeface="Times New Roman"/>
                <a:cs typeface="Times New Roman"/>
              </a:rPr>
              <a:t>and</a:t>
            </a:r>
            <a:r>
              <a:rPr lang="en-US" spc="135" dirty="0" smtClean="0">
                <a:latin typeface="Times New Roman"/>
                <a:cs typeface="Times New Roman"/>
              </a:rPr>
              <a:t> </a:t>
            </a:r>
            <a:r>
              <a:rPr lang="en-US" dirty="0" smtClean="0">
                <a:latin typeface="Times New Roman"/>
                <a:cs typeface="Times New Roman"/>
              </a:rPr>
              <a:t>also</a:t>
            </a:r>
            <a:r>
              <a:rPr lang="en-US" spc="140" dirty="0" smtClean="0">
                <a:latin typeface="Times New Roman"/>
                <a:cs typeface="Times New Roman"/>
              </a:rPr>
              <a:t> </a:t>
            </a:r>
            <a:r>
              <a:rPr lang="en-US" dirty="0" smtClean="0">
                <a:latin typeface="Times New Roman"/>
                <a:cs typeface="Times New Roman"/>
              </a:rPr>
              <a:t>helps</a:t>
            </a:r>
            <a:r>
              <a:rPr lang="en-US" spc="150" dirty="0" smtClean="0">
                <a:latin typeface="Times New Roman"/>
                <a:cs typeface="Times New Roman"/>
              </a:rPr>
              <a:t> </a:t>
            </a:r>
            <a:r>
              <a:rPr lang="en-US" dirty="0" smtClean="0">
                <a:latin typeface="Times New Roman"/>
                <a:cs typeface="Times New Roman"/>
              </a:rPr>
              <a:t>with</a:t>
            </a:r>
            <a:r>
              <a:rPr lang="en-US" spc="145" dirty="0" smtClean="0">
                <a:latin typeface="Times New Roman"/>
                <a:cs typeface="Times New Roman"/>
              </a:rPr>
              <a:t> </a:t>
            </a:r>
            <a:r>
              <a:rPr lang="en-US" spc="-10" dirty="0" smtClean="0">
                <a:latin typeface="Times New Roman"/>
                <a:cs typeface="Times New Roman"/>
              </a:rPr>
              <a:t>institutional strengthening</a:t>
            </a:r>
            <a:r>
              <a:rPr lang="en-US" spc="-10" dirty="0" smtClean="0">
                <a:latin typeface="Times New Roman"/>
                <a:cs typeface="Times New Roman"/>
              </a:rPr>
              <a:t>.</a:t>
            </a:r>
            <a:endParaRPr lang="en-US" dirty="0" smtClean="0">
              <a:latin typeface="Times New Roman"/>
              <a:cs typeface="Times New Roman"/>
            </a:endParaRPr>
          </a:p>
          <a:p>
            <a:pPr marL="12700" marR="8255" indent="2611120" algn="just">
              <a:lnSpc>
                <a:spcPct val="143800"/>
              </a:lnSpc>
              <a:spcBef>
                <a:spcPts val="800"/>
              </a:spcBef>
            </a:pPr>
            <a:r>
              <a:rPr lang="en-US" dirty="0" smtClean="0">
                <a:latin typeface="Times New Roman"/>
                <a:cs typeface="Times New Roman"/>
              </a:rPr>
              <a:t>As</a:t>
            </a:r>
            <a:r>
              <a:rPr lang="en-US" spc="130" dirty="0" smtClean="0">
                <a:latin typeface="Times New Roman"/>
                <a:cs typeface="Times New Roman"/>
              </a:rPr>
              <a:t> </a:t>
            </a:r>
            <a:r>
              <a:rPr lang="en-US" dirty="0" smtClean="0">
                <a:latin typeface="Times New Roman"/>
                <a:cs typeface="Times New Roman"/>
              </a:rPr>
              <a:t>an</a:t>
            </a:r>
            <a:r>
              <a:rPr lang="en-US" spc="140" dirty="0" smtClean="0">
                <a:latin typeface="Times New Roman"/>
                <a:cs typeface="Times New Roman"/>
              </a:rPr>
              <a:t> </a:t>
            </a:r>
            <a:r>
              <a:rPr lang="en-US" dirty="0" smtClean="0">
                <a:latin typeface="Times New Roman"/>
                <a:cs typeface="Times New Roman"/>
              </a:rPr>
              <a:t>approach,</a:t>
            </a:r>
            <a:r>
              <a:rPr lang="en-US" spc="130" dirty="0" smtClean="0">
                <a:latin typeface="Times New Roman"/>
                <a:cs typeface="Times New Roman"/>
              </a:rPr>
              <a:t> </a:t>
            </a:r>
            <a:r>
              <a:rPr lang="en-US" dirty="0" err="1" smtClean="0">
                <a:latin typeface="Times New Roman"/>
                <a:cs typeface="Times New Roman"/>
              </a:rPr>
              <a:t>Kaushalya</a:t>
            </a:r>
            <a:r>
              <a:rPr lang="en-US" spc="135" dirty="0" smtClean="0">
                <a:latin typeface="Times New Roman"/>
                <a:cs typeface="Times New Roman"/>
              </a:rPr>
              <a:t> </a:t>
            </a:r>
            <a:r>
              <a:rPr lang="en-US" dirty="0" smtClean="0">
                <a:latin typeface="Times New Roman"/>
                <a:cs typeface="Times New Roman"/>
              </a:rPr>
              <a:t>reaches</a:t>
            </a:r>
            <a:r>
              <a:rPr lang="en-US" spc="140" dirty="0" smtClean="0">
                <a:latin typeface="Times New Roman"/>
                <a:cs typeface="Times New Roman"/>
              </a:rPr>
              <a:t> </a:t>
            </a:r>
            <a:r>
              <a:rPr lang="en-US" dirty="0" smtClean="0">
                <a:latin typeface="Times New Roman"/>
                <a:cs typeface="Times New Roman"/>
              </a:rPr>
              <a:t>out</a:t>
            </a:r>
            <a:r>
              <a:rPr lang="en-US" spc="135" dirty="0" smtClean="0">
                <a:latin typeface="Times New Roman"/>
                <a:cs typeface="Times New Roman"/>
              </a:rPr>
              <a:t> </a:t>
            </a:r>
            <a:r>
              <a:rPr lang="en-US" spc="-25" dirty="0" smtClean="0">
                <a:latin typeface="Times New Roman"/>
                <a:cs typeface="Times New Roman"/>
              </a:rPr>
              <a:t>to </a:t>
            </a:r>
            <a:r>
              <a:rPr lang="en-US" dirty="0" smtClean="0">
                <a:latin typeface="Times New Roman"/>
                <a:cs typeface="Times New Roman"/>
              </a:rPr>
              <a:t>the</a:t>
            </a:r>
            <a:r>
              <a:rPr lang="en-US" spc="195" dirty="0" smtClean="0">
                <a:latin typeface="Times New Roman"/>
                <a:cs typeface="Times New Roman"/>
              </a:rPr>
              <a:t> </a:t>
            </a:r>
            <a:r>
              <a:rPr lang="en-US" dirty="0" smtClean="0">
                <a:latin typeface="Times New Roman"/>
                <a:cs typeface="Times New Roman"/>
              </a:rPr>
              <a:t>huge</a:t>
            </a:r>
            <a:r>
              <a:rPr lang="en-US" spc="195" dirty="0" smtClean="0">
                <a:latin typeface="Times New Roman"/>
                <a:cs typeface="Times New Roman"/>
              </a:rPr>
              <a:t> </a:t>
            </a:r>
            <a:r>
              <a:rPr lang="en-US" dirty="0" smtClean="0">
                <a:latin typeface="Times New Roman"/>
                <a:cs typeface="Times New Roman"/>
              </a:rPr>
              <a:t>pool</a:t>
            </a:r>
            <a:r>
              <a:rPr lang="en-US" spc="210" dirty="0" smtClean="0">
                <a:latin typeface="Times New Roman"/>
                <a:cs typeface="Times New Roman"/>
              </a:rPr>
              <a:t> </a:t>
            </a:r>
            <a:r>
              <a:rPr lang="en-US" dirty="0" smtClean="0">
                <a:latin typeface="Times New Roman"/>
                <a:cs typeface="Times New Roman"/>
              </a:rPr>
              <a:t>of</a:t>
            </a:r>
            <a:r>
              <a:rPr lang="en-US" spc="195" dirty="0" smtClean="0">
                <a:latin typeface="Times New Roman"/>
                <a:cs typeface="Times New Roman"/>
              </a:rPr>
              <a:t> </a:t>
            </a:r>
            <a:r>
              <a:rPr lang="en-US" dirty="0" smtClean="0">
                <a:latin typeface="Times New Roman"/>
                <a:cs typeface="Times New Roman"/>
              </a:rPr>
              <a:t>school</a:t>
            </a:r>
            <a:r>
              <a:rPr lang="en-US" spc="200" dirty="0" smtClean="0">
                <a:latin typeface="Times New Roman"/>
                <a:cs typeface="Times New Roman"/>
              </a:rPr>
              <a:t> </a:t>
            </a:r>
            <a:r>
              <a:rPr lang="en-US" dirty="0" smtClean="0">
                <a:latin typeface="Times New Roman"/>
                <a:cs typeface="Times New Roman"/>
              </a:rPr>
              <a:t>dropout</a:t>
            </a:r>
            <a:r>
              <a:rPr lang="en-US" spc="204" dirty="0" smtClean="0">
                <a:latin typeface="Times New Roman"/>
                <a:cs typeface="Times New Roman"/>
              </a:rPr>
              <a:t> </a:t>
            </a:r>
            <a:r>
              <a:rPr lang="en-US" dirty="0" smtClean="0">
                <a:latin typeface="Times New Roman"/>
                <a:cs typeface="Times New Roman"/>
              </a:rPr>
              <a:t>unemployed</a:t>
            </a:r>
            <a:r>
              <a:rPr lang="en-US" spc="204" dirty="0" smtClean="0">
                <a:latin typeface="Times New Roman"/>
                <a:cs typeface="Times New Roman"/>
              </a:rPr>
              <a:t> </a:t>
            </a:r>
            <a:r>
              <a:rPr lang="en-US" dirty="0" smtClean="0">
                <a:latin typeface="Times New Roman"/>
                <a:cs typeface="Times New Roman"/>
              </a:rPr>
              <a:t>youth.</a:t>
            </a:r>
            <a:r>
              <a:rPr lang="en-US" spc="204" dirty="0" smtClean="0">
                <a:latin typeface="Times New Roman"/>
                <a:cs typeface="Times New Roman"/>
              </a:rPr>
              <a:t> </a:t>
            </a:r>
            <a:r>
              <a:rPr lang="en-US" dirty="0" smtClean="0">
                <a:latin typeface="Times New Roman"/>
                <a:cs typeface="Times New Roman"/>
              </a:rPr>
              <a:t>The</a:t>
            </a:r>
            <a:r>
              <a:rPr lang="en-US" spc="200" dirty="0" smtClean="0">
                <a:latin typeface="Times New Roman"/>
                <a:cs typeface="Times New Roman"/>
              </a:rPr>
              <a:t> </a:t>
            </a:r>
            <a:r>
              <a:rPr lang="en-US" dirty="0" smtClean="0">
                <a:latin typeface="Times New Roman"/>
                <a:cs typeface="Times New Roman"/>
              </a:rPr>
              <a:t>courses</a:t>
            </a:r>
            <a:r>
              <a:rPr lang="en-US" spc="215" dirty="0" smtClean="0">
                <a:latin typeface="Times New Roman"/>
                <a:cs typeface="Times New Roman"/>
              </a:rPr>
              <a:t> </a:t>
            </a:r>
            <a:r>
              <a:rPr lang="en-US" dirty="0" smtClean="0">
                <a:latin typeface="Times New Roman"/>
                <a:cs typeface="Times New Roman"/>
              </a:rPr>
              <a:t>are</a:t>
            </a:r>
            <a:r>
              <a:rPr lang="en-US" spc="190" dirty="0" smtClean="0">
                <a:latin typeface="Times New Roman"/>
                <a:cs typeface="Times New Roman"/>
              </a:rPr>
              <a:t> </a:t>
            </a:r>
            <a:r>
              <a:rPr lang="en-US" spc="190" dirty="0" smtClean="0">
                <a:latin typeface="Times New Roman"/>
                <a:cs typeface="Times New Roman"/>
              </a:rPr>
              <a:t>			</a:t>
            </a:r>
            <a:r>
              <a:rPr lang="en-US" dirty="0" smtClean="0">
                <a:latin typeface="Times New Roman"/>
                <a:cs typeface="Times New Roman"/>
              </a:rPr>
              <a:t>available</a:t>
            </a:r>
            <a:r>
              <a:rPr lang="en-US" spc="200" dirty="0" smtClean="0">
                <a:latin typeface="Times New Roman"/>
                <a:cs typeface="Times New Roman"/>
              </a:rPr>
              <a:t> </a:t>
            </a:r>
            <a:r>
              <a:rPr lang="en-US" spc="-25" dirty="0" smtClean="0">
                <a:latin typeface="Times New Roman"/>
                <a:cs typeface="Times New Roman"/>
              </a:rPr>
              <a:t>for </a:t>
            </a:r>
            <a:r>
              <a:rPr lang="en-US" dirty="0" smtClean="0">
                <a:latin typeface="Times New Roman"/>
                <a:cs typeface="Times New Roman"/>
              </a:rPr>
              <a:t>youths</a:t>
            </a:r>
            <a:r>
              <a:rPr lang="en-US" spc="-40" dirty="0" smtClean="0">
                <a:latin typeface="Times New Roman"/>
                <a:cs typeface="Times New Roman"/>
              </a:rPr>
              <a:t> </a:t>
            </a:r>
            <a:r>
              <a:rPr lang="en-US" dirty="0" smtClean="0">
                <a:latin typeface="Times New Roman"/>
                <a:cs typeface="Times New Roman"/>
              </a:rPr>
              <a:t>from</a:t>
            </a:r>
            <a:r>
              <a:rPr lang="en-US" spc="-40" dirty="0" smtClean="0">
                <a:latin typeface="Times New Roman"/>
                <a:cs typeface="Times New Roman"/>
              </a:rPr>
              <a:t> </a:t>
            </a:r>
            <a:r>
              <a:rPr lang="en-US" dirty="0" smtClean="0">
                <a:latin typeface="Times New Roman"/>
                <a:cs typeface="Times New Roman"/>
              </a:rPr>
              <a:t>our</a:t>
            </a:r>
            <a:r>
              <a:rPr lang="en-US" spc="-45" dirty="0" smtClean="0">
                <a:latin typeface="Times New Roman"/>
                <a:cs typeface="Times New Roman"/>
              </a:rPr>
              <a:t> </a:t>
            </a:r>
            <a:r>
              <a:rPr lang="en-US" dirty="0" smtClean="0">
                <a:latin typeface="Times New Roman"/>
                <a:cs typeface="Times New Roman"/>
              </a:rPr>
              <a:t>corporate</a:t>
            </a:r>
            <a:r>
              <a:rPr lang="en-US" spc="-40" dirty="0" smtClean="0">
                <a:latin typeface="Times New Roman"/>
                <a:cs typeface="Times New Roman"/>
              </a:rPr>
              <a:t> </a:t>
            </a:r>
            <a:r>
              <a:rPr lang="en-US" dirty="0" smtClean="0">
                <a:latin typeface="Times New Roman"/>
                <a:cs typeface="Times New Roman"/>
              </a:rPr>
              <a:t>social</a:t>
            </a:r>
            <a:r>
              <a:rPr lang="en-US" spc="-40" dirty="0" smtClean="0">
                <a:latin typeface="Times New Roman"/>
                <a:cs typeface="Times New Roman"/>
              </a:rPr>
              <a:t> </a:t>
            </a:r>
            <a:r>
              <a:rPr lang="en-US" spc="-10" dirty="0" smtClean="0">
                <a:latin typeface="Times New Roman"/>
                <a:cs typeface="Times New Roman"/>
              </a:rPr>
              <a:t>responsibility</a:t>
            </a:r>
            <a:r>
              <a:rPr lang="en-US" spc="-40" dirty="0" smtClean="0">
                <a:latin typeface="Times New Roman"/>
                <a:cs typeface="Times New Roman"/>
              </a:rPr>
              <a:t> </a:t>
            </a:r>
            <a:r>
              <a:rPr lang="en-US" dirty="0" smtClean="0">
                <a:latin typeface="Times New Roman"/>
                <a:cs typeface="Times New Roman"/>
              </a:rPr>
              <a:t>education</a:t>
            </a:r>
            <a:r>
              <a:rPr lang="en-US" spc="-35" dirty="0" smtClean="0">
                <a:latin typeface="Times New Roman"/>
                <a:cs typeface="Times New Roman"/>
              </a:rPr>
              <a:t> </a:t>
            </a:r>
            <a:r>
              <a:rPr lang="en-US" spc="-10" dirty="0" smtClean="0">
                <a:latin typeface="Times New Roman"/>
                <a:cs typeface="Times New Roman"/>
              </a:rPr>
              <a:t>programs,</a:t>
            </a:r>
            <a:r>
              <a:rPr lang="en-US" spc="-35" dirty="0" smtClean="0">
                <a:latin typeface="Times New Roman"/>
                <a:cs typeface="Times New Roman"/>
              </a:rPr>
              <a:t> </a:t>
            </a:r>
            <a:r>
              <a:rPr lang="en-US" dirty="0" smtClean="0">
                <a:latin typeface="Times New Roman"/>
                <a:cs typeface="Times New Roman"/>
              </a:rPr>
              <a:t>for</a:t>
            </a:r>
            <a:r>
              <a:rPr lang="en-US" spc="-45" dirty="0" smtClean="0">
                <a:latin typeface="Times New Roman"/>
                <a:cs typeface="Times New Roman"/>
              </a:rPr>
              <a:t> </a:t>
            </a:r>
            <a:r>
              <a:rPr lang="en-US" dirty="0" smtClean="0">
                <a:latin typeface="Times New Roman"/>
                <a:cs typeface="Times New Roman"/>
              </a:rPr>
              <a:t>those</a:t>
            </a:r>
            <a:r>
              <a:rPr lang="en-US" spc="-40" dirty="0" smtClean="0">
                <a:latin typeface="Times New Roman"/>
                <a:cs typeface="Times New Roman"/>
              </a:rPr>
              <a:t> </a:t>
            </a:r>
            <a:r>
              <a:rPr lang="en-US" dirty="0" smtClean="0">
                <a:latin typeface="Times New Roman"/>
                <a:cs typeface="Times New Roman"/>
              </a:rPr>
              <a:t>who</a:t>
            </a:r>
            <a:r>
              <a:rPr lang="en-US" spc="-45" dirty="0" smtClean="0">
                <a:latin typeface="Times New Roman"/>
                <a:cs typeface="Times New Roman"/>
              </a:rPr>
              <a:t> </a:t>
            </a:r>
            <a:r>
              <a:rPr lang="en-US" spc="-20" dirty="0" smtClean="0">
                <a:latin typeface="Times New Roman"/>
                <a:cs typeface="Times New Roman"/>
              </a:rPr>
              <a:t>have </a:t>
            </a:r>
            <a:r>
              <a:rPr lang="en-US" dirty="0" smtClean="0">
                <a:latin typeface="Times New Roman"/>
                <a:cs typeface="Times New Roman"/>
              </a:rPr>
              <a:t>a</a:t>
            </a:r>
            <a:r>
              <a:rPr lang="en-US" spc="120" dirty="0" smtClean="0">
                <a:latin typeface="Times New Roman"/>
                <a:cs typeface="Times New Roman"/>
              </a:rPr>
              <a:t> </a:t>
            </a:r>
            <a:r>
              <a:rPr lang="en-US" dirty="0" smtClean="0">
                <a:latin typeface="Times New Roman"/>
                <a:cs typeface="Times New Roman"/>
              </a:rPr>
              <a:t>dire</a:t>
            </a:r>
            <a:r>
              <a:rPr lang="en-US" spc="120" dirty="0" smtClean="0">
                <a:latin typeface="Times New Roman"/>
                <a:cs typeface="Times New Roman"/>
              </a:rPr>
              <a:t> </a:t>
            </a:r>
            <a:r>
              <a:rPr lang="en-US" dirty="0" smtClean="0">
                <a:latin typeface="Times New Roman"/>
                <a:cs typeface="Times New Roman"/>
              </a:rPr>
              <a:t>need</a:t>
            </a:r>
            <a:r>
              <a:rPr lang="en-US" spc="125" dirty="0" smtClean="0">
                <a:latin typeface="Times New Roman"/>
                <a:cs typeface="Times New Roman"/>
              </a:rPr>
              <a:t> </a:t>
            </a:r>
            <a:r>
              <a:rPr lang="en-US" dirty="0" smtClean="0">
                <a:latin typeface="Times New Roman"/>
                <a:cs typeface="Times New Roman"/>
              </a:rPr>
              <a:t>to</a:t>
            </a:r>
            <a:r>
              <a:rPr lang="en-US" spc="130" dirty="0" smtClean="0">
                <a:latin typeface="Times New Roman"/>
                <a:cs typeface="Times New Roman"/>
              </a:rPr>
              <a:t> </a:t>
            </a:r>
            <a:r>
              <a:rPr lang="en-US" dirty="0" smtClean="0">
                <a:latin typeface="Times New Roman"/>
                <a:cs typeface="Times New Roman"/>
              </a:rPr>
              <a:t>support</a:t>
            </a:r>
            <a:r>
              <a:rPr lang="en-US" spc="125" dirty="0" smtClean="0">
                <a:latin typeface="Times New Roman"/>
                <a:cs typeface="Times New Roman"/>
              </a:rPr>
              <a:t> </a:t>
            </a:r>
            <a:r>
              <a:rPr lang="en-US" dirty="0" smtClean="0">
                <a:latin typeface="Times New Roman"/>
                <a:cs typeface="Times New Roman"/>
              </a:rPr>
              <a:t>their</a:t>
            </a:r>
            <a:r>
              <a:rPr lang="en-US" spc="125" dirty="0" smtClean="0">
                <a:latin typeface="Times New Roman"/>
                <a:cs typeface="Times New Roman"/>
              </a:rPr>
              <a:t> </a:t>
            </a:r>
            <a:r>
              <a:rPr lang="en-US" dirty="0" smtClean="0">
                <a:latin typeface="Times New Roman"/>
                <a:cs typeface="Times New Roman"/>
              </a:rPr>
              <a:t>families</a:t>
            </a:r>
            <a:r>
              <a:rPr lang="en-US" spc="130" dirty="0" smtClean="0">
                <a:latin typeface="Times New Roman"/>
                <a:cs typeface="Times New Roman"/>
              </a:rPr>
              <a:t> </a:t>
            </a:r>
            <a:r>
              <a:rPr lang="en-US" dirty="0" smtClean="0">
                <a:latin typeface="Times New Roman"/>
                <a:cs typeface="Times New Roman"/>
              </a:rPr>
              <a:t>or</a:t>
            </a:r>
            <a:r>
              <a:rPr lang="en-US" spc="120" dirty="0" smtClean="0">
                <a:latin typeface="Times New Roman"/>
                <a:cs typeface="Times New Roman"/>
              </a:rPr>
              <a:t> </a:t>
            </a:r>
            <a:r>
              <a:rPr lang="en-US" dirty="0" smtClean="0">
                <a:latin typeface="Times New Roman"/>
                <a:cs typeface="Times New Roman"/>
              </a:rPr>
              <a:t>don’t</a:t>
            </a:r>
            <a:r>
              <a:rPr lang="en-US" spc="125" dirty="0" smtClean="0">
                <a:latin typeface="Times New Roman"/>
                <a:cs typeface="Times New Roman"/>
              </a:rPr>
              <a:t> </a:t>
            </a:r>
            <a:r>
              <a:rPr lang="en-US" dirty="0" smtClean="0">
                <a:latin typeface="Times New Roman"/>
                <a:cs typeface="Times New Roman"/>
              </a:rPr>
              <a:t>wish</a:t>
            </a:r>
            <a:r>
              <a:rPr lang="en-US" spc="125" dirty="0" smtClean="0">
                <a:latin typeface="Times New Roman"/>
                <a:cs typeface="Times New Roman"/>
              </a:rPr>
              <a:t> </a:t>
            </a:r>
            <a:r>
              <a:rPr lang="en-US" dirty="0" smtClean="0">
                <a:latin typeface="Times New Roman"/>
                <a:cs typeface="Times New Roman"/>
              </a:rPr>
              <a:t>to</a:t>
            </a:r>
            <a:r>
              <a:rPr lang="en-US" spc="130" dirty="0" smtClean="0">
                <a:latin typeface="Times New Roman"/>
                <a:cs typeface="Times New Roman"/>
              </a:rPr>
              <a:t> </a:t>
            </a:r>
            <a:r>
              <a:rPr lang="en-US" dirty="0" smtClean="0">
                <a:latin typeface="Times New Roman"/>
                <a:cs typeface="Times New Roman"/>
              </a:rPr>
              <a:t>continue</a:t>
            </a:r>
            <a:r>
              <a:rPr lang="en-US" spc="120" dirty="0" smtClean="0">
                <a:latin typeface="Times New Roman"/>
                <a:cs typeface="Times New Roman"/>
              </a:rPr>
              <a:t> </a:t>
            </a:r>
            <a:r>
              <a:rPr lang="en-US" dirty="0" smtClean="0">
                <a:latin typeface="Times New Roman"/>
                <a:cs typeface="Times New Roman"/>
              </a:rPr>
              <a:t>education.</a:t>
            </a:r>
            <a:r>
              <a:rPr lang="en-US" spc="130" dirty="0" smtClean="0">
                <a:latin typeface="Times New Roman"/>
                <a:cs typeface="Times New Roman"/>
              </a:rPr>
              <a:t> </a:t>
            </a:r>
            <a:r>
              <a:rPr lang="en-US" dirty="0" smtClean="0">
                <a:latin typeface="Times New Roman"/>
                <a:cs typeface="Times New Roman"/>
              </a:rPr>
              <a:t>Given</a:t>
            </a:r>
            <a:r>
              <a:rPr lang="en-US" spc="130" dirty="0" smtClean="0">
                <a:latin typeface="Times New Roman"/>
                <a:cs typeface="Times New Roman"/>
              </a:rPr>
              <a:t> </a:t>
            </a:r>
            <a:r>
              <a:rPr lang="en-US" spc="-25" dirty="0" smtClean="0">
                <a:latin typeface="Times New Roman"/>
                <a:cs typeface="Times New Roman"/>
              </a:rPr>
              <a:t>the </a:t>
            </a:r>
            <a:r>
              <a:rPr lang="en-US" dirty="0" smtClean="0">
                <a:latin typeface="Times New Roman"/>
                <a:cs typeface="Times New Roman"/>
              </a:rPr>
              <a:t>limited</a:t>
            </a:r>
            <a:r>
              <a:rPr lang="en-US" spc="335" dirty="0" smtClean="0">
                <a:latin typeface="Times New Roman"/>
                <a:cs typeface="Times New Roman"/>
              </a:rPr>
              <a:t> </a:t>
            </a:r>
            <a:r>
              <a:rPr lang="en-US" dirty="0" smtClean="0">
                <a:latin typeface="Times New Roman"/>
                <a:cs typeface="Times New Roman"/>
              </a:rPr>
              <a:t>opportunity</a:t>
            </a:r>
            <a:r>
              <a:rPr lang="en-US" spc="340" dirty="0" smtClean="0">
                <a:latin typeface="Times New Roman"/>
                <a:cs typeface="Times New Roman"/>
              </a:rPr>
              <a:t> </a:t>
            </a:r>
            <a:r>
              <a:rPr lang="en-US" dirty="0" smtClean="0">
                <a:latin typeface="Times New Roman"/>
                <a:cs typeface="Times New Roman"/>
              </a:rPr>
              <a:t>to</a:t>
            </a:r>
            <a:r>
              <a:rPr lang="en-US" spc="330" dirty="0" smtClean="0">
                <a:latin typeface="Times New Roman"/>
                <a:cs typeface="Times New Roman"/>
              </a:rPr>
              <a:t> </a:t>
            </a:r>
            <a:r>
              <a:rPr lang="en-US" dirty="0" smtClean="0">
                <a:latin typeface="Times New Roman"/>
                <a:cs typeface="Times New Roman"/>
              </a:rPr>
              <a:t>productively</a:t>
            </a:r>
            <a:r>
              <a:rPr lang="en-US" spc="345" dirty="0" smtClean="0">
                <a:latin typeface="Times New Roman"/>
                <a:cs typeface="Times New Roman"/>
              </a:rPr>
              <a:t> </a:t>
            </a:r>
            <a:r>
              <a:rPr lang="en-US" dirty="0" smtClean="0">
                <a:latin typeface="Times New Roman"/>
                <a:cs typeface="Times New Roman"/>
              </a:rPr>
              <a:t>participate</a:t>
            </a:r>
            <a:r>
              <a:rPr lang="en-US" spc="350" dirty="0" smtClean="0">
                <a:latin typeface="Times New Roman"/>
                <a:cs typeface="Times New Roman"/>
              </a:rPr>
              <a:t> </a:t>
            </a:r>
            <a:r>
              <a:rPr lang="en-US" dirty="0" smtClean="0">
                <a:latin typeface="Times New Roman"/>
                <a:cs typeface="Times New Roman"/>
              </a:rPr>
              <a:t>in</a:t>
            </a:r>
            <a:r>
              <a:rPr lang="en-US" spc="340" dirty="0" smtClean="0">
                <a:latin typeface="Times New Roman"/>
                <a:cs typeface="Times New Roman"/>
              </a:rPr>
              <a:t> </a:t>
            </a:r>
            <a:r>
              <a:rPr lang="en-US" dirty="0" smtClean="0">
                <a:latin typeface="Times New Roman"/>
                <a:cs typeface="Times New Roman"/>
              </a:rPr>
              <a:t>the</a:t>
            </a:r>
            <a:r>
              <a:rPr lang="en-US" spc="340" dirty="0" smtClean="0">
                <a:latin typeface="Times New Roman"/>
                <a:cs typeface="Times New Roman"/>
              </a:rPr>
              <a:t> </a:t>
            </a:r>
            <a:r>
              <a:rPr lang="en-US" dirty="0" smtClean="0">
                <a:latin typeface="Times New Roman"/>
                <a:cs typeface="Times New Roman"/>
              </a:rPr>
              <a:t>formal</a:t>
            </a:r>
            <a:r>
              <a:rPr lang="en-US" spc="350" dirty="0" smtClean="0">
                <a:latin typeface="Times New Roman"/>
                <a:cs typeface="Times New Roman"/>
              </a:rPr>
              <a:t> </a:t>
            </a:r>
            <a:r>
              <a:rPr lang="en-US" dirty="0" smtClean="0">
                <a:latin typeface="Times New Roman"/>
                <a:cs typeface="Times New Roman"/>
              </a:rPr>
              <a:t>economy,</a:t>
            </a:r>
            <a:r>
              <a:rPr lang="en-US" spc="340" dirty="0" smtClean="0">
                <a:latin typeface="Times New Roman"/>
                <a:cs typeface="Times New Roman"/>
              </a:rPr>
              <a:t> </a:t>
            </a:r>
            <a:r>
              <a:rPr lang="en-US" dirty="0" smtClean="0">
                <a:latin typeface="Times New Roman"/>
                <a:cs typeface="Times New Roman"/>
              </a:rPr>
              <a:t>our</a:t>
            </a:r>
            <a:r>
              <a:rPr lang="en-US" spc="340" dirty="0" smtClean="0">
                <a:latin typeface="Times New Roman"/>
                <a:cs typeface="Times New Roman"/>
              </a:rPr>
              <a:t> </a:t>
            </a:r>
            <a:r>
              <a:rPr lang="en-US" spc="-10" dirty="0" smtClean="0">
                <a:latin typeface="Times New Roman"/>
                <a:cs typeface="Times New Roman"/>
              </a:rPr>
              <a:t>skill </a:t>
            </a:r>
            <a:r>
              <a:rPr lang="en-US" dirty="0" smtClean="0">
                <a:latin typeface="Times New Roman"/>
                <a:cs typeface="Times New Roman"/>
              </a:rPr>
              <a:t>development</a:t>
            </a:r>
            <a:r>
              <a:rPr lang="en-US" spc="25" dirty="0" smtClean="0">
                <a:latin typeface="Times New Roman"/>
                <a:cs typeface="Times New Roman"/>
              </a:rPr>
              <a:t> </a:t>
            </a:r>
            <a:r>
              <a:rPr lang="en-US" dirty="0" err="1" smtClean="0">
                <a:latin typeface="Times New Roman"/>
                <a:cs typeface="Times New Roman"/>
              </a:rPr>
              <a:t>programme</a:t>
            </a:r>
            <a:r>
              <a:rPr lang="en-US" spc="45" dirty="0" smtClean="0">
                <a:latin typeface="Times New Roman"/>
                <a:cs typeface="Times New Roman"/>
              </a:rPr>
              <a:t> </a:t>
            </a:r>
            <a:r>
              <a:rPr lang="en-US" dirty="0" smtClean="0">
                <a:latin typeface="Times New Roman"/>
                <a:cs typeface="Times New Roman"/>
              </a:rPr>
              <a:t>in</a:t>
            </a:r>
            <a:r>
              <a:rPr lang="en-US" spc="55" dirty="0" smtClean="0">
                <a:latin typeface="Times New Roman"/>
                <a:cs typeface="Times New Roman"/>
              </a:rPr>
              <a:t> </a:t>
            </a:r>
            <a:r>
              <a:rPr lang="en-US" dirty="0" smtClean="0">
                <a:latin typeface="Times New Roman"/>
                <a:cs typeface="Times New Roman"/>
              </a:rPr>
              <a:t>India</a:t>
            </a:r>
            <a:r>
              <a:rPr lang="en-US" spc="30" dirty="0" smtClean="0">
                <a:latin typeface="Times New Roman"/>
                <a:cs typeface="Times New Roman"/>
              </a:rPr>
              <a:t> </a:t>
            </a:r>
            <a:r>
              <a:rPr lang="en-US" dirty="0" smtClean="0">
                <a:latin typeface="Times New Roman"/>
                <a:cs typeface="Times New Roman"/>
              </a:rPr>
              <a:t>“accelerate</a:t>
            </a:r>
            <a:r>
              <a:rPr lang="en-US" spc="50" dirty="0" smtClean="0">
                <a:latin typeface="Times New Roman"/>
                <a:cs typeface="Times New Roman"/>
              </a:rPr>
              <a:t> </a:t>
            </a:r>
            <a:r>
              <a:rPr lang="en-US" dirty="0" smtClean="0">
                <a:latin typeface="Times New Roman"/>
                <a:cs typeface="Times New Roman"/>
              </a:rPr>
              <a:t>aspirations”</a:t>
            </a:r>
            <a:r>
              <a:rPr lang="en-US" spc="35" dirty="0" smtClean="0">
                <a:latin typeface="Times New Roman"/>
                <a:cs typeface="Times New Roman"/>
              </a:rPr>
              <a:t> </a:t>
            </a:r>
            <a:r>
              <a:rPr lang="en-US" dirty="0" smtClean="0">
                <a:latin typeface="Times New Roman"/>
                <a:cs typeface="Times New Roman"/>
              </a:rPr>
              <a:t>of</a:t>
            </a:r>
            <a:r>
              <a:rPr lang="en-US" spc="30" dirty="0" smtClean="0">
                <a:latin typeface="Times New Roman"/>
                <a:cs typeface="Times New Roman"/>
              </a:rPr>
              <a:t> </a:t>
            </a:r>
            <a:r>
              <a:rPr lang="en-US" dirty="0" smtClean="0">
                <a:latin typeface="Times New Roman"/>
                <a:cs typeface="Times New Roman"/>
              </a:rPr>
              <a:t>school</a:t>
            </a:r>
            <a:r>
              <a:rPr lang="en-US" spc="40" dirty="0" smtClean="0">
                <a:latin typeface="Times New Roman"/>
                <a:cs typeface="Times New Roman"/>
              </a:rPr>
              <a:t> </a:t>
            </a:r>
            <a:r>
              <a:rPr lang="en-US" dirty="0" smtClean="0">
                <a:latin typeface="Times New Roman"/>
                <a:cs typeface="Times New Roman"/>
              </a:rPr>
              <a:t>dropout</a:t>
            </a:r>
            <a:r>
              <a:rPr lang="en-US" spc="40" dirty="0" smtClean="0">
                <a:latin typeface="Times New Roman"/>
                <a:cs typeface="Times New Roman"/>
              </a:rPr>
              <a:t> </a:t>
            </a:r>
            <a:r>
              <a:rPr lang="en-US" dirty="0" smtClean="0">
                <a:latin typeface="Times New Roman"/>
                <a:cs typeface="Times New Roman"/>
              </a:rPr>
              <a:t>youth,</a:t>
            </a:r>
            <a:r>
              <a:rPr lang="en-US" spc="40" dirty="0" smtClean="0">
                <a:latin typeface="Times New Roman"/>
                <a:cs typeface="Times New Roman"/>
              </a:rPr>
              <a:t> </a:t>
            </a:r>
            <a:r>
              <a:rPr lang="en-US" spc="-25" dirty="0" smtClean="0">
                <a:latin typeface="Times New Roman"/>
                <a:cs typeface="Times New Roman"/>
              </a:rPr>
              <a:t>in </a:t>
            </a:r>
            <a:r>
              <a:rPr lang="en-US" dirty="0" smtClean="0">
                <a:latin typeface="Times New Roman"/>
                <a:cs typeface="Times New Roman"/>
              </a:rPr>
              <a:t>sectors</a:t>
            </a:r>
            <a:r>
              <a:rPr lang="en-US" spc="100" dirty="0" smtClean="0">
                <a:latin typeface="Times New Roman"/>
                <a:cs typeface="Times New Roman"/>
              </a:rPr>
              <a:t> </a:t>
            </a:r>
            <a:r>
              <a:rPr lang="en-US" dirty="0" smtClean="0">
                <a:latin typeface="Times New Roman"/>
                <a:cs typeface="Times New Roman"/>
              </a:rPr>
              <a:t>which</a:t>
            </a:r>
            <a:r>
              <a:rPr lang="en-US" spc="100" dirty="0" smtClean="0">
                <a:latin typeface="Times New Roman"/>
                <a:cs typeface="Times New Roman"/>
              </a:rPr>
              <a:t> </a:t>
            </a:r>
            <a:r>
              <a:rPr lang="en-US" dirty="0" smtClean="0">
                <a:latin typeface="Times New Roman"/>
                <a:cs typeface="Times New Roman"/>
              </a:rPr>
              <a:t>provide</a:t>
            </a:r>
            <a:r>
              <a:rPr lang="en-US" spc="95" dirty="0" smtClean="0">
                <a:latin typeface="Times New Roman"/>
                <a:cs typeface="Times New Roman"/>
              </a:rPr>
              <a:t> </a:t>
            </a:r>
            <a:r>
              <a:rPr lang="en-US" dirty="0" smtClean="0">
                <a:latin typeface="Times New Roman"/>
                <a:cs typeface="Times New Roman"/>
              </a:rPr>
              <a:t>opportunity</a:t>
            </a:r>
            <a:r>
              <a:rPr lang="en-US" spc="100" dirty="0" smtClean="0">
                <a:latin typeface="Times New Roman"/>
                <a:cs typeface="Times New Roman"/>
              </a:rPr>
              <a:t> </a:t>
            </a:r>
            <a:r>
              <a:rPr lang="en-US" dirty="0" smtClean="0">
                <a:latin typeface="Times New Roman"/>
                <a:cs typeface="Times New Roman"/>
              </a:rPr>
              <a:t>to</a:t>
            </a:r>
            <a:r>
              <a:rPr lang="en-US" spc="100" dirty="0" smtClean="0">
                <a:latin typeface="Times New Roman"/>
                <a:cs typeface="Times New Roman"/>
              </a:rPr>
              <a:t> </a:t>
            </a:r>
            <a:r>
              <a:rPr lang="en-US" dirty="0" smtClean="0">
                <a:latin typeface="Times New Roman"/>
                <a:cs typeface="Times New Roman"/>
              </a:rPr>
              <a:t>those</a:t>
            </a:r>
            <a:r>
              <a:rPr lang="en-US" spc="95" dirty="0" smtClean="0">
                <a:latin typeface="Times New Roman"/>
                <a:cs typeface="Times New Roman"/>
              </a:rPr>
              <a:t> </a:t>
            </a:r>
            <a:r>
              <a:rPr lang="en-US" dirty="0" smtClean="0">
                <a:latin typeface="Times New Roman"/>
                <a:cs typeface="Times New Roman"/>
              </a:rPr>
              <a:t>who</a:t>
            </a:r>
            <a:r>
              <a:rPr lang="en-US" spc="120" dirty="0" smtClean="0">
                <a:latin typeface="Times New Roman"/>
                <a:cs typeface="Times New Roman"/>
              </a:rPr>
              <a:t> </a:t>
            </a:r>
            <a:r>
              <a:rPr lang="en-US" dirty="0" smtClean="0">
                <a:latin typeface="Times New Roman"/>
                <a:cs typeface="Times New Roman"/>
              </a:rPr>
              <a:t>undergo</a:t>
            </a:r>
            <a:r>
              <a:rPr lang="en-US" spc="110" dirty="0" smtClean="0">
                <a:latin typeface="Times New Roman"/>
                <a:cs typeface="Times New Roman"/>
              </a:rPr>
              <a:t> </a:t>
            </a:r>
            <a:r>
              <a:rPr lang="en-US" dirty="0" smtClean="0">
                <a:latin typeface="Times New Roman"/>
                <a:cs typeface="Times New Roman"/>
              </a:rPr>
              <a:t>continuous</a:t>
            </a:r>
            <a:r>
              <a:rPr lang="en-US" spc="100" dirty="0" smtClean="0">
                <a:latin typeface="Times New Roman"/>
                <a:cs typeface="Times New Roman"/>
              </a:rPr>
              <a:t> </a:t>
            </a:r>
            <a:r>
              <a:rPr lang="en-US" dirty="0" smtClean="0">
                <a:latin typeface="Times New Roman"/>
                <a:cs typeface="Times New Roman"/>
              </a:rPr>
              <a:t>formal</a:t>
            </a:r>
            <a:r>
              <a:rPr lang="en-US" spc="100" dirty="0" smtClean="0">
                <a:latin typeface="Times New Roman"/>
                <a:cs typeface="Times New Roman"/>
              </a:rPr>
              <a:t> </a:t>
            </a:r>
            <a:r>
              <a:rPr lang="en-US" spc="-10" dirty="0" smtClean="0">
                <a:latin typeface="Times New Roman"/>
                <a:cs typeface="Times New Roman"/>
              </a:rPr>
              <a:t>learning </a:t>
            </a:r>
            <a:r>
              <a:rPr lang="en-US" dirty="0" smtClean="0">
                <a:latin typeface="Times New Roman"/>
                <a:cs typeface="Times New Roman"/>
              </a:rPr>
              <a:t>and</a:t>
            </a:r>
            <a:r>
              <a:rPr lang="en-US" spc="-10" dirty="0" smtClean="0">
                <a:latin typeface="Times New Roman"/>
                <a:cs typeface="Times New Roman"/>
              </a:rPr>
              <a:t> </a:t>
            </a:r>
            <a:r>
              <a:rPr lang="en-US" dirty="0" smtClean="0">
                <a:latin typeface="Times New Roman"/>
                <a:cs typeface="Times New Roman"/>
              </a:rPr>
              <a:t>training</a:t>
            </a:r>
            <a:r>
              <a:rPr lang="en-US" spc="-10" dirty="0" smtClean="0">
                <a:latin typeface="Times New Roman"/>
                <a:cs typeface="Times New Roman"/>
              </a:rPr>
              <a:t> </a:t>
            </a:r>
            <a:r>
              <a:rPr lang="en-US" dirty="0" smtClean="0">
                <a:latin typeface="Times New Roman"/>
                <a:cs typeface="Times New Roman"/>
              </a:rPr>
              <a:t>(ITI</a:t>
            </a:r>
            <a:r>
              <a:rPr lang="en-US" spc="-10" dirty="0" smtClean="0">
                <a:latin typeface="Times New Roman"/>
                <a:cs typeface="Times New Roman"/>
              </a:rPr>
              <a:t> </a:t>
            </a:r>
            <a:r>
              <a:rPr lang="en-US" dirty="0" smtClean="0">
                <a:latin typeface="Times New Roman"/>
                <a:cs typeface="Times New Roman"/>
              </a:rPr>
              <a:t>and</a:t>
            </a:r>
            <a:r>
              <a:rPr lang="en-US" spc="-5" dirty="0" smtClean="0">
                <a:latin typeface="Times New Roman"/>
                <a:cs typeface="Times New Roman"/>
              </a:rPr>
              <a:t> </a:t>
            </a:r>
            <a:r>
              <a:rPr lang="en-US" spc="-10" dirty="0" smtClean="0">
                <a:latin typeface="Times New Roman"/>
                <a:cs typeface="Times New Roman"/>
              </a:rPr>
              <a:t>Diploma).</a:t>
            </a:r>
            <a:endParaRPr lang="en-US" dirty="0" smtClean="0">
              <a:latin typeface="Times New Roman"/>
              <a:cs typeface="Times New Roman"/>
            </a:endParaRPr>
          </a:p>
          <a:p>
            <a:pPr marL="12700" algn="just">
              <a:lnSpc>
                <a:spcPct val="100000"/>
              </a:lnSpc>
              <a:spcBef>
                <a:spcPts val="630"/>
              </a:spcBef>
            </a:pPr>
            <a:r>
              <a:rPr lang="en-US" b="1" dirty="0" smtClean="0">
                <a:latin typeface="Times New Roman"/>
                <a:cs typeface="Times New Roman"/>
              </a:rPr>
              <a:t>Auto</a:t>
            </a:r>
            <a:r>
              <a:rPr lang="en-US" b="1" spc="45" dirty="0" smtClean="0">
                <a:latin typeface="Times New Roman"/>
                <a:cs typeface="Times New Roman"/>
              </a:rPr>
              <a:t> </a:t>
            </a:r>
            <a:r>
              <a:rPr lang="en-US" b="1" dirty="0" smtClean="0">
                <a:latin typeface="Times New Roman"/>
                <a:cs typeface="Times New Roman"/>
              </a:rPr>
              <a:t>Trade:</a:t>
            </a:r>
            <a:r>
              <a:rPr lang="en-US" b="1" spc="-10" dirty="0" smtClean="0">
                <a:latin typeface="Times New Roman"/>
                <a:cs typeface="Times New Roman"/>
              </a:rPr>
              <a:t> </a:t>
            </a:r>
            <a:r>
              <a:rPr lang="en-US" dirty="0" smtClean="0">
                <a:latin typeface="Times New Roman"/>
                <a:cs typeface="Times New Roman"/>
              </a:rPr>
              <a:t>Tata</a:t>
            </a:r>
            <a:r>
              <a:rPr lang="en-US" spc="40" dirty="0" smtClean="0">
                <a:latin typeface="Times New Roman"/>
                <a:cs typeface="Times New Roman"/>
              </a:rPr>
              <a:t> </a:t>
            </a:r>
            <a:r>
              <a:rPr lang="en-US" dirty="0" smtClean="0">
                <a:latin typeface="Times New Roman"/>
                <a:cs typeface="Times New Roman"/>
              </a:rPr>
              <a:t>Motors</a:t>
            </a:r>
            <a:r>
              <a:rPr lang="en-US" spc="50" dirty="0" smtClean="0">
                <a:latin typeface="Times New Roman"/>
                <a:cs typeface="Times New Roman"/>
              </a:rPr>
              <a:t> </a:t>
            </a:r>
            <a:r>
              <a:rPr lang="en-US" dirty="0" smtClean="0">
                <a:latin typeface="Times New Roman"/>
                <a:cs typeface="Times New Roman"/>
              </a:rPr>
              <a:t>leverages</a:t>
            </a:r>
            <a:r>
              <a:rPr lang="en-US" spc="50" dirty="0" smtClean="0">
                <a:latin typeface="Times New Roman"/>
                <a:cs typeface="Times New Roman"/>
              </a:rPr>
              <a:t> </a:t>
            </a:r>
            <a:r>
              <a:rPr lang="en-US" dirty="0" smtClean="0">
                <a:latin typeface="Times New Roman"/>
                <a:cs typeface="Times New Roman"/>
              </a:rPr>
              <a:t>its</a:t>
            </a:r>
            <a:r>
              <a:rPr lang="en-US" spc="50" dirty="0" smtClean="0">
                <a:latin typeface="Times New Roman"/>
                <a:cs typeface="Times New Roman"/>
              </a:rPr>
              <a:t> </a:t>
            </a:r>
            <a:r>
              <a:rPr lang="en-US" dirty="0" smtClean="0">
                <a:latin typeface="Times New Roman"/>
                <a:cs typeface="Times New Roman"/>
              </a:rPr>
              <a:t>domain</a:t>
            </a:r>
            <a:r>
              <a:rPr lang="en-US" spc="50" dirty="0" smtClean="0">
                <a:latin typeface="Times New Roman"/>
                <a:cs typeface="Times New Roman"/>
              </a:rPr>
              <a:t> </a:t>
            </a:r>
            <a:r>
              <a:rPr lang="en-US" dirty="0" smtClean="0">
                <a:latin typeface="Times New Roman"/>
                <a:cs typeface="Times New Roman"/>
              </a:rPr>
              <a:t>knowledge</a:t>
            </a:r>
            <a:r>
              <a:rPr lang="en-US" spc="55" dirty="0" smtClean="0">
                <a:latin typeface="Times New Roman"/>
                <a:cs typeface="Times New Roman"/>
              </a:rPr>
              <a:t> </a:t>
            </a:r>
            <a:r>
              <a:rPr lang="en-US" dirty="0" smtClean="0">
                <a:latin typeface="Times New Roman"/>
                <a:cs typeface="Times New Roman"/>
              </a:rPr>
              <a:t>automobile</a:t>
            </a:r>
            <a:r>
              <a:rPr lang="en-US" spc="40" dirty="0" smtClean="0">
                <a:latin typeface="Times New Roman"/>
                <a:cs typeface="Times New Roman"/>
              </a:rPr>
              <a:t> </a:t>
            </a:r>
            <a:r>
              <a:rPr lang="en-US" dirty="0" smtClean="0">
                <a:latin typeface="Times New Roman"/>
                <a:cs typeface="Times New Roman"/>
              </a:rPr>
              <a:t>space</a:t>
            </a:r>
            <a:r>
              <a:rPr lang="en-US" spc="50" dirty="0" smtClean="0">
                <a:latin typeface="Times New Roman"/>
                <a:cs typeface="Times New Roman"/>
              </a:rPr>
              <a:t> </a:t>
            </a:r>
            <a:r>
              <a:rPr lang="en-US" dirty="0" smtClean="0">
                <a:latin typeface="Times New Roman"/>
                <a:cs typeface="Times New Roman"/>
              </a:rPr>
              <a:t>and</a:t>
            </a:r>
            <a:r>
              <a:rPr lang="en-US" spc="45" dirty="0" smtClean="0">
                <a:latin typeface="Times New Roman"/>
                <a:cs typeface="Times New Roman"/>
              </a:rPr>
              <a:t> </a:t>
            </a:r>
            <a:r>
              <a:rPr lang="en-US" spc="-25" dirty="0" smtClean="0">
                <a:latin typeface="Times New Roman"/>
                <a:cs typeface="Times New Roman"/>
              </a:rPr>
              <a:t>has</a:t>
            </a:r>
            <a:endParaRPr lang="en-US" dirty="0" smtClean="0">
              <a:latin typeface="Times New Roman"/>
              <a:cs typeface="Times New Roman"/>
            </a:endParaRPr>
          </a:p>
          <a:p>
            <a:pPr marL="12700" marR="5080" algn="just">
              <a:lnSpc>
                <a:spcPct val="143500"/>
              </a:lnSpc>
              <a:spcBef>
                <a:spcPts val="10"/>
              </a:spcBef>
            </a:pPr>
            <a:r>
              <a:rPr lang="en-US" dirty="0" smtClean="0">
                <a:latin typeface="Times New Roman"/>
                <a:cs typeface="Times New Roman"/>
              </a:rPr>
              <a:t>designed</a:t>
            </a:r>
            <a:r>
              <a:rPr lang="en-US" spc="440" dirty="0" smtClean="0">
                <a:latin typeface="Times New Roman"/>
                <a:cs typeface="Times New Roman"/>
              </a:rPr>
              <a:t> </a:t>
            </a:r>
            <a:r>
              <a:rPr lang="en-US" dirty="0" smtClean="0">
                <a:latin typeface="Times New Roman"/>
                <a:cs typeface="Times New Roman"/>
              </a:rPr>
              <a:t>courses</a:t>
            </a:r>
            <a:r>
              <a:rPr lang="en-US" spc="450" dirty="0" smtClean="0">
                <a:latin typeface="Times New Roman"/>
                <a:cs typeface="Times New Roman"/>
              </a:rPr>
              <a:t> </a:t>
            </a:r>
            <a:r>
              <a:rPr lang="en-US" dirty="0" smtClean="0">
                <a:latin typeface="Times New Roman"/>
                <a:cs typeface="Times New Roman"/>
              </a:rPr>
              <a:t>(like</a:t>
            </a:r>
            <a:r>
              <a:rPr lang="en-US" spc="455" dirty="0" smtClean="0">
                <a:latin typeface="Times New Roman"/>
                <a:cs typeface="Times New Roman"/>
              </a:rPr>
              <a:t> </a:t>
            </a:r>
            <a:r>
              <a:rPr lang="en-US" dirty="0" smtClean="0">
                <a:latin typeface="Times New Roman"/>
                <a:cs typeface="Times New Roman"/>
              </a:rPr>
              <a:t>auto</a:t>
            </a:r>
            <a:r>
              <a:rPr lang="en-US" spc="445" dirty="0" smtClean="0">
                <a:latin typeface="Times New Roman"/>
                <a:cs typeface="Times New Roman"/>
              </a:rPr>
              <a:t> </a:t>
            </a:r>
            <a:r>
              <a:rPr lang="en-US" dirty="0" smtClean="0">
                <a:latin typeface="Times New Roman"/>
                <a:cs typeface="Times New Roman"/>
              </a:rPr>
              <a:t>service</a:t>
            </a:r>
            <a:r>
              <a:rPr lang="en-US" spc="445" dirty="0" smtClean="0">
                <a:latin typeface="Times New Roman"/>
                <a:cs typeface="Times New Roman"/>
              </a:rPr>
              <a:t> </a:t>
            </a:r>
            <a:r>
              <a:rPr lang="en-US" dirty="0" smtClean="0">
                <a:latin typeface="Times New Roman"/>
                <a:cs typeface="Times New Roman"/>
              </a:rPr>
              <a:t>technician)</a:t>
            </a:r>
            <a:r>
              <a:rPr lang="en-US" spc="445" dirty="0" smtClean="0">
                <a:latin typeface="Times New Roman"/>
                <a:cs typeface="Times New Roman"/>
              </a:rPr>
              <a:t> </a:t>
            </a:r>
            <a:r>
              <a:rPr lang="en-US" dirty="0" smtClean="0">
                <a:latin typeface="Times New Roman"/>
                <a:cs typeface="Times New Roman"/>
              </a:rPr>
              <a:t>which</a:t>
            </a:r>
            <a:r>
              <a:rPr lang="en-US" spc="440" dirty="0" smtClean="0">
                <a:latin typeface="Times New Roman"/>
                <a:cs typeface="Times New Roman"/>
              </a:rPr>
              <a:t> </a:t>
            </a:r>
            <a:r>
              <a:rPr lang="en-US" dirty="0" smtClean="0">
                <a:latin typeface="Times New Roman"/>
                <a:cs typeface="Times New Roman"/>
              </a:rPr>
              <a:t>have</a:t>
            </a:r>
            <a:r>
              <a:rPr lang="en-US" spc="445" dirty="0" smtClean="0">
                <a:latin typeface="Times New Roman"/>
                <a:cs typeface="Times New Roman"/>
              </a:rPr>
              <a:t> </a:t>
            </a:r>
            <a:r>
              <a:rPr lang="en-US" dirty="0" smtClean="0">
                <a:latin typeface="Times New Roman"/>
                <a:cs typeface="Times New Roman"/>
              </a:rPr>
              <a:t>been</a:t>
            </a:r>
            <a:r>
              <a:rPr lang="en-US" spc="445" dirty="0" smtClean="0">
                <a:latin typeface="Times New Roman"/>
                <a:cs typeface="Times New Roman"/>
              </a:rPr>
              <a:t> </a:t>
            </a:r>
            <a:r>
              <a:rPr lang="en-US" dirty="0" smtClean="0">
                <a:latin typeface="Times New Roman"/>
                <a:cs typeface="Times New Roman"/>
              </a:rPr>
              <a:t>approved</a:t>
            </a:r>
            <a:r>
              <a:rPr lang="en-US" spc="445" dirty="0" smtClean="0">
                <a:latin typeface="Times New Roman"/>
                <a:cs typeface="Times New Roman"/>
              </a:rPr>
              <a:t> </a:t>
            </a:r>
            <a:r>
              <a:rPr lang="en-US" spc="-25" dirty="0" smtClean="0">
                <a:latin typeface="Times New Roman"/>
                <a:cs typeface="Times New Roman"/>
              </a:rPr>
              <a:t>by </a:t>
            </a:r>
            <a:r>
              <a:rPr lang="en-US" dirty="0" smtClean="0">
                <a:latin typeface="Times New Roman"/>
                <a:cs typeface="Times New Roman"/>
              </a:rPr>
              <a:t>Automotive</a:t>
            </a:r>
            <a:r>
              <a:rPr lang="en-US" spc="65" dirty="0" smtClean="0">
                <a:latin typeface="Times New Roman"/>
                <a:cs typeface="Times New Roman"/>
              </a:rPr>
              <a:t> </a:t>
            </a:r>
            <a:r>
              <a:rPr lang="en-US" dirty="0" smtClean="0">
                <a:latin typeface="Times New Roman"/>
                <a:cs typeface="Times New Roman"/>
              </a:rPr>
              <a:t>Skill</a:t>
            </a:r>
            <a:r>
              <a:rPr lang="en-US" spc="75" dirty="0" smtClean="0">
                <a:latin typeface="Times New Roman"/>
                <a:cs typeface="Times New Roman"/>
              </a:rPr>
              <a:t> </a:t>
            </a:r>
            <a:r>
              <a:rPr lang="en-US" dirty="0" smtClean="0">
                <a:latin typeface="Times New Roman"/>
                <a:cs typeface="Times New Roman"/>
              </a:rPr>
              <a:t>Development</a:t>
            </a:r>
            <a:r>
              <a:rPr lang="en-US" spc="70" dirty="0" smtClean="0">
                <a:latin typeface="Times New Roman"/>
                <a:cs typeface="Times New Roman"/>
              </a:rPr>
              <a:t> </a:t>
            </a:r>
            <a:r>
              <a:rPr lang="en-US" dirty="0" smtClean="0">
                <a:latin typeface="Times New Roman"/>
                <a:cs typeface="Times New Roman"/>
              </a:rPr>
              <a:t>Council</a:t>
            </a:r>
            <a:r>
              <a:rPr lang="en-US" spc="75" dirty="0" smtClean="0">
                <a:latin typeface="Times New Roman"/>
                <a:cs typeface="Times New Roman"/>
              </a:rPr>
              <a:t> </a:t>
            </a:r>
            <a:r>
              <a:rPr lang="en-US" dirty="0" smtClean="0">
                <a:latin typeface="Times New Roman"/>
                <a:cs typeface="Times New Roman"/>
              </a:rPr>
              <a:t>(ASDC).</a:t>
            </a:r>
            <a:r>
              <a:rPr lang="en-US" spc="65" dirty="0" smtClean="0">
                <a:latin typeface="Times New Roman"/>
                <a:cs typeface="Times New Roman"/>
              </a:rPr>
              <a:t> </a:t>
            </a:r>
            <a:r>
              <a:rPr lang="en-US" dirty="0" smtClean="0">
                <a:latin typeface="Times New Roman"/>
                <a:cs typeface="Times New Roman"/>
              </a:rPr>
              <a:t>We</a:t>
            </a:r>
            <a:r>
              <a:rPr lang="en-US" spc="60" dirty="0" smtClean="0">
                <a:latin typeface="Times New Roman"/>
                <a:cs typeface="Times New Roman"/>
              </a:rPr>
              <a:t> </a:t>
            </a:r>
            <a:r>
              <a:rPr lang="en-US" dirty="0" smtClean="0">
                <a:latin typeface="Times New Roman"/>
                <a:cs typeface="Times New Roman"/>
              </a:rPr>
              <a:t>leverage</a:t>
            </a:r>
            <a:r>
              <a:rPr lang="en-US" spc="65" dirty="0" smtClean="0">
                <a:latin typeface="Times New Roman"/>
                <a:cs typeface="Times New Roman"/>
              </a:rPr>
              <a:t> </a:t>
            </a:r>
            <a:r>
              <a:rPr lang="en-US" dirty="0" smtClean="0">
                <a:latin typeface="Times New Roman"/>
                <a:cs typeface="Times New Roman"/>
              </a:rPr>
              <a:t>our</a:t>
            </a:r>
            <a:r>
              <a:rPr lang="en-US" spc="65" dirty="0" smtClean="0">
                <a:latin typeface="Times New Roman"/>
                <a:cs typeface="Times New Roman"/>
              </a:rPr>
              <a:t> </a:t>
            </a:r>
            <a:r>
              <a:rPr lang="en-US" dirty="0" smtClean="0">
                <a:latin typeface="Times New Roman"/>
                <a:cs typeface="Times New Roman"/>
              </a:rPr>
              <a:t>dense</a:t>
            </a:r>
            <a:r>
              <a:rPr lang="en-US" spc="70" dirty="0" smtClean="0">
                <a:latin typeface="Times New Roman"/>
                <a:cs typeface="Times New Roman"/>
              </a:rPr>
              <a:t> </a:t>
            </a:r>
            <a:r>
              <a:rPr lang="en-US" dirty="0" smtClean="0">
                <a:latin typeface="Times New Roman"/>
                <a:cs typeface="Times New Roman"/>
              </a:rPr>
              <a:t>network</a:t>
            </a:r>
            <a:r>
              <a:rPr lang="en-US" spc="65" dirty="0" smtClean="0">
                <a:latin typeface="Times New Roman"/>
                <a:cs typeface="Times New Roman"/>
              </a:rPr>
              <a:t> </a:t>
            </a:r>
            <a:r>
              <a:rPr lang="en-US" spc="-25" dirty="0" smtClean="0">
                <a:latin typeface="Times New Roman"/>
                <a:cs typeface="Times New Roman"/>
              </a:rPr>
              <a:t>of </a:t>
            </a:r>
            <a:r>
              <a:rPr lang="en-US" dirty="0" smtClean="0">
                <a:latin typeface="Times New Roman"/>
                <a:cs typeface="Times New Roman"/>
              </a:rPr>
              <a:t>Industrial</a:t>
            </a:r>
            <a:r>
              <a:rPr lang="en-US" spc="100" dirty="0" smtClean="0">
                <a:latin typeface="Times New Roman"/>
                <a:cs typeface="Times New Roman"/>
              </a:rPr>
              <a:t> </a:t>
            </a:r>
            <a:r>
              <a:rPr lang="en-US" dirty="0" smtClean="0">
                <a:latin typeface="Times New Roman"/>
                <a:cs typeface="Times New Roman"/>
              </a:rPr>
              <a:t>Training</a:t>
            </a:r>
            <a:r>
              <a:rPr lang="en-US" spc="100" dirty="0" smtClean="0">
                <a:latin typeface="Times New Roman"/>
                <a:cs typeface="Times New Roman"/>
              </a:rPr>
              <a:t> </a:t>
            </a:r>
            <a:r>
              <a:rPr lang="en-US" dirty="0" smtClean="0">
                <a:latin typeface="Times New Roman"/>
                <a:cs typeface="Times New Roman"/>
              </a:rPr>
              <a:t>Institutes</a:t>
            </a:r>
            <a:r>
              <a:rPr lang="en-US" spc="90" dirty="0" smtClean="0">
                <a:latin typeface="Times New Roman"/>
                <a:cs typeface="Times New Roman"/>
              </a:rPr>
              <a:t> </a:t>
            </a:r>
            <a:r>
              <a:rPr lang="en-US" dirty="0" smtClean="0">
                <a:latin typeface="Times New Roman"/>
                <a:cs typeface="Times New Roman"/>
              </a:rPr>
              <a:t>for</a:t>
            </a:r>
            <a:r>
              <a:rPr lang="en-US" spc="95" dirty="0" smtClean="0">
                <a:latin typeface="Times New Roman"/>
                <a:cs typeface="Times New Roman"/>
              </a:rPr>
              <a:t> </a:t>
            </a:r>
            <a:r>
              <a:rPr lang="en-US" dirty="0" smtClean="0">
                <a:latin typeface="Times New Roman"/>
                <a:cs typeface="Times New Roman"/>
              </a:rPr>
              <a:t>imparting</a:t>
            </a:r>
            <a:r>
              <a:rPr lang="en-US" spc="90" dirty="0" smtClean="0">
                <a:latin typeface="Times New Roman"/>
                <a:cs typeface="Times New Roman"/>
              </a:rPr>
              <a:t> </a:t>
            </a:r>
            <a:r>
              <a:rPr lang="en-US" dirty="0" smtClean="0">
                <a:latin typeface="Times New Roman"/>
                <a:cs typeface="Times New Roman"/>
              </a:rPr>
              <a:t>training</a:t>
            </a:r>
            <a:r>
              <a:rPr lang="en-US" spc="95" dirty="0" smtClean="0">
                <a:latin typeface="Times New Roman"/>
                <a:cs typeface="Times New Roman"/>
              </a:rPr>
              <a:t> </a:t>
            </a:r>
            <a:r>
              <a:rPr lang="en-US" dirty="0" smtClean="0">
                <a:latin typeface="Times New Roman"/>
                <a:cs typeface="Times New Roman"/>
              </a:rPr>
              <a:t>and</a:t>
            </a:r>
            <a:r>
              <a:rPr lang="en-US" spc="90" dirty="0" smtClean="0">
                <a:latin typeface="Times New Roman"/>
                <a:cs typeface="Times New Roman"/>
              </a:rPr>
              <a:t> </a:t>
            </a:r>
            <a:r>
              <a:rPr lang="en-US" dirty="0" smtClean="0">
                <a:latin typeface="Times New Roman"/>
                <a:cs typeface="Times New Roman"/>
              </a:rPr>
              <a:t>over</a:t>
            </a:r>
            <a:r>
              <a:rPr lang="en-US" spc="90" dirty="0" smtClean="0">
                <a:latin typeface="Times New Roman"/>
                <a:cs typeface="Times New Roman"/>
              </a:rPr>
              <a:t> </a:t>
            </a:r>
            <a:r>
              <a:rPr lang="en-US" dirty="0" smtClean="0">
                <a:latin typeface="Times New Roman"/>
                <a:cs typeface="Times New Roman"/>
              </a:rPr>
              <a:t>6600</a:t>
            </a:r>
            <a:r>
              <a:rPr lang="en-US" spc="100" dirty="0" smtClean="0">
                <a:latin typeface="Times New Roman"/>
                <a:cs typeface="Times New Roman"/>
              </a:rPr>
              <a:t> </a:t>
            </a:r>
            <a:r>
              <a:rPr lang="en-US" dirty="0" smtClean="0">
                <a:latin typeface="Times New Roman"/>
                <a:cs typeface="Times New Roman"/>
              </a:rPr>
              <a:t>Dealers</a:t>
            </a:r>
            <a:r>
              <a:rPr lang="en-US" spc="95" dirty="0" smtClean="0">
                <a:latin typeface="Times New Roman"/>
                <a:cs typeface="Times New Roman"/>
              </a:rPr>
              <a:t> </a:t>
            </a:r>
            <a:r>
              <a:rPr lang="en-US" dirty="0" smtClean="0">
                <a:latin typeface="Times New Roman"/>
                <a:cs typeface="Times New Roman"/>
              </a:rPr>
              <a:t>and</a:t>
            </a:r>
            <a:r>
              <a:rPr lang="en-US" spc="105" dirty="0" smtClean="0">
                <a:latin typeface="Times New Roman"/>
                <a:cs typeface="Times New Roman"/>
              </a:rPr>
              <a:t> </a:t>
            </a:r>
            <a:r>
              <a:rPr lang="en-US" spc="-20" dirty="0" smtClean="0">
                <a:latin typeface="Times New Roman"/>
                <a:cs typeface="Times New Roman"/>
              </a:rPr>
              <a:t>Tata </a:t>
            </a:r>
            <a:r>
              <a:rPr lang="en-US" dirty="0" smtClean="0">
                <a:latin typeface="Times New Roman"/>
                <a:cs typeface="Times New Roman"/>
              </a:rPr>
              <a:t>Authorized</a:t>
            </a:r>
            <a:r>
              <a:rPr lang="en-US" spc="170" dirty="0" smtClean="0">
                <a:latin typeface="Times New Roman"/>
                <a:cs typeface="Times New Roman"/>
              </a:rPr>
              <a:t> </a:t>
            </a:r>
            <a:r>
              <a:rPr lang="en-US" dirty="0" smtClean="0">
                <a:latin typeface="Times New Roman"/>
                <a:cs typeface="Times New Roman"/>
              </a:rPr>
              <a:t>Service</a:t>
            </a:r>
            <a:r>
              <a:rPr lang="en-US" spc="165" dirty="0" smtClean="0">
                <a:latin typeface="Times New Roman"/>
                <a:cs typeface="Times New Roman"/>
              </a:rPr>
              <a:t> </a:t>
            </a:r>
            <a:r>
              <a:rPr lang="en-US" dirty="0" smtClean="0">
                <a:latin typeface="Times New Roman"/>
                <a:cs typeface="Times New Roman"/>
              </a:rPr>
              <a:t>Stations</a:t>
            </a:r>
            <a:r>
              <a:rPr lang="en-US" spc="165" dirty="0" smtClean="0">
                <a:latin typeface="Times New Roman"/>
                <a:cs typeface="Times New Roman"/>
              </a:rPr>
              <a:t> </a:t>
            </a:r>
            <a:r>
              <a:rPr lang="en-US" dirty="0" smtClean="0">
                <a:latin typeface="Times New Roman"/>
                <a:cs typeface="Times New Roman"/>
              </a:rPr>
              <a:t>(TASS)</a:t>
            </a:r>
            <a:r>
              <a:rPr lang="en-US" spc="155" dirty="0" smtClean="0">
                <a:latin typeface="Times New Roman"/>
                <a:cs typeface="Times New Roman"/>
              </a:rPr>
              <a:t> </a:t>
            </a:r>
            <a:r>
              <a:rPr lang="en-US" dirty="0" smtClean="0">
                <a:latin typeface="Times New Roman"/>
                <a:cs typeface="Times New Roman"/>
              </a:rPr>
              <a:t>for</a:t>
            </a:r>
            <a:r>
              <a:rPr lang="en-US" spc="155" dirty="0" smtClean="0">
                <a:latin typeface="Times New Roman"/>
                <a:cs typeface="Times New Roman"/>
              </a:rPr>
              <a:t> </a:t>
            </a:r>
            <a:r>
              <a:rPr lang="en-US" spc="-10" dirty="0" smtClean="0">
                <a:latin typeface="Times New Roman"/>
                <a:cs typeface="Times New Roman"/>
              </a:rPr>
              <a:t>On-the-</a:t>
            </a:r>
            <a:r>
              <a:rPr lang="en-US" dirty="0" smtClean="0">
                <a:latin typeface="Times New Roman"/>
                <a:cs typeface="Times New Roman"/>
              </a:rPr>
              <a:t>Job</a:t>
            </a:r>
            <a:r>
              <a:rPr lang="en-US" spc="160" dirty="0" smtClean="0">
                <a:latin typeface="Times New Roman"/>
                <a:cs typeface="Times New Roman"/>
              </a:rPr>
              <a:t> </a:t>
            </a:r>
            <a:r>
              <a:rPr lang="en-US" dirty="0" smtClean="0">
                <a:latin typeface="Times New Roman"/>
                <a:cs typeface="Times New Roman"/>
              </a:rPr>
              <a:t>Training</a:t>
            </a:r>
            <a:r>
              <a:rPr lang="en-US" spc="165" dirty="0" smtClean="0">
                <a:latin typeface="Times New Roman"/>
                <a:cs typeface="Times New Roman"/>
              </a:rPr>
              <a:t> </a:t>
            </a:r>
            <a:r>
              <a:rPr lang="en-US" dirty="0" smtClean="0">
                <a:latin typeface="Times New Roman"/>
                <a:cs typeface="Times New Roman"/>
              </a:rPr>
              <a:t>(with</a:t>
            </a:r>
            <a:r>
              <a:rPr lang="en-US" spc="170" dirty="0" smtClean="0">
                <a:latin typeface="Times New Roman"/>
                <a:cs typeface="Times New Roman"/>
              </a:rPr>
              <a:t> </a:t>
            </a:r>
            <a:r>
              <a:rPr lang="en-US" dirty="0" smtClean="0">
                <a:latin typeface="Times New Roman"/>
                <a:cs typeface="Times New Roman"/>
              </a:rPr>
              <a:t>commitment</a:t>
            </a:r>
            <a:r>
              <a:rPr lang="en-US" spc="175" dirty="0" smtClean="0">
                <a:latin typeface="Times New Roman"/>
                <a:cs typeface="Times New Roman"/>
              </a:rPr>
              <a:t> </a:t>
            </a:r>
            <a:r>
              <a:rPr lang="en-US" spc="-25" dirty="0" smtClean="0">
                <a:latin typeface="Times New Roman"/>
                <a:cs typeface="Times New Roman"/>
              </a:rPr>
              <a:t>of </a:t>
            </a:r>
            <a:r>
              <a:rPr lang="en-US" spc="-10" dirty="0" smtClean="0">
                <a:latin typeface="Times New Roman"/>
                <a:cs typeface="Times New Roman"/>
              </a:rPr>
              <a:t>spend).</a:t>
            </a:r>
            <a:endParaRPr lang="en-US" dirty="0" smtClean="0">
              <a:latin typeface="Times New Roman"/>
              <a:cs typeface="Times New Roman"/>
            </a:endParaRPr>
          </a:p>
          <a:p>
            <a:endParaRPr lang="en-US" dirty="0"/>
          </a:p>
        </p:txBody>
      </p:sp>
      <p:pic>
        <p:nvPicPr>
          <p:cNvPr id="4" name="object 5"/>
          <p:cNvPicPr/>
          <p:nvPr/>
        </p:nvPicPr>
        <p:blipFill>
          <a:blip r:embed="rId2" cstate="print"/>
          <a:stretch>
            <a:fillRect/>
          </a:stretch>
        </p:blipFill>
        <p:spPr>
          <a:xfrm>
            <a:off x="1595406" y="2571744"/>
            <a:ext cx="2143140" cy="1000132"/>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464" y="357166"/>
            <a:ext cx="10094947" cy="5434035"/>
          </a:xfrm>
        </p:spPr>
        <p:txBody>
          <a:bodyPr>
            <a:normAutofit fontScale="47500" lnSpcReduction="20000"/>
          </a:bodyPr>
          <a:lstStyle/>
          <a:p>
            <a:pPr>
              <a:lnSpc>
                <a:spcPct val="100000"/>
              </a:lnSpc>
              <a:spcBef>
                <a:spcPts val="5"/>
              </a:spcBef>
            </a:pPr>
            <a:endParaRPr lang="en-US" sz="3200" dirty="0" smtClean="0">
              <a:latin typeface="Times New Roman"/>
              <a:cs typeface="Times New Roman"/>
            </a:endParaRPr>
          </a:p>
          <a:p>
            <a:pPr marL="12700" marR="7620" algn="just">
              <a:lnSpc>
                <a:spcPct val="143300"/>
              </a:lnSpc>
            </a:pPr>
            <a:r>
              <a:rPr lang="en-US" b="1" spc="-10" dirty="0" smtClean="0">
                <a:latin typeface="Times New Roman"/>
                <a:cs typeface="Times New Roman"/>
              </a:rPr>
              <a:t>Non-</a:t>
            </a:r>
            <a:r>
              <a:rPr lang="en-US" b="1" dirty="0" smtClean="0">
                <a:latin typeface="Times New Roman"/>
                <a:cs typeface="Times New Roman"/>
              </a:rPr>
              <a:t>Auto</a:t>
            </a:r>
            <a:r>
              <a:rPr lang="en-US" b="1" spc="-30" dirty="0" smtClean="0">
                <a:latin typeface="Times New Roman"/>
                <a:cs typeface="Times New Roman"/>
              </a:rPr>
              <a:t> </a:t>
            </a:r>
            <a:r>
              <a:rPr lang="en-US" b="1" dirty="0" smtClean="0">
                <a:latin typeface="Times New Roman"/>
                <a:cs typeface="Times New Roman"/>
              </a:rPr>
              <a:t>Trade:</a:t>
            </a:r>
            <a:r>
              <a:rPr lang="en-US" b="1" spc="-10" dirty="0" smtClean="0">
                <a:latin typeface="Times New Roman"/>
                <a:cs typeface="Times New Roman"/>
              </a:rPr>
              <a:t> </a:t>
            </a:r>
            <a:r>
              <a:rPr lang="en-US" dirty="0" smtClean="0">
                <a:latin typeface="Times New Roman"/>
                <a:cs typeface="Times New Roman"/>
              </a:rPr>
              <a:t>Tata</a:t>
            </a:r>
            <a:r>
              <a:rPr lang="en-US" spc="-10" dirty="0" smtClean="0">
                <a:latin typeface="Times New Roman"/>
                <a:cs typeface="Times New Roman"/>
              </a:rPr>
              <a:t> </a:t>
            </a:r>
            <a:r>
              <a:rPr lang="en-US" dirty="0" smtClean="0">
                <a:latin typeface="Times New Roman"/>
                <a:cs typeface="Times New Roman"/>
              </a:rPr>
              <a:t>Motors</a:t>
            </a:r>
            <a:r>
              <a:rPr lang="en-US" spc="-25" dirty="0" smtClean="0">
                <a:latin typeface="Times New Roman"/>
                <a:cs typeface="Times New Roman"/>
              </a:rPr>
              <a:t> </a:t>
            </a:r>
            <a:r>
              <a:rPr lang="en-US" dirty="0" smtClean="0">
                <a:latin typeface="Times New Roman"/>
                <a:cs typeface="Times New Roman"/>
              </a:rPr>
              <a:t>offers</a:t>
            </a:r>
            <a:r>
              <a:rPr lang="en-US" spc="-10" dirty="0" smtClean="0">
                <a:latin typeface="Times New Roman"/>
                <a:cs typeface="Times New Roman"/>
              </a:rPr>
              <a:t> </a:t>
            </a:r>
            <a:r>
              <a:rPr lang="en-US" dirty="0" smtClean="0">
                <a:latin typeface="Times New Roman"/>
                <a:cs typeface="Times New Roman"/>
              </a:rPr>
              <a:t>a</a:t>
            </a:r>
            <a:r>
              <a:rPr lang="en-US" spc="-30" dirty="0" smtClean="0">
                <a:latin typeface="Times New Roman"/>
                <a:cs typeface="Times New Roman"/>
              </a:rPr>
              <a:t> </a:t>
            </a:r>
            <a:r>
              <a:rPr lang="en-US" dirty="0" smtClean="0">
                <a:latin typeface="Times New Roman"/>
                <a:cs typeface="Times New Roman"/>
              </a:rPr>
              <a:t>host</a:t>
            </a:r>
            <a:r>
              <a:rPr lang="en-US" spc="-20" dirty="0" smtClean="0">
                <a:latin typeface="Times New Roman"/>
                <a:cs typeface="Times New Roman"/>
              </a:rPr>
              <a:t> </a:t>
            </a:r>
            <a:r>
              <a:rPr lang="en-US" dirty="0" smtClean="0">
                <a:latin typeface="Times New Roman"/>
                <a:cs typeface="Times New Roman"/>
              </a:rPr>
              <a:t>of</a:t>
            </a:r>
            <a:r>
              <a:rPr lang="en-US" spc="-30" dirty="0" smtClean="0">
                <a:latin typeface="Times New Roman"/>
                <a:cs typeface="Times New Roman"/>
              </a:rPr>
              <a:t> </a:t>
            </a:r>
            <a:r>
              <a:rPr lang="en-US" dirty="0" smtClean="0">
                <a:latin typeface="Times New Roman"/>
                <a:cs typeface="Times New Roman"/>
              </a:rPr>
              <a:t>vocational</a:t>
            </a:r>
            <a:r>
              <a:rPr lang="en-US" spc="-25" dirty="0" smtClean="0">
                <a:latin typeface="Times New Roman"/>
                <a:cs typeface="Times New Roman"/>
              </a:rPr>
              <a:t> </a:t>
            </a:r>
            <a:r>
              <a:rPr lang="en-US" dirty="0" smtClean="0">
                <a:latin typeface="Times New Roman"/>
                <a:cs typeface="Times New Roman"/>
              </a:rPr>
              <a:t>training</a:t>
            </a:r>
            <a:r>
              <a:rPr lang="en-US" spc="-25" dirty="0" smtClean="0">
                <a:latin typeface="Times New Roman"/>
                <a:cs typeface="Times New Roman"/>
              </a:rPr>
              <a:t> </a:t>
            </a:r>
            <a:r>
              <a:rPr lang="en-US" dirty="0" smtClean="0">
                <a:latin typeface="Times New Roman"/>
                <a:cs typeface="Times New Roman"/>
              </a:rPr>
              <a:t>courses</a:t>
            </a:r>
            <a:r>
              <a:rPr lang="en-US" spc="-25" dirty="0" smtClean="0">
                <a:latin typeface="Times New Roman"/>
                <a:cs typeface="Times New Roman"/>
              </a:rPr>
              <a:t> </a:t>
            </a:r>
            <a:r>
              <a:rPr lang="en-US" dirty="0" smtClean="0">
                <a:latin typeface="Times New Roman"/>
                <a:cs typeface="Times New Roman"/>
              </a:rPr>
              <a:t>which</a:t>
            </a:r>
            <a:r>
              <a:rPr lang="en-US" spc="-25" dirty="0" smtClean="0">
                <a:latin typeface="Times New Roman"/>
                <a:cs typeface="Times New Roman"/>
              </a:rPr>
              <a:t> </a:t>
            </a:r>
            <a:r>
              <a:rPr lang="en-US" spc="-20" dirty="0" smtClean="0">
                <a:latin typeface="Times New Roman"/>
                <a:cs typeface="Times New Roman"/>
              </a:rPr>
              <a:t>have </a:t>
            </a:r>
            <a:r>
              <a:rPr lang="en-US" dirty="0" smtClean="0">
                <a:latin typeface="Times New Roman"/>
                <a:cs typeface="Times New Roman"/>
              </a:rPr>
              <a:t>high</a:t>
            </a:r>
            <a:r>
              <a:rPr lang="en-US" spc="-10" dirty="0" smtClean="0">
                <a:latin typeface="Times New Roman"/>
                <a:cs typeface="Times New Roman"/>
              </a:rPr>
              <a:t> </a:t>
            </a:r>
            <a:r>
              <a:rPr lang="en-US" dirty="0" smtClean="0">
                <a:latin typeface="Times New Roman"/>
                <a:cs typeface="Times New Roman"/>
              </a:rPr>
              <a:t>market</a:t>
            </a:r>
            <a:r>
              <a:rPr lang="en-US" spc="-5" dirty="0" smtClean="0">
                <a:latin typeface="Times New Roman"/>
                <a:cs typeface="Times New Roman"/>
              </a:rPr>
              <a:t> </a:t>
            </a:r>
            <a:r>
              <a:rPr lang="en-US" spc="-10" dirty="0" smtClean="0">
                <a:latin typeface="Times New Roman"/>
                <a:cs typeface="Times New Roman"/>
              </a:rPr>
              <a:t>demand.</a:t>
            </a:r>
            <a:endParaRPr lang="en-US" dirty="0" smtClean="0">
              <a:latin typeface="Times New Roman"/>
              <a:cs typeface="Times New Roman"/>
            </a:endParaRPr>
          </a:p>
          <a:p>
            <a:pPr marL="12700" marR="6350" algn="just">
              <a:lnSpc>
                <a:spcPct val="143600"/>
              </a:lnSpc>
              <a:spcBef>
                <a:spcPts val="10"/>
              </a:spcBef>
            </a:pPr>
            <a:r>
              <a:rPr lang="en-US" b="1" dirty="0" smtClean="0">
                <a:latin typeface="Times New Roman"/>
                <a:cs typeface="Times New Roman"/>
              </a:rPr>
              <a:t>Agriculture</a:t>
            </a:r>
            <a:r>
              <a:rPr lang="en-US" b="1" spc="385" dirty="0" smtClean="0">
                <a:latin typeface="Times New Roman"/>
                <a:cs typeface="Times New Roman"/>
              </a:rPr>
              <a:t> </a:t>
            </a:r>
            <a:r>
              <a:rPr lang="en-US" b="1" dirty="0" smtClean="0">
                <a:latin typeface="Times New Roman"/>
                <a:cs typeface="Times New Roman"/>
              </a:rPr>
              <a:t>and</a:t>
            </a:r>
            <a:r>
              <a:rPr lang="en-US" b="1" spc="395" dirty="0" smtClean="0">
                <a:latin typeface="Times New Roman"/>
                <a:cs typeface="Times New Roman"/>
              </a:rPr>
              <a:t> </a:t>
            </a:r>
            <a:r>
              <a:rPr lang="en-US" b="1" dirty="0" smtClean="0">
                <a:latin typeface="Times New Roman"/>
                <a:cs typeface="Times New Roman"/>
              </a:rPr>
              <a:t>Allied</a:t>
            </a:r>
            <a:r>
              <a:rPr lang="en-US" b="1" spc="400" dirty="0" smtClean="0">
                <a:latin typeface="Times New Roman"/>
                <a:cs typeface="Times New Roman"/>
              </a:rPr>
              <a:t> </a:t>
            </a:r>
            <a:r>
              <a:rPr lang="en-US" b="1" dirty="0" smtClean="0">
                <a:latin typeface="Times New Roman"/>
                <a:cs typeface="Times New Roman"/>
              </a:rPr>
              <a:t>Activities: </a:t>
            </a:r>
            <a:r>
              <a:rPr lang="en-US" dirty="0" smtClean="0">
                <a:latin typeface="Times New Roman"/>
                <a:cs typeface="Times New Roman"/>
              </a:rPr>
              <a:t>Tata</a:t>
            </a:r>
            <a:r>
              <a:rPr lang="en-US" spc="390" dirty="0" smtClean="0">
                <a:latin typeface="Times New Roman"/>
                <a:cs typeface="Times New Roman"/>
              </a:rPr>
              <a:t> </a:t>
            </a:r>
            <a:r>
              <a:rPr lang="en-US" dirty="0" smtClean="0">
                <a:latin typeface="Times New Roman"/>
                <a:cs typeface="Times New Roman"/>
              </a:rPr>
              <a:t>Motors</a:t>
            </a:r>
            <a:r>
              <a:rPr lang="en-US" spc="395" dirty="0" smtClean="0">
                <a:latin typeface="Times New Roman"/>
                <a:cs typeface="Times New Roman"/>
              </a:rPr>
              <a:t> </a:t>
            </a:r>
            <a:r>
              <a:rPr lang="en-US" dirty="0" smtClean="0">
                <a:latin typeface="Times New Roman"/>
                <a:cs typeface="Times New Roman"/>
              </a:rPr>
              <a:t>Limited</a:t>
            </a:r>
            <a:r>
              <a:rPr lang="en-US" spc="390" dirty="0" smtClean="0">
                <a:latin typeface="Times New Roman"/>
                <a:cs typeface="Times New Roman"/>
              </a:rPr>
              <a:t> </a:t>
            </a:r>
            <a:r>
              <a:rPr lang="en-US" dirty="0" smtClean="0">
                <a:latin typeface="Times New Roman"/>
                <a:cs typeface="Times New Roman"/>
              </a:rPr>
              <a:t>caters</a:t>
            </a:r>
            <a:r>
              <a:rPr lang="en-US" spc="400" dirty="0" smtClean="0">
                <a:latin typeface="Times New Roman"/>
                <a:cs typeface="Times New Roman"/>
              </a:rPr>
              <a:t> </a:t>
            </a:r>
            <a:r>
              <a:rPr lang="en-US" dirty="0" smtClean="0">
                <a:latin typeface="Times New Roman"/>
                <a:cs typeface="Times New Roman"/>
              </a:rPr>
              <a:t>to</a:t>
            </a:r>
            <a:r>
              <a:rPr lang="en-US" spc="395" dirty="0" smtClean="0">
                <a:latin typeface="Times New Roman"/>
                <a:cs typeface="Times New Roman"/>
              </a:rPr>
              <a:t> </a:t>
            </a:r>
            <a:r>
              <a:rPr lang="en-US" dirty="0" smtClean="0">
                <a:latin typeface="Times New Roman"/>
                <a:cs typeface="Times New Roman"/>
              </a:rPr>
              <a:t>the</a:t>
            </a:r>
            <a:r>
              <a:rPr lang="en-US" spc="395" dirty="0" smtClean="0">
                <a:latin typeface="Times New Roman"/>
                <a:cs typeface="Times New Roman"/>
              </a:rPr>
              <a:t> </a:t>
            </a:r>
            <a:r>
              <a:rPr lang="en-US" dirty="0" smtClean="0">
                <a:latin typeface="Times New Roman"/>
                <a:cs typeface="Times New Roman"/>
              </a:rPr>
              <a:t>need</a:t>
            </a:r>
            <a:r>
              <a:rPr lang="en-US" spc="390" dirty="0" smtClean="0">
                <a:latin typeface="Times New Roman"/>
                <a:cs typeface="Times New Roman"/>
              </a:rPr>
              <a:t> </a:t>
            </a:r>
            <a:r>
              <a:rPr lang="en-US" spc="-25" dirty="0" smtClean="0">
                <a:latin typeface="Times New Roman"/>
                <a:cs typeface="Times New Roman"/>
              </a:rPr>
              <a:t>of </a:t>
            </a:r>
            <a:r>
              <a:rPr lang="en-US" dirty="0" smtClean="0">
                <a:latin typeface="Times New Roman"/>
                <a:cs typeface="Times New Roman"/>
              </a:rPr>
              <a:t>communities</a:t>
            </a:r>
            <a:r>
              <a:rPr lang="en-US" spc="320" dirty="0" smtClean="0">
                <a:latin typeface="Times New Roman"/>
                <a:cs typeface="Times New Roman"/>
              </a:rPr>
              <a:t> </a:t>
            </a:r>
            <a:r>
              <a:rPr lang="en-US" dirty="0" smtClean="0">
                <a:latin typeface="Times New Roman"/>
                <a:cs typeface="Times New Roman"/>
              </a:rPr>
              <a:t>which</a:t>
            </a:r>
            <a:r>
              <a:rPr lang="en-US" spc="325" dirty="0" smtClean="0">
                <a:latin typeface="Times New Roman"/>
                <a:cs typeface="Times New Roman"/>
              </a:rPr>
              <a:t> </a:t>
            </a:r>
            <a:r>
              <a:rPr lang="en-US" dirty="0" smtClean="0">
                <a:latin typeface="Times New Roman"/>
                <a:cs typeface="Times New Roman"/>
              </a:rPr>
              <a:t>fall</a:t>
            </a:r>
            <a:r>
              <a:rPr lang="en-US" spc="330" dirty="0" smtClean="0">
                <a:latin typeface="Times New Roman"/>
                <a:cs typeface="Times New Roman"/>
              </a:rPr>
              <a:t> </a:t>
            </a:r>
            <a:r>
              <a:rPr lang="en-US" dirty="0" smtClean="0">
                <a:latin typeface="Times New Roman"/>
                <a:cs typeface="Times New Roman"/>
              </a:rPr>
              <a:t>beyond</a:t>
            </a:r>
            <a:r>
              <a:rPr lang="en-US" spc="325" dirty="0" smtClean="0">
                <a:latin typeface="Times New Roman"/>
                <a:cs typeface="Times New Roman"/>
              </a:rPr>
              <a:t> </a:t>
            </a:r>
            <a:r>
              <a:rPr lang="en-US" dirty="0" smtClean="0">
                <a:latin typeface="Times New Roman"/>
                <a:cs typeface="Times New Roman"/>
              </a:rPr>
              <a:t>the</a:t>
            </a:r>
            <a:r>
              <a:rPr lang="en-US" spc="325" dirty="0" smtClean="0">
                <a:latin typeface="Times New Roman"/>
                <a:cs typeface="Times New Roman"/>
              </a:rPr>
              <a:t> </a:t>
            </a:r>
            <a:r>
              <a:rPr lang="en-US" dirty="0" smtClean="0">
                <a:latin typeface="Times New Roman"/>
                <a:cs typeface="Times New Roman"/>
              </a:rPr>
              <a:t>50-kilometre</a:t>
            </a:r>
            <a:r>
              <a:rPr lang="en-US" spc="325" dirty="0" smtClean="0">
                <a:latin typeface="Times New Roman"/>
                <a:cs typeface="Times New Roman"/>
              </a:rPr>
              <a:t> </a:t>
            </a:r>
            <a:r>
              <a:rPr lang="en-US" dirty="0" smtClean="0">
                <a:latin typeface="Times New Roman"/>
                <a:cs typeface="Times New Roman"/>
              </a:rPr>
              <a:t>radius</a:t>
            </a:r>
            <a:r>
              <a:rPr lang="en-US" spc="330" dirty="0" smtClean="0">
                <a:latin typeface="Times New Roman"/>
                <a:cs typeface="Times New Roman"/>
              </a:rPr>
              <a:t> </a:t>
            </a:r>
            <a:r>
              <a:rPr lang="en-US" dirty="0" smtClean="0">
                <a:latin typeface="Times New Roman"/>
                <a:cs typeface="Times New Roman"/>
              </a:rPr>
              <a:t>from</a:t>
            </a:r>
            <a:r>
              <a:rPr lang="en-US" spc="330" dirty="0" smtClean="0">
                <a:latin typeface="Times New Roman"/>
                <a:cs typeface="Times New Roman"/>
              </a:rPr>
              <a:t> </a:t>
            </a:r>
            <a:r>
              <a:rPr lang="en-US" dirty="0" smtClean="0">
                <a:latin typeface="Times New Roman"/>
                <a:cs typeface="Times New Roman"/>
              </a:rPr>
              <a:t>the</a:t>
            </a:r>
            <a:r>
              <a:rPr lang="en-US" spc="325" dirty="0" smtClean="0">
                <a:latin typeface="Times New Roman"/>
                <a:cs typeface="Times New Roman"/>
              </a:rPr>
              <a:t> </a:t>
            </a:r>
            <a:r>
              <a:rPr lang="en-US" dirty="0" smtClean="0">
                <a:latin typeface="Times New Roman"/>
                <a:cs typeface="Times New Roman"/>
              </a:rPr>
              <a:t>plant</a:t>
            </a:r>
            <a:r>
              <a:rPr lang="en-US" spc="330" dirty="0" smtClean="0">
                <a:latin typeface="Times New Roman"/>
                <a:cs typeface="Times New Roman"/>
              </a:rPr>
              <a:t> </a:t>
            </a:r>
            <a:r>
              <a:rPr lang="en-US" spc="-10" dirty="0" smtClean="0">
                <a:latin typeface="Times New Roman"/>
                <a:cs typeface="Times New Roman"/>
              </a:rPr>
              <a:t>facilities </a:t>
            </a:r>
            <a:r>
              <a:rPr lang="en-US" dirty="0" smtClean="0">
                <a:latin typeface="Times New Roman"/>
                <a:cs typeface="Times New Roman"/>
              </a:rPr>
              <a:t>(Jamshedpur,</a:t>
            </a:r>
            <a:r>
              <a:rPr lang="en-US" spc="-5" dirty="0" smtClean="0">
                <a:latin typeface="Times New Roman"/>
                <a:cs typeface="Times New Roman"/>
              </a:rPr>
              <a:t> </a:t>
            </a:r>
            <a:r>
              <a:rPr lang="en-US" dirty="0" err="1" smtClean="0">
                <a:latin typeface="Times New Roman"/>
                <a:cs typeface="Times New Roman"/>
              </a:rPr>
              <a:t>Pune</a:t>
            </a:r>
            <a:r>
              <a:rPr lang="en-US" dirty="0" smtClean="0">
                <a:latin typeface="Times New Roman"/>
                <a:cs typeface="Times New Roman"/>
              </a:rPr>
              <a:t>,</a:t>
            </a:r>
            <a:r>
              <a:rPr lang="en-US" spc="-5" dirty="0" smtClean="0">
                <a:latin typeface="Times New Roman"/>
                <a:cs typeface="Times New Roman"/>
              </a:rPr>
              <a:t> </a:t>
            </a:r>
            <a:r>
              <a:rPr lang="en-US" dirty="0" err="1" smtClean="0">
                <a:latin typeface="Times New Roman"/>
                <a:cs typeface="Times New Roman"/>
              </a:rPr>
              <a:t>Palghar</a:t>
            </a:r>
            <a:r>
              <a:rPr lang="en-US" dirty="0" smtClean="0">
                <a:latin typeface="Times New Roman"/>
                <a:cs typeface="Times New Roman"/>
              </a:rPr>
              <a:t> and</a:t>
            </a:r>
            <a:r>
              <a:rPr lang="en-US" spc="-5" dirty="0" smtClean="0">
                <a:latin typeface="Times New Roman"/>
                <a:cs typeface="Times New Roman"/>
              </a:rPr>
              <a:t> </a:t>
            </a:r>
            <a:r>
              <a:rPr lang="en-US" dirty="0" smtClean="0">
                <a:latin typeface="Times New Roman"/>
                <a:cs typeface="Times New Roman"/>
              </a:rPr>
              <a:t>Thane).</a:t>
            </a:r>
            <a:r>
              <a:rPr lang="en-US" spc="-10" dirty="0" smtClean="0">
                <a:latin typeface="Times New Roman"/>
                <a:cs typeface="Times New Roman"/>
              </a:rPr>
              <a:t> </a:t>
            </a:r>
            <a:r>
              <a:rPr lang="en-US" dirty="0" smtClean="0">
                <a:latin typeface="Times New Roman"/>
                <a:cs typeface="Times New Roman"/>
              </a:rPr>
              <a:t>The</a:t>
            </a:r>
            <a:r>
              <a:rPr lang="en-US" spc="-10" dirty="0" smtClean="0">
                <a:latin typeface="Times New Roman"/>
                <a:cs typeface="Times New Roman"/>
              </a:rPr>
              <a:t> </a:t>
            </a:r>
            <a:r>
              <a:rPr lang="en-US" dirty="0" smtClean="0">
                <a:latin typeface="Times New Roman"/>
                <a:cs typeface="Times New Roman"/>
              </a:rPr>
              <a:t>emphasis</a:t>
            </a:r>
            <a:r>
              <a:rPr lang="en-US" spc="-5" dirty="0" smtClean="0">
                <a:latin typeface="Times New Roman"/>
                <a:cs typeface="Times New Roman"/>
              </a:rPr>
              <a:t> </a:t>
            </a:r>
            <a:r>
              <a:rPr lang="en-US" dirty="0" smtClean="0">
                <a:latin typeface="Times New Roman"/>
                <a:cs typeface="Times New Roman"/>
              </a:rPr>
              <a:t>is on</a:t>
            </a:r>
            <a:r>
              <a:rPr lang="en-US" spc="-5" dirty="0" smtClean="0">
                <a:latin typeface="Times New Roman"/>
                <a:cs typeface="Times New Roman"/>
              </a:rPr>
              <a:t> </a:t>
            </a:r>
            <a:r>
              <a:rPr lang="en-US" dirty="0" smtClean="0">
                <a:latin typeface="Times New Roman"/>
                <a:cs typeface="Times New Roman"/>
              </a:rPr>
              <a:t>infusing</a:t>
            </a:r>
            <a:r>
              <a:rPr lang="en-US" spc="-5" dirty="0" smtClean="0">
                <a:latin typeface="Times New Roman"/>
                <a:cs typeface="Times New Roman"/>
              </a:rPr>
              <a:t> </a:t>
            </a:r>
            <a:r>
              <a:rPr lang="en-US" dirty="0" smtClean="0">
                <a:latin typeface="Times New Roman"/>
                <a:cs typeface="Times New Roman"/>
              </a:rPr>
              <a:t>new</a:t>
            </a:r>
            <a:r>
              <a:rPr lang="en-US" spc="-5" dirty="0" smtClean="0">
                <a:latin typeface="Times New Roman"/>
                <a:cs typeface="Times New Roman"/>
              </a:rPr>
              <a:t> </a:t>
            </a:r>
            <a:r>
              <a:rPr lang="en-US" spc="-10" dirty="0" smtClean="0">
                <a:latin typeface="Times New Roman"/>
                <a:cs typeface="Times New Roman"/>
              </a:rPr>
              <a:t>technology, </a:t>
            </a:r>
            <a:r>
              <a:rPr lang="en-US" dirty="0" smtClean="0">
                <a:latin typeface="Times New Roman"/>
                <a:cs typeface="Times New Roman"/>
              </a:rPr>
              <a:t>better</a:t>
            </a:r>
            <a:r>
              <a:rPr lang="en-US" spc="-15" dirty="0" smtClean="0">
                <a:latin typeface="Times New Roman"/>
                <a:cs typeface="Times New Roman"/>
              </a:rPr>
              <a:t> </a:t>
            </a:r>
            <a:r>
              <a:rPr lang="en-US" dirty="0" smtClean="0">
                <a:latin typeface="Times New Roman"/>
                <a:cs typeface="Times New Roman"/>
              </a:rPr>
              <a:t>agricultural</a:t>
            </a:r>
            <a:r>
              <a:rPr lang="en-US" spc="-15" dirty="0" smtClean="0">
                <a:latin typeface="Times New Roman"/>
                <a:cs typeface="Times New Roman"/>
              </a:rPr>
              <a:t> </a:t>
            </a:r>
            <a:r>
              <a:rPr lang="en-US" dirty="0" smtClean="0">
                <a:latin typeface="Times New Roman"/>
                <a:cs typeface="Times New Roman"/>
              </a:rPr>
              <a:t>practices,</a:t>
            </a:r>
            <a:r>
              <a:rPr lang="en-US" spc="-10" dirty="0" smtClean="0">
                <a:latin typeface="Times New Roman"/>
                <a:cs typeface="Times New Roman"/>
              </a:rPr>
              <a:t> </a:t>
            </a:r>
            <a:r>
              <a:rPr lang="en-US" dirty="0" smtClean="0">
                <a:latin typeface="Times New Roman"/>
                <a:cs typeface="Times New Roman"/>
              </a:rPr>
              <a:t>livelihood</a:t>
            </a:r>
            <a:r>
              <a:rPr lang="en-US" spc="-15" dirty="0" smtClean="0">
                <a:latin typeface="Times New Roman"/>
                <a:cs typeface="Times New Roman"/>
              </a:rPr>
              <a:t> </a:t>
            </a:r>
            <a:r>
              <a:rPr lang="en-US" dirty="0" err="1" smtClean="0">
                <a:latin typeface="Times New Roman"/>
                <a:cs typeface="Times New Roman"/>
              </a:rPr>
              <a:t>programmes</a:t>
            </a:r>
            <a:r>
              <a:rPr lang="en-US" dirty="0" smtClean="0">
                <a:latin typeface="Times New Roman"/>
                <a:cs typeface="Times New Roman"/>
              </a:rPr>
              <a:t>,</a:t>
            </a:r>
            <a:r>
              <a:rPr lang="en-US" spc="-10" dirty="0" smtClean="0">
                <a:latin typeface="Times New Roman"/>
                <a:cs typeface="Times New Roman"/>
              </a:rPr>
              <a:t> </a:t>
            </a:r>
            <a:r>
              <a:rPr lang="en-US" dirty="0" smtClean="0">
                <a:latin typeface="Times New Roman"/>
                <a:cs typeface="Times New Roman"/>
              </a:rPr>
              <a:t>animal</a:t>
            </a:r>
            <a:r>
              <a:rPr lang="en-US" spc="-15" dirty="0" smtClean="0">
                <a:latin typeface="Times New Roman"/>
                <a:cs typeface="Times New Roman"/>
              </a:rPr>
              <a:t> </a:t>
            </a:r>
            <a:r>
              <a:rPr lang="en-US" dirty="0" smtClean="0">
                <a:latin typeface="Times New Roman"/>
                <a:cs typeface="Times New Roman"/>
              </a:rPr>
              <a:t>rearing</a:t>
            </a:r>
            <a:r>
              <a:rPr lang="en-US" spc="-15" dirty="0" smtClean="0">
                <a:latin typeface="Times New Roman"/>
                <a:cs typeface="Times New Roman"/>
              </a:rPr>
              <a:t> </a:t>
            </a:r>
            <a:r>
              <a:rPr lang="en-US" spc="-20" dirty="0" smtClean="0">
                <a:latin typeface="Times New Roman"/>
                <a:cs typeface="Times New Roman"/>
              </a:rPr>
              <a:t>etc.</a:t>
            </a:r>
            <a:endParaRPr lang="en-US" dirty="0" smtClean="0">
              <a:latin typeface="Times New Roman"/>
              <a:cs typeface="Times New Roman"/>
            </a:endParaRPr>
          </a:p>
          <a:p>
            <a:pPr marL="12700" algn="just">
              <a:lnSpc>
                <a:spcPct val="100000"/>
              </a:lnSpc>
              <a:spcBef>
                <a:spcPts val="625"/>
              </a:spcBef>
            </a:pPr>
            <a:r>
              <a:rPr lang="en-US" b="1" dirty="0" smtClean="0">
                <a:latin typeface="Times New Roman"/>
                <a:cs typeface="Times New Roman"/>
              </a:rPr>
              <a:t>Institutional</a:t>
            </a:r>
            <a:r>
              <a:rPr lang="en-US" b="1" spc="110" dirty="0" smtClean="0">
                <a:latin typeface="Times New Roman"/>
                <a:cs typeface="Times New Roman"/>
              </a:rPr>
              <a:t>  </a:t>
            </a:r>
            <a:r>
              <a:rPr lang="en-US" b="1" spc="-10" dirty="0" smtClean="0">
                <a:latin typeface="Times New Roman"/>
                <a:cs typeface="Times New Roman"/>
              </a:rPr>
              <a:t>Strengthening:</a:t>
            </a:r>
            <a:r>
              <a:rPr lang="en-US" b="1" spc="-5" dirty="0" smtClean="0">
                <a:latin typeface="Times New Roman"/>
                <a:cs typeface="Times New Roman"/>
              </a:rPr>
              <a:t> </a:t>
            </a:r>
            <a:r>
              <a:rPr lang="en-US" dirty="0" smtClean="0">
                <a:latin typeface="Times New Roman"/>
                <a:cs typeface="Times New Roman"/>
              </a:rPr>
              <a:t>Tata</a:t>
            </a:r>
            <a:r>
              <a:rPr lang="en-US" spc="100" dirty="0" smtClean="0">
                <a:latin typeface="Times New Roman"/>
                <a:cs typeface="Times New Roman"/>
              </a:rPr>
              <a:t>  </a:t>
            </a:r>
            <a:r>
              <a:rPr lang="en-US" dirty="0" smtClean="0">
                <a:latin typeface="Times New Roman"/>
                <a:cs typeface="Times New Roman"/>
              </a:rPr>
              <a:t>Motors</a:t>
            </a:r>
            <a:r>
              <a:rPr lang="en-US" spc="110" dirty="0" smtClean="0">
                <a:latin typeface="Times New Roman"/>
                <a:cs typeface="Times New Roman"/>
              </a:rPr>
              <a:t>  </a:t>
            </a:r>
            <a:r>
              <a:rPr lang="en-US" dirty="0" smtClean="0">
                <a:latin typeface="Times New Roman"/>
                <a:cs typeface="Times New Roman"/>
              </a:rPr>
              <a:t>regularly</a:t>
            </a:r>
            <a:r>
              <a:rPr lang="en-US" spc="110" dirty="0" smtClean="0">
                <a:latin typeface="Times New Roman"/>
                <a:cs typeface="Times New Roman"/>
              </a:rPr>
              <a:t>  </a:t>
            </a:r>
            <a:r>
              <a:rPr lang="en-US" dirty="0" smtClean="0">
                <a:latin typeface="Times New Roman"/>
                <a:cs typeface="Times New Roman"/>
              </a:rPr>
              <a:t>introduces</a:t>
            </a:r>
            <a:r>
              <a:rPr lang="en-US" spc="110" dirty="0" smtClean="0">
                <a:latin typeface="Times New Roman"/>
                <a:cs typeface="Times New Roman"/>
              </a:rPr>
              <a:t>  </a:t>
            </a:r>
            <a:r>
              <a:rPr lang="en-US" dirty="0" smtClean="0">
                <a:latin typeface="Times New Roman"/>
                <a:cs typeface="Times New Roman"/>
              </a:rPr>
              <a:t>and</a:t>
            </a:r>
            <a:r>
              <a:rPr lang="en-US" spc="114" dirty="0" smtClean="0">
                <a:latin typeface="Times New Roman"/>
                <a:cs typeface="Times New Roman"/>
              </a:rPr>
              <a:t>  </a:t>
            </a:r>
            <a:r>
              <a:rPr lang="en-US" spc="-10" dirty="0" smtClean="0">
                <a:latin typeface="Times New Roman"/>
                <a:cs typeface="Times New Roman"/>
              </a:rPr>
              <a:t>administers</a:t>
            </a:r>
            <a:endParaRPr lang="en-US" dirty="0" smtClean="0">
              <a:latin typeface="Times New Roman"/>
              <a:cs typeface="Times New Roman"/>
            </a:endParaRPr>
          </a:p>
          <a:p>
            <a:pPr marL="12700" marR="5080" algn="just">
              <a:lnSpc>
                <a:spcPct val="143700"/>
              </a:lnSpc>
              <a:spcBef>
                <a:spcPts val="5"/>
              </a:spcBef>
            </a:pPr>
            <a:r>
              <a:rPr lang="en-US" dirty="0" smtClean="0">
                <a:latin typeface="Times New Roman"/>
                <a:cs typeface="Times New Roman"/>
              </a:rPr>
              <a:t>courses</a:t>
            </a:r>
            <a:r>
              <a:rPr lang="en-US" spc="-25" dirty="0" smtClean="0">
                <a:latin typeface="Times New Roman"/>
                <a:cs typeface="Times New Roman"/>
              </a:rPr>
              <a:t> </a:t>
            </a:r>
            <a:r>
              <a:rPr lang="en-US" dirty="0" smtClean="0">
                <a:latin typeface="Times New Roman"/>
                <a:cs typeface="Times New Roman"/>
              </a:rPr>
              <a:t>for</a:t>
            </a:r>
            <a:r>
              <a:rPr lang="en-US" spc="-30" dirty="0" smtClean="0">
                <a:latin typeface="Times New Roman"/>
                <a:cs typeface="Times New Roman"/>
              </a:rPr>
              <a:t> </a:t>
            </a:r>
            <a:r>
              <a:rPr lang="en-US" dirty="0" smtClean="0">
                <a:latin typeface="Times New Roman"/>
                <a:cs typeface="Times New Roman"/>
              </a:rPr>
              <a:t>the</a:t>
            </a:r>
            <a:r>
              <a:rPr lang="en-US" spc="-20" dirty="0" smtClean="0">
                <a:latin typeface="Times New Roman"/>
                <a:cs typeface="Times New Roman"/>
              </a:rPr>
              <a:t> </a:t>
            </a:r>
            <a:r>
              <a:rPr lang="en-US" dirty="0" smtClean="0">
                <a:latin typeface="Times New Roman"/>
                <a:cs typeface="Times New Roman"/>
              </a:rPr>
              <a:t>instructors</a:t>
            </a:r>
            <a:r>
              <a:rPr lang="en-US" spc="-25" dirty="0" smtClean="0">
                <a:latin typeface="Times New Roman"/>
                <a:cs typeface="Times New Roman"/>
              </a:rPr>
              <a:t> </a:t>
            </a:r>
            <a:r>
              <a:rPr lang="en-US" dirty="0" smtClean="0">
                <a:latin typeface="Times New Roman"/>
                <a:cs typeface="Times New Roman"/>
              </a:rPr>
              <a:t>and</a:t>
            </a:r>
            <a:r>
              <a:rPr lang="en-US" spc="-25" dirty="0" smtClean="0">
                <a:latin typeface="Times New Roman"/>
                <a:cs typeface="Times New Roman"/>
              </a:rPr>
              <a:t> </a:t>
            </a:r>
            <a:r>
              <a:rPr lang="en-US" dirty="0" smtClean="0">
                <a:latin typeface="Times New Roman"/>
                <a:cs typeface="Times New Roman"/>
              </a:rPr>
              <a:t>leadership</a:t>
            </a:r>
            <a:r>
              <a:rPr lang="en-US" spc="-20" dirty="0" smtClean="0">
                <a:latin typeface="Times New Roman"/>
                <a:cs typeface="Times New Roman"/>
              </a:rPr>
              <a:t> </a:t>
            </a:r>
            <a:r>
              <a:rPr lang="en-US" dirty="0" smtClean="0">
                <a:latin typeface="Times New Roman"/>
                <a:cs typeface="Times New Roman"/>
              </a:rPr>
              <a:t>of</a:t>
            </a:r>
            <a:r>
              <a:rPr lang="en-US" spc="-30" dirty="0" smtClean="0">
                <a:latin typeface="Times New Roman"/>
                <a:cs typeface="Times New Roman"/>
              </a:rPr>
              <a:t> </a:t>
            </a:r>
            <a:r>
              <a:rPr lang="en-US" dirty="0" smtClean="0">
                <a:latin typeface="Times New Roman"/>
                <a:cs typeface="Times New Roman"/>
              </a:rPr>
              <a:t>the</a:t>
            </a:r>
            <a:r>
              <a:rPr lang="en-US" spc="-25" dirty="0" smtClean="0">
                <a:latin typeface="Times New Roman"/>
                <a:cs typeface="Times New Roman"/>
              </a:rPr>
              <a:t> </a:t>
            </a:r>
            <a:r>
              <a:rPr lang="en-US" dirty="0" smtClean="0">
                <a:latin typeface="Times New Roman"/>
                <a:cs typeface="Times New Roman"/>
              </a:rPr>
              <a:t>training</a:t>
            </a:r>
            <a:r>
              <a:rPr lang="en-US" spc="-25" dirty="0" smtClean="0">
                <a:latin typeface="Times New Roman"/>
                <a:cs typeface="Times New Roman"/>
              </a:rPr>
              <a:t> </a:t>
            </a:r>
            <a:r>
              <a:rPr lang="en-US" dirty="0" smtClean="0">
                <a:latin typeface="Times New Roman"/>
                <a:cs typeface="Times New Roman"/>
              </a:rPr>
              <a:t>institutes</a:t>
            </a:r>
            <a:r>
              <a:rPr lang="en-US" spc="-25" dirty="0" smtClean="0">
                <a:latin typeface="Times New Roman"/>
                <a:cs typeface="Times New Roman"/>
              </a:rPr>
              <a:t> </a:t>
            </a:r>
            <a:r>
              <a:rPr lang="en-US" dirty="0" smtClean="0">
                <a:latin typeface="Times New Roman"/>
                <a:cs typeface="Times New Roman"/>
              </a:rPr>
              <a:t>(ITI</a:t>
            </a:r>
            <a:r>
              <a:rPr lang="en-US" spc="-25" dirty="0" smtClean="0">
                <a:latin typeface="Times New Roman"/>
                <a:cs typeface="Times New Roman"/>
              </a:rPr>
              <a:t> </a:t>
            </a:r>
            <a:r>
              <a:rPr lang="en-US" dirty="0" smtClean="0">
                <a:latin typeface="Times New Roman"/>
                <a:cs typeface="Times New Roman"/>
              </a:rPr>
              <a:t>and</a:t>
            </a:r>
            <a:r>
              <a:rPr lang="en-US" spc="-10" dirty="0" smtClean="0">
                <a:latin typeface="Times New Roman"/>
                <a:cs typeface="Times New Roman"/>
              </a:rPr>
              <a:t> Polytechnic </a:t>
            </a:r>
            <a:r>
              <a:rPr lang="en-US" dirty="0" smtClean="0">
                <a:latin typeface="Times New Roman"/>
                <a:cs typeface="Times New Roman"/>
              </a:rPr>
              <a:t>Colleges)</a:t>
            </a:r>
            <a:r>
              <a:rPr lang="en-US" spc="165" dirty="0" smtClean="0">
                <a:latin typeface="Times New Roman"/>
                <a:cs typeface="Times New Roman"/>
              </a:rPr>
              <a:t> </a:t>
            </a:r>
            <a:r>
              <a:rPr lang="en-US" dirty="0" smtClean="0">
                <a:latin typeface="Times New Roman"/>
                <a:cs typeface="Times New Roman"/>
              </a:rPr>
              <a:t>and</a:t>
            </a:r>
            <a:r>
              <a:rPr lang="en-US" spc="170" dirty="0" smtClean="0">
                <a:latin typeface="Times New Roman"/>
                <a:cs typeface="Times New Roman"/>
              </a:rPr>
              <a:t> </a:t>
            </a:r>
            <a:r>
              <a:rPr lang="en-US" dirty="0" smtClean="0">
                <a:latin typeface="Times New Roman"/>
                <a:cs typeface="Times New Roman"/>
              </a:rPr>
              <a:t>NGO</a:t>
            </a:r>
            <a:r>
              <a:rPr lang="en-US" spc="165" dirty="0" smtClean="0">
                <a:latin typeface="Times New Roman"/>
                <a:cs typeface="Times New Roman"/>
              </a:rPr>
              <a:t> </a:t>
            </a:r>
            <a:r>
              <a:rPr lang="en-US" dirty="0" smtClean="0">
                <a:latin typeface="Times New Roman"/>
                <a:cs typeface="Times New Roman"/>
              </a:rPr>
              <a:t>partners.</a:t>
            </a:r>
            <a:r>
              <a:rPr lang="en-US" spc="170" dirty="0" smtClean="0">
                <a:latin typeface="Times New Roman"/>
                <a:cs typeface="Times New Roman"/>
              </a:rPr>
              <a:t> </a:t>
            </a:r>
            <a:r>
              <a:rPr lang="en-US" dirty="0" smtClean="0">
                <a:latin typeface="Times New Roman"/>
                <a:cs typeface="Times New Roman"/>
              </a:rPr>
              <a:t>The</a:t>
            </a:r>
            <a:r>
              <a:rPr lang="en-US" spc="160" dirty="0" smtClean="0">
                <a:latin typeface="Times New Roman"/>
                <a:cs typeface="Times New Roman"/>
              </a:rPr>
              <a:t> </a:t>
            </a:r>
            <a:r>
              <a:rPr lang="en-US" dirty="0" smtClean="0">
                <a:latin typeface="Times New Roman"/>
                <a:cs typeface="Times New Roman"/>
              </a:rPr>
              <a:t>modules</a:t>
            </a:r>
            <a:r>
              <a:rPr lang="en-US" spc="175" dirty="0" smtClean="0">
                <a:latin typeface="Times New Roman"/>
                <a:cs typeface="Times New Roman"/>
              </a:rPr>
              <a:t> </a:t>
            </a:r>
            <a:r>
              <a:rPr lang="en-US" dirty="0" smtClean="0">
                <a:latin typeface="Times New Roman"/>
                <a:cs typeface="Times New Roman"/>
              </a:rPr>
              <a:t>range</a:t>
            </a:r>
            <a:r>
              <a:rPr lang="en-US" spc="160" dirty="0" smtClean="0">
                <a:latin typeface="Times New Roman"/>
                <a:cs typeface="Times New Roman"/>
              </a:rPr>
              <a:t> </a:t>
            </a:r>
            <a:r>
              <a:rPr lang="en-US" dirty="0" smtClean="0">
                <a:latin typeface="Times New Roman"/>
                <a:cs typeface="Times New Roman"/>
              </a:rPr>
              <a:t>from</a:t>
            </a:r>
            <a:r>
              <a:rPr lang="en-US" spc="175" dirty="0" smtClean="0">
                <a:latin typeface="Times New Roman"/>
                <a:cs typeface="Times New Roman"/>
              </a:rPr>
              <a:t> </a:t>
            </a:r>
            <a:r>
              <a:rPr lang="en-US" dirty="0" smtClean="0">
                <a:latin typeface="Times New Roman"/>
                <a:cs typeface="Times New Roman"/>
              </a:rPr>
              <a:t>technical,</a:t>
            </a:r>
            <a:r>
              <a:rPr lang="en-US" spc="170" dirty="0" smtClean="0">
                <a:latin typeface="Times New Roman"/>
                <a:cs typeface="Times New Roman"/>
              </a:rPr>
              <a:t> </a:t>
            </a:r>
            <a:r>
              <a:rPr lang="en-US" dirty="0" smtClean="0">
                <a:latin typeface="Times New Roman"/>
                <a:cs typeface="Times New Roman"/>
              </a:rPr>
              <a:t>functional</a:t>
            </a:r>
            <a:r>
              <a:rPr lang="en-US" spc="175" dirty="0" smtClean="0">
                <a:latin typeface="Times New Roman"/>
                <a:cs typeface="Times New Roman"/>
              </a:rPr>
              <a:t> </a:t>
            </a:r>
            <a:r>
              <a:rPr lang="en-US" dirty="0" smtClean="0">
                <a:latin typeface="Times New Roman"/>
                <a:cs typeface="Times New Roman"/>
              </a:rPr>
              <a:t>to</a:t>
            </a:r>
            <a:r>
              <a:rPr lang="en-US" spc="170" dirty="0" smtClean="0">
                <a:latin typeface="Times New Roman"/>
                <a:cs typeface="Times New Roman"/>
              </a:rPr>
              <a:t> </a:t>
            </a:r>
            <a:r>
              <a:rPr lang="en-US" spc="-20" dirty="0" smtClean="0">
                <a:latin typeface="Times New Roman"/>
                <a:cs typeface="Times New Roman"/>
              </a:rPr>
              <a:t>soft </a:t>
            </a:r>
            <a:r>
              <a:rPr lang="en-US" dirty="0" smtClean="0">
                <a:latin typeface="Times New Roman"/>
                <a:cs typeface="Times New Roman"/>
              </a:rPr>
              <a:t>skills.</a:t>
            </a:r>
            <a:r>
              <a:rPr lang="en-US" spc="-45" dirty="0" smtClean="0">
                <a:latin typeface="Times New Roman"/>
                <a:cs typeface="Times New Roman"/>
              </a:rPr>
              <a:t> </a:t>
            </a:r>
            <a:r>
              <a:rPr lang="en-US" dirty="0" smtClean="0">
                <a:latin typeface="Times New Roman"/>
                <a:cs typeface="Times New Roman"/>
              </a:rPr>
              <a:t>The</a:t>
            </a:r>
            <a:r>
              <a:rPr lang="en-US" spc="-55" dirty="0" smtClean="0">
                <a:latin typeface="Times New Roman"/>
                <a:cs typeface="Times New Roman"/>
              </a:rPr>
              <a:t> </a:t>
            </a:r>
            <a:r>
              <a:rPr lang="en-US" dirty="0" smtClean="0">
                <a:latin typeface="Times New Roman"/>
                <a:cs typeface="Times New Roman"/>
              </a:rPr>
              <a:t>company</a:t>
            </a:r>
            <a:r>
              <a:rPr lang="en-US" spc="-50" dirty="0" smtClean="0">
                <a:latin typeface="Times New Roman"/>
                <a:cs typeface="Times New Roman"/>
              </a:rPr>
              <a:t> </a:t>
            </a:r>
            <a:r>
              <a:rPr lang="en-US" dirty="0" smtClean="0">
                <a:latin typeface="Times New Roman"/>
                <a:cs typeface="Times New Roman"/>
              </a:rPr>
              <a:t>also</a:t>
            </a:r>
            <a:r>
              <a:rPr lang="en-US" spc="-55" dirty="0" smtClean="0">
                <a:latin typeface="Times New Roman"/>
                <a:cs typeface="Times New Roman"/>
              </a:rPr>
              <a:t> </a:t>
            </a:r>
            <a:r>
              <a:rPr lang="en-US" dirty="0" smtClean="0">
                <a:latin typeface="Times New Roman"/>
                <a:cs typeface="Times New Roman"/>
              </a:rPr>
              <a:t>bridges</a:t>
            </a:r>
            <a:r>
              <a:rPr lang="en-US" spc="-40" dirty="0" smtClean="0">
                <a:latin typeface="Times New Roman"/>
                <a:cs typeface="Times New Roman"/>
              </a:rPr>
              <a:t> </a:t>
            </a:r>
            <a:r>
              <a:rPr lang="en-US" dirty="0" smtClean="0">
                <a:latin typeface="Times New Roman"/>
                <a:cs typeface="Times New Roman"/>
              </a:rPr>
              <a:t>the</a:t>
            </a:r>
            <a:r>
              <a:rPr lang="en-US" spc="-50" dirty="0" smtClean="0">
                <a:latin typeface="Times New Roman"/>
                <a:cs typeface="Times New Roman"/>
              </a:rPr>
              <a:t> </a:t>
            </a:r>
            <a:r>
              <a:rPr lang="en-US" dirty="0" smtClean="0">
                <a:latin typeface="Times New Roman"/>
                <a:cs typeface="Times New Roman"/>
              </a:rPr>
              <a:t>resource</a:t>
            </a:r>
            <a:r>
              <a:rPr lang="en-US" spc="-55" dirty="0" smtClean="0">
                <a:latin typeface="Times New Roman"/>
                <a:cs typeface="Times New Roman"/>
              </a:rPr>
              <a:t> </a:t>
            </a:r>
            <a:r>
              <a:rPr lang="en-US" dirty="0" smtClean="0">
                <a:latin typeface="Times New Roman"/>
                <a:cs typeface="Times New Roman"/>
              </a:rPr>
              <a:t>gap</a:t>
            </a:r>
            <a:r>
              <a:rPr lang="en-US" spc="-35" dirty="0" smtClean="0">
                <a:latin typeface="Times New Roman"/>
                <a:cs typeface="Times New Roman"/>
              </a:rPr>
              <a:t> </a:t>
            </a:r>
            <a:r>
              <a:rPr lang="en-US" dirty="0" smtClean="0">
                <a:latin typeface="Times New Roman"/>
                <a:cs typeface="Times New Roman"/>
              </a:rPr>
              <a:t>by</a:t>
            </a:r>
            <a:r>
              <a:rPr lang="en-US" spc="-50" dirty="0" smtClean="0">
                <a:latin typeface="Times New Roman"/>
                <a:cs typeface="Times New Roman"/>
              </a:rPr>
              <a:t> </a:t>
            </a:r>
            <a:r>
              <a:rPr lang="en-US" dirty="0" smtClean="0">
                <a:latin typeface="Times New Roman"/>
                <a:cs typeface="Times New Roman"/>
              </a:rPr>
              <a:t>offering</a:t>
            </a:r>
            <a:r>
              <a:rPr lang="en-US" spc="-45" dirty="0" smtClean="0">
                <a:latin typeface="Times New Roman"/>
                <a:cs typeface="Times New Roman"/>
              </a:rPr>
              <a:t> </a:t>
            </a:r>
            <a:r>
              <a:rPr lang="en-US" dirty="0" smtClean="0">
                <a:latin typeface="Times New Roman"/>
                <a:cs typeface="Times New Roman"/>
              </a:rPr>
              <a:t>support</a:t>
            </a:r>
            <a:r>
              <a:rPr lang="en-US" spc="-50" dirty="0" smtClean="0">
                <a:latin typeface="Times New Roman"/>
                <a:cs typeface="Times New Roman"/>
              </a:rPr>
              <a:t> </a:t>
            </a:r>
            <a:r>
              <a:rPr lang="en-US" dirty="0" smtClean="0">
                <a:latin typeface="Times New Roman"/>
                <a:cs typeface="Times New Roman"/>
              </a:rPr>
              <a:t>through</a:t>
            </a:r>
            <a:r>
              <a:rPr lang="en-US" spc="-50" dirty="0" smtClean="0">
                <a:latin typeface="Times New Roman"/>
                <a:cs typeface="Times New Roman"/>
              </a:rPr>
              <a:t> </a:t>
            </a:r>
            <a:r>
              <a:rPr lang="en-US" spc="-10" dirty="0" smtClean="0">
                <a:latin typeface="Times New Roman"/>
                <a:cs typeface="Times New Roman"/>
              </a:rPr>
              <a:t>donation </a:t>
            </a:r>
            <a:r>
              <a:rPr lang="en-US" dirty="0" smtClean="0">
                <a:latin typeface="Times New Roman"/>
                <a:cs typeface="Times New Roman"/>
              </a:rPr>
              <a:t>of</a:t>
            </a:r>
            <a:r>
              <a:rPr lang="en-US" spc="-15" dirty="0" smtClean="0">
                <a:latin typeface="Times New Roman"/>
                <a:cs typeface="Times New Roman"/>
              </a:rPr>
              <a:t> </a:t>
            </a:r>
            <a:r>
              <a:rPr lang="en-US" dirty="0" smtClean="0">
                <a:latin typeface="Times New Roman"/>
                <a:cs typeface="Times New Roman"/>
              </a:rPr>
              <a:t>equipment,</a:t>
            </a:r>
            <a:r>
              <a:rPr lang="en-US" spc="-10" dirty="0" smtClean="0">
                <a:latin typeface="Times New Roman"/>
                <a:cs typeface="Times New Roman"/>
              </a:rPr>
              <a:t> </a:t>
            </a:r>
            <a:r>
              <a:rPr lang="en-US" dirty="0" smtClean="0">
                <a:latin typeface="Times New Roman"/>
                <a:cs typeface="Times New Roman"/>
              </a:rPr>
              <a:t>revisions</a:t>
            </a:r>
            <a:r>
              <a:rPr lang="en-US" spc="-10" dirty="0" smtClean="0">
                <a:latin typeface="Times New Roman"/>
                <a:cs typeface="Times New Roman"/>
              </a:rPr>
              <a:t> </a:t>
            </a:r>
            <a:r>
              <a:rPr lang="en-US" dirty="0" smtClean="0">
                <a:latin typeface="Times New Roman"/>
                <a:cs typeface="Times New Roman"/>
              </a:rPr>
              <a:t>and</a:t>
            </a:r>
            <a:r>
              <a:rPr lang="en-US" spc="-10" dirty="0" smtClean="0">
                <a:latin typeface="Times New Roman"/>
                <a:cs typeface="Times New Roman"/>
              </a:rPr>
              <a:t> </a:t>
            </a:r>
            <a:r>
              <a:rPr lang="en-US" dirty="0" smtClean="0">
                <a:latin typeface="Times New Roman"/>
                <a:cs typeface="Times New Roman"/>
              </a:rPr>
              <a:t>by</a:t>
            </a:r>
            <a:r>
              <a:rPr lang="en-US" spc="-10" dirty="0" smtClean="0">
                <a:latin typeface="Times New Roman"/>
                <a:cs typeface="Times New Roman"/>
              </a:rPr>
              <a:t> </a:t>
            </a:r>
            <a:r>
              <a:rPr lang="en-US" dirty="0" smtClean="0">
                <a:latin typeface="Times New Roman"/>
                <a:cs typeface="Times New Roman"/>
              </a:rPr>
              <a:t>upgrading</a:t>
            </a:r>
            <a:r>
              <a:rPr lang="en-US" spc="-10" dirty="0" smtClean="0">
                <a:latin typeface="Times New Roman"/>
                <a:cs typeface="Times New Roman"/>
              </a:rPr>
              <a:t> courses.</a:t>
            </a:r>
            <a:endParaRPr lang="en-US" dirty="0" smtClean="0">
              <a:latin typeface="Times New Roman"/>
              <a:cs typeface="Times New Roman"/>
            </a:endParaRPr>
          </a:p>
          <a:p>
            <a:pPr marL="241300" algn="just">
              <a:lnSpc>
                <a:spcPct val="100000"/>
              </a:lnSpc>
              <a:spcBef>
                <a:spcPts val="635"/>
              </a:spcBef>
              <a:buAutoNum type="arabicPeriod" startAt="4"/>
              <a:tabLst>
                <a:tab pos="241300" algn="l"/>
              </a:tabLst>
            </a:pPr>
            <a:r>
              <a:rPr lang="en-US" b="1" dirty="0" err="1" smtClean="0">
                <a:latin typeface="Times New Roman"/>
                <a:cs typeface="Times New Roman"/>
              </a:rPr>
              <a:t>Vasundhara</a:t>
            </a:r>
            <a:r>
              <a:rPr lang="en-US" b="1" spc="-25" dirty="0" smtClean="0">
                <a:latin typeface="Times New Roman"/>
                <a:cs typeface="Times New Roman"/>
              </a:rPr>
              <a:t> </a:t>
            </a:r>
            <a:r>
              <a:rPr lang="en-US" b="1" dirty="0" smtClean="0">
                <a:latin typeface="Times New Roman"/>
                <a:cs typeface="Times New Roman"/>
              </a:rPr>
              <a:t>–</a:t>
            </a:r>
            <a:r>
              <a:rPr lang="en-US" b="1" spc="-25" dirty="0" smtClean="0">
                <a:latin typeface="Times New Roman"/>
                <a:cs typeface="Times New Roman"/>
              </a:rPr>
              <a:t> </a:t>
            </a:r>
            <a:r>
              <a:rPr lang="en-US" b="1" spc="-10" dirty="0" smtClean="0">
                <a:latin typeface="Times New Roman"/>
                <a:cs typeface="Times New Roman"/>
              </a:rPr>
              <a:t>Environment:</a:t>
            </a:r>
            <a:endParaRPr lang="en-US" dirty="0" smtClean="0">
              <a:latin typeface="Times New Roman"/>
              <a:cs typeface="Times New Roman"/>
            </a:endParaRPr>
          </a:p>
          <a:p>
            <a:pPr marL="241300" algn="just">
              <a:lnSpc>
                <a:spcPct val="100000"/>
              </a:lnSpc>
              <a:spcBef>
                <a:spcPts val="625"/>
              </a:spcBef>
            </a:pPr>
            <a:r>
              <a:rPr lang="en-US" dirty="0" smtClean="0">
                <a:latin typeface="Times New Roman"/>
                <a:cs typeface="Times New Roman"/>
              </a:rPr>
              <a:t>Through</a:t>
            </a:r>
            <a:r>
              <a:rPr lang="en-US" spc="415" dirty="0" smtClean="0">
                <a:latin typeface="Times New Roman"/>
                <a:cs typeface="Times New Roman"/>
              </a:rPr>
              <a:t> </a:t>
            </a:r>
            <a:r>
              <a:rPr lang="en-US" dirty="0" err="1" smtClean="0">
                <a:latin typeface="Times New Roman"/>
                <a:cs typeface="Times New Roman"/>
              </a:rPr>
              <a:t>Vasundhara</a:t>
            </a:r>
            <a:r>
              <a:rPr lang="en-US" spc="430" dirty="0" smtClean="0">
                <a:latin typeface="Times New Roman"/>
                <a:cs typeface="Times New Roman"/>
              </a:rPr>
              <a:t> </a:t>
            </a:r>
            <a:r>
              <a:rPr lang="en-US" dirty="0" smtClean="0">
                <a:latin typeface="Times New Roman"/>
                <a:cs typeface="Times New Roman"/>
              </a:rPr>
              <a:t>initiatives,</a:t>
            </a:r>
            <a:r>
              <a:rPr lang="en-US" spc="425" dirty="0" smtClean="0">
                <a:latin typeface="Times New Roman"/>
                <a:cs typeface="Times New Roman"/>
              </a:rPr>
              <a:t> </a:t>
            </a:r>
            <a:r>
              <a:rPr lang="en-US" dirty="0" smtClean="0">
                <a:latin typeface="Times New Roman"/>
                <a:cs typeface="Times New Roman"/>
              </a:rPr>
              <a:t>our</a:t>
            </a:r>
            <a:r>
              <a:rPr lang="en-US" spc="420" dirty="0" smtClean="0">
                <a:latin typeface="Times New Roman"/>
                <a:cs typeface="Times New Roman"/>
              </a:rPr>
              <a:t> </a:t>
            </a:r>
            <a:r>
              <a:rPr lang="en-US" dirty="0" smtClean="0">
                <a:latin typeface="Times New Roman"/>
                <a:cs typeface="Times New Roman"/>
              </a:rPr>
              <a:t>work</a:t>
            </a:r>
            <a:r>
              <a:rPr lang="en-US" spc="434" dirty="0" smtClean="0">
                <a:latin typeface="Times New Roman"/>
                <a:cs typeface="Times New Roman"/>
              </a:rPr>
              <a:t> </a:t>
            </a:r>
            <a:r>
              <a:rPr lang="en-US" dirty="0" smtClean="0">
                <a:latin typeface="Times New Roman"/>
                <a:cs typeface="Times New Roman"/>
              </a:rPr>
              <a:t>on</a:t>
            </a:r>
            <a:r>
              <a:rPr lang="en-US" spc="434" dirty="0" smtClean="0">
                <a:latin typeface="Times New Roman"/>
                <a:cs typeface="Times New Roman"/>
              </a:rPr>
              <a:t> </a:t>
            </a:r>
            <a:r>
              <a:rPr lang="en-US" dirty="0" smtClean="0">
                <a:latin typeface="Times New Roman"/>
                <a:cs typeface="Times New Roman"/>
              </a:rPr>
              <a:t>environment,</a:t>
            </a:r>
            <a:r>
              <a:rPr lang="en-US" spc="430" dirty="0" smtClean="0">
                <a:latin typeface="Times New Roman"/>
                <a:cs typeface="Times New Roman"/>
              </a:rPr>
              <a:t> </a:t>
            </a:r>
            <a:r>
              <a:rPr lang="en-US" dirty="0" smtClean="0">
                <a:latin typeface="Times New Roman"/>
                <a:cs typeface="Times New Roman"/>
              </a:rPr>
              <a:t>we</a:t>
            </a:r>
            <a:r>
              <a:rPr lang="en-US" spc="440" dirty="0" smtClean="0">
                <a:latin typeface="Times New Roman"/>
                <a:cs typeface="Times New Roman"/>
              </a:rPr>
              <a:t> </a:t>
            </a:r>
            <a:r>
              <a:rPr lang="en-US" dirty="0" smtClean="0">
                <a:latin typeface="Times New Roman"/>
                <a:cs typeface="Times New Roman"/>
              </a:rPr>
              <a:t>are</a:t>
            </a:r>
            <a:r>
              <a:rPr lang="en-US" spc="440" dirty="0" smtClean="0">
                <a:latin typeface="Times New Roman"/>
                <a:cs typeface="Times New Roman"/>
              </a:rPr>
              <a:t> </a:t>
            </a:r>
            <a:r>
              <a:rPr lang="en-US" spc="-10" dirty="0" smtClean="0">
                <a:latin typeface="Times New Roman"/>
                <a:cs typeface="Times New Roman"/>
              </a:rPr>
              <a:t>making</a:t>
            </a:r>
            <a:endParaRPr lang="en-US" dirty="0" smtClean="0">
              <a:latin typeface="Times New Roman"/>
              <a:cs typeface="Times New Roman"/>
            </a:endParaRPr>
          </a:p>
          <a:p>
            <a:pPr marL="241300" marR="6985" algn="just">
              <a:lnSpc>
                <a:spcPct val="143700"/>
              </a:lnSpc>
              <a:spcBef>
                <a:spcPts val="5"/>
              </a:spcBef>
            </a:pPr>
            <a:r>
              <a:rPr lang="en-US" dirty="0" smtClean="0">
                <a:latin typeface="Times New Roman"/>
                <a:cs typeface="Times New Roman"/>
              </a:rPr>
              <a:t>concentrated</a:t>
            </a:r>
            <a:r>
              <a:rPr lang="en-US" spc="45" dirty="0" smtClean="0">
                <a:latin typeface="Times New Roman"/>
                <a:cs typeface="Times New Roman"/>
              </a:rPr>
              <a:t> </a:t>
            </a:r>
            <a:r>
              <a:rPr lang="en-US" dirty="0" smtClean="0">
                <a:latin typeface="Times New Roman"/>
                <a:cs typeface="Times New Roman"/>
              </a:rPr>
              <a:t>efforts</a:t>
            </a:r>
            <a:r>
              <a:rPr lang="en-US" spc="40" dirty="0" smtClean="0">
                <a:latin typeface="Times New Roman"/>
                <a:cs typeface="Times New Roman"/>
              </a:rPr>
              <a:t> </a:t>
            </a:r>
            <a:r>
              <a:rPr lang="en-US" dirty="0" smtClean="0">
                <a:latin typeface="Times New Roman"/>
                <a:cs typeface="Times New Roman"/>
              </a:rPr>
              <a:t>to</a:t>
            </a:r>
            <a:r>
              <a:rPr lang="en-US" spc="40" dirty="0" smtClean="0">
                <a:latin typeface="Times New Roman"/>
                <a:cs typeface="Times New Roman"/>
              </a:rPr>
              <a:t> </a:t>
            </a:r>
            <a:r>
              <a:rPr lang="en-US" dirty="0" smtClean="0">
                <a:latin typeface="Times New Roman"/>
                <a:cs typeface="Times New Roman"/>
              </a:rPr>
              <a:t>increase</a:t>
            </a:r>
            <a:r>
              <a:rPr lang="en-US" spc="30" dirty="0" smtClean="0">
                <a:latin typeface="Times New Roman"/>
                <a:cs typeface="Times New Roman"/>
              </a:rPr>
              <a:t> </a:t>
            </a:r>
            <a:r>
              <a:rPr lang="en-US" dirty="0" smtClean="0">
                <a:latin typeface="Times New Roman"/>
                <a:cs typeface="Times New Roman"/>
              </a:rPr>
              <a:t>the</a:t>
            </a:r>
            <a:r>
              <a:rPr lang="en-US" spc="50" dirty="0" smtClean="0">
                <a:latin typeface="Times New Roman"/>
                <a:cs typeface="Times New Roman"/>
              </a:rPr>
              <a:t> </a:t>
            </a:r>
            <a:r>
              <a:rPr lang="en-US" dirty="0" smtClean="0">
                <a:latin typeface="Times New Roman"/>
                <a:cs typeface="Times New Roman"/>
              </a:rPr>
              <a:t>green</a:t>
            </a:r>
            <a:r>
              <a:rPr lang="en-US" spc="50" dirty="0" smtClean="0">
                <a:latin typeface="Times New Roman"/>
                <a:cs typeface="Times New Roman"/>
              </a:rPr>
              <a:t> </a:t>
            </a:r>
            <a:r>
              <a:rPr lang="en-US" dirty="0" smtClean="0">
                <a:latin typeface="Times New Roman"/>
                <a:cs typeface="Times New Roman"/>
              </a:rPr>
              <a:t>cover</a:t>
            </a:r>
            <a:r>
              <a:rPr lang="en-US" spc="40" dirty="0" smtClean="0">
                <a:latin typeface="Times New Roman"/>
                <a:cs typeface="Times New Roman"/>
              </a:rPr>
              <a:t> </a:t>
            </a:r>
            <a:r>
              <a:rPr lang="en-US" dirty="0" smtClean="0">
                <a:latin typeface="Times New Roman"/>
                <a:cs typeface="Times New Roman"/>
              </a:rPr>
              <a:t>through</a:t>
            </a:r>
            <a:r>
              <a:rPr lang="en-US" spc="40" dirty="0" smtClean="0">
                <a:latin typeface="Times New Roman"/>
                <a:cs typeface="Times New Roman"/>
              </a:rPr>
              <a:t> </a:t>
            </a:r>
            <a:r>
              <a:rPr lang="en-US" dirty="0" smtClean="0">
                <a:latin typeface="Times New Roman"/>
                <a:cs typeface="Times New Roman"/>
              </a:rPr>
              <a:t>sapling</a:t>
            </a:r>
            <a:r>
              <a:rPr lang="en-US" spc="40" dirty="0" smtClean="0">
                <a:latin typeface="Times New Roman"/>
                <a:cs typeface="Times New Roman"/>
              </a:rPr>
              <a:t> </a:t>
            </a:r>
            <a:r>
              <a:rPr lang="en-US" dirty="0" smtClean="0">
                <a:latin typeface="Times New Roman"/>
                <a:cs typeface="Times New Roman"/>
              </a:rPr>
              <a:t>plantation</a:t>
            </a:r>
            <a:r>
              <a:rPr lang="en-US" spc="45" dirty="0" smtClean="0">
                <a:latin typeface="Times New Roman"/>
                <a:cs typeface="Times New Roman"/>
              </a:rPr>
              <a:t> </a:t>
            </a:r>
            <a:r>
              <a:rPr lang="en-US" dirty="0" smtClean="0">
                <a:latin typeface="Times New Roman"/>
                <a:cs typeface="Times New Roman"/>
              </a:rPr>
              <a:t>on</a:t>
            </a:r>
            <a:r>
              <a:rPr lang="en-US" spc="40" dirty="0" smtClean="0">
                <a:latin typeface="Times New Roman"/>
                <a:cs typeface="Times New Roman"/>
              </a:rPr>
              <a:t> </a:t>
            </a:r>
            <a:r>
              <a:rPr lang="en-US" spc="-25" dirty="0" smtClean="0">
                <a:latin typeface="Times New Roman"/>
                <a:cs typeface="Times New Roman"/>
              </a:rPr>
              <a:t>one </a:t>
            </a:r>
            <a:r>
              <a:rPr lang="en-US" dirty="0" smtClean="0">
                <a:latin typeface="Times New Roman"/>
                <a:cs typeface="Times New Roman"/>
              </a:rPr>
              <a:t>hand</a:t>
            </a:r>
            <a:r>
              <a:rPr lang="en-US" spc="60" dirty="0" smtClean="0">
                <a:latin typeface="Times New Roman"/>
                <a:cs typeface="Times New Roman"/>
              </a:rPr>
              <a:t> </a:t>
            </a:r>
            <a:r>
              <a:rPr lang="en-US" dirty="0" smtClean="0">
                <a:latin typeface="Times New Roman"/>
                <a:cs typeface="Times New Roman"/>
              </a:rPr>
              <a:t>and</a:t>
            </a:r>
            <a:r>
              <a:rPr lang="en-US" spc="65" dirty="0" smtClean="0">
                <a:latin typeface="Times New Roman"/>
                <a:cs typeface="Times New Roman"/>
              </a:rPr>
              <a:t> </a:t>
            </a:r>
            <a:r>
              <a:rPr lang="en-US" dirty="0" smtClean="0">
                <a:latin typeface="Times New Roman"/>
                <a:cs typeface="Times New Roman"/>
              </a:rPr>
              <a:t>enhancing</a:t>
            </a:r>
            <a:r>
              <a:rPr lang="en-US" spc="60" dirty="0" smtClean="0">
                <a:latin typeface="Times New Roman"/>
                <a:cs typeface="Times New Roman"/>
              </a:rPr>
              <a:t> </a:t>
            </a:r>
            <a:r>
              <a:rPr lang="en-US" dirty="0" smtClean="0">
                <a:latin typeface="Times New Roman"/>
                <a:cs typeface="Times New Roman"/>
              </a:rPr>
              <a:t>the</a:t>
            </a:r>
            <a:r>
              <a:rPr lang="en-US" spc="60" dirty="0" smtClean="0">
                <a:latin typeface="Times New Roman"/>
                <a:cs typeface="Times New Roman"/>
              </a:rPr>
              <a:t> </a:t>
            </a:r>
            <a:r>
              <a:rPr lang="en-US" dirty="0" smtClean="0">
                <a:latin typeface="Times New Roman"/>
                <a:cs typeface="Times New Roman"/>
              </a:rPr>
              <a:t>environmental</a:t>
            </a:r>
            <a:r>
              <a:rPr lang="en-US" spc="65" dirty="0" smtClean="0">
                <a:latin typeface="Times New Roman"/>
                <a:cs typeface="Times New Roman"/>
              </a:rPr>
              <a:t> </a:t>
            </a:r>
            <a:r>
              <a:rPr lang="en-US" dirty="0" smtClean="0">
                <a:latin typeface="Times New Roman"/>
                <a:cs typeface="Times New Roman"/>
              </a:rPr>
              <a:t>awareness</a:t>
            </a:r>
            <a:r>
              <a:rPr lang="en-US" spc="60" dirty="0" smtClean="0">
                <a:latin typeface="Times New Roman"/>
                <a:cs typeface="Times New Roman"/>
              </a:rPr>
              <a:t> </a:t>
            </a:r>
            <a:r>
              <a:rPr lang="en-US" dirty="0" smtClean="0">
                <a:latin typeface="Times New Roman"/>
                <a:cs typeface="Times New Roman"/>
              </a:rPr>
              <a:t>levels</a:t>
            </a:r>
            <a:r>
              <a:rPr lang="en-US" spc="65" dirty="0" smtClean="0">
                <a:latin typeface="Times New Roman"/>
                <a:cs typeface="Times New Roman"/>
              </a:rPr>
              <a:t> </a:t>
            </a:r>
            <a:r>
              <a:rPr lang="en-US" dirty="0" smtClean="0">
                <a:latin typeface="Times New Roman"/>
                <a:cs typeface="Times New Roman"/>
              </a:rPr>
              <a:t>in</a:t>
            </a:r>
            <a:r>
              <a:rPr lang="en-US" spc="60" dirty="0" smtClean="0">
                <a:latin typeface="Times New Roman"/>
                <a:cs typeface="Times New Roman"/>
              </a:rPr>
              <a:t> </a:t>
            </a:r>
            <a:r>
              <a:rPr lang="en-US" dirty="0" smtClean="0">
                <a:latin typeface="Times New Roman"/>
                <a:cs typeface="Times New Roman"/>
              </a:rPr>
              <a:t>the</a:t>
            </a:r>
            <a:r>
              <a:rPr lang="en-US" spc="80" dirty="0" smtClean="0">
                <a:latin typeface="Times New Roman"/>
                <a:cs typeface="Times New Roman"/>
              </a:rPr>
              <a:t> </a:t>
            </a:r>
            <a:r>
              <a:rPr lang="en-US" dirty="0" smtClean="0">
                <a:latin typeface="Times New Roman"/>
                <a:cs typeface="Times New Roman"/>
              </a:rPr>
              <a:t>community</a:t>
            </a:r>
            <a:r>
              <a:rPr lang="en-US" spc="50" dirty="0" smtClean="0">
                <a:latin typeface="Times New Roman"/>
                <a:cs typeface="Times New Roman"/>
              </a:rPr>
              <a:t> </a:t>
            </a:r>
            <a:r>
              <a:rPr lang="en-US" dirty="0" smtClean="0">
                <a:latin typeface="Times New Roman"/>
                <a:cs typeface="Times New Roman"/>
              </a:rPr>
              <a:t>on</a:t>
            </a:r>
            <a:r>
              <a:rPr lang="en-US" spc="60" dirty="0" smtClean="0">
                <a:latin typeface="Times New Roman"/>
                <a:cs typeface="Times New Roman"/>
              </a:rPr>
              <a:t> </a:t>
            </a:r>
            <a:r>
              <a:rPr lang="en-US" spc="-25" dirty="0" smtClean="0">
                <a:latin typeface="Times New Roman"/>
                <a:cs typeface="Times New Roman"/>
              </a:rPr>
              <a:t>the </a:t>
            </a:r>
            <a:r>
              <a:rPr lang="en-US" dirty="0" smtClean="0">
                <a:latin typeface="Times New Roman"/>
                <a:cs typeface="Times New Roman"/>
              </a:rPr>
              <a:t>other</a:t>
            </a:r>
            <a:r>
              <a:rPr lang="en-US" spc="-20" dirty="0" smtClean="0">
                <a:latin typeface="Times New Roman"/>
                <a:cs typeface="Times New Roman"/>
              </a:rPr>
              <a:t> hand.</a:t>
            </a:r>
            <a:endParaRPr lang="en-US" dirty="0" smtClean="0">
              <a:latin typeface="Times New Roman"/>
              <a:cs typeface="Times New Roman"/>
            </a:endParaRPr>
          </a:p>
          <a:p>
            <a:pPr marL="241300" marR="6350" algn="just">
              <a:lnSpc>
                <a:spcPts val="2080"/>
              </a:lnSpc>
              <a:spcBef>
                <a:spcPts val="160"/>
              </a:spcBef>
            </a:pPr>
            <a:r>
              <a:rPr lang="en-US" dirty="0" smtClean="0">
                <a:latin typeface="Times New Roman"/>
                <a:cs typeface="Times New Roman"/>
              </a:rPr>
              <a:t>Tata</a:t>
            </a:r>
            <a:r>
              <a:rPr lang="en-US" spc="-15" dirty="0" smtClean="0">
                <a:latin typeface="Times New Roman"/>
                <a:cs typeface="Times New Roman"/>
              </a:rPr>
              <a:t> </a:t>
            </a:r>
            <a:r>
              <a:rPr lang="en-US" dirty="0" smtClean="0">
                <a:latin typeface="Times New Roman"/>
                <a:cs typeface="Times New Roman"/>
              </a:rPr>
              <a:t>Motors,</a:t>
            </a:r>
            <a:r>
              <a:rPr lang="en-US" spc="-10" dirty="0" smtClean="0">
                <a:latin typeface="Times New Roman"/>
                <a:cs typeface="Times New Roman"/>
              </a:rPr>
              <a:t> </a:t>
            </a:r>
            <a:r>
              <a:rPr lang="en-US" dirty="0" smtClean="0">
                <a:latin typeface="Times New Roman"/>
                <a:cs typeface="Times New Roman"/>
              </a:rPr>
              <a:t>under</a:t>
            </a:r>
            <a:r>
              <a:rPr lang="en-US" spc="-10" dirty="0" smtClean="0">
                <a:latin typeface="Times New Roman"/>
                <a:cs typeface="Times New Roman"/>
              </a:rPr>
              <a:t> </a:t>
            </a:r>
            <a:r>
              <a:rPr lang="en-US" dirty="0" smtClean="0">
                <a:latin typeface="Times New Roman"/>
                <a:cs typeface="Times New Roman"/>
              </a:rPr>
              <a:t>its</a:t>
            </a:r>
            <a:r>
              <a:rPr lang="en-US" spc="-10" dirty="0" smtClean="0">
                <a:latin typeface="Times New Roman"/>
                <a:cs typeface="Times New Roman"/>
              </a:rPr>
              <a:t> </a:t>
            </a:r>
            <a:r>
              <a:rPr lang="en-US" dirty="0" smtClean="0">
                <a:latin typeface="Times New Roman"/>
                <a:cs typeface="Times New Roman"/>
              </a:rPr>
              <a:t>environment</a:t>
            </a:r>
            <a:r>
              <a:rPr lang="en-US" spc="-10" dirty="0" smtClean="0">
                <a:latin typeface="Times New Roman"/>
                <a:cs typeface="Times New Roman"/>
              </a:rPr>
              <a:t> </a:t>
            </a:r>
            <a:r>
              <a:rPr lang="en-US" dirty="0" smtClean="0">
                <a:latin typeface="Times New Roman"/>
                <a:cs typeface="Times New Roman"/>
              </a:rPr>
              <a:t>related</a:t>
            </a:r>
            <a:r>
              <a:rPr lang="en-US" spc="-10" dirty="0" smtClean="0">
                <a:latin typeface="Times New Roman"/>
                <a:cs typeface="Times New Roman"/>
              </a:rPr>
              <a:t> </a:t>
            </a:r>
            <a:r>
              <a:rPr lang="en-US" dirty="0" smtClean="0">
                <a:latin typeface="Times New Roman"/>
                <a:cs typeface="Times New Roman"/>
              </a:rPr>
              <a:t>CSR</a:t>
            </a:r>
            <a:r>
              <a:rPr lang="en-US" spc="20" dirty="0" smtClean="0">
                <a:latin typeface="Times New Roman"/>
                <a:cs typeface="Times New Roman"/>
              </a:rPr>
              <a:t> </a:t>
            </a:r>
            <a:r>
              <a:rPr lang="en-US" dirty="0" smtClean="0">
                <a:latin typeface="Times New Roman"/>
                <a:cs typeface="Times New Roman"/>
              </a:rPr>
              <a:t>– </a:t>
            </a:r>
            <a:r>
              <a:rPr lang="en-US" dirty="0" err="1" smtClean="0">
                <a:latin typeface="Times New Roman"/>
                <a:cs typeface="Times New Roman"/>
              </a:rPr>
              <a:t>Vasundhara</a:t>
            </a:r>
            <a:r>
              <a:rPr lang="en-US" spc="-15" dirty="0" smtClean="0">
                <a:latin typeface="Times New Roman"/>
                <a:cs typeface="Times New Roman"/>
              </a:rPr>
              <a:t> </a:t>
            </a:r>
            <a:r>
              <a:rPr lang="en-US" dirty="0" err="1" smtClean="0">
                <a:latin typeface="Times New Roman"/>
                <a:cs typeface="Times New Roman"/>
              </a:rPr>
              <a:t>programme</a:t>
            </a:r>
            <a:r>
              <a:rPr lang="en-US" dirty="0" smtClean="0">
                <a:latin typeface="Times New Roman"/>
                <a:cs typeface="Times New Roman"/>
              </a:rPr>
              <a:t>, </a:t>
            </a:r>
            <a:r>
              <a:rPr lang="en-US" spc="-10" dirty="0" smtClean="0">
                <a:latin typeface="Times New Roman"/>
                <a:cs typeface="Times New Roman"/>
              </a:rPr>
              <a:t>makes </a:t>
            </a:r>
            <a:r>
              <a:rPr lang="en-US" dirty="0" smtClean="0">
                <a:latin typeface="Times New Roman"/>
                <a:cs typeface="Times New Roman"/>
              </a:rPr>
              <a:t>concentrated</a:t>
            </a:r>
            <a:r>
              <a:rPr lang="en-US" spc="-15" dirty="0" smtClean="0">
                <a:latin typeface="Times New Roman"/>
                <a:cs typeface="Times New Roman"/>
              </a:rPr>
              <a:t> </a:t>
            </a:r>
            <a:r>
              <a:rPr lang="en-US" dirty="0" smtClean="0">
                <a:latin typeface="Times New Roman"/>
                <a:cs typeface="Times New Roman"/>
              </a:rPr>
              <a:t>efforts</a:t>
            </a:r>
            <a:r>
              <a:rPr lang="en-US" spc="-10" dirty="0" smtClean="0">
                <a:latin typeface="Times New Roman"/>
                <a:cs typeface="Times New Roman"/>
              </a:rPr>
              <a:t> </a:t>
            </a:r>
            <a:r>
              <a:rPr lang="en-US" dirty="0" smtClean="0">
                <a:latin typeface="Times New Roman"/>
                <a:cs typeface="Times New Roman"/>
              </a:rPr>
              <a:t>to</a:t>
            </a:r>
            <a:r>
              <a:rPr lang="en-US" spc="-10" dirty="0" smtClean="0">
                <a:latin typeface="Times New Roman"/>
                <a:cs typeface="Times New Roman"/>
              </a:rPr>
              <a:t> </a:t>
            </a:r>
            <a:r>
              <a:rPr lang="en-US" dirty="0" smtClean="0">
                <a:latin typeface="Times New Roman"/>
                <a:cs typeface="Times New Roman"/>
              </a:rPr>
              <a:t>increase</a:t>
            </a:r>
            <a:r>
              <a:rPr lang="en-US" spc="-20" dirty="0" smtClean="0">
                <a:latin typeface="Times New Roman"/>
                <a:cs typeface="Times New Roman"/>
              </a:rPr>
              <a:t> </a:t>
            </a:r>
            <a:r>
              <a:rPr lang="en-US" dirty="0" smtClean="0">
                <a:latin typeface="Times New Roman"/>
                <a:cs typeface="Times New Roman"/>
              </a:rPr>
              <a:t>the</a:t>
            </a:r>
            <a:r>
              <a:rPr lang="en-US" spc="-10" dirty="0" smtClean="0">
                <a:latin typeface="Times New Roman"/>
                <a:cs typeface="Times New Roman"/>
              </a:rPr>
              <a:t> </a:t>
            </a:r>
            <a:r>
              <a:rPr lang="en-US" dirty="0" smtClean="0">
                <a:latin typeface="Times New Roman"/>
                <a:cs typeface="Times New Roman"/>
              </a:rPr>
              <a:t>green</a:t>
            </a:r>
            <a:r>
              <a:rPr lang="en-US" spc="-10" dirty="0" smtClean="0">
                <a:latin typeface="Times New Roman"/>
                <a:cs typeface="Times New Roman"/>
              </a:rPr>
              <a:t> cover.</a:t>
            </a:r>
            <a:endParaRPr lang="en-US" dirty="0" smtClean="0">
              <a:latin typeface="Times New Roman"/>
              <a:cs typeface="Times New Roman"/>
            </a:endParaRPr>
          </a:p>
          <a:p>
            <a:pPr marL="241300" algn="just">
              <a:lnSpc>
                <a:spcPct val="100000"/>
              </a:lnSpc>
              <a:spcBef>
                <a:spcPts val="450"/>
              </a:spcBef>
            </a:pPr>
            <a:r>
              <a:rPr lang="en-US" dirty="0" smtClean="0">
                <a:latin typeface="Times New Roman"/>
                <a:cs typeface="Times New Roman"/>
              </a:rPr>
              <a:t>TML</a:t>
            </a:r>
            <a:r>
              <a:rPr lang="en-US" spc="45" dirty="0" smtClean="0">
                <a:latin typeface="Times New Roman"/>
                <a:cs typeface="Times New Roman"/>
              </a:rPr>
              <a:t> </a:t>
            </a:r>
            <a:r>
              <a:rPr lang="en-US" dirty="0" smtClean="0">
                <a:latin typeface="Times New Roman"/>
                <a:cs typeface="Times New Roman"/>
              </a:rPr>
              <a:t>has</a:t>
            </a:r>
            <a:r>
              <a:rPr lang="en-US" spc="60" dirty="0" smtClean="0">
                <a:latin typeface="Times New Roman"/>
                <a:cs typeface="Times New Roman"/>
              </a:rPr>
              <a:t> </a:t>
            </a:r>
            <a:r>
              <a:rPr lang="en-US" dirty="0" smtClean="0">
                <a:latin typeface="Times New Roman"/>
                <a:cs typeface="Times New Roman"/>
              </a:rPr>
              <a:t>planted</a:t>
            </a:r>
            <a:r>
              <a:rPr lang="en-US" spc="55" dirty="0" smtClean="0">
                <a:latin typeface="Times New Roman"/>
                <a:cs typeface="Times New Roman"/>
              </a:rPr>
              <a:t> </a:t>
            </a:r>
            <a:r>
              <a:rPr lang="en-US" dirty="0" smtClean="0">
                <a:latin typeface="Times New Roman"/>
                <a:cs typeface="Times New Roman"/>
              </a:rPr>
              <a:t>1,24,548</a:t>
            </a:r>
            <a:r>
              <a:rPr lang="en-US" spc="60" dirty="0" smtClean="0">
                <a:latin typeface="Times New Roman"/>
                <a:cs typeface="Times New Roman"/>
              </a:rPr>
              <a:t> </a:t>
            </a:r>
            <a:r>
              <a:rPr lang="en-US" dirty="0" smtClean="0">
                <a:latin typeface="Times New Roman"/>
                <a:cs typeface="Times New Roman"/>
              </a:rPr>
              <a:t>saplings</a:t>
            </a:r>
            <a:r>
              <a:rPr lang="en-US" spc="55" dirty="0" smtClean="0">
                <a:latin typeface="Times New Roman"/>
                <a:cs typeface="Times New Roman"/>
              </a:rPr>
              <a:t> </a:t>
            </a:r>
            <a:r>
              <a:rPr lang="en-US" dirty="0" smtClean="0">
                <a:latin typeface="Times New Roman"/>
                <a:cs typeface="Times New Roman"/>
              </a:rPr>
              <a:t>(of</a:t>
            </a:r>
            <a:r>
              <a:rPr lang="en-US" spc="50" dirty="0" smtClean="0">
                <a:latin typeface="Times New Roman"/>
                <a:cs typeface="Times New Roman"/>
              </a:rPr>
              <a:t> </a:t>
            </a:r>
            <a:r>
              <a:rPr lang="en-US" dirty="0" smtClean="0">
                <a:latin typeface="Times New Roman"/>
                <a:cs typeface="Times New Roman"/>
              </a:rPr>
              <a:t>indigenous</a:t>
            </a:r>
            <a:r>
              <a:rPr lang="en-US" spc="55" dirty="0" smtClean="0">
                <a:latin typeface="Times New Roman"/>
                <a:cs typeface="Times New Roman"/>
              </a:rPr>
              <a:t> </a:t>
            </a:r>
            <a:r>
              <a:rPr lang="en-US" dirty="0" smtClean="0">
                <a:latin typeface="Times New Roman"/>
                <a:cs typeface="Times New Roman"/>
              </a:rPr>
              <a:t>varieties)</a:t>
            </a:r>
            <a:r>
              <a:rPr lang="en-US" spc="70" dirty="0" smtClean="0">
                <a:latin typeface="Times New Roman"/>
                <a:cs typeface="Times New Roman"/>
              </a:rPr>
              <a:t> </a:t>
            </a:r>
            <a:r>
              <a:rPr lang="en-US" dirty="0" smtClean="0">
                <a:latin typeface="Times New Roman"/>
                <a:cs typeface="Times New Roman"/>
              </a:rPr>
              <a:t>across</a:t>
            </a:r>
            <a:r>
              <a:rPr lang="en-US" spc="50" dirty="0" smtClean="0">
                <a:latin typeface="Times New Roman"/>
                <a:cs typeface="Times New Roman"/>
              </a:rPr>
              <a:t> </a:t>
            </a:r>
            <a:r>
              <a:rPr lang="en-US" dirty="0" smtClean="0">
                <a:latin typeface="Times New Roman"/>
                <a:cs typeface="Times New Roman"/>
              </a:rPr>
              <a:t>locations</a:t>
            </a:r>
            <a:r>
              <a:rPr lang="en-US" spc="60" dirty="0" smtClean="0">
                <a:latin typeface="Times New Roman"/>
                <a:cs typeface="Times New Roman"/>
              </a:rPr>
              <a:t> </a:t>
            </a:r>
            <a:r>
              <a:rPr lang="en-US" spc="-25" dirty="0" smtClean="0">
                <a:latin typeface="Times New Roman"/>
                <a:cs typeface="Times New Roman"/>
              </a:rPr>
              <a:t>and</a:t>
            </a:r>
            <a:endParaRPr lang="en-US" dirty="0" smtClean="0">
              <a:latin typeface="Times New Roman"/>
              <a:cs typeface="Times New Roman"/>
            </a:endParaRPr>
          </a:p>
          <a:p>
            <a:pPr marL="241300" marR="8255" algn="just">
              <a:lnSpc>
                <a:spcPct val="143700"/>
              </a:lnSpc>
              <a:spcBef>
                <a:spcPts val="5"/>
              </a:spcBef>
            </a:pPr>
            <a:r>
              <a:rPr lang="en-US" dirty="0" smtClean="0">
                <a:latin typeface="Times New Roman"/>
                <a:cs typeface="Times New Roman"/>
              </a:rPr>
              <a:t>ensured</a:t>
            </a:r>
            <a:r>
              <a:rPr lang="en-US" spc="-75" dirty="0" smtClean="0">
                <a:latin typeface="Times New Roman"/>
                <a:cs typeface="Times New Roman"/>
              </a:rPr>
              <a:t> </a:t>
            </a:r>
            <a:r>
              <a:rPr lang="en-US" dirty="0" smtClean="0">
                <a:latin typeface="Times New Roman"/>
                <a:cs typeface="Times New Roman"/>
              </a:rPr>
              <a:t>their</a:t>
            </a:r>
            <a:r>
              <a:rPr lang="en-US" spc="-65" dirty="0" smtClean="0">
                <a:latin typeface="Times New Roman"/>
                <a:cs typeface="Times New Roman"/>
              </a:rPr>
              <a:t> </a:t>
            </a:r>
            <a:r>
              <a:rPr lang="en-US" dirty="0" smtClean="0">
                <a:latin typeface="Times New Roman"/>
                <a:cs typeface="Times New Roman"/>
              </a:rPr>
              <a:t>survival</a:t>
            </a:r>
            <a:r>
              <a:rPr lang="en-US" spc="-65" dirty="0" smtClean="0">
                <a:latin typeface="Times New Roman"/>
                <a:cs typeface="Times New Roman"/>
              </a:rPr>
              <a:t> </a:t>
            </a:r>
            <a:r>
              <a:rPr lang="en-US" dirty="0" smtClean="0">
                <a:latin typeface="Times New Roman"/>
                <a:cs typeface="Times New Roman"/>
              </a:rPr>
              <a:t>rate</a:t>
            </a:r>
            <a:r>
              <a:rPr lang="en-US" spc="-70" dirty="0" smtClean="0">
                <a:latin typeface="Times New Roman"/>
                <a:cs typeface="Times New Roman"/>
              </a:rPr>
              <a:t> </a:t>
            </a:r>
            <a:r>
              <a:rPr lang="en-US" dirty="0" smtClean="0">
                <a:latin typeface="Times New Roman"/>
                <a:cs typeface="Times New Roman"/>
              </a:rPr>
              <a:t>is</a:t>
            </a:r>
            <a:r>
              <a:rPr lang="en-US" spc="-65" dirty="0" smtClean="0">
                <a:latin typeface="Times New Roman"/>
                <a:cs typeface="Times New Roman"/>
              </a:rPr>
              <a:t> </a:t>
            </a:r>
            <a:r>
              <a:rPr lang="en-US" dirty="0" smtClean="0">
                <a:latin typeface="Times New Roman"/>
                <a:cs typeface="Times New Roman"/>
              </a:rPr>
              <a:t>significantly</a:t>
            </a:r>
            <a:r>
              <a:rPr lang="en-US" spc="-60" dirty="0" smtClean="0">
                <a:latin typeface="Times New Roman"/>
                <a:cs typeface="Times New Roman"/>
              </a:rPr>
              <a:t> </a:t>
            </a:r>
            <a:r>
              <a:rPr lang="en-US" dirty="0" smtClean="0">
                <a:latin typeface="Times New Roman"/>
                <a:cs typeface="Times New Roman"/>
              </a:rPr>
              <a:t>high</a:t>
            </a:r>
            <a:r>
              <a:rPr lang="en-US" spc="-65" dirty="0" smtClean="0">
                <a:latin typeface="Times New Roman"/>
                <a:cs typeface="Times New Roman"/>
              </a:rPr>
              <a:t> </a:t>
            </a:r>
            <a:r>
              <a:rPr lang="en-US" spc="-10" dirty="0" smtClean="0">
                <a:latin typeface="Times New Roman"/>
                <a:cs typeface="Times New Roman"/>
              </a:rPr>
              <a:t>(85%).</a:t>
            </a:r>
            <a:r>
              <a:rPr lang="en-US" spc="-65" dirty="0" smtClean="0">
                <a:latin typeface="Times New Roman"/>
                <a:cs typeface="Times New Roman"/>
              </a:rPr>
              <a:t> </a:t>
            </a:r>
            <a:r>
              <a:rPr lang="en-US" dirty="0" smtClean="0">
                <a:latin typeface="Times New Roman"/>
                <a:cs typeface="Times New Roman"/>
              </a:rPr>
              <a:t>At</a:t>
            </a:r>
            <a:r>
              <a:rPr lang="en-US" spc="-65" dirty="0" smtClean="0">
                <a:latin typeface="Times New Roman"/>
                <a:cs typeface="Times New Roman"/>
              </a:rPr>
              <a:t> </a:t>
            </a:r>
            <a:r>
              <a:rPr lang="en-US" spc="-10" dirty="0" smtClean="0">
                <a:latin typeface="Times New Roman"/>
                <a:cs typeface="Times New Roman"/>
              </a:rPr>
              <a:t>few</a:t>
            </a:r>
            <a:r>
              <a:rPr lang="en-US" spc="-65" dirty="0" smtClean="0">
                <a:latin typeface="Times New Roman"/>
                <a:cs typeface="Times New Roman"/>
              </a:rPr>
              <a:t> </a:t>
            </a:r>
            <a:r>
              <a:rPr lang="en-US" dirty="0" smtClean="0">
                <a:latin typeface="Times New Roman"/>
                <a:cs typeface="Times New Roman"/>
              </a:rPr>
              <a:t>locations,</a:t>
            </a:r>
            <a:r>
              <a:rPr lang="en-US" spc="-65" dirty="0" smtClean="0">
                <a:latin typeface="Times New Roman"/>
                <a:cs typeface="Times New Roman"/>
              </a:rPr>
              <a:t> </a:t>
            </a:r>
            <a:r>
              <a:rPr lang="en-US" dirty="0" smtClean="0">
                <a:latin typeface="Times New Roman"/>
                <a:cs typeface="Times New Roman"/>
              </a:rPr>
              <a:t>these</a:t>
            </a:r>
            <a:r>
              <a:rPr lang="en-US" spc="-70" dirty="0" smtClean="0">
                <a:latin typeface="Times New Roman"/>
                <a:cs typeface="Times New Roman"/>
              </a:rPr>
              <a:t> </a:t>
            </a:r>
            <a:r>
              <a:rPr lang="en-US" spc="-10" dirty="0" smtClean="0">
                <a:latin typeface="Times New Roman"/>
                <a:cs typeface="Times New Roman"/>
              </a:rPr>
              <a:t>places </a:t>
            </a:r>
            <a:r>
              <a:rPr lang="en-US" dirty="0" smtClean="0">
                <a:latin typeface="Times New Roman"/>
                <a:cs typeface="Times New Roman"/>
              </a:rPr>
              <a:t>have</a:t>
            </a:r>
            <a:r>
              <a:rPr lang="en-US" spc="80" dirty="0" smtClean="0">
                <a:latin typeface="Times New Roman"/>
                <a:cs typeface="Times New Roman"/>
              </a:rPr>
              <a:t> </a:t>
            </a:r>
            <a:r>
              <a:rPr lang="en-US" dirty="0" smtClean="0">
                <a:latin typeface="Times New Roman"/>
                <a:cs typeface="Times New Roman"/>
              </a:rPr>
              <a:t>turned</a:t>
            </a:r>
            <a:r>
              <a:rPr lang="en-US" spc="100" dirty="0" smtClean="0">
                <a:latin typeface="Times New Roman"/>
                <a:cs typeface="Times New Roman"/>
              </a:rPr>
              <a:t> </a:t>
            </a:r>
            <a:r>
              <a:rPr lang="en-US" dirty="0" smtClean="0">
                <a:latin typeface="Times New Roman"/>
                <a:cs typeface="Times New Roman"/>
              </a:rPr>
              <a:t>into</a:t>
            </a:r>
            <a:r>
              <a:rPr lang="en-US" spc="80" dirty="0" smtClean="0">
                <a:latin typeface="Times New Roman"/>
                <a:cs typeface="Times New Roman"/>
              </a:rPr>
              <a:t> </a:t>
            </a:r>
            <a:r>
              <a:rPr lang="en-US" dirty="0" smtClean="0">
                <a:latin typeface="Times New Roman"/>
                <a:cs typeface="Times New Roman"/>
              </a:rPr>
              <a:t>microhabitats</a:t>
            </a:r>
            <a:r>
              <a:rPr lang="en-US" spc="90" dirty="0" smtClean="0">
                <a:latin typeface="Times New Roman"/>
                <a:cs typeface="Times New Roman"/>
              </a:rPr>
              <a:t> </a:t>
            </a:r>
            <a:r>
              <a:rPr lang="en-US" dirty="0" smtClean="0">
                <a:latin typeface="Times New Roman"/>
                <a:cs typeface="Times New Roman"/>
              </a:rPr>
              <a:t>which</a:t>
            </a:r>
            <a:r>
              <a:rPr lang="en-US" spc="80" dirty="0" smtClean="0">
                <a:latin typeface="Times New Roman"/>
                <a:cs typeface="Times New Roman"/>
              </a:rPr>
              <a:t> </a:t>
            </a:r>
            <a:r>
              <a:rPr lang="en-US" dirty="0" smtClean="0">
                <a:latin typeface="Times New Roman"/>
                <a:cs typeface="Times New Roman"/>
              </a:rPr>
              <a:t>host</a:t>
            </a:r>
            <a:r>
              <a:rPr lang="en-US" spc="90" dirty="0" smtClean="0">
                <a:latin typeface="Times New Roman"/>
                <a:cs typeface="Times New Roman"/>
              </a:rPr>
              <a:t> </a:t>
            </a:r>
            <a:r>
              <a:rPr lang="en-US" dirty="0" smtClean="0">
                <a:latin typeface="Times New Roman"/>
                <a:cs typeface="Times New Roman"/>
              </a:rPr>
              <a:t>varied</a:t>
            </a:r>
            <a:r>
              <a:rPr lang="en-US" spc="95" dirty="0" smtClean="0">
                <a:latin typeface="Times New Roman"/>
                <a:cs typeface="Times New Roman"/>
              </a:rPr>
              <a:t> </a:t>
            </a:r>
            <a:r>
              <a:rPr lang="en-US" dirty="0" smtClean="0">
                <a:latin typeface="Times New Roman"/>
                <a:cs typeface="Times New Roman"/>
              </a:rPr>
              <a:t>species</a:t>
            </a:r>
            <a:r>
              <a:rPr lang="en-US" spc="85" dirty="0" smtClean="0">
                <a:latin typeface="Times New Roman"/>
                <a:cs typeface="Times New Roman"/>
              </a:rPr>
              <a:t> </a:t>
            </a:r>
            <a:r>
              <a:rPr lang="en-US" dirty="0" smtClean="0">
                <a:latin typeface="Times New Roman"/>
                <a:cs typeface="Times New Roman"/>
              </a:rPr>
              <a:t>of</a:t>
            </a:r>
            <a:r>
              <a:rPr lang="en-US" spc="90" dirty="0" smtClean="0">
                <a:latin typeface="Times New Roman"/>
                <a:cs typeface="Times New Roman"/>
              </a:rPr>
              <a:t> </a:t>
            </a:r>
            <a:r>
              <a:rPr lang="en-US" dirty="0" smtClean="0">
                <a:latin typeface="Times New Roman"/>
                <a:cs typeface="Times New Roman"/>
              </a:rPr>
              <a:t>flora</a:t>
            </a:r>
            <a:r>
              <a:rPr lang="en-US" spc="95" dirty="0" smtClean="0">
                <a:latin typeface="Times New Roman"/>
                <a:cs typeface="Times New Roman"/>
              </a:rPr>
              <a:t> </a:t>
            </a:r>
            <a:r>
              <a:rPr lang="en-US" dirty="0" smtClean="0">
                <a:latin typeface="Times New Roman"/>
                <a:cs typeface="Times New Roman"/>
              </a:rPr>
              <a:t>and</a:t>
            </a:r>
            <a:r>
              <a:rPr lang="en-US" spc="80" dirty="0" smtClean="0">
                <a:latin typeface="Times New Roman"/>
                <a:cs typeface="Times New Roman"/>
              </a:rPr>
              <a:t> </a:t>
            </a:r>
            <a:r>
              <a:rPr lang="en-US" dirty="0" smtClean="0">
                <a:latin typeface="Times New Roman"/>
                <a:cs typeface="Times New Roman"/>
              </a:rPr>
              <a:t>fauna.</a:t>
            </a:r>
            <a:r>
              <a:rPr lang="en-US" spc="85" dirty="0" smtClean="0">
                <a:latin typeface="Times New Roman"/>
                <a:cs typeface="Times New Roman"/>
              </a:rPr>
              <a:t> </a:t>
            </a:r>
            <a:r>
              <a:rPr lang="en-US" spc="-25" dirty="0" smtClean="0">
                <a:latin typeface="Times New Roman"/>
                <a:cs typeface="Times New Roman"/>
              </a:rPr>
              <a:t>Our </a:t>
            </a:r>
            <a:r>
              <a:rPr lang="en-US" dirty="0" smtClean="0">
                <a:latin typeface="Times New Roman"/>
                <a:cs typeface="Times New Roman"/>
              </a:rPr>
              <a:t>environmental</a:t>
            </a:r>
            <a:r>
              <a:rPr lang="en-US" spc="-60" dirty="0" smtClean="0">
                <a:latin typeface="Times New Roman"/>
                <a:cs typeface="Times New Roman"/>
              </a:rPr>
              <a:t> </a:t>
            </a:r>
            <a:r>
              <a:rPr lang="en-US" spc="-10" dirty="0" smtClean="0">
                <a:latin typeface="Times New Roman"/>
                <a:cs typeface="Times New Roman"/>
              </a:rPr>
              <a:t>awareness</a:t>
            </a:r>
            <a:r>
              <a:rPr lang="en-US" spc="-45" dirty="0" smtClean="0">
                <a:latin typeface="Times New Roman"/>
                <a:cs typeface="Times New Roman"/>
              </a:rPr>
              <a:t> </a:t>
            </a:r>
            <a:r>
              <a:rPr lang="en-US" dirty="0" err="1" smtClean="0">
                <a:latin typeface="Times New Roman"/>
                <a:cs typeface="Times New Roman"/>
              </a:rPr>
              <a:t>programmes</a:t>
            </a:r>
            <a:r>
              <a:rPr lang="en-US" spc="-45" dirty="0" smtClean="0">
                <a:latin typeface="Times New Roman"/>
                <a:cs typeface="Times New Roman"/>
              </a:rPr>
              <a:t> </a:t>
            </a:r>
            <a:r>
              <a:rPr lang="en-US" dirty="0" smtClean="0">
                <a:latin typeface="Times New Roman"/>
                <a:cs typeface="Times New Roman"/>
              </a:rPr>
              <a:t>aim</a:t>
            </a:r>
            <a:r>
              <a:rPr lang="en-US" spc="-55" dirty="0" smtClean="0">
                <a:latin typeface="Times New Roman"/>
                <a:cs typeface="Times New Roman"/>
              </a:rPr>
              <a:t> </a:t>
            </a:r>
            <a:r>
              <a:rPr lang="en-US" dirty="0" smtClean="0">
                <a:latin typeface="Times New Roman"/>
                <a:cs typeface="Times New Roman"/>
              </a:rPr>
              <a:t>to</a:t>
            </a:r>
            <a:r>
              <a:rPr lang="en-US" spc="-55" dirty="0" smtClean="0">
                <a:latin typeface="Times New Roman"/>
                <a:cs typeface="Times New Roman"/>
              </a:rPr>
              <a:t> </a:t>
            </a:r>
            <a:r>
              <a:rPr lang="en-US" spc="-10" dirty="0" err="1" smtClean="0">
                <a:latin typeface="Times New Roman"/>
                <a:cs typeface="Times New Roman"/>
              </a:rPr>
              <a:t>sensitise</a:t>
            </a:r>
            <a:r>
              <a:rPr lang="en-US" spc="-60" dirty="0" smtClean="0">
                <a:latin typeface="Times New Roman"/>
                <a:cs typeface="Times New Roman"/>
              </a:rPr>
              <a:t> </a:t>
            </a:r>
            <a:r>
              <a:rPr lang="en-US" dirty="0" smtClean="0">
                <a:latin typeface="Times New Roman"/>
                <a:cs typeface="Times New Roman"/>
              </a:rPr>
              <a:t>young</a:t>
            </a:r>
            <a:r>
              <a:rPr lang="en-US" spc="-60" dirty="0" smtClean="0">
                <a:latin typeface="Times New Roman"/>
                <a:cs typeface="Times New Roman"/>
              </a:rPr>
              <a:t> </a:t>
            </a:r>
            <a:r>
              <a:rPr lang="en-US" dirty="0" smtClean="0">
                <a:latin typeface="Times New Roman"/>
                <a:cs typeface="Times New Roman"/>
              </a:rPr>
              <a:t>children,</a:t>
            </a:r>
            <a:r>
              <a:rPr lang="en-US" spc="-45" dirty="0" smtClean="0">
                <a:latin typeface="Times New Roman"/>
                <a:cs typeface="Times New Roman"/>
              </a:rPr>
              <a:t> </a:t>
            </a:r>
            <a:r>
              <a:rPr lang="en-US" dirty="0" smtClean="0">
                <a:latin typeface="Times New Roman"/>
                <a:cs typeface="Times New Roman"/>
              </a:rPr>
              <a:t>and</a:t>
            </a:r>
            <a:r>
              <a:rPr lang="en-US" spc="-45" dirty="0" smtClean="0">
                <a:latin typeface="Times New Roman"/>
                <a:cs typeface="Times New Roman"/>
              </a:rPr>
              <a:t> </a:t>
            </a:r>
            <a:r>
              <a:rPr lang="en-US" spc="-10" dirty="0" smtClean="0">
                <a:latin typeface="Times New Roman"/>
                <a:cs typeface="Times New Roman"/>
              </a:rPr>
              <a:t>we</a:t>
            </a:r>
            <a:r>
              <a:rPr lang="en-US" spc="-65" dirty="0" smtClean="0">
                <a:latin typeface="Times New Roman"/>
                <a:cs typeface="Times New Roman"/>
              </a:rPr>
              <a:t> </a:t>
            </a:r>
            <a:r>
              <a:rPr lang="en-US" spc="-20" dirty="0" smtClean="0">
                <a:latin typeface="Times New Roman"/>
                <a:cs typeface="Times New Roman"/>
              </a:rPr>
              <a:t>have </a:t>
            </a:r>
            <a:r>
              <a:rPr lang="en-US" dirty="0" smtClean="0">
                <a:latin typeface="Times New Roman"/>
                <a:cs typeface="Times New Roman"/>
              </a:rPr>
              <a:t>been</a:t>
            </a:r>
            <a:r>
              <a:rPr lang="en-US" spc="204" dirty="0" smtClean="0">
                <a:latin typeface="Times New Roman"/>
                <a:cs typeface="Times New Roman"/>
              </a:rPr>
              <a:t> </a:t>
            </a:r>
            <a:r>
              <a:rPr lang="en-US" dirty="0" smtClean="0">
                <a:latin typeface="Times New Roman"/>
                <a:cs typeface="Times New Roman"/>
              </a:rPr>
              <a:t>able</a:t>
            </a:r>
            <a:r>
              <a:rPr lang="en-US" spc="204" dirty="0" smtClean="0">
                <a:latin typeface="Times New Roman"/>
                <a:cs typeface="Times New Roman"/>
              </a:rPr>
              <a:t> </a:t>
            </a:r>
            <a:r>
              <a:rPr lang="en-US" dirty="0" smtClean="0">
                <a:latin typeface="Times New Roman"/>
                <a:cs typeface="Times New Roman"/>
              </a:rPr>
              <a:t>to</a:t>
            </a:r>
            <a:r>
              <a:rPr lang="en-US" spc="215" dirty="0" smtClean="0">
                <a:latin typeface="Times New Roman"/>
                <a:cs typeface="Times New Roman"/>
              </a:rPr>
              <a:t> </a:t>
            </a:r>
            <a:r>
              <a:rPr lang="en-US" dirty="0" smtClean="0">
                <a:latin typeface="Times New Roman"/>
                <a:cs typeface="Times New Roman"/>
              </a:rPr>
              <a:t>reach</a:t>
            </a:r>
            <a:r>
              <a:rPr lang="en-US" spc="204" dirty="0" smtClean="0">
                <a:latin typeface="Times New Roman"/>
                <a:cs typeface="Times New Roman"/>
              </a:rPr>
              <a:t> </a:t>
            </a:r>
            <a:r>
              <a:rPr lang="en-US" dirty="0" smtClean="0">
                <a:latin typeface="Times New Roman"/>
                <a:cs typeface="Times New Roman"/>
              </a:rPr>
              <a:t>to</a:t>
            </a:r>
            <a:r>
              <a:rPr lang="en-US" spc="215" dirty="0" smtClean="0">
                <a:latin typeface="Times New Roman"/>
                <a:cs typeface="Times New Roman"/>
              </a:rPr>
              <a:t> </a:t>
            </a:r>
            <a:r>
              <a:rPr lang="en-US" dirty="0" smtClean="0">
                <a:latin typeface="Times New Roman"/>
                <a:cs typeface="Times New Roman"/>
              </a:rPr>
              <a:t>91,025</a:t>
            </a:r>
            <a:r>
              <a:rPr lang="en-US" spc="204" dirty="0" smtClean="0">
                <a:latin typeface="Times New Roman"/>
                <a:cs typeface="Times New Roman"/>
              </a:rPr>
              <a:t> </a:t>
            </a:r>
            <a:r>
              <a:rPr lang="en-US" dirty="0" smtClean="0">
                <a:latin typeface="Times New Roman"/>
                <a:cs typeface="Times New Roman"/>
              </a:rPr>
              <a:t>persons,</a:t>
            </a:r>
            <a:r>
              <a:rPr lang="en-US" spc="204" dirty="0" smtClean="0">
                <a:latin typeface="Times New Roman"/>
                <a:cs typeface="Times New Roman"/>
              </a:rPr>
              <a:t> </a:t>
            </a:r>
            <a:r>
              <a:rPr lang="en-US" dirty="0" smtClean="0">
                <a:latin typeface="Times New Roman"/>
                <a:cs typeface="Times New Roman"/>
              </a:rPr>
              <a:t>making</a:t>
            </a:r>
            <a:r>
              <a:rPr lang="en-US" spc="215" dirty="0" smtClean="0">
                <a:latin typeface="Times New Roman"/>
                <a:cs typeface="Times New Roman"/>
              </a:rPr>
              <a:t> </a:t>
            </a:r>
            <a:r>
              <a:rPr lang="en-US" dirty="0" smtClean="0">
                <a:latin typeface="Times New Roman"/>
                <a:cs typeface="Times New Roman"/>
              </a:rPr>
              <a:t>these</a:t>
            </a:r>
            <a:r>
              <a:rPr lang="en-US" spc="200" dirty="0" smtClean="0">
                <a:latin typeface="Times New Roman"/>
                <a:cs typeface="Times New Roman"/>
              </a:rPr>
              <a:t> </a:t>
            </a:r>
            <a:r>
              <a:rPr lang="en-US" dirty="0" smtClean="0">
                <a:latin typeface="Times New Roman"/>
                <a:cs typeface="Times New Roman"/>
              </a:rPr>
              <a:t>one</a:t>
            </a:r>
            <a:r>
              <a:rPr lang="en-US" spc="210" dirty="0" smtClean="0">
                <a:latin typeface="Times New Roman"/>
                <a:cs typeface="Times New Roman"/>
              </a:rPr>
              <a:t> </a:t>
            </a:r>
            <a:r>
              <a:rPr lang="en-US" dirty="0" smtClean="0">
                <a:latin typeface="Times New Roman"/>
                <a:cs typeface="Times New Roman"/>
              </a:rPr>
              <a:t>of</a:t>
            </a:r>
            <a:r>
              <a:rPr lang="en-US" spc="204" dirty="0" smtClean="0">
                <a:latin typeface="Times New Roman"/>
                <a:cs typeface="Times New Roman"/>
              </a:rPr>
              <a:t> </a:t>
            </a:r>
            <a:r>
              <a:rPr lang="en-US" dirty="0" smtClean="0">
                <a:latin typeface="Times New Roman"/>
                <a:cs typeface="Times New Roman"/>
              </a:rPr>
              <a:t>the</a:t>
            </a:r>
            <a:r>
              <a:rPr lang="en-US" spc="204" dirty="0" smtClean="0">
                <a:latin typeface="Times New Roman"/>
                <a:cs typeface="Times New Roman"/>
              </a:rPr>
              <a:t> </a:t>
            </a:r>
            <a:r>
              <a:rPr lang="en-US" dirty="0" smtClean="0">
                <a:latin typeface="Times New Roman"/>
                <a:cs typeface="Times New Roman"/>
              </a:rPr>
              <a:t>dynamic</a:t>
            </a:r>
            <a:r>
              <a:rPr lang="en-US" spc="210" dirty="0" smtClean="0">
                <a:latin typeface="Times New Roman"/>
                <a:cs typeface="Times New Roman"/>
              </a:rPr>
              <a:t> </a:t>
            </a:r>
            <a:r>
              <a:rPr lang="en-US" spc="-10" dirty="0" smtClean="0">
                <a:latin typeface="Times New Roman"/>
                <a:cs typeface="Times New Roman"/>
              </a:rPr>
              <a:t>green </a:t>
            </a:r>
            <a:r>
              <a:rPr lang="en-US" dirty="0" smtClean="0">
                <a:latin typeface="Times New Roman"/>
                <a:cs typeface="Times New Roman"/>
              </a:rPr>
              <a:t>initiatives</a:t>
            </a:r>
            <a:r>
              <a:rPr lang="en-US" spc="-10" dirty="0" smtClean="0">
                <a:latin typeface="Times New Roman"/>
                <a:cs typeface="Times New Roman"/>
              </a:rPr>
              <a:t> </a:t>
            </a:r>
            <a:r>
              <a:rPr lang="en-US" dirty="0" smtClean="0">
                <a:latin typeface="Times New Roman"/>
                <a:cs typeface="Times New Roman"/>
              </a:rPr>
              <a:t>by</a:t>
            </a:r>
            <a:r>
              <a:rPr lang="en-US" spc="-10" dirty="0" smtClean="0">
                <a:latin typeface="Times New Roman"/>
                <a:cs typeface="Times New Roman"/>
              </a:rPr>
              <a:t> </a:t>
            </a:r>
            <a:r>
              <a:rPr lang="en-US" dirty="0" err="1" smtClean="0">
                <a:latin typeface="Times New Roman"/>
                <a:cs typeface="Times New Roman"/>
              </a:rPr>
              <a:t>corporates</a:t>
            </a:r>
            <a:r>
              <a:rPr lang="en-US" spc="-10" dirty="0" smtClean="0">
                <a:latin typeface="Times New Roman"/>
                <a:cs typeface="Times New Roman"/>
              </a:rPr>
              <a:t> </a:t>
            </a:r>
            <a:r>
              <a:rPr lang="en-US" dirty="0" smtClean="0">
                <a:latin typeface="Times New Roman"/>
                <a:cs typeface="Times New Roman"/>
              </a:rPr>
              <a:t>in</a:t>
            </a:r>
            <a:r>
              <a:rPr lang="en-US" spc="-10" dirty="0" smtClean="0">
                <a:latin typeface="Times New Roman"/>
                <a:cs typeface="Times New Roman"/>
              </a:rPr>
              <a:t> India.</a:t>
            </a:r>
            <a:endParaRPr lang="en-US" dirty="0" smtClean="0">
              <a:latin typeface="Times New Roman"/>
              <a:cs typeface="Times New Roman"/>
            </a:endParaRPr>
          </a:p>
          <a:p>
            <a:pPr marL="241300" algn="just">
              <a:lnSpc>
                <a:spcPct val="100000"/>
              </a:lnSpc>
              <a:spcBef>
                <a:spcPts val="625"/>
              </a:spcBef>
              <a:buAutoNum type="arabicPeriod" startAt="5"/>
              <a:tabLst>
                <a:tab pos="241300" algn="l"/>
              </a:tabLst>
            </a:pPr>
            <a:r>
              <a:rPr lang="en-US" b="1" dirty="0" err="1" smtClean="0">
                <a:latin typeface="Times New Roman"/>
                <a:cs typeface="Times New Roman"/>
              </a:rPr>
              <a:t>Amrutdhara</a:t>
            </a:r>
            <a:r>
              <a:rPr lang="en-US" b="1" spc="-30" dirty="0" smtClean="0">
                <a:latin typeface="Times New Roman"/>
                <a:cs typeface="Times New Roman"/>
              </a:rPr>
              <a:t> </a:t>
            </a:r>
            <a:r>
              <a:rPr lang="en-US" b="1" dirty="0" smtClean="0">
                <a:latin typeface="Times New Roman"/>
                <a:cs typeface="Times New Roman"/>
              </a:rPr>
              <a:t>-</a:t>
            </a:r>
            <a:r>
              <a:rPr lang="en-US" b="1" spc="-35" dirty="0" smtClean="0">
                <a:latin typeface="Times New Roman"/>
                <a:cs typeface="Times New Roman"/>
              </a:rPr>
              <a:t> </a:t>
            </a:r>
            <a:r>
              <a:rPr lang="en-US" b="1" dirty="0" smtClean="0">
                <a:latin typeface="Times New Roman"/>
                <a:cs typeface="Times New Roman"/>
              </a:rPr>
              <a:t>Drinking</a:t>
            </a:r>
            <a:r>
              <a:rPr lang="en-US" b="1" spc="-45" dirty="0" smtClean="0">
                <a:latin typeface="Times New Roman"/>
                <a:cs typeface="Times New Roman"/>
              </a:rPr>
              <a:t> </a:t>
            </a:r>
            <a:r>
              <a:rPr lang="en-US" b="1" spc="-10" dirty="0" smtClean="0">
                <a:latin typeface="Times New Roman"/>
                <a:cs typeface="Times New Roman"/>
              </a:rPr>
              <a:t>Water:</a:t>
            </a:r>
            <a:endParaRPr lang="en-US" dirty="0" smtClean="0">
              <a:latin typeface="Times New Roman"/>
              <a:cs typeface="Times New Roman"/>
            </a:endParaRPr>
          </a:p>
          <a:p>
            <a:pPr marL="241300" marR="6985" algn="just">
              <a:lnSpc>
                <a:spcPct val="143800"/>
              </a:lnSpc>
              <a:spcBef>
                <a:spcPts val="5"/>
              </a:spcBef>
            </a:pPr>
            <a:r>
              <a:rPr lang="en-US" dirty="0" smtClean="0">
                <a:latin typeface="Times New Roman"/>
                <a:cs typeface="Times New Roman"/>
              </a:rPr>
              <a:t>Tata</a:t>
            </a:r>
            <a:r>
              <a:rPr lang="en-US" spc="10" dirty="0" smtClean="0">
                <a:latin typeface="Times New Roman"/>
                <a:cs typeface="Times New Roman"/>
              </a:rPr>
              <a:t> </a:t>
            </a:r>
            <a:r>
              <a:rPr lang="en-US" dirty="0" smtClean="0">
                <a:latin typeface="Times New Roman"/>
                <a:cs typeface="Times New Roman"/>
              </a:rPr>
              <a:t>Motors,</a:t>
            </a:r>
            <a:r>
              <a:rPr lang="en-US" spc="15" dirty="0" smtClean="0">
                <a:latin typeface="Times New Roman"/>
                <a:cs typeface="Times New Roman"/>
              </a:rPr>
              <a:t> </a:t>
            </a:r>
            <a:r>
              <a:rPr lang="en-US" dirty="0" smtClean="0">
                <a:latin typeface="Times New Roman"/>
                <a:cs typeface="Times New Roman"/>
              </a:rPr>
              <a:t>as</a:t>
            </a:r>
            <a:r>
              <a:rPr lang="en-US" spc="10" dirty="0" smtClean="0">
                <a:latin typeface="Times New Roman"/>
                <a:cs typeface="Times New Roman"/>
              </a:rPr>
              <a:t> </a:t>
            </a:r>
            <a:r>
              <a:rPr lang="en-US" dirty="0" smtClean="0">
                <a:latin typeface="Times New Roman"/>
                <a:cs typeface="Times New Roman"/>
              </a:rPr>
              <a:t>a</a:t>
            </a:r>
            <a:r>
              <a:rPr lang="en-US" spc="10" dirty="0" smtClean="0">
                <a:latin typeface="Times New Roman"/>
                <a:cs typeface="Times New Roman"/>
              </a:rPr>
              <a:t> </a:t>
            </a:r>
            <a:r>
              <a:rPr lang="en-US" dirty="0" smtClean="0">
                <a:latin typeface="Times New Roman"/>
                <a:cs typeface="Times New Roman"/>
              </a:rPr>
              <a:t>part</a:t>
            </a:r>
            <a:r>
              <a:rPr lang="en-US" spc="15" dirty="0" smtClean="0">
                <a:latin typeface="Times New Roman"/>
                <a:cs typeface="Times New Roman"/>
              </a:rPr>
              <a:t> </a:t>
            </a:r>
            <a:r>
              <a:rPr lang="en-US" dirty="0" smtClean="0">
                <a:latin typeface="Times New Roman"/>
                <a:cs typeface="Times New Roman"/>
              </a:rPr>
              <a:t>of</a:t>
            </a:r>
            <a:r>
              <a:rPr lang="en-US" spc="-5" dirty="0" smtClean="0">
                <a:latin typeface="Times New Roman"/>
                <a:cs typeface="Times New Roman"/>
              </a:rPr>
              <a:t> </a:t>
            </a:r>
            <a:r>
              <a:rPr lang="en-US" dirty="0" smtClean="0">
                <a:latin typeface="Times New Roman"/>
                <a:cs typeface="Times New Roman"/>
              </a:rPr>
              <a:t>its</a:t>
            </a:r>
            <a:r>
              <a:rPr lang="en-US" spc="15" dirty="0" smtClean="0">
                <a:latin typeface="Times New Roman"/>
                <a:cs typeface="Times New Roman"/>
              </a:rPr>
              <a:t> </a:t>
            </a:r>
            <a:r>
              <a:rPr lang="en-US" dirty="0" err="1" smtClean="0">
                <a:latin typeface="Times New Roman"/>
                <a:cs typeface="Times New Roman"/>
              </a:rPr>
              <a:t>Amrutdhara</a:t>
            </a:r>
            <a:r>
              <a:rPr lang="en-US" spc="5" dirty="0" smtClean="0">
                <a:latin typeface="Times New Roman"/>
                <a:cs typeface="Times New Roman"/>
              </a:rPr>
              <a:t> </a:t>
            </a:r>
            <a:r>
              <a:rPr lang="en-US" dirty="0" err="1" smtClean="0">
                <a:latin typeface="Times New Roman"/>
                <a:cs typeface="Times New Roman"/>
              </a:rPr>
              <a:t>programme</a:t>
            </a:r>
            <a:r>
              <a:rPr lang="en-US" dirty="0" smtClean="0">
                <a:latin typeface="Times New Roman"/>
                <a:cs typeface="Times New Roman"/>
              </a:rPr>
              <a:t>,</a:t>
            </a:r>
            <a:r>
              <a:rPr lang="en-US" spc="15" dirty="0" smtClean="0">
                <a:latin typeface="Times New Roman"/>
                <a:cs typeface="Times New Roman"/>
              </a:rPr>
              <a:t> </a:t>
            </a:r>
            <a:r>
              <a:rPr lang="en-US" dirty="0" smtClean="0">
                <a:latin typeface="Times New Roman"/>
                <a:cs typeface="Times New Roman"/>
              </a:rPr>
              <a:t>has</a:t>
            </a:r>
            <a:r>
              <a:rPr lang="en-US" spc="15" dirty="0" smtClean="0">
                <a:latin typeface="Times New Roman"/>
                <a:cs typeface="Times New Roman"/>
              </a:rPr>
              <a:t> </a:t>
            </a:r>
            <a:r>
              <a:rPr lang="en-US" dirty="0" smtClean="0">
                <a:latin typeface="Times New Roman"/>
                <a:cs typeface="Times New Roman"/>
              </a:rPr>
              <a:t>been</a:t>
            </a:r>
            <a:r>
              <a:rPr lang="en-US" spc="10" dirty="0" smtClean="0">
                <a:latin typeface="Times New Roman"/>
                <a:cs typeface="Times New Roman"/>
              </a:rPr>
              <a:t> </a:t>
            </a:r>
            <a:r>
              <a:rPr lang="en-US" dirty="0" smtClean="0">
                <a:latin typeface="Times New Roman"/>
                <a:cs typeface="Times New Roman"/>
              </a:rPr>
              <a:t>attempting</a:t>
            </a:r>
            <a:r>
              <a:rPr lang="en-US" spc="5" dirty="0" smtClean="0">
                <a:latin typeface="Times New Roman"/>
                <a:cs typeface="Times New Roman"/>
              </a:rPr>
              <a:t> </a:t>
            </a:r>
            <a:r>
              <a:rPr lang="en-US" dirty="0" smtClean="0">
                <a:latin typeface="Times New Roman"/>
                <a:cs typeface="Times New Roman"/>
              </a:rPr>
              <a:t>to</a:t>
            </a:r>
            <a:r>
              <a:rPr lang="en-US" spc="15" dirty="0" smtClean="0">
                <a:latin typeface="Times New Roman"/>
                <a:cs typeface="Times New Roman"/>
              </a:rPr>
              <a:t> </a:t>
            </a:r>
            <a:r>
              <a:rPr lang="en-US" spc="-20" dirty="0" smtClean="0">
                <a:latin typeface="Times New Roman"/>
                <a:cs typeface="Times New Roman"/>
              </a:rPr>
              <a:t>make </a:t>
            </a:r>
            <a:r>
              <a:rPr lang="en-US" dirty="0" smtClean="0">
                <a:latin typeface="Times New Roman"/>
                <a:cs typeface="Times New Roman"/>
              </a:rPr>
              <a:t>clean</a:t>
            </a:r>
            <a:r>
              <a:rPr lang="en-US" spc="-20" dirty="0" smtClean="0">
                <a:latin typeface="Times New Roman"/>
                <a:cs typeface="Times New Roman"/>
              </a:rPr>
              <a:t> </a:t>
            </a:r>
            <a:r>
              <a:rPr lang="en-US" dirty="0" smtClean="0">
                <a:latin typeface="Times New Roman"/>
                <a:cs typeface="Times New Roman"/>
              </a:rPr>
              <a:t>and</a:t>
            </a:r>
            <a:r>
              <a:rPr lang="en-US" spc="-15" dirty="0" smtClean="0">
                <a:latin typeface="Times New Roman"/>
                <a:cs typeface="Times New Roman"/>
              </a:rPr>
              <a:t> </a:t>
            </a:r>
            <a:r>
              <a:rPr lang="en-US" dirty="0" smtClean="0">
                <a:latin typeface="Times New Roman"/>
                <a:cs typeface="Times New Roman"/>
              </a:rPr>
              <a:t>safe</a:t>
            </a:r>
            <a:r>
              <a:rPr lang="en-US" spc="-25" dirty="0" smtClean="0">
                <a:latin typeface="Times New Roman"/>
                <a:cs typeface="Times New Roman"/>
              </a:rPr>
              <a:t> </a:t>
            </a:r>
            <a:r>
              <a:rPr lang="en-US" dirty="0" smtClean="0">
                <a:latin typeface="Times New Roman"/>
                <a:cs typeface="Times New Roman"/>
              </a:rPr>
              <a:t>drinking</a:t>
            </a:r>
            <a:r>
              <a:rPr lang="en-US" spc="-15" dirty="0" smtClean="0">
                <a:latin typeface="Times New Roman"/>
                <a:cs typeface="Times New Roman"/>
              </a:rPr>
              <a:t> </a:t>
            </a:r>
            <a:r>
              <a:rPr lang="en-US" dirty="0" smtClean="0">
                <a:latin typeface="Times New Roman"/>
                <a:cs typeface="Times New Roman"/>
              </a:rPr>
              <a:t>water</a:t>
            </a:r>
            <a:r>
              <a:rPr lang="en-US" spc="-30" dirty="0" smtClean="0">
                <a:latin typeface="Times New Roman"/>
                <a:cs typeface="Times New Roman"/>
              </a:rPr>
              <a:t> </a:t>
            </a:r>
            <a:r>
              <a:rPr lang="en-US" dirty="0" smtClean="0">
                <a:latin typeface="Times New Roman"/>
                <a:cs typeface="Times New Roman"/>
              </a:rPr>
              <a:t>accessible</a:t>
            </a:r>
            <a:r>
              <a:rPr lang="en-US" spc="-20" dirty="0" smtClean="0">
                <a:latin typeface="Times New Roman"/>
                <a:cs typeface="Times New Roman"/>
              </a:rPr>
              <a:t> </a:t>
            </a:r>
            <a:r>
              <a:rPr lang="en-US" dirty="0" smtClean="0">
                <a:latin typeface="Times New Roman"/>
                <a:cs typeface="Times New Roman"/>
              </a:rPr>
              <a:t>to</a:t>
            </a:r>
            <a:r>
              <a:rPr lang="en-US" spc="-15" dirty="0" smtClean="0">
                <a:latin typeface="Times New Roman"/>
                <a:cs typeface="Times New Roman"/>
              </a:rPr>
              <a:t> </a:t>
            </a:r>
            <a:r>
              <a:rPr lang="en-US" dirty="0" smtClean="0">
                <a:latin typeface="Times New Roman"/>
                <a:cs typeface="Times New Roman"/>
              </a:rPr>
              <a:t>water</a:t>
            </a:r>
            <a:r>
              <a:rPr lang="en-US" spc="-20" dirty="0" smtClean="0">
                <a:latin typeface="Times New Roman"/>
                <a:cs typeface="Times New Roman"/>
              </a:rPr>
              <a:t> </a:t>
            </a:r>
            <a:r>
              <a:rPr lang="en-US" dirty="0" smtClean="0">
                <a:latin typeface="Times New Roman"/>
                <a:cs typeface="Times New Roman"/>
              </a:rPr>
              <a:t>stressed</a:t>
            </a:r>
            <a:r>
              <a:rPr lang="en-US" spc="-15" dirty="0" smtClean="0">
                <a:latin typeface="Times New Roman"/>
                <a:cs typeface="Times New Roman"/>
              </a:rPr>
              <a:t> </a:t>
            </a:r>
            <a:r>
              <a:rPr lang="en-US" dirty="0" smtClean="0">
                <a:latin typeface="Times New Roman"/>
                <a:cs typeface="Times New Roman"/>
              </a:rPr>
              <a:t>habitations</a:t>
            </a:r>
            <a:r>
              <a:rPr lang="en-US" spc="-20" dirty="0" smtClean="0">
                <a:latin typeface="Times New Roman"/>
                <a:cs typeface="Times New Roman"/>
              </a:rPr>
              <a:t> </a:t>
            </a:r>
            <a:r>
              <a:rPr lang="en-US" dirty="0" smtClean="0">
                <a:latin typeface="Times New Roman"/>
                <a:cs typeface="Times New Roman"/>
              </a:rPr>
              <a:t>across</a:t>
            </a:r>
            <a:r>
              <a:rPr lang="en-US" spc="-15" dirty="0" smtClean="0">
                <a:latin typeface="Times New Roman"/>
                <a:cs typeface="Times New Roman"/>
              </a:rPr>
              <a:t> </a:t>
            </a:r>
            <a:r>
              <a:rPr lang="en-US" spc="-10" dirty="0" smtClean="0">
                <a:latin typeface="Times New Roman"/>
                <a:cs typeface="Times New Roman"/>
              </a:rPr>
              <a:t>India. </a:t>
            </a:r>
            <a:r>
              <a:rPr lang="en-US" dirty="0" err="1" smtClean="0">
                <a:latin typeface="Times New Roman"/>
                <a:cs typeface="Times New Roman"/>
              </a:rPr>
              <a:t>Amrutdhara</a:t>
            </a:r>
            <a:r>
              <a:rPr lang="en-US" spc="355" dirty="0" smtClean="0">
                <a:latin typeface="Times New Roman"/>
                <a:cs typeface="Times New Roman"/>
              </a:rPr>
              <a:t> </a:t>
            </a:r>
            <a:r>
              <a:rPr lang="en-US" dirty="0" smtClean="0">
                <a:latin typeface="Times New Roman"/>
                <a:cs typeface="Times New Roman"/>
              </a:rPr>
              <a:t>is</a:t>
            </a:r>
            <a:r>
              <a:rPr lang="en-US" spc="350" dirty="0" smtClean="0">
                <a:latin typeface="Times New Roman"/>
                <a:cs typeface="Times New Roman"/>
              </a:rPr>
              <a:t> </a:t>
            </a:r>
            <a:r>
              <a:rPr lang="en-US" dirty="0" smtClean="0">
                <a:latin typeface="Times New Roman"/>
                <a:cs typeface="Times New Roman"/>
              </a:rPr>
              <a:t>a</a:t>
            </a:r>
            <a:r>
              <a:rPr lang="en-US" spc="355" dirty="0" smtClean="0">
                <a:latin typeface="Times New Roman"/>
                <a:cs typeface="Times New Roman"/>
              </a:rPr>
              <a:t> </a:t>
            </a:r>
            <a:r>
              <a:rPr lang="en-US" dirty="0" smtClean="0">
                <a:latin typeface="Times New Roman"/>
                <a:cs typeface="Times New Roman"/>
              </a:rPr>
              <a:t>National</a:t>
            </a:r>
            <a:r>
              <a:rPr lang="en-US" spc="350" dirty="0" smtClean="0">
                <a:latin typeface="Times New Roman"/>
                <a:cs typeface="Times New Roman"/>
              </a:rPr>
              <a:t> </a:t>
            </a:r>
            <a:r>
              <a:rPr lang="en-US" dirty="0" smtClean="0">
                <a:latin typeface="Times New Roman"/>
                <a:cs typeface="Times New Roman"/>
              </a:rPr>
              <a:t>Drinking</a:t>
            </a:r>
            <a:r>
              <a:rPr lang="en-US" spc="360" dirty="0" smtClean="0">
                <a:latin typeface="Times New Roman"/>
                <a:cs typeface="Times New Roman"/>
              </a:rPr>
              <a:t> </a:t>
            </a:r>
            <a:r>
              <a:rPr lang="en-US" dirty="0" smtClean="0">
                <a:latin typeface="Times New Roman"/>
                <a:cs typeface="Times New Roman"/>
              </a:rPr>
              <a:t>Water</a:t>
            </a:r>
            <a:r>
              <a:rPr lang="en-US" spc="355" dirty="0" smtClean="0">
                <a:latin typeface="Times New Roman"/>
                <a:cs typeface="Times New Roman"/>
              </a:rPr>
              <a:t> </a:t>
            </a:r>
            <a:r>
              <a:rPr lang="en-US" dirty="0" smtClean="0">
                <a:latin typeface="Times New Roman"/>
                <a:cs typeface="Times New Roman"/>
              </a:rPr>
              <a:t>Project</a:t>
            </a:r>
            <a:r>
              <a:rPr lang="en-US" spc="340" dirty="0" smtClean="0">
                <a:latin typeface="Times New Roman"/>
                <a:cs typeface="Times New Roman"/>
              </a:rPr>
              <a:t> </a:t>
            </a:r>
            <a:r>
              <a:rPr lang="en-US" dirty="0" smtClean="0">
                <a:latin typeface="Times New Roman"/>
                <a:cs typeface="Times New Roman"/>
              </a:rPr>
              <a:t>initiated</a:t>
            </a:r>
            <a:r>
              <a:rPr lang="en-US" spc="340" dirty="0" smtClean="0">
                <a:latin typeface="Times New Roman"/>
                <a:cs typeface="Times New Roman"/>
              </a:rPr>
              <a:t> </a:t>
            </a:r>
            <a:r>
              <a:rPr lang="en-US" dirty="0" smtClean="0">
                <a:latin typeface="Times New Roman"/>
                <a:cs typeface="Times New Roman"/>
              </a:rPr>
              <a:t>by</a:t>
            </a:r>
            <a:r>
              <a:rPr lang="en-US" spc="350" dirty="0" smtClean="0">
                <a:latin typeface="Times New Roman"/>
                <a:cs typeface="Times New Roman"/>
              </a:rPr>
              <a:t> </a:t>
            </a:r>
            <a:r>
              <a:rPr lang="en-US" dirty="0" smtClean="0">
                <a:latin typeface="Times New Roman"/>
                <a:cs typeface="Times New Roman"/>
              </a:rPr>
              <a:t>Tata</a:t>
            </a:r>
            <a:r>
              <a:rPr lang="en-US" spc="345" dirty="0" smtClean="0">
                <a:latin typeface="Times New Roman"/>
                <a:cs typeface="Times New Roman"/>
              </a:rPr>
              <a:t> </a:t>
            </a:r>
            <a:r>
              <a:rPr lang="en-US" spc="-10" dirty="0" smtClean="0">
                <a:latin typeface="Times New Roman"/>
                <a:cs typeface="Times New Roman"/>
              </a:rPr>
              <a:t>Motors. </a:t>
            </a:r>
            <a:r>
              <a:rPr lang="en-US" dirty="0" smtClean="0">
                <a:latin typeface="Times New Roman"/>
                <a:cs typeface="Times New Roman"/>
              </a:rPr>
              <a:t>Government</a:t>
            </a:r>
            <a:r>
              <a:rPr lang="en-US" spc="-10" dirty="0" smtClean="0">
                <a:latin typeface="Times New Roman"/>
                <a:cs typeface="Times New Roman"/>
              </a:rPr>
              <a:t> </a:t>
            </a:r>
            <a:r>
              <a:rPr lang="en-US" dirty="0" smtClean="0">
                <a:latin typeface="Times New Roman"/>
                <a:cs typeface="Times New Roman"/>
              </a:rPr>
              <a:t>records</a:t>
            </a:r>
            <a:r>
              <a:rPr lang="en-US" spc="-20" dirty="0" smtClean="0">
                <a:latin typeface="Times New Roman"/>
                <a:cs typeface="Times New Roman"/>
              </a:rPr>
              <a:t> </a:t>
            </a:r>
            <a:r>
              <a:rPr lang="en-US" dirty="0" smtClean="0">
                <a:latin typeface="Times New Roman"/>
                <a:cs typeface="Times New Roman"/>
              </a:rPr>
              <a:t>show</a:t>
            </a:r>
            <a:r>
              <a:rPr lang="en-US" spc="-20" dirty="0" smtClean="0">
                <a:latin typeface="Times New Roman"/>
                <a:cs typeface="Times New Roman"/>
              </a:rPr>
              <a:t> </a:t>
            </a:r>
            <a:r>
              <a:rPr lang="en-US" dirty="0" smtClean="0">
                <a:latin typeface="Times New Roman"/>
                <a:cs typeface="Times New Roman"/>
              </a:rPr>
              <a:t>that</a:t>
            </a:r>
            <a:r>
              <a:rPr lang="en-US" spc="-20" dirty="0" smtClean="0">
                <a:latin typeface="Times New Roman"/>
                <a:cs typeface="Times New Roman"/>
              </a:rPr>
              <a:t> </a:t>
            </a:r>
            <a:r>
              <a:rPr lang="en-US" dirty="0" smtClean="0">
                <a:latin typeface="Times New Roman"/>
                <a:cs typeface="Times New Roman"/>
              </a:rPr>
              <a:t>in</a:t>
            </a:r>
            <a:r>
              <a:rPr lang="en-US" spc="-15" dirty="0" smtClean="0">
                <a:latin typeface="Times New Roman"/>
                <a:cs typeface="Times New Roman"/>
              </a:rPr>
              <a:t> </a:t>
            </a:r>
            <a:r>
              <a:rPr lang="en-US" dirty="0" smtClean="0">
                <a:latin typeface="Times New Roman"/>
                <a:cs typeface="Times New Roman"/>
              </a:rPr>
              <a:t>1980,</a:t>
            </a:r>
            <a:r>
              <a:rPr lang="en-US" spc="-10" dirty="0" smtClean="0">
                <a:latin typeface="Times New Roman"/>
                <a:cs typeface="Times New Roman"/>
              </a:rPr>
              <a:t> </a:t>
            </a:r>
            <a:r>
              <a:rPr lang="en-US" dirty="0" smtClean="0">
                <a:latin typeface="Times New Roman"/>
                <a:cs typeface="Times New Roman"/>
              </a:rPr>
              <a:t>just</a:t>
            </a:r>
            <a:r>
              <a:rPr lang="en-US" spc="-15" dirty="0" smtClean="0">
                <a:latin typeface="Times New Roman"/>
                <a:cs typeface="Times New Roman"/>
              </a:rPr>
              <a:t> </a:t>
            </a:r>
            <a:r>
              <a:rPr lang="en-US" dirty="0" smtClean="0">
                <a:latin typeface="Times New Roman"/>
                <a:cs typeface="Times New Roman"/>
              </a:rPr>
              <a:t>1%</a:t>
            </a:r>
            <a:r>
              <a:rPr lang="en-US" spc="-15" dirty="0" smtClean="0">
                <a:latin typeface="Times New Roman"/>
                <a:cs typeface="Times New Roman"/>
              </a:rPr>
              <a:t> </a:t>
            </a:r>
            <a:r>
              <a:rPr lang="en-US" dirty="0" smtClean="0">
                <a:latin typeface="Times New Roman"/>
                <a:cs typeface="Times New Roman"/>
              </a:rPr>
              <a:t>of</a:t>
            </a:r>
            <a:r>
              <a:rPr lang="en-US" spc="-5" dirty="0" smtClean="0">
                <a:latin typeface="Times New Roman"/>
                <a:cs typeface="Times New Roman"/>
              </a:rPr>
              <a:t> </a:t>
            </a:r>
            <a:r>
              <a:rPr lang="en-US" dirty="0" smtClean="0">
                <a:latin typeface="Times New Roman"/>
                <a:cs typeface="Times New Roman"/>
              </a:rPr>
              <a:t>India’s</a:t>
            </a:r>
            <a:r>
              <a:rPr lang="en-US" spc="-20" dirty="0" smtClean="0">
                <a:latin typeface="Times New Roman"/>
                <a:cs typeface="Times New Roman"/>
              </a:rPr>
              <a:t> </a:t>
            </a:r>
            <a:r>
              <a:rPr lang="en-US" dirty="0" smtClean="0">
                <a:latin typeface="Times New Roman"/>
                <a:cs typeface="Times New Roman"/>
              </a:rPr>
              <a:t>rural</a:t>
            </a:r>
            <a:r>
              <a:rPr lang="en-US" spc="-5" dirty="0" smtClean="0">
                <a:latin typeface="Times New Roman"/>
                <a:cs typeface="Times New Roman"/>
              </a:rPr>
              <a:t> </a:t>
            </a:r>
            <a:r>
              <a:rPr lang="en-US" dirty="0" smtClean="0">
                <a:latin typeface="Times New Roman"/>
                <a:cs typeface="Times New Roman"/>
              </a:rPr>
              <a:t>areas</a:t>
            </a:r>
            <a:r>
              <a:rPr lang="en-US" spc="-20" dirty="0" smtClean="0">
                <a:latin typeface="Times New Roman"/>
                <a:cs typeface="Times New Roman"/>
              </a:rPr>
              <a:t> </a:t>
            </a:r>
            <a:r>
              <a:rPr lang="en-US" dirty="0" smtClean="0">
                <a:latin typeface="Times New Roman"/>
                <a:cs typeface="Times New Roman"/>
              </a:rPr>
              <a:t>had</a:t>
            </a:r>
            <a:r>
              <a:rPr lang="en-US" spc="-10" dirty="0" smtClean="0">
                <a:latin typeface="Times New Roman"/>
                <a:cs typeface="Times New Roman"/>
              </a:rPr>
              <a:t> </a:t>
            </a:r>
            <a:r>
              <a:rPr lang="en-US" dirty="0" smtClean="0">
                <a:latin typeface="Times New Roman"/>
                <a:cs typeface="Times New Roman"/>
              </a:rPr>
              <a:t>access</a:t>
            </a:r>
            <a:r>
              <a:rPr lang="en-US" spc="-15" dirty="0" smtClean="0">
                <a:latin typeface="Times New Roman"/>
                <a:cs typeface="Times New Roman"/>
              </a:rPr>
              <a:t> </a:t>
            </a:r>
            <a:r>
              <a:rPr lang="en-US" spc="-25" dirty="0" smtClean="0">
                <a:latin typeface="Times New Roman"/>
                <a:cs typeface="Times New Roman"/>
              </a:rPr>
              <a:t>to </a:t>
            </a:r>
            <a:r>
              <a:rPr lang="en-US" dirty="0" smtClean="0">
                <a:latin typeface="Times New Roman"/>
                <a:cs typeface="Times New Roman"/>
              </a:rPr>
              <a:t>safe,</a:t>
            </a:r>
            <a:r>
              <a:rPr lang="en-US" spc="75" dirty="0" smtClean="0">
                <a:latin typeface="Times New Roman"/>
                <a:cs typeface="Times New Roman"/>
              </a:rPr>
              <a:t> </a:t>
            </a:r>
            <a:r>
              <a:rPr lang="en-US" dirty="0" smtClean="0">
                <a:latin typeface="Times New Roman"/>
                <a:cs typeface="Times New Roman"/>
              </a:rPr>
              <a:t>usable</a:t>
            </a:r>
            <a:r>
              <a:rPr lang="en-US" spc="95" dirty="0" smtClean="0">
                <a:latin typeface="Times New Roman"/>
                <a:cs typeface="Times New Roman"/>
              </a:rPr>
              <a:t> </a:t>
            </a:r>
            <a:r>
              <a:rPr lang="en-US" dirty="0" smtClean="0">
                <a:latin typeface="Times New Roman"/>
                <a:cs typeface="Times New Roman"/>
              </a:rPr>
              <a:t>water.</a:t>
            </a:r>
            <a:r>
              <a:rPr lang="en-US" spc="80" dirty="0" smtClean="0">
                <a:latin typeface="Times New Roman"/>
                <a:cs typeface="Times New Roman"/>
              </a:rPr>
              <a:t> </a:t>
            </a:r>
            <a:r>
              <a:rPr lang="en-US" dirty="0" smtClean="0">
                <a:latin typeface="Times New Roman"/>
                <a:cs typeface="Times New Roman"/>
              </a:rPr>
              <a:t>By</a:t>
            </a:r>
            <a:r>
              <a:rPr lang="en-US" spc="85" dirty="0" smtClean="0">
                <a:latin typeface="Times New Roman"/>
                <a:cs typeface="Times New Roman"/>
              </a:rPr>
              <a:t> </a:t>
            </a:r>
            <a:r>
              <a:rPr lang="en-US" dirty="0" smtClean="0">
                <a:latin typeface="Times New Roman"/>
                <a:cs typeface="Times New Roman"/>
              </a:rPr>
              <a:t>2013,</a:t>
            </a:r>
            <a:r>
              <a:rPr lang="en-US" spc="80" dirty="0" smtClean="0">
                <a:latin typeface="Times New Roman"/>
                <a:cs typeface="Times New Roman"/>
              </a:rPr>
              <a:t> </a:t>
            </a:r>
            <a:r>
              <a:rPr lang="en-US" dirty="0" smtClean="0">
                <a:latin typeface="Times New Roman"/>
                <a:cs typeface="Times New Roman"/>
              </a:rPr>
              <a:t>that</a:t>
            </a:r>
            <a:r>
              <a:rPr lang="en-US" spc="90" dirty="0" smtClean="0">
                <a:latin typeface="Times New Roman"/>
                <a:cs typeface="Times New Roman"/>
              </a:rPr>
              <a:t> </a:t>
            </a:r>
            <a:r>
              <a:rPr lang="en-US" dirty="0" smtClean="0">
                <a:latin typeface="Times New Roman"/>
                <a:cs typeface="Times New Roman"/>
              </a:rPr>
              <a:t>had</a:t>
            </a:r>
            <a:r>
              <a:rPr lang="en-US" spc="80" dirty="0" smtClean="0">
                <a:latin typeface="Times New Roman"/>
                <a:cs typeface="Times New Roman"/>
              </a:rPr>
              <a:t> </a:t>
            </a:r>
            <a:r>
              <a:rPr lang="en-US" dirty="0" smtClean="0">
                <a:latin typeface="Times New Roman"/>
                <a:cs typeface="Times New Roman"/>
              </a:rPr>
              <a:t>increased</a:t>
            </a:r>
            <a:r>
              <a:rPr lang="en-US" spc="85" dirty="0" smtClean="0">
                <a:latin typeface="Times New Roman"/>
                <a:cs typeface="Times New Roman"/>
              </a:rPr>
              <a:t> </a:t>
            </a:r>
            <a:r>
              <a:rPr lang="en-US" dirty="0" smtClean="0">
                <a:latin typeface="Times New Roman"/>
                <a:cs typeface="Times New Roman"/>
              </a:rPr>
              <a:t>to</a:t>
            </a:r>
            <a:r>
              <a:rPr lang="en-US" spc="80" dirty="0" smtClean="0">
                <a:latin typeface="Times New Roman"/>
                <a:cs typeface="Times New Roman"/>
              </a:rPr>
              <a:t> </a:t>
            </a:r>
            <a:r>
              <a:rPr lang="en-US" dirty="0" smtClean="0">
                <a:latin typeface="Times New Roman"/>
                <a:cs typeface="Times New Roman"/>
              </a:rPr>
              <a:t>30%,</a:t>
            </a:r>
            <a:r>
              <a:rPr lang="en-US" spc="85" dirty="0" smtClean="0">
                <a:latin typeface="Times New Roman"/>
                <a:cs typeface="Times New Roman"/>
              </a:rPr>
              <a:t> </a:t>
            </a:r>
            <a:r>
              <a:rPr lang="en-US" dirty="0" smtClean="0">
                <a:latin typeface="Times New Roman"/>
                <a:cs typeface="Times New Roman"/>
              </a:rPr>
              <a:t>but</a:t>
            </a:r>
            <a:r>
              <a:rPr lang="en-US" spc="85" dirty="0" smtClean="0">
                <a:latin typeface="Times New Roman"/>
                <a:cs typeface="Times New Roman"/>
              </a:rPr>
              <a:t> </a:t>
            </a:r>
            <a:r>
              <a:rPr lang="en-US" dirty="0" smtClean="0">
                <a:latin typeface="Times New Roman"/>
                <a:cs typeface="Times New Roman"/>
              </a:rPr>
              <a:t>the</a:t>
            </a:r>
            <a:r>
              <a:rPr lang="en-US" spc="85" dirty="0" smtClean="0">
                <a:latin typeface="Times New Roman"/>
                <a:cs typeface="Times New Roman"/>
              </a:rPr>
              <a:t> </a:t>
            </a:r>
            <a:r>
              <a:rPr lang="en-US" dirty="0" smtClean="0">
                <a:latin typeface="Times New Roman"/>
                <a:cs typeface="Times New Roman"/>
              </a:rPr>
              <a:t>majority</a:t>
            </a:r>
            <a:r>
              <a:rPr lang="en-US" spc="80" dirty="0" smtClean="0">
                <a:latin typeface="Times New Roman"/>
                <a:cs typeface="Times New Roman"/>
              </a:rPr>
              <a:t> </a:t>
            </a:r>
            <a:r>
              <a:rPr lang="en-US" dirty="0" smtClean="0">
                <a:latin typeface="Times New Roman"/>
                <a:cs typeface="Times New Roman"/>
              </a:rPr>
              <a:t>of</a:t>
            </a:r>
            <a:r>
              <a:rPr lang="en-US" spc="110" dirty="0" smtClean="0">
                <a:latin typeface="Times New Roman"/>
                <a:cs typeface="Times New Roman"/>
              </a:rPr>
              <a:t> </a:t>
            </a:r>
            <a:r>
              <a:rPr lang="en-US" spc="-10" dirty="0" smtClean="0">
                <a:latin typeface="Times New Roman"/>
                <a:cs typeface="Times New Roman"/>
              </a:rPr>
              <a:t>rural </a:t>
            </a:r>
            <a:r>
              <a:rPr lang="en-US" dirty="0" smtClean="0">
                <a:latin typeface="Times New Roman"/>
                <a:cs typeface="Times New Roman"/>
              </a:rPr>
              <a:t>India</a:t>
            </a:r>
            <a:r>
              <a:rPr lang="en-US" spc="50" dirty="0" smtClean="0">
                <a:latin typeface="Times New Roman"/>
                <a:cs typeface="Times New Roman"/>
              </a:rPr>
              <a:t> </a:t>
            </a:r>
            <a:r>
              <a:rPr lang="en-US" dirty="0" smtClean="0">
                <a:latin typeface="Times New Roman"/>
                <a:cs typeface="Times New Roman"/>
              </a:rPr>
              <a:t>continues</a:t>
            </a:r>
            <a:r>
              <a:rPr lang="en-US" spc="50" dirty="0" smtClean="0">
                <a:latin typeface="Times New Roman"/>
                <a:cs typeface="Times New Roman"/>
              </a:rPr>
              <a:t> </a:t>
            </a:r>
            <a:r>
              <a:rPr lang="en-US" dirty="0" smtClean="0">
                <a:latin typeface="Times New Roman"/>
                <a:cs typeface="Times New Roman"/>
              </a:rPr>
              <a:t>to</a:t>
            </a:r>
            <a:r>
              <a:rPr lang="en-US" spc="50" dirty="0" smtClean="0">
                <a:latin typeface="Times New Roman"/>
                <a:cs typeface="Times New Roman"/>
              </a:rPr>
              <a:t> </a:t>
            </a:r>
            <a:r>
              <a:rPr lang="en-US" dirty="0" smtClean="0">
                <a:latin typeface="Times New Roman"/>
                <a:cs typeface="Times New Roman"/>
              </a:rPr>
              <a:t>live</a:t>
            </a:r>
            <a:r>
              <a:rPr lang="en-US" spc="40" dirty="0" smtClean="0">
                <a:latin typeface="Times New Roman"/>
                <a:cs typeface="Times New Roman"/>
              </a:rPr>
              <a:t> </a:t>
            </a:r>
            <a:r>
              <a:rPr lang="en-US" dirty="0" smtClean="0">
                <a:latin typeface="Times New Roman"/>
                <a:cs typeface="Times New Roman"/>
              </a:rPr>
              <a:t>without</a:t>
            </a:r>
            <a:r>
              <a:rPr lang="en-US" spc="50" dirty="0" smtClean="0">
                <a:latin typeface="Times New Roman"/>
                <a:cs typeface="Times New Roman"/>
              </a:rPr>
              <a:t> </a:t>
            </a:r>
            <a:r>
              <a:rPr lang="en-US" dirty="0" smtClean="0">
                <a:latin typeface="Times New Roman"/>
                <a:cs typeface="Times New Roman"/>
              </a:rPr>
              <a:t>proper</a:t>
            </a:r>
            <a:r>
              <a:rPr lang="en-US" spc="45" dirty="0" smtClean="0">
                <a:latin typeface="Times New Roman"/>
                <a:cs typeface="Times New Roman"/>
              </a:rPr>
              <a:t> </a:t>
            </a:r>
            <a:r>
              <a:rPr lang="en-US" dirty="0" smtClean="0">
                <a:latin typeface="Times New Roman"/>
                <a:cs typeface="Times New Roman"/>
              </a:rPr>
              <a:t>access</a:t>
            </a:r>
            <a:r>
              <a:rPr lang="en-US" spc="50" dirty="0" smtClean="0">
                <a:latin typeface="Times New Roman"/>
                <a:cs typeface="Times New Roman"/>
              </a:rPr>
              <a:t> </a:t>
            </a:r>
            <a:r>
              <a:rPr lang="en-US" dirty="0" smtClean="0">
                <a:latin typeface="Times New Roman"/>
                <a:cs typeface="Times New Roman"/>
              </a:rPr>
              <a:t>to</a:t>
            </a:r>
            <a:r>
              <a:rPr lang="en-US" spc="50" dirty="0" smtClean="0">
                <a:latin typeface="Times New Roman"/>
                <a:cs typeface="Times New Roman"/>
              </a:rPr>
              <a:t> </a:t>
            </a:r>
            <a:r>
              <a:rPr lang="en-US" dirty="0" smtClean="0">
                <a:latin typeface="Times New Roman"/>
                <a:cs typeface="Times New Roman"/>
              </a:rPr>
              <a:t>safe</a:t>
            </a:r>
            <a:r>
              <a:rPr lang="en-US" spc="40" dirty="0" smtClean="0">
                <a:latin typeface="Times New Roman"/>
                <a:cs typeface="Times New Roman"/>
              </a:rPr>
              <a:t> </a:t>
            </a:r>
            <a:r>
              <a:rPr lang="en-US" dirty="0" smtClean="0">
                <a:latin typeface="Times New Roman"/>
                <a:cs typeface="Times New Roman"/>
              </a:rPr>
              <a:t>drinking</a:t>
            </a:r>
            <a:r>
              <a:rPr lang="en-US" spc="45" dirty="0" smtClean="0">
                <a:latin typeface="Times New Roman"/>
                <a:cs typeface="Times New Roman"/>
              </a:rPr>
              <a:t> </a:t>
            </a:r>
            <a:r>
              <a:rPr lang="en-US" dirty="0" smtClean="0">
                <a:latin typeface="Times New Roman"/>
                <a:cs typeface="Times New Roman"/>
              </a:rPr>
              <a:t>water.</a:t>
            </a:r>
            <a:r>
              <a:rPr lang="en-US" spc="50" dirty="0" smtClean="0">
                <a:latin typeface="Times New Roman"/>
                <a:cs typeface="Times New Roman"/>
              </a:rPr>
              <a:t> </a:t>
            </a:r>
            <a:r>
              <a:rPr lang="en-US" dirty="0" smtClean="0">
                <a:latin typeface="Times New Roman"/>
                <a:cs typeface="Times New Roman"/>
              </a:rPr>
              <a:t>Less</a:t>
            </a:r>
            <a:r>
              <a:rPr lang="en-US" spc="60" dirty="0" smtClean="0">
                <a:latin typeface="Times New Roman"/>
                <a:cs typeface="Times New Roman"/>
              </a:rPr>
              <a:t> </a:t>
            </a:r>
            <a:r>
              <a:rPr lang="en-US" dirty="0" smtClean="0">
                <a:latin typeface="Times New Roman"/>
                <a:cs typeface="Times New Roman"/>
              </a:rPr>
              <a:t>than</a:t>
            </a:r>
            <a:r>
              <a:rPr lang="en-US" spc="45" dirty="0" smtClean="0">
                <a:latin typeface="Times New Roman"/>
                <a:cs typeface="Times New Roman"/>
              </a:rPr>
              <a:t> </a:t>
            </a:r>
            <a:r>
              <a:rPr lang="en-US" spc="-25" dirty="0" smtClean="0">
                <a:latin typeface="Times New Roman"/>
                <a:cs typeface="Times New Roman"/>
              </a:rPr>
              <a:t>50 </a:t>
            </a:r>
            <a:r>
              <a:rPr lang="en-US" dirty="0" smtClean="0">
                <a:latin typeface="Times New Roman"/>
                <a:cs typeface="Times New Roman"/>
              </a:rPr>
              <a:t>per</a:t>
            </a:r>
            <a:r>
              <a:rPr lang="en-US" spc="100" dirty="0" smtClean="0">
                <a:latin typeface="Times New Roman"/>
                <a:cs typeface="Times New Roman"/>
              </a:rPr>
              <a:t> </a:t>
            </a:r>
            <a:r>
              <a:rPr lang="en-US" dirty="0" smtClean="0">
                <a:latin typeface="Times New Roman"/>
                <a:cs typeface="Times New Roman"/>
              </a:rPr>
              <a:t>cent</a:t>
            </a:r>
            <a:r>
              <a:rPr lang="en-US" spc="90" dirty="0" smtClean="0">
                <a:latin typeface="Times New Roman"/>
                <a:cs typeface="Times New Roman"/>
              </a:rPr>
              <a:t> </a:t>
            </a:r>
            <a:r>
              <a:rPr lang="en-US" dirty="0" smtClean="0">
                <a:latin typeface="Times New Roman"/>
                <a:cs typeface="Times New Roman"/>
              </a:rPr>
              <a:t>of</a:t>
            </a:r>
            <a:r>
              <a:rPr lang="en-US" spc="85" dirty="0" smtClean="0">
                <a:latin typeface="Times New Roman"/>
                <a:cs typeface="Times New Roman"/>
              </a:rPr>
              <a:t> </a:t>
            </a:r>
            <a:r>
              <a:rPr lang="en-US" dirty="0" smtClean="0">
                <a:latin typeface="Times New Roman"/>
                <a:cs typeface="Times New Roman"/>
              </a:rPr>
              <a:t>the</a:t>
            </a:r>
            <a:r>
              <a:rPr lang="en-US" spc="100" dirty="0" smtClean="0">
                <a:latin typeface="Times New Roman"/>
                <a:cs typeface="Times New Roman"/>
              </a:rPr>
              <a:t> </a:t>
            </a:r>
            <a:r>
              <a:rPr lang="en-US" dirty="0" smtClean="0">
                <a:latin typeface="Times New Roman"/>
                <a:cs typeface="Times New Roman"/>
              </a:rPr>
              <a:t>population</a:t>
            </a:r>
            <a:r>
              <a:rPr lang="en-US" spc="95" dirty="0" smtClean="0">
                <a:latin typeface="Times New Roman"/>
                <a:cs typeface="Times New Roman"/>
              </a:rPr>
              <a:t> </a:t>
            </a:r>
            <a:r>
              <a:rPr lang="en-US" dirty="0" smtClean="0">
                <a:latin typeface="Times New Roman"/>
                <a:cs typeface="Times New Roman"/>
              </a:rPr>
              <a:t>in</a:t>
            </a:r>
            <a:r>
              <a:rPr lang="en-US" spc="105" dirty="0" smtClean="0">
                <a:latin typeface="Times New Roman"/>
                <a:cs typeface="Times New Roman"/>
              </a:rPr>
              <a:t> </a:t>
            </a:r>
            <a:r>
              <a:rPr lang="en-US" dirty="0" smtClean="0">
                <a:latin typeface="Times New Roman"/>
                <a:cs typeface="Times New Roman"/>
              </a:rPr>
              <a:t>India</a:t>
            </a:r>
            <a:r>
              <a:rPr lang="en-US" spc="100" dirty="0" smtClean="0">
                <a:latin typeface="Times New Roman"/>
                <a:cs typeface="Times New Roman"/>
              </a:rPr>
              <a:t> </a:t>
            </a:r>
            <a:r>
              <a:rPr lang="en-US" dirty="0" smtClean="0">
                <a:latin typeface="Times New Roman"/>
                <a:cs typeface="Times New Roman"/>
              </a:rPr>
              <a:t>has</a:t>
            </a:r>
            <a:r>
              <a:rPr lang="en-US" spc="105" dirty="0" smtClean="0">
                <a:latin typeface="Times New Roman"/>
                <a:cs typeface="Times New Roman"/>
              </a:rPr>
              <a:t> </a:t>
            </a:r>
            <a:r>
              <a:rPr lang="en-US" dirty="0" smtClean="0">
                <a:latin typeface="Times New Roman"/>
                <a:cs typeface="Times New Roman"/>
              </a:rPr>
              <a:t>access</a:t>
            </a:r>
            <a:r>
              <a:rPr lang="en-US" spc="95" dirty="0" smtClean="0">
                <a:latin typeface="Times New Roman"/>
                <a:cs typeface="Times New Roman"/>
              </a:rPr>
              <a:t> </a:t>
            </a:r>
            <a:r>
              <a:rPr lang="en-US" dirty="0" smtClean="0">
                <a:latin typeface="Times New Roman"/>
                <a:cs typeface="Times New Roman"/>
              </a:rPr>
              <a:t>to</a:t>
            </a:r>
            <a:r>
              <a:rPr lang="en-US" spc="114" dirty="0" smtClean="0">
                <a:latin typeface="Times New Roman"/>
                <a:cs typeface="Times New Roman"/>
              </a:rPr>
              <a:t> </a:t>
            </a:r>
            <a:r>
              <a:rPr lang="en-US" dirty="0" smtClean="0">
                <a:latin typeface="Times New Roman"/>
                <a:cs typeface="Times New Roman"/>
              </a:rPr>
              <a:t>safely</a:t>
            </a:r>
            <a:r>
              <a:rPr lang="en-US" spc="85" dirty="0" smtClean="0">
                <a:latin typeface="Times New Roman"/>
                <a:cs typeface="Times New Roman"/>
              </a:rPr>
              <a:t> </a:t>
            </a:r>
            <a:r>
              <a:rPr lang="en-US" dirty="0" smtClean="0">
                <a:latin typeface="Times New Roman"/>
                <a:cs typeface="Times New Roman"/>
              </a:rPr>
              <a:t>managed</a:t>
            </a:r>
            <a:r>
              <a:rPr lang="en-US" spc="95" dirty="0" smtClean="0">
                <a:latin typeface="Times New Roman"/>
                <a:cs typeface="Times New Roman"/>
              </a:rPr>
              <a:t> </a:t>
            </a:r>
            <a:r>
              <a:rPr lang="en-US" dirty="0" smtClean="0">
                <a:latin typeface="Times New Roman"/>
                <a:cs typeface="Times New Roman"/>
              </a:rPr>
              <a:t>drinking</a:t>
            </a:r>
            <a:r>
              <a:rPr lang="en-US" spc="95" dirty="0" smtClean="0">
                <a:latin typeface="Times New Roman"/>
                <a:cs typeface="Times New Roman"/>
              </a:rPr>
              <a:t> </a:t>
            </a:r>
            <a:r>
              <a:rPr lang="en-US" spc="-10" dirty="0" smtClean="0">
                <a:latin typeface="Times New Roman"/>
                <a:cs typeface="Times New Roman"/>
              </a:rPr>
              <a:t>water.</a:t>
            </a:r>
            <a:endParaRPr lang="en-US" dirty="0" smtClean="0">
              <a:latin typeface="Times New Roman"/>
              <a:cs typeface="Times New Roman"/>
            </a:endParaRP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464" y="285728"/>
            <a:ext cx="9952071" cy="5505473"/>
          </a:xfrm>
        </p:spPr>
        <p:txBody>
          <a:bodyPr>
            <a:normAutofit fontScale="55000" lnSpcReduction="20000"/>
          </a:bodyPr>
          <a:lstStyle/>
          <a:p>
            <a:pPr marL="241300" marR="9525" algn="just">
              <a:lnSpc>
                <a:spcPct val="143300"/>
              </a:lnSpc>
            </a:pPr>
            <a:r>
              <a:rPr lang="en-US" dirty="0" smtClean="0">
                <a:latin typeface="Times New Roman"/>
                <a:cs typeface="Times New Roman"/>
              </a:rPr>
              <a:t>Moreover,</a:t>
            </a:r>
            <a:r>
              <a:rPr lang="en-US" spc="335" dirty="0" smtClean="0">
                <a:latin typeface="Times New Roman"/>
                <a:cs typeface="Times New Roman"/>
              </a:rPr>
              <a:t> </a:t>
            </a:r>
            <a:r>
              <a:rPr lang="en-US" spc="-10" dirty="0" smtClean="0">
                <a:latin typeface="Times New Roman"/>
                <a:cs typeface="Times New Roman"/>
              </a:rPr>
              <a:t>two-</a:t>
            </a:r>
            <a:r>
              <a:rPr lang="en-US" dirty="0" smtClean="0">
                <a:latin typeface="Times New Roman"/>
                <a:cs typeface="Times New Roman"/>
              </a:rPr>
              <a:t>thirds</a:t>
            </a:r>
            <a:r>
              <a:rPr lang="en-US" spc="325" dirty="0" smtClean="0">
                <a:latin typeface="Times New Roman"/>
                <a:cs typeface="Times New Roman"/>
              </a:rPr>
              <a:t> </a:t>
            </a:r>
            <a:r>
              <a:rPr lang="en-US" dirty="0" smtClean="0">
                <a:latin typeface="Times New Roman"/>
                <a:cs typeface="Times New Roman"/>
              </a:rPr>
              <a:t>of</a:t>
            </a:r>
            <a:r>
              <a:rPr lang="en-US" spc="335" dirty="0" smtClean="0">
                <a:latin typeface="Times New Roman"/>
                <a:cs typeface="Times New Roman"/>
              </a:rPr>
              <a:t> </a:t>
            </a:r>
            <a:r>
              <a:rPr lang="en-US" dirty="0" smtClean="0">
                <a:latin typeface="Times New Roman"/>
                <a:cs typeface="Times New Roman"/>
              </a:rPr>
              <a:t>India’s</a:t>
            </a:r>
            <a:r>
              <a:rPr lang="en-US" spc="325" dirty="0" smtClean="0">
                <a:latin typeface="Times New Roman"/>
                <a:cs typeface="Times New Roman"/>
              </a:rPr>
              <a:t> </a:t>
            </a:r>
            <a:r>
              <a:rPr lang="en-US" dirty="0" smtClean="0">
                <a:latin typeface="Times New Roman"/>
                <a:cs typeface="Times New Roman"/>
              </a:rPr>
              <a:t>718</a:t>
            </a:r>
            <a:r>
              <a:rPr lang="en-US" spc="330" dirty="0" smtClean="0">
                <a:latin typeface="Times New Roman"/>
                <a:cs typeface="Times New Roman"/>
              </a:rPr>
              <a:t> </a:t>
            </a:r>
            <a:r>
              <a:rPr lang="en-US" dirty="0" smtClean="0">
                <a:latin typeface="Times New Roman"/>
                <a:cs typeface="Times New Roman"/>
              </a:rPr>
              <a:t>districts</a:t>
            </a:r>
            <a:r>
              <a:rPr lang="en-US" spc="355" dirty="0" smtClean="0">
                <a:latin typeface="Times New Roman"/>
                <a:cs typeface="Times New Roman"/>
              </a:rPr>
              <a:t> </a:t>
            </a:r>
            <a:r>
              <a:rPr lang="en-US" dirty="0" smtClean="0">
                <a:latin typeface="Times New Roman"/>
                <a:cs typeface="Times New Roman"/>
              </a:rPr>
              <a:t>are</a:t>
            </a:r>
            <a:r>
              <a:rPr lang="en-US" spc="330" dirty="0" smtClean="0">
                <a:latin typeface="Times New Roman"/>
                <a:cs typeface="Times New Roman"/>
              </a:rPr>
              <a:t> </a:t>
            </a:r>
            <a:r>
              <a:rPr lang="en-US" dirty="0" smtClean="0">
                <a:latin typeface="Times New Roman"/>
                <a:cs typeface="Times New Roman"/>
              </a:rPr>
              <a:t>affected</a:t>
            </a:r>
            <a:r>
              <a:rPr lang="en-US" spc="335" dirty="0" smtClean="0">
                <a:latin typeface="Times New Roman"/>
                <a:cs typeface="Times New Roman"/>
              </a:rPr>
              <a:t> </a:t>
            </a:r>
            <a:r>
              <a:rPr lang="en-US" dirty="0" smtClean="0">
                <a:latin typeface="Times New Roman"/>
                <a:cs typeface="Times New Roman"/>
              </a:rPr>
              <a:t>by</a:t>
            </a:r>
            <a:r>
              <a:rPr lang="en-US" spc="340" dirty="0" smtClean="0">
                <a:latin typeface="Times New Roman"/>
                <a:cs typeface="Times New Roman"/>
              </a:rPr>
              <a:t> </a:t>
            </a:r>
            <a:r>
              <a:rPr lang="en-US" dirty="0" smtClean="0">
                <a:latin typeface="Times New Roman"/>
                <a:cs typeface="Times New Roman"/>
              </a:rPr>
              <a:t>extreme</a:t>
            </a:r>
            <a:r>
              <a:rPr lang="en-US" spc="325" dirty="0" smtClean="0">
                <a:latin typeface="Times New Roman"/>
                <a:cs typeface="Times New Roman"/>
              </a:rPr>
              <a:t> </a:t>
            </a:r>
            <a:r>
              <a:rPr lang="en-US" spc="-10" dirty="0" smtClean="0">
                <a:latin typeface="Times New Roman"/>
                <a:cs typeface="Times New Roman"/>
              </a:rPr>
              <a:t>water depletion.</a:t>
            </a:r>
            <a:endParaRPr lang="en-US" dirty="0" smtClean="0">
              <a:latin typeface="Times New Roman"/>
              <a:cs typeface="Times New Roman"/>
            </a:endParaRPr>
          </a:p>
          <a:p>
            <a:pPr marL="241300" marR="7620" algn="just">
              <a:lnSpc>
                <a:spcPct val="143700"/>
              </a:lnSpc>
              <a:spcBef>
                <a:spcPts val="10"/>
              </a:spcBef>
            </a:pPr>
            <a:r>
              <a:rPr lang="en-US" dirty="0" err="1" smtClean="0">
                <a:latin typeface="Times New Roman"/>
                <a:cs typeface="Times New Roman"/>
              </a:rPr>
              <a:t>WaterAid</a:t>
            </a:r>
            <a:r>
              <a:rPr lang="en-US" spc="55" dirty="0" smtClean="0">
                <a:latin typeface="Times New Roman"/>
                <a:cs typeface="Times New Roman"/>
              </a:rPr>
              <a:t> </a:t>
            </a:r>
            <a:r>
              <a:rPr lang="en-US" dirty="0" smtClean="0">
                <a:latin typeface="Times New Roman"/>
                <a:cs typeface="Times New Roman"/>
              </a:rPr>
              <a:t>report</a:t>
            </a:r>
            <a:r>
              <a:rPr lang="en-US" spc="45" dirty="0" smtClean="0">
                <a:latin typeface="Times New Roman"/>
                <a:cs typeface="Times New Roman"/>
              </a:rPr>
              <a:t> </a:t>
            </a:r>
            <a:r>
              <a:rPr lang="en-US" dirty="0" smtClean="0">
                <a:latin typeface="Times New Roman"/>
                <a:cs typeface="Times New Roman"/>
              </a:rPr>
              <a:t>in</a:t>
            </a:r>
            <a:r>
              <a:rPr lang="en-US" spc="50" dirty="0" smtClean="0">
                <a:latin typeface="Times New Roman"/>
                <a:cs typeface="Times New Roman"/>
              </a:rPr>
              <a:t> </a:t>
            </a:r>
            <a:r>
              <a:rPr lang="en-US" dirty="0" smtClean="0">
                <a:latin typeface="Times New Roman"/>
                <a:cs typeface="Times New Roman"/>
              </a:rPr>
              <a:t>2016</a:t>
            </a:r>
            <a:r>
              <a:rPr lang="en-US" spc="55" dirty="0" smtClean="0">
                <a:latin typeface="Times New Roman"/>
                <a:cs typeface="Times New Roman"/>
              </a:rPr>
              <a:t> </a:t>
            </a:r>
            <a:r>
              <a:rPr lang="en-US" dirty="0" smtClean="0">
                <a:latin typeface="Times New Roman"/>
                <a:cs typeface="Times New Roman"/>
              </a:rPr>
              <a:t>ranked</a:t>
            </a:r>
            <a:r>
              <a:rPr lang="en-US" spc="60" dirty="0" smtClean="0">
                <a:latin typeface="Times New Roman"/>
                <a:cs typeface="Times New Roman"/>
              </a:rPr>
              <a:t> </a:t>
            </a:r>
            <a:r>
              <a:rPr lang="en-US" dirty="0" smtClean="0">
                <a:latin typeface="Times New Roman"/>
                <a:cs typeface="Times New Roman"/>
              </a:rPr>
              <a:t>India</a:t>
            </a:r>
            <a:r>
              <a:rPr lang="en-US" spc="40" dirty="0" smtClean="0">
                <a:latin typeface="Times New Roman"/>
                <a:cs typeface="Times New Roman"/>
              </a:rPr>
              <a:t> </a:t>
            </a:r>
            <a:r>
              <a:rPr lang="en-US" dirty="0" smtClean="0">
                <a:latin typeface="Times New Roman"/>
                <a:cs typeface="Times New Roman"/>
              </a:rPr>
              <a:t>among</a:t>
            </a:r>
            <a:r>
              <a:rPr lang="en-US" spc="50" dirty="0" smtClean="0">
                <a:latin typeface="Times New Roman"/>
                <a:cs typeface="Times New Roman"/>
              </a:rPr>
              <a:t> </a:t>
            </a:r>
            <a:r>
              <a:rPr lang="en-US" dirty="0" smtClean="0">
                <a:latin typeface="Times New Roman"/>
                <a:cs typeface="Times New Roman"/>
              </a:rPr>
              <a:t>the</a:t>
            </a:r>
            <a:r>
              <a:rPr lang="en-US" spc="55" dirty="0" smtClean="0">
                <a:latin typeface="Times New Roman"/>
                <a:cs typeface="Times New Roman"/>
              </a:rPr>
              <a:t> </a:t>
            </a:r>
            <a:r>
              <a:rPr lang="en-US" dirty="0" smtClean="0">
                <a:latin typeface="Times New Roman"/>
                <a:cs typeface="Times New Roman"/>
              </a:rPr>
              <a:t>worst</a:t>
            </a:r>
            <a:r>
              <a:rPr lang="en-US" spc="50" dirty="0" smtClean="0">
                <a:latin typeface="Times New Roman"/>
                <a:cs typeface="Times New Roman"/>
              </a:rPr>
              <a:t> </a:t>
            </a:r>
            <a:r>
              <a:rPr lang="en-US" dirty="0" smtClean="0">
                <a:latin typeface="Times New Roman"/>
                <a:cs typeface="Times New Roman"/>
              </a:rPr>
              <a:t>countries</a:t>
            </a:r>
            <a:r>
              <a:rPr lang="en-US" spc="50" dirty="0" smtClean="0">
                <a:latin typeface="Times New Roman"/>
                <a:cs typeface="Times New Roman"/>
              </a:rPr>
              <a:t> </a:t>
            </a:r>
            <a:r>
              <a:rPr lang="en-US" dirty="0" smtClean="0">
                <a:latin typeface="Times New Roman"/>
                <a:cs typeface="Times New Roman"/>
              </a:rPr>
              <a:t>in</a:t>
            </a:r>
            <a:r>
              <a:rPr lang="en-US" spc="50" dirty="0" smtClean="0">
                <a:latin typeface="Times New Roman"/>
                <a:cs typeface="Times New Roman"/>
              </a:rPr>
              <a:t> </a:t>
            </a:r>
            <a:r>
              <a:rPr lang="en-US" dirty="0" smtClean="0">
                <a:latin typeface="Times New Roman"/>
                <a:cs typeface="Times New Roman"/>
              </a:rPr>
              <a:t>the</a:t>
            </a:r>
            <a:r>
              <a:rPr lang="en-US" spc="45" dirty="0" smtClean="0">
                <a:latin typeface="Times New Roman"/>
                <a:cs typeface="Times New Roman"/>
              </a:rPr>
              <a:t> </a:t>
            </a:r>
            <a:r>
              <a:rPr lang="en-US" dirty="0" smtClean="0">
                <a:latin typeface="Times New Roman"/>
                <a:cs typeface="Times New Roman"/>
              </a:rPr>
              <a:t>world</a:t>
            </a:r>
            <a:r>
              <a:rPr lang="en-US" spc="45" dirty="0" smtClean="0">
                <a:latin typeface="Times New Roman"/>
                <a:cs typeface="Times New Roman"/>
              </a:rPr>
              <a:t> </a:t>
            </a:r>
            <a:r>
              <a:rPr lang="en-US" spc="-25" dirty="0" smtClean="0">
                <a:latin typeface="Times New Roman"/>
                <a:cs typeface="Times New Roman"/>
              </a:rPr>
              <a:t>for </a:t>
            </a:r>
            <a:r>
              <a:rPr lang="en-US" dirty="0" smtClean="0">
                <a:latin typeface="Times New Roman"/>
                <a:cs typeface="Times New Roman"/>
              </a:rPr>
              <a:t>the</a:t>
            </a:r>
            <a:r>
              <a:rPr lang="en-US" spc="30" dirty="0" smtClean="0">
                <a:latin typeface="Times New Roman"/>
                <a:cs typeface="Times New Roman"/>
              </a:rPr>
              <a:t> </a:t>
            </a:r>
            <a:r>
              <a:rPr lang="en-US" dirty="0" smtClean="0">
                <a:latin typeface="Times New Roman"/>
                <a:cs typeface="Times New Roman"/>
              </a:rPr>
              <a:t>number</a:t>
            </a:r>
            <a:r>
              <a:rPr lang="en-US" spc="35" dirty="0" smtClean="0">
                <a:latin typeface="Times New Roman"/>
                <a:cs typeface="Times New Roman"/>
              </a:rPr>
              <a:t> </a:t>
            </a:r>
            <a:r>
              <a:rPr lang="en-US" dirty="0" smtClean="0">
                <a:latin typeface="Times New Roman"/>
                <a:cs typeface="Times New Roman"/>
              </a:rPr>
              <a:t>of</a:t>
            </a:r>
            <a:r>
              <a:rPr lang="en-US" spc="35" dirty="0" smtClean="0">
                <a:latin typeface="Times New Roman"/>
                <a:cs typeface="Times New Roman"/>
              </a:rPr>
              <a:t> </a:t>
            </a:r>
            <a:r>
              <a:rPr lang="en-US" dirty="0" smtClean="0">
                <a:latin typeface="Times New Roman"/>
                <a:cs typeface="Times New Roman"/>
              </a:rPr>
              <a:t>people</a:t>
            </a:r>
            <a:r>
              <a:rPr lang="en-US" spc="35" dirty="0" smtClean="0">
                <a:latin typeface="Times New Roman"/>
                <a:cs typeface="Times New Roman"/>
              </a:rPr>
              <a:t> </a:t>
            </a:r>
            <a:r>
              <a:rPr lang="en-US" dirty="0" smtClean="0">
                <a:latin typeface="Times New Roman"/>
                <a:cs typeface="Times New Roman"/>
              </a:rPr>
              <a:t>without</a:t>
            </a:r>
            <a:r>
              <a:rPr lang="en-US" spc="40" dirty="0" smtClean="0">
                <a:latin typeface="Times New Roman"/>
                <a:cs typeface="Times New Roman"/>
              </a:rPr>
              <a:t> </a:t>
            </a:r>
            <a:r>
              <a:rPr lang="en-US" dirty="0" smtClean="0">
                <a:latin typeface="Times New Roman"/>
                <a:cs typeface="Times New Roman"/>
              </a:rPr>
              <a:t>safe</a:t>
            </a:r>
            <a:r>
              <a:rPr lang="en-US" spc="20" dirty="0" smtClean="0">
                <a:latin typeface="Times New Roman"/>
                <a:cs typeface="Times New Roman"/>
              </a:rPr>
              <a:t> </a:t>
            </a:r>
            <a:r>
              <a:rPr lang="en-US" dirty="0" smtClean="0">
                <a:latin typeface="Times New Roman"/>
                <a:cs typeface="Times New Roman"/>
              </a:rPr>
              <a:t>water.</a:t>
            </a:r>
            <a:r>
              <a:rPr lang="en-US" spc="35" dirty="0" smtClean="0">
                <a:latin typeface="Times New Roman"/>
                <a:cs typeface="Times New Roman"/>
              </a:rPr>
              <a:t> </a:t>
            </a:r>
            <a:r>
              <a:rPr lang="en-US" dirty="0" smtClean="0">
                <a:latin typeface="Times New Roman"/>
                <a:cs typeface="Times New Roman"/>
              </a:rPr>
              <a:t>An</a:t>
            </a:r>
            <a:r>
              <a:rPr lang="en-US" spc="35" dirty="0" smtClean="0">
                <a:latin typeface="Times New Roman"/>
                <a:cs typeface="Times New Roman"/>
              </a:rPr>
              <a:t> </a:t>
            </a:r>
            <a:r>
              <a:rPr lang="en-US" dirty="0" smtClean="0">
                <a:latin typeface="Times New Roman"/>
                <a:cs typeface="Times New Roman"/>
              </a:rPr>
              <a:t>estimated</a:t>
            </a:r>
            <a:r>
              <a:rPr lang="en-US" spc="40" dirty="0" smtClean="0">
                <a:latin typeface="Times New Roman"/>
                <a:cs typeface="Times New Roman"/>
              </a:rPr>
              <a:t> </a:t>
            </a:r>
            <a:r>
              <a:rPr lang="en-US" dirty="0" smtClean="0">
                <a:latin typeface="Times New Roman"/>
                <a:cs typeface="Times New Roman"/>
              </a:rPr>
              <a:t>76</a:t>
            </a:r>
            <a:r>
              <a:rPr lang="en-US" spc="40" dirty="0" smtClean="0">
                <a:latin typeface="Times New Roman"/>
                <a:cs typeface="Times New Roman"/>
              </a:rPr>
              <a:t> </a:t>
            </a:r>
            <a:r>
              <a:rPr lang="en-US" dirty="0" smtClean="0">
                <a:latin typeface="Times New Roman"/>
                <a:cs typeface="Times New Roman"/>
              </a:rPr>
              <a:t>million</a:t>
            </a:r>
            <a:r>
              <a:rPr lang="en-US" spc="35" dirty="0" smtClean="0">
                <a:latin typeface="Times New Roman"/>
                <a:cs typeface="Times New Roman"/>
              </a:rPr>
              <a:t> </a:t>
            </a:r>
            <a:r>
              <a:rPr lang="en-US" dirty="0" smtClean="0">
                <a:latin typeface="Times New Roman"/>
                <a:cs typeface="Times New Roman"/>
              </a:rPr>
              <a:t>people</a:t>
            </a:r>
            <a:r>
              <a:rPr lang="en-US" spc="25" dirty="0" smtClean="0">
                <a:latin typeface="Times New Roman"/>
                <a:cs typeface="Times New Roman"/>
              </a:rPr>
              <a:t> </a:t>
            </a:r>
            <a:r>
              <a:rPr lang="en-US" dirty="0" smtClean="0">
                <a:latin typeface="Times New Roman"/>
                <a:cs typeface="Times New Roman"/>
              </a:rPr>
              <a:t>in</a:t>
            </a:r>
            <a:r>
              <a:rPr lang="en-US" spc="40" dirty="0" smtClean="0">
                <a:latin typeface="Times New Roman"/>
                <a:cs typeface="Times New Roman"/>
              </a:rPr>
              <a:t> </a:t>
            </a:r>
            <a:r>
              <a:rPr lang="en-US" spc="-10" dirty="0" smtClean="0">
                <a:latin typeface="Times New Roman"/>
                <a:cs typeface="Times New Roman"/>
              </a:rPr>
              <a:t>India </a:t>
            </a:r>
            <a:r>
              <a:rPr lang="en-US" dirty="0" smtClean="0">
                <a:latin typeface="Times New Roman"/>
                <a:cs typeface="Times New Roman"/>
              </a:rPr>
              <a:t>have</a:t>
            </a:r>
            <a:r>
              <a:rPr lang="en-US" spc="25" dirty="0" smtClean="0">
                <a:latin typeface="Times New Roman"/>
                <a:cs typeface="Times New Roman"/>
              </a:rPr>
              <a:t> </a:t>
            </a:r>
            <a:r>
              <a:rPr lang="en-US" dirty="0" smtClean="0">
                <a:latin typeface="Times New Roman"/>
                <a:cs typeface="Times New Roman"/>
              </a:rPr>
              <a:t>no</a:t>
            </a:r>
            <a:r>
              <a:rPr lang="en-US" spc="35" dirty="0" smtClean="0">
                <a:latin typeface="Times New Roman"/>
                <a:cs typeface="Times New Roman"/>
              </a:rPr>
              <a:t> </a:t>
            </a:r>
            <a:r>
              <a:rPr lang="en-US" dirty="0" smtClean="0">
                <a:latin typeface="Times New Roman"/>
                <a:cs typeface="Times New Roman"/>
              </a:rPr>
              <a:t>access</a:t>
            </a:r>
            <a:r>
              <a:rPr lang="en-US" spc="30" dirty="0" smtClean="0">
                <a:latin typeface="Times New Roman"/>
                <a:cs typeface="Times New Roman"/>
              </a:rPr>
              <a:t> </a:t>
            </a:r>
            <a:r>
              <a:rPr lang="en-US" dirty="0" smtClean="0">
                <a:latin typeface="Times New Roman"/>
                <a:cs typeface="Times New Roman"/>
              </a:rPr>
              <a:t>to</a:t>
            </a:r>
            <a:r>
              <a:rPr lang="en-US" spc="45" dirty="0" smtClean="0">
                <a:latin typeface="Times New Roman"/>
                <a:cs typeface="Times New Roman"/>
              </a:rPr>
              <a:t> </a:t>
            </a:r>
            <a:r>
              <a:rPr lang="en-US" dirty="0" smtClean="0">
                <a:latin typeface="Times New Roman"/>
                <a:cs typeface="Times New Roman"/>
              </a:rPr>
              <a:t>a</a:t>
            </a:r>
            <a:r>
              <a:rPr lang="en-US" spc="25" dirty="0" smtClean="0">
                <a:latin typeface="Times New Roman"/>
                <a:cs typeface="Times New Roman"/>
              </a:rPr>
              <a:t> </a:t>
            </a:r>
            <a:r>
              <a:rPr lang="en-US" dirty="0" smtClean="0">
                <a:latin typeface="Times New Roman"/>
                <a:cs typeface="Times New Roman"/>
              </a:rPr>
              <a:t>safe</a:t>
            </a:r>
            <a:r>
              <a:rPr lang="en-US" spc="30" dirty="0" smtClean="0">
                <a:latin typeface="Times New Roman"/>
                <a:cs typeface="Times New Roman"/>
              </a:rPr>
              <a:t> </a:t>
            </a:r>
            <a:r>
              <a:rPr lang="en-US" dirty="0" smtClean="0">
                <a:latin typeface="Times New Roman"/>
                <a:cs typeface="Times New Roman"/>
              </a:rPr>
              <a:t>water</a:t>
            </a:r>
            <a:r>
              <a:rPr lang="en-US" spc="25" dirty="0" smtClean="0">
                <a:latin typeface="Times New Roman"/>
                <a:cs typeface="Times New Roman"/>
              </a:rPr>
              <a:t> </a:t>
            </a:r>
            <a:r>
              <a:rPr lang="en-US" dirty="0" smtClean="0">
                <a:latin typeface="Times New Roman"/>
                <a:cs typeface="Times New Roman"/>
              </a:rPr>
              <a:t>supply.</a:t>
            </a:r>
            <a:r>
              <a:rPr lang="en-US" spc="30" dirty="0" smtClean="0">
                <a:latin typeface="Times New Roman"/>
                <a:cs typeface="Times New Roman"/>
              </a:rPr>
              <a:t> </a:t>
            </a:r>
            <a:r>
              <a:rPr lang="en-US" dirty="0" smtClean="0">
                <a:latin typeface="Times New Roman"/>
                <a:cs typeface="Times New Roman"/>
              </a:rPr>
              <a:t>The</a:t>
            </a:r>
            <a:r>
              <a:rPr lang="en-US" spc="30" dirty="0" smtClean="0">
                <a:latin typeface="Times New Roman"/>
                <a:cs typeface="Times New Roman"/>
              </a:rPr>
              <a:t> </a:t>
            </a:r>
            <a:r>
              <a:rPr lang="en-US" dirty="0" smtClean="0">
                <a:latin typeface="Times New Roman"/>
                <a:cs typeface="Times New Roman"/>
              </a:rPr>
              <a:t>Asian</a:t>
            </a:r>
            <a:r>
              <a:rPr lang="en-US" spc="40" dirty="0" smtClean="0">
                <a:latin typeface="Times New Roman"/>
                <a:cs typeface="Times New Roman"/>
              </a:rPr>
              <a:t> </a:t>
            </a:r>
            <a:r>
              <a:rPr lang="en-US" dirty="0" smtClean="0">
                <a:latin typeface="Times New Roman"/>
                <a:cs typeface="Times New Roman"/>
              </a:rPr>
              <a:t>Development</a:t>
            </a:r>
            <a:r>
              <a:rPr lang="en-US" spc="30" dirty="0" smtClean="0">
                <a:latin typeface="Times New Roman"/>
                <a:cs typeface="Times New Roman"/>
              </a:rPr>
              <a:t> </a:t>
            </a:r>
            <a:r>
              <a:rPr lang="en-US" dirty="0" smtClean="0">
                <a:latin typeface="Times New Roman"/>
                <a:cs typeface="Times New Roman"/>
              </a:rPr>
              <a:t>Bank</a:t>
            </a:r>
            <a:r>
              <a:rPr lang="en-US" spc="40" dirty="0" smtClean="0">
                <a:latin typeface="Times New Roman"/>
                <a:cs typeface="Times New Roman"/>
              </a:rPr>
              <a:t> </a:t>
            </a:r>
            <a:r>
              <a:rPr lang="en-US" dirty="0" smtClean="0">
                <a:latin typeface="Times New Roman"/>
                <a:cs typeface="Times New Roman"/>
              </a:rPr>
              <a:t>has</a:t>
            </a:r>
            <a:r>
              <a:rPr lang="en-US" spc="45" dirty="0" smtClean="0">
                <a:latin typeface="Times New Roman"/>
                <a:cs typeface="Times New Roman"/>
              </a:rPr>
              <a:t> </a:t>
            </a:r>
            <a:r>
              <a:rPr lang="en-US" spc="-10" dirty="0" smtClean="0">
                <a:latin typeface="Times New Roman"/>
                <a:cs typeface="Times New Roman"/>
              </a:rPr>
              <a:t>forecast </a:t>
            </a:r>
            <a:r>
              <a:rPr lang="en-US" dirty="0" smtClean="0">
                <a:latin typeface="Times New Roman"/>
                <a:cs typeface="Times New Roman"/>
              </a:rPr>
              <a:t>that</a:t>
            </a:r>
            <a:r>
              <a:rPr lang="en-US" spc="135" dirty="0" smtClean="0">
                <a:latin typeface="Times New Roman"/>
                <a:cs typeface="Times New Roman"/>
              </a:rPr>
              <a:t> </a:t>
            </a:r>
            <a:r>
              <a:rPr lang="en-US" dirty="0" smtClean="0">
                <a:latin typeface="Times New Roman"/>
                <a:cs typeface="Times New Roman"/>
              </a:rPr>
              <a:t>by</a:t>
            </a:r>
            <a:r>
              <a:rPr lang="en-US" spc="135" dirty="0" smtClean="0">
                <a:latin typeface="Times New Roman"/>
                <a:cs typeface="Times New Roman"/>
              </a:rPr>
              <a:t> </a:t>
            </a:r>
            <a:r>
              <a:rPr lang="en-US" dirty="0" smtClean="0">
                <a:latin typeface="Times New Roman"/>
                <a:cs typeface="Times New Roman"/>
              </a:rPr>
              <a:t>2030,</a:t>
            </a:r>
            <a:r>
              <a:rPr lang="en-US" spc="145" dirty="0" smtClean="0">
                <a:latin typeface="Times New Roman"/>
                <a:cs typeface="Times New Roman"/>
              </a:rPr>
              <a:t> </a:t>
            </a:r>
            <a:r>
              <a:rPr lang="en-US" dirty="0" smtClean="0">
                <a:latin typeface="Times New Roman"/>
                <a:cs typeface="Times New Roman"/>
              </a:rPr>
              <a:t>India</a:t>
            </a:r>
            <a:r>
              <a:rPr lang="en-US" spc="135" dirty="0" smtClean="0">
                <a:latin typeface="Times New Roman"/>
                <a:cs typeface="Times New Roman"/>
              </a:rPr>
              <a:t> </a:t>
            </a:r>
            <a:r>
              <a:rPr lang="en-US" dirty="0" smtClean="0">
                <a:latin typeface="Times New Roman"/>
                <a:cs typeface="Times New Roman"/>
              </a:rPr>
              <a:t>will</a:t>
            </a:r>
            <a:r>
              <a:rPr lang="en-US" spc="130" dirty="0" smtClean="0">
                <a:latin typeface="Times New Roman"/>
                <a:cs typeface="Times New Roman"/>
              </a:rPr>
              <a:t> </a:t>
            </a:r>
            <a:r>
              <a:rPr lang="en-US" dirty="0" smtClean="0">
                <a:latin typeface="Times New Roman"/>
                <a:cs typeface="Times New Roman"/>
              </a:rPr>
              <a:t>have</a:t>
            </a:r>
            <a:r>
              <a:rPr lang="en-US" spc="135" dirty="0" smtClean="0">
                <a:latin typeface="Times New Roman"/>
                <a:cs typeface="Times New Roman"/>
              </a:rPr>
              <a:t> </a:t>
            </a:r>
            <a:r>
              <a:rPr lang="en-US" dirty="0" smtClean="0">
                <a:latin typeface="Times New Roman"/>
                <a:cs typeface="Times New Roman"/>
              </a:rPr>
              <a:t>a</a:t>
            </a:r>
            <a:r>
              <a:rPr lang="en-US" spc="135" dirty="0" smtClean="0">
                <a:latin typeface="Times New Roman"/>
                <a:cs typeface="Times New Roman"/>
              </a:rPr>
              <a:t> </a:t>
            </a:r>
            <a:r>
              <a:rPr lang="en-US" dirty="0" smtClean="0">
                <a:latin typeface="Times New Roman"/>
                <a:cs typeface="Times New Roman"/>
              </a:rPr>
              <a:t>water</a:t>
            </a:r>
            <a:r>
              <a:rPr lang="en-US" spc="125" dirty="0" smtClean="0">
                <a:latin typeface="Times New Roman"/>
                <a:cs typeface="Times New Roman"/>
              </a:rPr>
              <a:t> </a:t>
            </a:r>
            <a:r>
              <a:rPr lang="en-US" dirty="0" smtClean="0">
                <a:latin typeface="Times New Roman"/>
                <a:cs typeface="Times New Roman"/>
              </a:rPr>
              <a:t>deficit</a:t>
            </a:r>
            <a:r>
              <a:rPr lang="en-US" spc="130" dirty="0" smtClean="0">
                <a:latin typeface="Times New Roman"/>
                <a:cs typeface="Times New Roman"/>
              </a:rPr>
              <a:t> </a:t>
            </a:r>
            <a:r>
              <a:rPr lang="en-US" dirty="0" smtClean="0">
                <a:latin typeface="Times New Roman"/>
                <a:cs typeface="Times New Roman"/>
              </a:rPr>
              <a:t>of</a:t>
            </a:r>
            <a:r>
              <a:rPr lang="en-US" spc="125" dirty="0" smtClean="0">
                <a:latin typeface="Times New Roman"/>
                <a:cs typeface="Times New Roman"/>
              </a:rPr>
              <a:t> </a:t>
            </a:r>
            <a:r>
              <a:rPr lang="en-US" dirty="0" smtClean="0">
                <a:latin typeface="Times New Roman"/>
                <a:cs typeface="Times New Roman"/>
              </a:rPr>
              <a:t>50</a:t>
            </a:r>
            <a:r>
              <a:rPr lang="en-US" spc="125" dirty="0" smtClean="0">
                <a:latin typeface="Times New Roman"/>
                <a:cs typeface="Times New Roman"/>
              </a:rPr>
              <a:t> </a:t>
            </a:r>
            <a:r>
              <a:rPr lang="en-US" dirty="0" smtClean="0">
                <a:latin typeface="Times New Roman"/>
                <a:cs typeface="Times New Roman"/>
              </a:rPr>
              <a:t>per</a:t>
            </a:r>
            <a:r>
              <a:rPr lang="en-US" spc="125" dirty="0" smtClean="0">
                <a:latin typeface="Times New Roman"/>
                <a:cs typeface="Times New Roman"/>
              </a:rPr>
              <a:t> </a:t>
            </a:r>
            <a:r>
              <a:rPr lang="en-US" dirty="0" smtClean="0">
                <a:latin typeface="Times New Roman"/>
                <a:cs typeface="Times New Roman"/>
              </a:rPr>
              <a:t>cent.</a:t>
            </a:r>
            <a:r>
              <a:rPr lang="en-US" spc="130" dirty="0" smtClean="0">
                <a:latin typeface="Times New Roman"/>
                <a:cs typeface="Times New Roman"/>
              </a:rPr>
              <a:t> </a:t>
            </a:r>
            <a:r>
              <a:rPr lang="en-US" dirty="0" smtClean="0">
                <a:latin typeface="Times New Roman"/>
                <a:cs typeface="Times New Roman"/>
              </a:rPr>
              <a:t>It</a:t>
            </a:r>
            <a:r>
              <a:rPr lang="en-US" spc="130" dirty="0" smtClean="0">
                <a:latin typeface="Times New Roman"/>
                <a:cs typeface="Times New Roman"/>
              </a:rPr>
              <a:t> </a:t>
            </a:r>
            <a:r>
              <a:rPr lang="en-US" dirty="0" smtClean="0">
                <a:latin typeface="Times New Roman"/>
                <a:cs typeface="Times New Roman"/>
              </a:rPr>
              <a:t>is</a:t>
            </a:r>
            <a:r>
              <a:rPr lang="en-US" spc="140" dirty="0" smtClean="0">
                <a:latin typeface="Times New Roman"/>
                <a:cs typeface="Times New Roman"/>
              </a:rPr>
              <a:t> </a:t>
            </a:r>
            <a:r>
              <a:rPr lang="en-US" dirty="0" smtClean="0">
                <a:latin typeface="Times New Roman"/>
                <a:cs typeface="Times New Roman"/>
              </a:rPr>
              <a:t>estimated</a:t>
            </a:r>
            <a:r>
              <a:rPr lang="en-US" spc="135" dirty="0" smtClean="0">
                <a:latin typeface="Times New Roman"/>
                <a:cs typeface="Times New Roman"/>
              </a:rPr>
              <a:t> </a:t>
            </a:r>
            <a:r>
              <a:rPr lang="en-US" spc="-20" dirty="0" smtClean="0">
                <a:latin typeface="Times New Roman"/>
                <a:cs typeface="Times New Roman"/>
              </a:rPr>
              <a:t>that </a:t>
            </a:r>
            <a:r>
              <a:rPr lang="en-US" dirty="0" smtClean="0">
                <a:latin typeface="Times New Roman"/>
                <a:cs typeface="Times New Roman"/>
              </a:rPr>
              <a:t>waterborne</a:t>
            </a:r>
            <a:r>
              <a:rPr lang="en-US" spc="10" dirty="0" smtClean="0">
                <a:latin typeface="Times New Roman"/>
                <a:cs typeface="Times New Roman"/>
              </a:rPr>
              <a:t> </a:t>
            </a:r>
            <a:r>
              <a:rPr lang="en-US" dirty="0" smtClean="0">
                <a:latin typeface="Times New Roman"/>
                <a:cs typeface="Times New Roman"/>
              </a:rPr>
              <a:t>diseases</a:t>
            </a:r>
            <a:r>
              <a:rPr lang="en-US" spc="20" dirty="0" smtClean="0">
                <a:latin typeface="Times New Roman"/>
                <a:cs typeface="Times New Roman"/>
              </a:rPr>
              <a:t> </a:t>
            </a:r>
            <a:r>
              <a:rPr lang="en-US" dirty="0" smtClean="0">
                <a:latin typeface="Times New Roman"/>
                <a:cs typeface="Times New Roman"/>
              </a:rPr>
              <a:t>have</a:t>
            </a:r>
            <a:r>
              <a:rPr lang="en-US" spc="25" dirty="0" smtClean="0">
                <a:latin typeface="Times New Roman"/>
                <a:cs typeface="Times New Roman"/>
              </a:rPr>
              <a:t> </a:t>
            </a:r>
            <a:r>
              <a:rPr lang="en-US" dirty="0" smtClean="0">
                <a:latin typeface="Times New Roman"/>
                <a:cs typeface="Times New Roman"/>
              </a:rPr>
              <a:t>an</a:t>
            </a:r>
            <a:r>
              <a:rPr lang="en-US" spc="30" dirty="0" smtClean="0">
                <a:latin typeface="Times New Roman"/>
                <a:cs typeface="Times New Roman"/>
              </a:rPr>
              <a:t> </a:t>
            </a:r>
            <a:r>
              <a:rPr lang="en-US" dirty="0" smtClean="0">
                <a:latin typeface="Times New Roman"/>
                <a:cs typeface="Times New Roman"/>
              </a:rPr>
              <a:t>economic</a:t>
            </a:r>
            <a:r>
              <a:rPr lang="en-US" spc="15" dirty="0" smtClean="0">
                <a:latin typeface="Times New Roman"/>
                <a:cs typeface="Times New Roman"/>
              </a:rPr>
              <a:t> </a:t>
            </a:r>
            <a:r>
              <a:rPr lang="en-US" dirty="0" smtClean="0">
                <a:latin typeface="Times New Roman"/>
                <a:cs typeface="Times New Roman"/>
              </a:rPr>
              <a:t>burden</a:t>
            </a:r>
            <a:r>
              <a:rPr lang="en-US" spc="15" dirty="0" smtClean="0">
                <a:latin typeface="Times New Roman"/>
                <a:cs typeface="Times New Roman"/>
              </a:rPr>
              <a:t> </a:t>
            </a:r>
            <a:r>
              <a:rPr lang="en-US" dirty="0" smtClean="0">
                <a:latin typeface="Times New Roman"/>
                <a:cs typeface="Times New Roman"/>
              </a:rPr>
              <a:t>of</a:t>
            </a:r>
            <a:r>
              <a:rPr lang="en-US" spc="25" dirty="0" smtClean="0">
                <a:latin typeface="Times New Roman"/>
                <a:cs typeface="Times New Roman"/>
              </a:rPr>
              <a:t> </a:t>
            </a:r>
            <a:r>
              <a:rPr lang="en-US" dirty="0" smtClean="0">
                <a:latin typeface="Times New Roman"/>
                <a:cs typeface="Times New Roman"/>
              </a:rPr>
              <a:t>approximately</a:t>
            </a:r>
            <a:r>
              <a:rPr lang="en-US" spc="20" dirty="0" smtClean="0">
                <a:latin typeface="Times New Roman"/>
                <a:cs typeface="Times New Roman"/>
              </a:rPr>
              <a:t> </a:t>
            </a:r>
            <a:r>
              <a:rPr lang="en-US" dirty="0" smtClean="0">
                <a:latin typeface="Times New Roman"/>
                <a:cs typeface="Times New Roman"/>
              </a:rPr>
              <a:t>USD</a:t>
            </a:r>
            <a:r>
              <a:rPr lang="en-US" spc="30" dirty="0" smtClean="0">
                <a:latin typeface="Times New Roman"/>
                <a:cs typeface="Times New Roman"/>
              </a:rPr>
              <a:t> </a:t>
            </a:r>
            <a:r>
              <a:rPr lang="en-US" dirty="0" smtClean="0">
                <a:latin typeface="Times New Roman"/>
                <a:cs typeface="Times New Roman"/>
              </a:rPr>
              <a:t>600</a:t>
            </a:r>
            <a:r>
              <a:rPr lang="en-US" spc="25" dirty="0" smtClean="0">
                <a:latin typeface="Times New Roman"/>
                <a:cs typeface="Times New Roman"/>
              </a:rPr>
              <a:t> </a:t>
            </a:r>
            <a:r>
              <a:rPr lang="en-US" spc="-10" dirty="0" smtClean="0">
                <a:latin typeface="Times New Roman"/>
                <a:cs typeface="Times New Roman"/>
              </a:rPr>
              <a:t>million </a:t>
            </a:r>
            <a:r>
              <a:rPr lang="en-US" dirty="0" smtClean="0">
                <a:latin typeface="Times New Roman"/>
                <a:cs typeface="Times New Roman"/>
              </a:rPr>
              <a:t>a</a:t>
            </a:r>
            <a:r>
              <a:rPr lang="en-US" spc="-10" dirty="0" smtClean="0">
                <a:latin typeface="Times New Roman"/>
                <a:cs typeface="Times New Roman"/>
              </a:rPr>
              <a:t> </a:t>
            </a:r>
            <a:r>
              <a:rPr lang="en-US" dirty="0" smtClean="0">
                <a:latin typeface="Times New Roman"/>
                <a:cs typeface="Times New Roman"/>
              </a:rPr>
              <a:t>year</a:t>
            </a:r>
            <a:r>
              <a:rPr lang="en-US" spc="-5" dirty="0" smtClean="0">
                <a:latin typeface="Times New Roman"/>
                <a:cs typeface="Times New Roman"/>
              </a:rPr>
              <a:t> </a:t>
            </a:r>
            <a:r>
              <a:rPr lang="en-US" dirty="0" smtClean="0">
                <a:latin typeface="Times New Roman"/>
                <a:cs typeface="Times New Roman"/>
              </a:rPr>
              <a:t>in</a:t>
            </a:r>
            <a:r>
              <a:rPr lang="en-US" spc="5" dirty="0" smtClean="0">
                <a:latin typeface="Times New Roman"/>
                <a:cs typeface="Times New Roman"/>
              </a:rPr>
              <a:t> </a:t>
            </a:r>
            <a:r>
              <a:rPr lang="en-US" spc="-10" dirty="0" smtClean="0">
                <a:latin typeface="Times New Roman"/>
                <a:cs typeface="Times New Roman"/>
              </a:rPr>
              <a:t>India.</a:t>
            </a:r>
            <a:endParaRPr lang="en-US" dirty="0" smtClean="0">
              <a:latin typeface="Times New Roman"/>
              <a:cs typeface="Times New Roman"/>
            </a:endParaRPr>
          </a:p>
          <a:p>
            <a:pPr marL="241300" algn="just">
              <a:lnSpc>
                <a:spcPct val="100000"/>
              </a:lnSpc>
              <a:spcBef>
                <a:spcPts val="620"/>
              </a:spcBef>
            </a:pPr>
            <a:r>
              <a:rPr lang="en-US" dirty="0" smtClean="0">
                <a:latin typeface="Times New Roman"/>
                <a:cs typeface="Times New Roman"/>
              </a:rPr>
              <a:t>Responding</a:t>
            </a:r>
            <a:r>
              <a:rPr lang="en-US" spc="215" dirty="0" smtClean="0">
                <a:latin typeface="Times New Roman"/>
                <a:cs typeface="Times New Roman"/>
              </a:rPr>
              <a:t> </a:t>
            </a:r>
            <a:r>
              <a:rPr lang="en-US" dirty="0" smtClean="0">
                <a:latin typeface="Times New Roman"/>
                <a:cs typeface="Times New Roman"/>
              </a:rPr>
              <a:t>to</a:t>
            </a:r>
            <a:r>
              <a:rPr lang="en-US" spc="220" dirty="0" smtClean="0">
                <a:latin typeface="Times New Roman"/>
                <a:cs typeface="Times New Roman"/>
              </a:rPr>
              <a:t> </a:t>
            </a:r>
            <a:r>
              <a:rPr lang="en-US" dirty="0" smtClean="0">
                <a:latin typeface="Times New Roman"/>
                <a:cs typeface="Times New Roman"/>
              </a:rPr>
              <a:t>such</a:t>
            </a:r>
            <a:r>
              <a:rPr lang="en-US" spc="220" dirty="0" smtClean="0">
                <a:latin typeface="Times New Roman"/>
                <a:cs typeface="Times New Roman"/>
              </a:rPr>
              <a:t> </a:t>
            </a:r>
            <a:r>
              <a:rPr lang="en-US" dirty="0" smtClean="0">
                <a:latin typeface="Times New Roman"/>
                <a:cs typeface="Times New Roman"/>
              </a:rPr>
              <a:t>situation,</a:t>
            </a:r>
            <a:r>
              <a:rPr lang="en-US" spc="215" dirty="0" smtClean="0">
                <a:latin typeface="Times New Roman"/>
                <a:cs typeface="Times New Roman"/>
              </a:rPr>
              <a:t> </a:t>
            </a:r>
            <a:r>
              <a:rPr lang="en-US" dirty="0" smtClean="0">
                <a:latin typeface="Times New Roman"/>
                <a:cs typeface="Times New Roman"/>
              </a:rPr>
              <a:t>Tata</a:t>
            </a:r>
            <a:r>
              <a:rPr lang="en-US" spc="229" dirty="0" smtClean="0">
                <a:latin typeface="Times New Roman"/>
                <a:cs typeface="Times New Roman"/>
              </a:rPr>
              <a:t> </a:t>
            </a:r>
            <a:r>
              <a:rPr lang="en-US" dirty="0" smtClean="0">
                <a:latin typeface="Times New Roman"/>
                <a:cs typeface="Times New Roman"/>
              </a:rPr>
              <a:t>Motors</a:t>
            </a:r>
            <a:r>
              <a:rPr lang="en-US" spc="215" dirty="0" smtClean="0">
                <a:latin typeface="Times New Roman"/>
                <a:cs typeface="Times New Roman"/>
              </a:rPr>
              <a:t> </a:t>
            </a:r>
            <a:r>
              <a:rPr lang="en-US" dirty="0" smtClean="0">
                <a:latin typeface="Times New Roman"/>
                <a:cs typeface="Times New Roman"/>
              </a:rPr>
              <a:t>through</a:t>
            </a:r>
            <a:r>
              <a:rPr lang="en-US" spc="215" dirty="0" smtClean="0">
                <a:latin typeface="Times New Roman"/>
                <a:cs typeface="Times New Roman"/>
              </a:rPr>
              <a:t> </a:t>
            </a:r>
            <a:r>
              <a:rPr lang="en-US" dirty="0" smtClean="0">
                <a:latin typeface="Times New Roman"/>
                <a:cs typeface="Times New Roman"/>
              </a:rPr>
              <a:t>its</a:t>
            </a:r>
            <a:r>
              <a:rPr lang="en-US" spc="220" dirty="0" smtClean="0">
                <a:latin typeface="Times New Roman"/>
                <a:cs typeface="Times New Roman"/>
              </a:rPr>
              <a:t> </a:t>
            </a:r>
            <a:r>
              <a:rPr lang="en-US" dirty="0" smtClean="0">
                <a:latin typeface="Times New Roman"/>
                <a:cs typeface="Times New Roman"/>
              </a:rPr>
              <a:t>company</a:t>
            </a:r>
            <a:r>
              <a:rPr lang="en-US" spc="229" dirty="0" smtClean="0">
                <a:latin typeface="Times New Roman"/>
                <a:cs typeface="Times New Roman"/>
              </a:rPr>
              <a:t> </a:t>
            </a:r>
            <a:r>
              <a:rPr lang="en-US" dirty="0" smtClean="0">
                <a:latin typeface="Times New Roman"/>
                <a:cs typeface="Times New Roman"/>
              </a:rPr>
              <a:t>floated</a:t>
            </a:r>
            <a:r>
              <a:rPr lang="en-US" spc="225" dirty="0" smtClean="0">
                <a:latin typeface="Times New Roman"/>
                <a:cs typeface="Times New Roman"/>
              </a:rPr>
              <a:t> </a:t>
            </a:r>
            <a:r>
              <a:rPr lang="en-US" spc="-20" dirty="0" smtClean="0">
                <a:latin typeface="Times New Roman"/>
                <a:cs typeface="Times New Roman"/>
              </a:rPr>
              <a:t>NGO,</a:t>
            </a:r>
            <a:endParaRPr lang="en-US" dirty="0" smtClean="0">
              <a:latin typeface="Times New Roman"/>
              <a:cs typeface="Times New Roman"/>
            </a:endParaRPr>
          </a:p>
          <a:p>
            <a:pPr marL="241300" marR="5080" algn="just">
              <a:lnSpc>
                <a:spcPct val="143700"/>
              </a:lnSpc>
              <a:spcBef>
                <a:spcPts val="10"/>
              </a:spcBef>
            </a:pPr>
            <a:r>
              <a:rPr lang="en-US" dirty="0" err="1" smtClean="0">
                <a:latin typeface="Times New Roman"/>
                <a:cs typeface="Times New Roman"/>
              </a:rPr>
              <a:t>Sumant</a:t>
            </a:r>
            <a:r>
              <a:rPr lang="en-US" spc="65" dirty="0" smtClean="0">
                <a:latin typeface="Times New Roman"/>
                <a:cs typeface="Times New Roman"/>
              </a:rPr>
              <a:t> </a:t>
            </a:r>
            <a:r>
              <a:rPr lang="en-US" dirty="0" err="1" smtClean="0">
                <a:latin typeface="Times New Roman"/>
                <a:cs typeface="Times New Roman"/>
              </a:rPr>
              <a:t>Moolgaokar</a:t>
            </a:r>
            <a:r>
              <a:rPr lang="en-US" spc="70" dirty="0" smtClean="0">
                <a:latin typeface="Times New Roman"/>
                <a:cs typeface="Times New Roman"/>
              </a:rPr>
              <a:t> </a:t>
            </a:r>
            <a:r>
              <a:rPr lang="en-US" dirty="0" smtClean="0">
                <a:latin typeface="Times New Roman"/>
                <a:cs typeface="Times New Roman"/>
              </a:rPr>
              <a:t>Development</a:t>
            </a:r>
            <a:r>
              <a:rPr lang="en-US" spc="70" dirty="0" smtClean="0">
                <a:latin typeface="Times New Roman"/>
                <a:cs typeface="Times New Roman"/>
              </a:rPr>
              <a:t> </a:t>
            </a:r>
            <a:r>
              <a:rPr lang="en-US" dirty="0" smtClean="0">
                <a:latin typeface="Times New Roman"/>
                <a:cs typeface="Times New Roman"/>
              </a:rPr>
              <a:t>Foundation</a:t>
            </a:r>
            <a:r>
              <a:rPr lang="en-US" spc="70" dirty="0" smtClean="0">
                <a:latin typeface="Times New Roman"/>
                <a:cs typeface="Times New Roman"/>
              </a:rPr>
              <a:t> </a:t>
            </a:r>
            <a:r>
              <a:rPr lang="en-US" dirty="0" smtClean="0">
                <a:latin typeface="Times New Roman"/>
                <a:cs typeface="Times New Roman"/>
              </a:rPr>
              <a:t>(SMDF)</a:t>
            </a:r>
            <a:r>
              <a:rPr lang="en-US" spc="60" dirty="0" smtClean="0">
                <a:latin typeface="Times New Roman"/>
                <a:cs typeface="Times New Roman"/>
              </a:rPr>
              <a:t> </a:t>
            </a:r>
            <a:r>
              <a:rPr lang="en-US" dirty="0" smtClean="0">
                <a:latin typeface="Times New Roman"/>
                <a:cs typeface="Times New Roman"/>
              </a:rPr>
              <a:t>launched</a:t>
            </a:r>
            <a:r>
              <a:rPr lang="en-US" spc="75" dirty="0" smtClean="0">
                <a:latin typeface="Times New Roman"/>
                <a:cs typeface="Times New Roman"/>
              </a:rPr>
              <a:t> </a:t>
            </a:r>
            <a:r>
              <a:rPr lang="en-US" dirty="0" smtClean="0">
                <a:latin typeface="Times New Roman"/>
                <a:cs typeface="Times New Roman"/>
              </a:rPr>
              <a:t>‘</a:t>
            </a:r>
            <a:r>
              <a:rPr lang="en-US" dirty="0" err="1" smtClean="0">
                <a:latin typeface="Times New Roman"/>
                <a:cs typeface="Times New Roman"/>
              </a:rPr>
              <a:t>Amrutdhara</a:t>
            </a:r>
            <a:r>
              <a:rPr lang="en-US" dirty="0" smtClean="0">
                <a:latin typeface="Times New Roman"/>
                <a:cs typeface="Times New Roman"/>
              </a:rPr>
              <a:t>’</a:t>
            </a:r>
            <a:r>
              <a:rPr lang="en-US" spc="80" dirty="0" smtClean="0">
                <a:latin typeface="Times New Roman"/>
                <a:cs typeface="Times New Roman"/>
              </a:rPr>
              <a:t> </a:t>
            </a:r>
            <a:r>
              <a:rPr lang="en-US" spc="-50" dirty="0" smtClean="0">
                <a:latin typeface="Times New Roman"/>
                <a:cs typeface="Times New Roman"/>
              </a:rPr>
              <a:t>– </a:t>
            </a:r>
            <a:r>
              <a:rPr lang="en-US" dirty="0" smtClean="0">
                <a:latin typeface="Times New Roman"/>
                <a:cs typeface="Times New Roman"/>
              </a:rPr>
              <a:t>the</a:t>
            </a:r>
            <a:r>
              <a:rPr lang="en-US" spc="10" dirty="0" smtClean="0">
                <a:latin typeface="Times New Roman"/>
                <a:cs typeface="Times New Roman"/>
              </a:rPr>
              <a:t> </a:t>
            </a:r>
            <a:r>
              <a:rPr lang="en-US" dirty="0" smtClean="0">
                <a:latin typeface="Times New Roman"/>
                <a:cs typeface="Times New Roman"/>
              </a:rPr>
              <a:t>National</a:t>
            </a:r>
            <a:r>
              <a:rPr lang="en-US" spc="15" dirty="0" smtClean="0">
                <a:latin typeface="Times New Roman"/>
                <a:cs typeface="Times New Roman"/>
              </a:rPr>
              <a:t> </a:t>
            </a:r>
            <a:r>
              <a:rPr lang="en-US" dirty="0" smtClean="0">
                <a:latin typeface="Times New Roman"/>
                <a:cs typeface="Times New Roman"/>
              </a:rPr>
              <a:t>Drinking</a:t>
            </a:r>
            <a:r>
              <a:rPr lang="en-US" spc="15" dirty="0" smtClean="0">
                <a:latin typeface="Times New Roman"/>
                <a:cs typeface="Times New Roman"/>
              </a:rPr>
              <a:t> </a:t>
            </a:r>
            <a:r>
              <a:rPr lang="en-US" dirty="0" smtClean="0">
                <a:latin typeface="Times New Roman"/>
                <a:cs typeface="Times New Roman"/>
              </a:rPr>
              <a:t>Water</a:t>
            </a:r>
            <a:r>
              <a:rPr lang="en-US" spc="15" dirty="0" smtClean="0">
                <a:latin typeface="Times New Roman"/>
                <a:cs typeface="Times New Roman"/>
              </a:rPr>
              <a:t> </a:t>
            </a:r>
            <a:r>
              <a:rPr lang="en-US" dirty="0" err="1" smtClean="0">
                <a:latin typeface="Times New Roman"/>
                <a:cs typeface="Times New Roman"/>
              </a:rPr>
              <a:t>Programme</a:t>
            </a:r>
            <a:r>
              <a:rPr lang="en-US" spc="5" dirty="0" smtClean="0">
                <a:latin typeface="Times New Roman"/>
                <a:cs typeface="Times New Roman"/>
              </a:rPr>
              <a:t> </a:t>
            </a:r>
            <a:r>
              <a:rPr lang="en-US" dirty="0" smtClean="0">
                <a:latin typeface="Times New Roman"/>
                <a:cs typeface="Times New Roman"/>
              </a:rPr>
              <a:t>in</a:t>
            </a:r>
            <a:r>
              <a:rPr lang="en-US" spc="10" dirty="0" smtClean="0">
                <a:latin typeface="Times New Roman"/>
                <a:cs typeface="Times New Roman"/>
              </a:rPr>
              <a:t> </a:t>
            </a:r>
            <a:r>
              <a:rPr lang="en-US" dirty="0" smtClean="0">
                <a:latin typeface="Times New Roman"/>
                <a:cs typeface="Times New Roman"/>
              </a:rPr>
              <a:t>2010.</a:t>
            </a:r>
            <a:r>
              <a:rPr lang="en-US" spc="15" dirty="0" smtClean="0">
                <a:latin typeface="Times New Roman"/>
                <a:cs typeface="Times New Roman"/>
              </a:rPr>
              <a:t> </a:t>
            </a:r>
            <a:r>
              <a:rPr lang="en-US" dirty="0" smtClean="0">
                <a:latin typeface="Times New Roman"/>
                <a:cs typeface="Times New Roman"/>
              </a:rPr>
              <a:t>The</a:t>
            </a:r>
            <a:r>
              <a:rPr lang="en-US" spc="5" dirty="0" smtClean="0">
                <a:latin typeface="Times New Roman"/>
                <a:cs typeface="Times New Roman"/>
              </a:rPr>
              <a:t> </a:t>
            </a:r>
            <a:r>
              <a:rPr lang="en-US" dirty="0" smtClean="0">
                <a:latin typeface="Times New Roman"/>
                <a:cs typeface="Times New Roman"/>
              </a:rPr>
              <a:t>objective</a:t>
            </a:r>
            <a:r>
              <a:rPr lang="en-US" spc="10" dirty="0" smtClean="0">
                <a:latin typeface="Times New Roman"/>
                <a:cs typeface="Times New Roman"/>
              </a:rPr>
              <a:t> </a:t>
            </a:r>
            <a:r>
              <a:rPr lang="en-US" dirty="0" smtClean="0">
                <a:latin typeface="Times New Roman"/>
                <a:cs typeface="Times New Roman"/>
              </a:rPr>
              <a:t>of</a:t>
            </a:r>
            <a:r>
              <a:rPr lang="en-US" spc="5" dirty="0" smtClean="0">
                <a:latin typeface="Times New Roman"/>
                <a:cs typeface="Times New Roman"/>
              </a:rPr>
              <a:t> </a:t>
            </a:r>
            <a:r>
              <a:rPr lang="en-US" dirty="0" err="1" smtClean="0">
                <a:latin typeface="Times New Roman"/>
                <a:cs typeface="Times New Roman"/>
              </a:rPr>
              <a:t>Amrutdhara</a:t>
            </a:r>
            <a:r>
              <a:rPr lang="en-US" spc="5" dirty="0" smtClean="0">
                <a:latin typeface="Times New Roman"/>
                <a:cs typeface="Times New Roman"/>
              </a:rPr>
              <a:t> </a:t>
            </a:r>
            <a:r>
              <a:rPr lang="en-US" spc="-25" dirty="0" smtClean="0">
                <a:latin typeface="Times New Roman"/>
                <a:cs typeface="Times New Roman"/>
              </a:rPr>
              <a:t>is </a:t>
            </a:r>
            <a:r>
              <a:rPr lang="en-US" dirty="0" smtClean="0">
                <a:latin typeface="Times New Roman"/>
                <a:cs typeface="Times New Roman"/>
              </a:rPr>
              <a:t>to</a:t>
            </a:r>
            <a:r>
              <a:rPr lang="en-US" spc="-35" dirty="0" smtClean="0">
                <a:latin typeface="Times New Roman"/>
                <a:cs typeface="Times New Roman"/>
              </a:rPr>
              <a:t> </a:t>
            </a:r>
            <a:r>
              <a:rPr lang="en-US" dirty="0" smtClean="0">
                <a:latin typeface="Times New Roman"/>
                <a:cs typeface="Times New Roman"/>
              </a:rPr>
              <a:t>provide</a:t>
            </a:r>
            <a:r>
              <a:rPr lang="en-US" spc="-40" dirty="0" smtClean="0">
                <a:latin typeface="Times New Roman"/>
                <a:cs typeface="Times New Roman"/>
              </a:rPr>
              <a:t> </a:t>
            </a:r>
            <a:r>
              <a:rPr lang="en-US" spc="-10" dirty="0" smtClean="0">
                <a:latin typeface="Times New Roman"/>
                <a:cs typeface="Times New Roman"/>
              </a:rPr>
              <a:t>sustainable</a:t>
            </a:r>
            <a:r>
              <a:rPr lang="en-US" spc="-40" dirty="0" smtClean="0">
                <a:latin typeface="Times New Roman"/>
                <a:cs typeface="Times New Roman"/>
              </a:rPr>
              <a:t> </a:t>
            </a:r>
            <a:r>
              <a:rPr lang="en-US" dirty="0" smtClean="0">
                <a:latin typeface="Times New Roman"/>
                <a:cs typeface="Times New Roman"/>
              </a:rPr>
              <a:t>drinking</a:t>
            </a:r>
            <a:r>
              <a:rPr lang="en-US" spc="-35" dirty="0" smtClean="0">
                <a:latin typeface="Times New Roman"/>
                <a:cs typeface="Times New Roman"/>
              </a:rPr>
              <a:t> </a:t>
            </a:r>
            <a:r>
              <a:rPr lang="en-US" spc="-10" dirty="0" smtClean="0">
                <a:latin typeface="Times New Roman"/>
                <a:cs typeface="Times New Roman"/>
              </a:rPr>
              <a:t>water</a:t>
            </a:r>
            <a:r>
              <a:rPr lang="en-US" spc="-45" dirty="0" smtClean="0">
                <a:latin typeface="Times New Roman"/>
                <a:cs typeface="Times New Roman"/>
              </a:rPr>
              <a:t> </a:t>
            </a:r>
            <a:r>
              <a:rPr lang="en-US" spc="-10" dirty="0" smtClean="0">
                <a:latin typeface="Times New Roman"/>
                <a:cs typeface="Times New Roman"/>
              </a:rPr>
              <a:t>solution</a:t>
            </a:r>
            <a:r>
              <a:rPr lang="en-US" spc="-40" dirty="0" smtClean="0">
                <a:latin typeface="Times New Roman"/>
                <a:cs typeface="Times New Roman"/>
              </a:rPr>
              <a:t> </a:t>
            </a:r>
            <a:r>
              <a:rPr lang="en-US" dirty="0" smtClean="0">
                <a:latin typeface="Times New Roman"/>
                <a:cs typeface="Times New Roman"/>
              </a:rPr>
              <a:t>to</a:t>
            </a:r>
            <a:r>
              <a:rPr lang="en-US" spc="-40" dirty="0" smtClean="0">
                <a:latin typeface="Times New Roman"/>
                <a:cs typeface="Times New Roman"/>
              </a:rPr>
              <a:t> </a:t>
            </a:r>
            <a:r>
              <a:rPr lang="en-US" dirty="0" smtClean="0">
                <a:latin typeface="Times New Roman"/>
                <a:cs typeface="Times New Roman"/>
              </a:rPr>
              <a:t>water</a:t>
            </a:r>
            <a:r>
              <a:rPr lang="en-US" spc="-45" dirty="0" smtClean="0">
                <a:latin typeface="Times New Roman"/>
                <a:cs typeface="Times New Roman"/>
              </a:rPr>
              <a:t> </a:t>
            </a:r>
            <a:r>
              <a:rPr lang="en-US" spc="-10" dirty="0" smtClean="0">
                <a:latin typeface="Times New Roman"/>
                <a:cs typeface="Times New Roman"/>
              </a:rPr>
              <a:t>stressed</a:t>
            </a:r>
            <a:r>
              <a:rPr lang="en-US" spc="-30" dirty="0" smtClean="0">
                <a:latin typeface="Times New Roman"/>
                <a:cs typeface="Times New Roman"/>
              </a:rPr>
              <a:t> </a:t>
            </a:r>
            <a:r>
              <a:rPr lang="en-US" dirty="0" smtClean="0">
                <a:latin typeface="Times New Roman"/>
                <a:cs typeface="Times New Roman"/>
              </a:rPr>
              <a:t>parts</a:t>
            </a:r>
            <a:r>
              <a:rPr lang="en-US" spc="-35" dirty="0" smtClean="0">
                <a:latin typeface="Times New Roman"/>
                <a:cs typeface="Times New Roman"/>
              </a:rPr>
              <a:t> </a:t>
            </a:r>
            <a:r>
              <a:rPr lang="en-US" dirty="0" smtClean="0">
                <a:latin typeface="Times New Roman"/>
                <a:cs typeface="Times New Roman"/>
              </a:rPr>
              <a:t>of</a:t>
            </a:r>
            <a:r>
              <a:rPr lang="en-US" spc="-40" dirty="0" smtClean="0">
                <a:latin typeface="Times New Roman"/>
                <a:cs typeface="Times New Roman"/>
              </a:rPr>
              <a:t> </a:t>
            </a:r>
            <a:r>
              <a:rPr lang="en-US" dirty="0" smtClean="0">
                <a:latin typeface="Times New Roman"/>
                <a:cs typeface="Times New Roman"/>
              </a:rPr>
              <a:t>the</a:t>
            </a:r>
            <a:r>
              <a:rPr lang="en-US" spc="-40" dirty="0" smtClean="0">
                <a:latin typeface="Times New Roman"/>
                <a:cs typeface="Times New Roman"/>
              </a:rPr>
              <a:t> </a:t>
            </a:r>
            <a:r>
              <a:rPr lang="en-US" spc="-10" dirty="0" smtClean="0">
                <a:latin typeface="Times New Roman"/>
                <a:cs typeface="Times New Roman"/>
              </a:rPr>
              <a:t>country. </a:t>
            </a:r>
            <a:r>
              <a:rPr lang="en-US" dirty="0" smtClean="0">
                <a:latin typeface="Times New Roman"/>
                <a:cs typeface="Times New Roman"/>
              </a:rPr>
              <a:t>These</a:t>
            </a:r>
            <a:r>
              <a:rPr lang="en-US" spc="-25" dirty="0" smtClean="0">
                <a:latin typeface="Times New Roman"/>
                <a:cs typeface="Times New Roman"/>
              </a:rPr>
              <a:t> </a:t>
            </a:r>
            <a:r>
              <a:rPr lang="en-US" dirty="0" smtClean="0">
                <a:latin typeface="Times New Roman"/>
                <a:cs typeface="Times New Roman"/>
              </a:rPr>
              <a:t>solutions</a:t>
            </a:r>
            <a:r>
              <a:rPr lang="en-US" spc="-15" dirty="0" smtClean="0">
                <a:latin typeface="Times New Roman"/>
                <a:cs typeface="Times New Roman"/>
              </a:rPr>
              <a:t> </a:t>
            </a:r>
            <a:r>
              <a:rPr lang="en-US" dirty="0" smtClean="0">
                <a:latin typeface="Times New Roman"/>
                <a:cs typeface="Times New Roman"/>
              </a:rPr>
              <a:t>rely</a:t>
            </a:r>
            <a:r>
              <a:rPr lang="en-US" spc="-15" dirty="0" smtClean="0">
                <a:latin typeface="Times New Roman"/>
                <a:cs typeface="Times New Roman"/>
              </a:rPr>
              <a:t> </a:t>
            </a:r>
            <a:r>
              <a:rPr lang="en-US" dirty="0" smtClean="0">
                <a:latin typeface="Times New Roman"/>
                <a:cs typeface="Times New Roman"/>
              </a:rPr>
              <a:t>heavily</a:t>
            </a:r>
            <a:r>
              <a:rPr lang="en-US" spc="-20" dirty="0" smtClean="0">
                <a:latin typeface="Times New Roman"/>
                <a:cs typeface="Times New Roman"/>
              </a:rPr>
              <a:t> </a:t>
            </a:r>
            <a:r>
              <a:rPr lang="en-US" dirty="0" smtClean="0">
                <a:latin typeface="Times New Roman"/>
                <a:cs typeface="Times New Roman"/>
              </a:rPr>
              <a:t>on</a:t>
            </a:r>
            <a:r>
              <a:rPr lang="en-US" spc="-15" dirty="0" smtClean="0">
                <a:latin typeface="Times New Roman"/>
                <a:cs typeface="Times New Roman"/>
              </a:rPr>
              <a:t> </a:t>
            </a:r>
            <a:r>
              <a:rPr lang="en-US" dirty="0" smtClean="0">
                <a:latin typeface="Times New Roman"/>
                <a:cs typeface="Times New Roman"/>
              </a:rPr>
              <a:t>the</a:t>
            </a:r>
            <a:r>
              <a:rPr lang="en-US" spc="-20" dirty="0" smtClean="0">
                <a:latin typeface="Times New Roman"/>
                <a:cs typeface="Times New Roman"/>
              </a:rPr>
              <a:t> </a:t>
            </a:r>
            <a:r>
              <a:rPr lang="en-US" dirty="0" smtClean="0">
                <a:latin typeface="Times New Roman"/>
                <a:cs typeface="Times New Roman"/>
              </a:rPr>
              <a:t>traditional</a:t>
            </a:r>
            <a:r>
              <a:rPr lang="en-US" spc="-20" dirty="0" smtClean="0">
                <a:latin typeface="Times New Roman"/>
                <a:cs typeface="Times New Roman"/>
              </a:rPr>
              <a:t> </a:t>
            </a:r>
            <a:r>
              <a:rPr lang="en-US" dirty="0" smtClean="0">
                <a:latin typeface="Times New Roman"/>
                <a:cs typeface="Times New Roman"/>
              </a:rPr>
              <a:t>water</a:t>
            </a:r>
            <a:r>
              <a:rPr lang="en-US" spc="-30" dirty="0" smtClean="0">
                <a:latin typeface="Times New Roman"/>
                <a:cs typeface="Times New Roman"/>
              </a:rPr>
              <a:t> </a:t>
            </a:r>
            <a:r>
              <a:rPr lang="en-US" spc="-10" dirty="0" smtClean="0">
                <a:latin typeface="Times New Roman"/>
                <a:cs typeface="Times New Roman"/>
              </a:rPr>
              <a:t>conservation</a:t>
            </a:r>
            <a:r>
              <a:rPr lang="en-US" spc="-25" dirty="0" smtClean="0">
                <a:latin typeface="Times New Roman"/>
                <a:cs typeface="Times New Roman"/>
              </a:rPr>
              <a:t> </a:t>
            </a:r>
            <a:r>
              <a:rPr lang="en-US" dirty="0" smtClean="0">
                <a:latin typeface="Times New Roman"/>
                <a:cs typeface="Times New Roman"/>
              </a:rPr>
              <a:t>and</a:t>
            </a:r>
            <a:r>
              <a:rPr lang="en-US" spc="-20" dirty="0" smtClean="0">
                <a:latin typeface="Times New Roman"/>
                <a:cs typeface="Times New Roman"/>
              </a:rPr>
              <a:t> </a:t>
            </a:r>
            <a:r>
              <a:rPr lang="en-US" spc="-10" dirty="0" smtClean="0">
                <a:latin typeface="Times New Roman"/>
                <a:cs typeface="Times New Roman"/>
              </a:rPr>
              <a:t>management practices</a:t>
            </a:r>
            <a:r>
              <a:rPr lang="en-US" spc="-30" dirty="0" smtClean="0">
                <a:latin typeface="Times New Roman"/>
                <a:cs typeface="Times New Roman"/>
              </a:rPr>
              <a:t> </a:t>
            </a:r>
            <a:r>
              <a:rPr lang="en-US" dirty="0" smtClean="0">
                <a:latin typeface="Times New Roman"/>
                <a:cs typeface="Times New Roman"/>
              </a:rPr>
              <a:t>of</a:t>
            </a:r>
            <a:r>
              <a:rPr lang="en-US" spc="-40" dirty="0" smtClean="0">
                <a:latin typeface="Times New Roman"/>
                <a:cs typeface="Times New Roman"/>
              </a:rPr>
              <a:t> </a:t>
            </a:r>
            <a:r>
              <a:rPr lang="en-US" dirty="0" smtClean="0">
                <a:latin typeface="Times New Roman"/>
                <a:cs typeface="Times New Roman"/>
              </a:rPr>
              <a:t>the</a:t>
            </a:r>
            <a:r>
              <a:rPr lang="en-US" spc="-25" dirty="0" smtClean="0">
                <a:latin typeface="Times New Roman"/>
                <a:cs typeface="Times New Roman"/>
              </a:rPr>
              <a:t> </a:t>
            </a:r>
            <a:r>
              <a:rPr lang="en-US" spc="-10" dirty="0" smtClean="0">
                <a:latin typeface="Times New Roman"/>
                <a:cs typeface="Times New Roman"/>
              </a:rPr>
              <a:t>communities</a:t>
            </a:r>
            <a:r>
              <a:rPr lang="en-US" spc="-35" dirty="0" smtClean="0">
                <a:latin typeface="Times New Roman"/>
                <a:cs typeface="Times New Roman"/>
              </a:rPr>
              <a:t> </a:t>
            </a:r>
            <a:r>
              <a:rPr lang="en-US" dirty="0" smtClean="0">
                <a:latin typeface="Times New Roman"/>
                <a:cs typeface="Times New Roman"/>
              </a:rPr>
              <a:t>and</a:t>
            </a:r>
            <a:r>
              <a:rPr lang="en-US" spc="-35" dirty="0" smtClean="0">
                <a:latin typeface="Times New Roman"/>
                <a:cs typeface="Times New Roman"/>
              </a:rPr>
              <a:t> </a:t>
            </a:r>
            <a:r>
              <a:rPr lang="en-US" dirty="0" smtClean="0">
                <a:latin typeface="Times New Roman"/>
                <a:cs typeface="Times New Roman"/>
              </a:rPr>
              <a:t>range</a:t>
            </a:r>
            <a:r>
              <a:rPr lang="en-US" spc="-40" dirty="0" smtClean="0">
                <a:latin typeface="Times New Roman"/>
                <a:cs typeface="Times New Roman"/>
              </a:rPr>
              <a:t> </a:t>
            </a:r>
            <a:r>
              <a:rPr lang="en-US" dirty="0" smtClean="0">
                <a:latin typeface="Times New Roman"/>
                <a:cs typeface="Times New Roman"/>
              </a:rPr>
              <a:t>from</a:t>
            </a:r>
            <a:r>
              <a:rPr lang="en-US" spc="-40" dirty="0" smtClean="0">
                <a:latin typeface="Times New Roman"/>
                <a:cs typeface="Times New Roman"/>
              </a:rPr>
              <a:t> </a:t>
            </a:r>
            <a:r>
              <a:rPr lang="en-US" spc="-10" dirty="0" smtClean="0">
                <a:latin typeface="Times New Roman"/>
                <a:cs typeface="Times New Roman"/>
              </a:rPr>
              <a:t>infiltration</a:t>
            </a:r>
            <a:r>
              <a:rPr lang="en-US" spc="-35" dirty="0" smtClean="0">
                <a:latin typeface="Times New Roman"/>
                <a:cs typeface="Times New Roman"/>
              </a:rPr>
              <a:t> </a:t>
            </a:r>
            <a:r>
              <a:rPr lang="en-US" dirty="0" smtClean="0">
                <a:latin typeface="Times New Roman"/>
                <a:cs typeface="Times New Roman"/>
              </a:rPr>
              <a:t>wells</a:t>
            </a:r>
            <a:r>
              <a:rPr lang="en-US" spc="-35" dirty="0" smtClean="0">
                <a:latin typeface="Times New Roman"/>
                <a:cs typeface="Times New Roman"/>
              </a:rPr>
              <a:t> </a:t>
            </a:r>
            <a:r>
              <a:rPr lang="en-US" dirty="0" smtClean="0">
                <a:latin typeface="Times New Roman"/>
                <a:cs typeface="Times New Roman"/>
              </a:rPr>
              <a:t>or</a:t>
            </a:r>
            <a:r>
              <a:rPr lang="en-US" spc="-40" dirty="0" smtClean="0">
                <a:latin typeface="Times New Roman"/>
                <a:cs typeface="Times New Roman"/>
              </a:rPr>
              <a:t> </a:t>
            </a:r>
            <a:r>
              <a:rPr lang="en-US" dirty="0" smtClean="0">
                <a:latin typeface="Times New Roman"/>
                <a:cs typeface="Times New Roman"/>
              </a:rPr>
              <a:t>‘</a:t>
            </a:r>
            <a:r>
              <a:rPr lang="en-US" dirty="0" err="1" smtClean="0">
                <a:latin typeface="Times New Roman"/>
                <a:cs typeface="Times New Roman"/>
              </a:rPr>
              <a:t>nullah</a:t>
            </a:r>
            <a:r>
              <a:rPr lang="en-US" dirty="0" smtClean="0">
                <a:latin typeface="Times New Roman"/>
                <a:cs typeface="Times New Roman"/>
              </a:rPr>
              <a:t>’</a:t>
            </a:r>
            <a:r>
              <a:rPr lang="en-US" spc="-45" dirty="0" smtClean="0">
                <a:latin typeface="Times New Roman"/>
                <a:cs typeface="Times New Roman"/>
              </a:rPr>
              <a:t> </a:t>
            </a:r>
            <a:r>
              <a:rPr lang="en-US" dirty="0" smtClean="0">
                <a:latin typeface="Times New Roman"/>
                <a:cs typeface="Times New Roman"/>
              </a:rPr>
              <a:t>system</a:t>
            </a:r>
            <a:r>
              <a:rPr lang="en-US" spc="-35" dirty="0" smtClean="0">
                <a:latin typeface="Times New Roman"/>
                <a:cs typeface="Times New Roman"/>
              </a:rPr>
              <a:t> </a:t>
            </a:r>
            <a:r>
              <a:rPr lang="en-US" spc="-25" dirty="0" smtClean="0">
                <a:latin typeface="Times New Roman"/>
                <a:cs typeface="Times New Roman"/>
              </a:rPr>
              <a:t>in </a:t>
            </a:r>
            <a:r>
              <a:rPr lang="en-US" dirty="0" smtClean="0">
                <a:latin typeface="Times New Roman"/>
                <a:cs typeface="Times New Roman"/>
              </a:rPr>
              <a:t>the</a:t>
            </a:r>
            <a:r>
              <a:rPr lang="en-US" spc="-25" dirty="0" smtClean="0">
                <a:latin typeface="Times New Roman"/>
                <a:cs typeface="Times New Roman"/>
              </a:rPr>
              <a:t> </a:t>
            </a:r>
            <a:r>
              <a:rPr lang="en-US" dirty="0" smtClean="0">
                <a:latin typeface="Times New Roman"/>
                <a:cs typeface="Times New Roman"/>
              </a:rPr>
              <a:t>hills</a:t>
            </a:r>
            <a:r>
              <a:rPr lang="en-US" spc="-15" dirty="0" smtClean="0">
                <a:latin typeface="Times New Roman"/>
                <a:cs typeface="Times New Roman"/>
              </a:rPr>
              <a:t> </a:t>
            </a:r>
            <a:r>
              <a:rPr lang="en-US" dirty="0" smtClean="0">
                <a:latin typeface="Times New Roman"/>
                <a:cs typeface="Times New Roman"/>
              </a:rPr>
              <a:t>to</a:t>
            </a:r>
            <a:r>
              <a:rPr lang="en-US" spc="-20" dirty="0" smtClean="0">
                <a:latin typeface="Times New Roman"/>
                <a:cs typeface="Times New Roman"/>
              </a:rPr>
              <a:t> </a:t>
            </a:r>
            <a:r>
              <a:rPr lang="en-US" dirty="0" smtClean="0">
                <a:latin typeface="Times New Roman"/>
                <a:cs typeface="Times New Roman"/>
              </a:rPr>
              <a:t>capturing</a:t>
            </a:r>
            <a:r>
              <a:rPr lang="en-US" spc="-15" dirty="0" smtClean="0">
                <a:latin typeface="Times New Roman"/>
                <a:cs typeface="Times New Roman"/>
              </a:rPr>
              <a:t> </a:t>
            </a:r>
            <a:r>
              <a:rPr lang="en-US" dirty="0" smtClean="0">
                <a:latin typeface="Times New Roman"/>
                <a:cs typeface="Times New Roman"/>
              </a:rPr>
              <a:t>water</a:t>
            </a:r>
            <a:r>
              <a:rPr lang="en-US" spc="-35" dirty="0" smtClean="0">
                <a:latin typeface="Times New Roman"/>
                <a:cs typeface="Times New Roman"/>
              </a:rPr>
              <a:t> </a:t>
            </a:r>
            <a:r>
              <a:rPr lang="en-US" dirty="0" smtClean="0">
                <a:latin typeface="Times New Roman"/>
                <a:cs typeface="Times New Roman"/>
              </a:rPr>
              <a:t>trapped</a:t>
            </a:r>
            <a:r>
              <a:rPr lang="en-US" spc="-20" dirty="0" smtClean="0">
                <a:latin typeface="Times New Roman"/>
                <a:cs typeface="Times New Roman"/>
              </a:rPr>
              <a:t> </a:t>
            </a:r>
            <a:r>
              <a:rPr lang="en-US" dirty="0" smtClean="0">
                <a:latin typeface="Times New Roman"/>
                <a:cs typeface="Times New Roman"/>
              </a:rPr>
              <a:t>in</a:t>
            </a:r>
            <a:r>
              <a:rPr lang="en-US" spc="-25" dirty="0" smtClean="0">
                <a:latin typeface="Times New Roman"/>
                <a:cs typeface="Times New Roman"/>
              </a:rPr>
              <a:t> </a:t>
            </a:r>
            <a:r>
              <a:rPr lang="en-US" dirty="0" smtClean="0">
                <a:latin typeface="Times New Roman"/>
                <a:cs typeface="Times New Roman"/>
              </a:rPr>
              <a:t>the</a:t>
            </a:r>
            <a:r>
              <a:rPr lang="en-US" spc="-25" dirty="0" smtClean="0">
                <a:latin typeface="Times New Roman"/>
                <a:cs typeface="Times New Roman"/>
              </a:rPr>
              <a:t> </a:t>
            </a:r>
            <a:r>
              <a:rPr lang="en-US" dirty="0" smtClean="0">
                <a:latin typeface="Times New Roman"/>
                <a:cs typeface="Times New Roman"/>
              </a:rPr>
              <a:t>aquifers</a:t>
            </a:r>
            <a:r>
              <a:rPr lang="en-US" spc="-15" dirty="0" smtClean="0">
                <a:latin typeface="Times New Roman"/>
                <a:cs typeface="Times New Roman"/>
              </a:rPr>
              <a:t> </a:t>
            </a:r>
            <a:r>
              <a:rPr lang="en-US" dirty="0" smtClean="0">
                <a:latin typeface="Times New Roman"/>
                <a:cs typeface="Times New Roman"/>
              </a:rPr>
              <a:t>or</a:t>
            </a:r>
            <a:r>
              <a:rPr lang="en-US" spc="-15" dirty="0" smtClean="0">
                <a:latin typeface="Times New Roman"/>
                <a:cs typeface="Times New Roman"/>
              </a:rPr>
              <a:t> </a:t>
            </a:r>
            <a:r>
              <a:rPr lang="en-US" dirty="0" smtClean="0">
                <a:latin typeface="Times New Roman"/>
                <a:cs typeface="Times New Roman"/>
              </a:rPr>
              <a:t>having</a:t>
            </a:r>
            <a:r>
              <a:rPr lang="en-US" spc="-20" dirty="0" smtClean="0">
                <a:latin typeface="Times New Roman"/>
                <a:cs typeface="Times New Roman"/>
              </a:rPr>
              <a:t> </a:t>
            </a:r>
            <a:r>
              <a:rPr lang="en-US" dirty="0" smtClean="0">
                <a:latin typeface="Times New Roman"/>
                <a:cs typeface="Times New Roman"/>
              </a:rPr>
              <a:t>big</a:t>
            </a:r>
            <a:r>
              <a:rPr lang="en-US" spc="-15" dirty="0" smtClean="0">
                <a:latin typeface="Times New Roman"/>
                <a:cs typeface="Times New Roman"/>
              </a:rPr>
              <a:t> </a:t>
            </a:r>
            <a:r>
              <a:rPr lang="en-US" dirty="0" smtClean="0">
                <a:latin typeface="Times New Roman"/>
                <a:cs typeface="Times New Roman"/>
              </a:rPr>
              <a:t>water</a:t>
            </a:r>
            <a:r>
              <a:rPr lang="en-US" spc="-25" dirty="0" smtClean="0">
                <a:latin typeface="Times New Roman"/>
                <a:cs typeface="Times New Roman"/>
              </a:rPr>
              <a:t> </a:t>
            </a:r>
            <a:r>
              <a:rPr lang="en-US" spc="-10" dirty="0" smtClean="0">
                <a:latin typeface="Times New Roman"/>
                <a:cs typeface="Times New Roman"/>
              </a:rPr>
              <a:t>reservoirs.</a:t>
            </a:r>
            <a:endParaRPr lang="en-US" dirty="0" smtClean="0">
              <a:latin typeface="Times New Roman"/>
              <a:cs typeface="Times New Roman"/>
            </a:endParaRPr>
          </a:p>
          <a:p>
            <a:pPr marL="12700" algn="just">
              <a:lnSpc>
                <a:spcPct val="100000"/>
              </a:lnSpc>
              <a:spcBef>
                <a:spcPts val="640"/>
              </a:spcBef>
            </a:pPr>
            <a:r>
              <a:rPr lang="en-US" b="1" dirty="0" smtClean="0">
                <a:latin typeface="Times New Roman"/>
                <a:cs typeface="Times New Roman"/>
              </a:rPr>
              <a:t>6.</a:t>
            </a:r>
            <a:r>
              <a:rPr lang="en-US" b="1" spc="140" dirty="0" smtClean="0">
                <a:latin typeface="Times New Roman"/>
                <a:cs typeface="Times New Roman"/>
              </a:rPr>
              <a:t>  </a:t>
            </a:r>
            <a:r>
              <a:rPr lang="en-US" b="1" dirty="0" err="1" smtClean="0">
                <a:latin typeface="Times New Roman"/>
                <a:cs typeface="Times New Roman"/>
              </a:rPr>
              <a:t>Aadhaar</a:t>
            </a:r>
            <a:r>
              <a:rPr lang="en-US" b="1" spc="-5" dirty="0" smtClean="0">
                <a:latin typeface="Times New Roman"/>
                <a:cs typeface="Times New Roman"/>
              </a:rPr>
              <a:t> </a:t>
            </a:r>
            <a:r>
              <a:rPr lang="en-US" b="1" dirty="0" smtClean="0">
                <a:latin typeface="Times New Roman"/>
                <a:cs typeface="Times New Roman"/>
              </a:rPr>
              <a:t>-</a:t>
            </a:r>
            <a:r>
              <a:rPr lang="en-US" b="1" spc="-10" dirty="0" smtClean="0">
                <a:latin typeface="Times New Roman"/>
                <a:cs typeface="Times New Roman"/>
              </a:rPr>
              <a:t> </a:t>
            </a:r>
            <a:r>
              <a:rPr lang="en-US" b="1" dirty="0" smtClean="0">
                <a:latin typeface="Times New Roman"/>
                <a:cs typeface="Times New Roman"/>
              </a:rPr>
              <a:t>Tata</a:t>
            </a:r>
            <a:r>
              <a:rPr lang="en-US" b="1" spc="-5" dirty="0" smtClean="0">
                <a:latin typeface="Times New Roman"/>
                <a:cs typeface="Times New Roman"/>
              </a:rPr>
              <a:t> </a:t>
            </a:r>
            <a:r>
              <a:rPr lang="en-US" b="1" spc="-10" dirty="0" smtClean="0">
                <a:latin typeface="Times New Roman"/>
                <a:cs typeface="Times New Roman"/>
              </a:rPr>
              <a:t>Affirmative</a:t>
            </a:r>
            <a:r>
              <a:rPr lang="en-US" b="1" spc="-20" dirty="0" smtClean="0">
                <a:latin typeface="Times New Roman"/>
                <a:cs typeface="Times New Roman"/>
              </a:rPr>
              <a:t> </a:t>
            </a:r>
            <a:r>
              <a:rPr lang="en-US" b="1" dirty="0" smtClean="0">
                <a:latin typeface="Times New Roman"/>
                <a:cs typeface="Times New Roman"/>
              </a:rPr>
              <a:t>Action </a:t>
            </a:r>
            <a:r>
              <a:rPr lang="en-US" b="1" spc="-10" dirty="0" err="1" smtClean="0">
                <a:latin typeface="Times New Roman"/>
                <a:cs typeface="Times New Roman"/>
              </a:rPr>
              <a:t>Programme</a:t>
            </a:r>
            <a:r>
              <a:rPr lang="en-US" b="1" spc="-10" dirty="0" smtClean="0">
                <a:latin typeface="Times New Roman"/>
                <a:cs typeface="Times New Roman"/>
              </a:rPr>
              <a:t>:</a:t>
            </a:r>
            <a:endParaRPr lang="en-US" dirty="0" smtClean="0">
              <a:latin typeface="Times New Roman"/>
              <a:cs typeface="Times New Roman"/>
            </a:endParaRPr>
          </a:p>
          <a:p>
            <a:pPr marL="3146425" algn="just">
              <a:lnSpc>
                <a:spcPct val="100000"/>
              </a:lnSpc>
              <a:spcBef>
                <a:spcPts val="620"/>
              </a:spcBef>
            </a:pPr>
            <a:r>
              <a:rPr lang="en-US" dirty="0" smtClean="0">
                <a:latin typeface="Times New Roman"/>
                <a:cs typeface="Times New Roman"/>
              </a:rPr>
              <a:t>Tata</a:t>
            </a:r>
            <a:r>
              <a:rPr lang="en-US" spc="305" dirty="0" smtClean="0">
                <a:latin typeface="Times New Roman"/>
                <a:cs typeface="Times New Roman"/>
              </a:rPr>
              <a:t>   </a:t>
            </a:r>
            <a:r>
              <a:rPr lang="en-US" dirty="0" smtClean="0">
                <a:latin typeface="Times New Roman"/>
                <a:cs typeface="Times New Roman"/>
              </a:rPr>
              <a:t>Motors</a:t>
            </a:r>
            <a:r>
              <a:rPr lang="en-US" spc="310" dirty="0" smtClean="0">
                <a:latin typeface="Times New Roman"/>
                <a:cs typeface="Times New Roman"/>
              </a:rPr>
              <a:t>   </a:t>
            </a:r>
            <a:r>
              <a:rPr lang="en-US" dirty="0" smtClean="0">
                <a:latin typeface="Times New Roman"/>
                <a:cs typeface="Times New Roman"/>
              </a:rPr>
              <a:t>believes</a:t>
            </a:r>
            <a:r>
              <a:rPr lang="en-US" spc="310" dirty="0" smtClean="0">
                <a:latin typeface="Times New Roman"/>
                <a:cs typeface="Times New Roman"/>
              </a:rPr>
              <a:t>   </a:t>
            </a:r>
            <a:r>
              <a:rPr lang="en-US" spc="-20" dirty="0" smtClean="0">
                <a:latin typeface="Times New Roman"/>
                <a:cs typeface="Times New Roman"/>
              </a:rPr>
              <a:t>that </a:t>
            </a:r>
            <a:r>
              <a:rPr lang="en-US" dirty="0" smtClean="0">
                <a:latin typeface="Times New Roman"/>
                <a:cs typeface="Times New Roman"/>
              </a:rPr>
              <a:t>inclusive,</a:t>
            </a:r>
            <a:r>
              <a:rPr lang="en-US" spc="495" dirty="0" smtClean="0">
                <a:latin typeface="Times New Roman"/>
                <a:cs typeface="Times New Roman"/>
              </a:rPr>
              <a:t> </a:t>
            </a:r>
            <a:r>
              <a:rPr lang="en-US" dirty="0" smtClean="0">
                <a:latin typeface="Times New Roman"/>
                <a:cs typeface="Times New Roman"/>
              </a:rPr>
              <a:t>equitable</a:t>
            </a:r>
            <a:r>
              <a:rPr lang="en-US" spc="495" dirty="0" smtClean="0">
                <a:latin typeface="Times New Roman"/>
                <a:cs typeface="Times New Roman"/>
              </a:rPr>
              <a:t> </a:t>
            </a:r>
            <a:r>
              <a:rPr lang="en-US" dirty="0" smtClean="0">
                <a:latin typeface="Times New Roman"/>
                <a:cs typeface="Times New Roman"/>
              </a:rPr>
              <a:t>and</a:t>
            </a:r>
            <a:r>
              <a:rPr lang="en-US" spc="495" dirty="0" smtClean="0">
                <a:latin typeface="Times New Roman"/>
                <a:cs typeface="Times New Roman"/>
              </a:rPr>
              <a:t> </a:t>
            </a:r>
            <a:r>
              <a:rPr lang="en-US" spc="-10" dirty="0" smtClean="0">
                <a:latin typeface="Times New Roman"/>
                <a:cs typeface="Times New Roman"/>
              </a:rPr>
              <a:t>holistic </a:t>
            </a:r>
            <a:r>
              <a:rPr lang="en-US" dirty="0" smtClean="0">
                <a:latin typeface="Times New Roman"/>
                <a:cs typeface="Times New Roman"/>
              </a:rPr>
              <a:t>development</a:t>
            </a:r>
            <a:r>
              <a:rPr lang="en-US" spc="20" dirty="0" smtClean="0">
                <a:latin typeface="Times New Roman"/>
                <a:cs typeface="Times New Roman"/>
              </a:rPr>
              <a:t> </a:t>
            </a:r>
            <a:r>
              <a:rPr lang="en-US" dirty="0" smtClean="0">
                <a:latin typeface="Times New Roman"/>
                <a:cs typeface="Times New Roman"/>
              </a:rPr>
              <a:t>of</a:t>
            </a:r>
            <a:r>
              <a:rPr lang="en-US" spc="20" dirty="0" smtClean="0">
                <a:latin typeface="Times New Roman"/>
                <a:cs typeface="Times New Roman"/>
              </a:rPr>
              <a:t> </a:t>
            </a:r>
            <a:r>
              <a:rPr lang="en-US" dirty="0" smtClean="0">
                <a:latin typeface="Times New Roman"/>
                <a:cs typeface="Times New Roman"/>
              </a:rPr>
              <a:t>society</a:t>
            </a:r>
            <a:r>
              <a:rPr lang="en-US" spc="25" dirty="0" smtClean="0">
                <a:latin typeface="Times New Roman"/>
                <a:cs typeface="Times New Roman"/>
              </a:rPr>
              <a:t> </a:t>
            </a:r>
            <a:r>
              <a:rPr lang="en-US" dirty="0" smtClean="0">
                <a:latin typeface="Times New Roman"/>
                <a:cs typeface="Times New Roman"/>
              </a:rPr>
              <a:t>is</a:t>
            </a:r>
            <a:r>
              <a:rPr lang="en-US" spc="25" dirty="0" smtClean="0">
                <a:latin typeface="Times New Roman"/>
                <a:cs typeface="Times New Roman"/>
              </a:rPr>
              <a:t> </a:t>
            </a:r>
            <a:r>
              <a:rPr lang="en-US" spc="-10" dirty="0" smtClean="0">
                <a:latin typeface="Times New Roman"/>
                <a:cs typeface="Times New Roman"/>
              </a:rPr>
              <a:t>essential for nation building as for sustainable growth of the organization.</a:t>
            </a:r>
            <a:r>
              <a:rPr lang="en-US" dirty="0" smtClean="0">
                <a:latin typeface="Times New Roman"/>
                <a:cs typeface="Times New Roman"/>
              </a:rPr>
              <a:t> Tata</a:t>
            </a:r>
            <a:r>
              <a:rPr lang="en-US" spc="-40" dirty="0" smtClean="0">
                <a:latin typeface="Times New Roman"/>
                <a:cs typeface="Times New Roman"/>
              </a:rPr>
              <a:t> </a:t>
            </a:r>
            <a:r>
              <a:rPr lang="en-US" dirty="0" smtClean="0">
                <a:latin typeface="Times New Roman"/>
                <a:cs typeface="Times New Roman"/>
              </a:rPr>
              <a:t>Motors</a:t>
            </a:r>
            <a:r>
              <a:rPr lang="en-US" spc="-40" dirty="0" smtClean="0">
                <a:latin typeface="Times New Roman"/>
                <a:cs typeface="Times New Roman"/>
              </a:rPr>
              <a:t> </a:t>
            </a:r>
            <a:r>
              <a:rPr lang="en-US" dirty="0" smtClean="0">
                <a:latin typeface="Times New Roman"/>
                <a:cs typeface="Times New Roman"/>
              </a:rPr>
              <a:t>believes</a:t>
            </a:r>
            <a:r>
              <a:rPr lang="en-US" spc="-30" dirty="0" smtClean="0">
                <a:latin typeface="Times New Roman"/>
                <a:cs typeface="Times New Roman"/>
              </a:rPr>
              <a:t> </a:t>
            </a:r>
            <a:r>
              <a:rPr lang="en-US" dirty="0" smtClean="0">
                <a:latin typeface="Times New Roman"/>
                <a:cs typeface="Times New Roman"/>
              </a:rPr>
              <a:t>in</a:t>
            </a:r>
            <a:r>
              <a:rPr lang="en-US" spc="-35" dirty="0" smtClean="0">
                <a:latin typeface="Times New Roman"/>
                <a:cs typeface="Times New Roman"/>
              </a:rPr>
              <a:t> </a:t>
            </a:r>
            <a:r>
              <a:rPr lang="en-US" dirty="0" smtClean="0">
                <a:latin typeface="Times New Roman"/>
                <a:cs typeface="Times New Roman"/>
              </a:rPr>
              <a:t>creating</a:t>
            </a:r>
            <a:r>
              <a:rPr lang="en-US" spc="-30" dirty="0" smtClean="0">
                <a:latin typeface="Times New Roman"/>
                <a:cs typeface="Times New Roman"/>
              </a:rPr>
              <a:t> </a:t>
            </a:r>
            <a:r>
              <a:rPr lang="en-US" spc="-25" dirty="0" smtClean="0">
                <a:latin typeface="Times New Roman"/>
                <a:cs typeface="Times New Roman"/>
              </a:rPr>
              <a:t>an </a:t>
            </a:r>
            <a:r>
              <a:rPr lang="en-US" dirty="0" smtClean="0">
                <a:latin typeface="Times New Roman"/>
                <a:cs typeface="Times New Roman"/>
              </a:rPr>
              <a:t>inclusive</a:t>
            </a:r>
            <a:r>
              <a:rPr lang="en-US" spc="-50" dirty="0" smtClean="0">
                <a:latin typeface="Times New Roman"/>
                <a:cs typeface="Times New Roman"/>
              </a:rPr>
              <a:t> </a:t>
            </a:r>
            <a:r>
              <a:rPr lang="en-US" dirty="0" smtClean="0">
                <a:latin typeface="Times New Roman"/>
                <a:cs typeface="Times New Roman"/>
              </a:rPr>
              <a:t>society</a:t>
            </a:r>
            <a:r>
              <a:rPr lang="en-US" spc="-40" dirty="0" smtClean="0">
                <a:latin typeface="Times New Roman"/>
                <a:cs typeface="Times New Roman"/>
              </a:rPr>
              <a:t> </a:t>
            </a:r>
            <a:r>
              <a:rPr lang="en-US" dirty="0" smtClean="0">
                <a:latin typeface="Times New Roman"/>
                <a:cs typeface="Times New Roman"/>
              </a:rPr>
              <a:t>and</a:t>
            </a:r>
            <a:r>
              <a:rPr lang="en-US" spc="-30" dirty="0" smtClean="0">
                <a:latin typeface="Times New Roman"/>
                <a:cs typeface="Times New Roman"/>
              </a:rPr>
              <a:t> </a:t>
            </a:r>
            <a:r>
              <a:rPr lang="en-US" dirty="0" smtClean="0">
                <a:latin typeface="Times New Roman"/>
                <a:cs typeface="Times New Roman"/>
              </a:rPr>
              <a:t>has</a:t>
            </a:r>
            <a:r>
              <a:rPr lang="en-US" spc="-30" dirty="0" smtClean="0">
                <a:latin typeface="Times New Roman"/>
                <a:cs typeface="Times New Roman"/>
              </a:rPr>
              <a:t> </a:t>
            </a:r>
            <a:r>
              <a:rPr lang="en-US" dirty="0" smtClean="0">
                <a:latin typeface="Times New Roman"/>
                <a:cs typeface="Times New Roman"/>
              </a:rPr>
              <a:t>instituted</a:t>
            </a:r>
            <a:r>
              <a:rPr lang="en-US" spc="-30" dirty="0" smtClean="0">
                <a:latin typeface="Times New Roman"/>
                <a:cs typeface="Times New Roman"/>
              </a:rPr>
              <a:t> </a:t>
            </a:r>
            <a:r>
              <a:rPr lang="en-US" spc="-10" dirty="0" smtClean="0">
                <a:latin typeface="Times New Roman"/>
                <a:cs typeface="Times New Roman"/>
              </a:rPr>
              <a:t>Affirmative</a:t>
            </a:r>
            <a:r>
              <a:rPr lang="en-US" spc="-45" dirty="0" smtClean="0">
                <a:latin typeface="Times New Roman"/>
                <a:cs typeface="Times New Roman"/>
              </a:rPr>
              <a:t> </a:t>
            </a:r>
            <a:r>
              <a:rPr lang="en-US" dirty="0" smtClean="0">
                <a:latin typeface="Times New Roman"/>
                <a:cs typeface="Times New Roman"/>
              </a:rPr>
              <a:t>Action</a:t>
            </a:r>
            <a:r>
              <a:rPr lang="en-US" spc="-45" dirty="0" smtClean="0">
                <a:latin typeface="Times New Roman"/>
                <a:cs typeface="Times New Roman"/>
              </a:rPr>
              <a:t> </a:t>
            </a:r>
            <a:r>
              <a:rPr lang="en-US" spc="-10" dirty="0" smtClean="0">
                <a:latin typeface="Times New Roman"/>
                <a:cs typeface="Times New Roman"/>
              </a:rPr>
              <a:t>(AA)</a:t>
            </a:r>
            <a:r>
              <a:rPr lang="en-US" spc="-45" dirty="0" smtClean="0">
                <a:latin typeface="Times New Roman"/>
                <a:cs typeface="Times New Roman"/>
              </a:rPr>
              <a:t> </a:t>
            </a:r>
            <a:r>
              <a:rPr lang="en-US" dirty="0" smtClean="0">
                <a:latin typeface="Times New Roman"/>
                <a:cs typeface="Times New Roman"/>
              </a:rPr>
              <a:t>under</a:t>
            </a:r>
            <a:r>
              <a:rPr lang="en-US" spc="-40" dirty="0" smtClean="0">
                <a:latin typeface="Times New Roman"/>
                <a:cs typeface="Times New Roman"/>
              </a:rPr>
              <a:t> </a:t>
            </a:r>
            <a:r>
              <a:rPr lang="en-US" dirty="0" smtClean="0">
                <a:latin typeface="Times New Roman"/>
                <a:cs typeface="Times New Roman"/>
              </a:rPr>
              <a:t>the</a:t>
            </a:r>
            <a:r>
              <a:rPr lang="en-US" spc="-35" dirty="0" smtClean="0">
                <a:latin typeface="Times New Roman"/>
                <a:cs typeface="Times New Roman"/>
              </a:rPr>
              <a:t> </a:t>
            </a:r>
            <a:r>
              <a:rPr lang="en-US" dirty="0" smtClean="0">
                <a:latin typeface="Times New Roman"/>
                <a:cs typeface="Times New Roman"/>
              </a:rPr>
              <a:t>brand</a:t>
            </a:r>
            <a:r>
              <a:rPr lang="en-US" spc="-40" dirty="0" smtClean="0">
                <a:latin typeface="Times New Roman"/>
                <a:cs typeface="Times New Roman"/>
              </a:rPr>
              <a:t> </a:t>
            </a:r>
            <a:r>
              <a:rPr lang="en-US" spc="-10" dirty="0" smtClean="0">
                <a:latin typeface="Times New Roman"/>
                <a:cs typeface="Times New Roman"/>
              </a:rPr>
              <a:t>called </a:t>
            </a:r>
            <a:r>
              <a:rPr lang="en-US" dirty="0" err="1" smtClean="0">
                <a:latin typeface="Times New Roman"/>
                <a:cs typeface="Times New Roman"/>
              </a:rPr>
              <a:t>Aadhaar</a:t>
            </a:r>
            <a:r>
              <a:rPr lang="en-US" dirty="0" smtClean="0">
                <a:latin typeface="Times New Roman"/>
                <a:cs typeface="Times New Roman"/>
              </a:rPr>
              <a:t>.</a:t>
            </a:r>
            <a:r>
              <a:rPr lang="en-US" spc="20" dirty="0" smtClean="0">
                <a:latin typeface="Times New Roman"/>
                <a:cs typeface="Times New Roman"/>
              </a:rPr>
              <a:t> </a:t>
            </a:r>
            <a:r>
              <a:rPr lang="en-US" dirty="0" smtClean="0">
                <a:latin typeface="Times New Roman"/>
                <a:cs typeface="Times New Roman"/>
              </a:rPr>
              <a:t>Tata</a:t>
            </a:r>
            <a:r>
              <a:rPr lang="en-US" spc="20" dirty="0" smtClean="0">
                <a:latin typeface="Times New Roman"/>
                <a:cs typeface="Times New Roman"/>
              </a:rPr>
              <a:t> </a:t>
            </a:r>
            <a:r>
              <a:rPr lang="en-US" dirty="0" smtClean="0">
                <a:latin typeface="Times New Roman"/>
                <a:cs typeface="Times New Roman"/>
              </a:rPr>
              <a:t>Motors</a:t>
            </a:r>
            <a:r>
              <a:rPr lang="en-US" spc="20" dirty="0" smtClean="0">
                <a:latin typeface="Times New Roman"/>
                <a:cs typeface="Times New Roman"/>
              </a:rPr>
              <a:t> </a:t>
            </a:r>
            <a:r>
              <a:rPr lang="en-US" dirty="0" smtClean="0">
                <a:latin typeface="Times New Roman"/>
                <a:cs typeface="Times New Roman"/>
              </a:rPr>
              <a:t>Affirmative</a:t>
            </a:r>
            <a:r>
              <a:rPr lang="en-US" spc="10" dirty="0" smtClean="0">
                <a:latin typeface="Times New Roman"/>
                <a:cs typeface="Times New Roman"/>
              </a:rPr>
              <a:t> </a:t>
            </a:r>
            <a:r>
              <a:rPr lang="en-US" dirty="0" smtClean="0">
                <a:latin typeface="Times New Roman"/>
                <a:cs typeface="Times New Roman"/>
              </a:rPr>
              <a:t>Action</a:t>
            </a:r>
            <a:r>
              <a:rPr lang="en-US" spc="25" dirty="0" smtClean="0">
                <a:latin typeface="Times New Roman"/>
                <a:cs typeface="Times New Roman"/>
              </a:rPr>
              <a:t> </a:t>
            </a:r>
            <a:r>
              <a:rPr lang="en-US" dirty="0" smtClean="0">
                <a:latin typeface="Times New Roman"/>
                <a:cs typeface="Times New Roman"/>
              </a:rPr>
              <a:t>(AA)</a:t>
            </a:r>
            <a:r>
              <a:rPr lang="en-US" spc="15" dirty="0" smtClean="0">
                <a:latin typeface="Times New Roman"/>
                <a:cs typeface="Times New Roman"/>
              </a:rPr>
              <a:t> </a:t>
            </a:r>
            <a:r>
              <a:rPr lang="en-US" dirty="0" err="1" smtClean="0">
                <a:latin typeface="Times New Roman"/>
                <a:cs typeface="Times New Roman"/>
              </a:rPr>
              <a:t>programme</a:t>
            </a:r>
            <a:r>
              <a:rPr lang="en-US" dirty="0" smtClean="0">
                <a:latin typeface="Times New Roman"/>
                <a:cs typeface="Times New Roman"/>
              </a:rPr>
              <a:t>,</a:t>
            </a:r>
            <a:r>
              <a:rPr lang="en-US" spc="15" dirty="0" smtClean="0">
                <a:latin typeface="Times New Roman"/>
                <a:cs typeface="Times New Roman"/>
              </a:rPr>
              <a:t> </a:t>
            </a:r>
            <a:r>
              <a:rPr lang="en-US" dirty="0" err="1" smtClean="0">
                <a:latin typeface="Times New Roman"/>
                <a:cs typeface="Times New Roman"/>
              </a:rPr>
              <a:t>Aadhaar</a:t>
            </a:r>
            <a:r>
              <a:rPr lang="en-US" dirty="0" smtClean="0">
                <a:latin typeface="Times New Roman"/>
                <a:cs typeface="Times New Roman"/>
              </a:rPr>
              <a:t>,</a:t>
            </a:r>
            <a:r>
              <a:rPr lang="en-US" spc="20" dirty="0" smtClean="0">
                <a:latin typeface="Times New Roman"/>
                <a:cs typeface="Times New Roman"/>
              </a:rPr>
              <a:t> </a:t>
            </a:r>
            <a:r>
              <a:rPr lang="en-US" dirty="0" smtClean="0">
                <a:latin typeface="Times New Roman"/>
                <a:cs typeface="Times New Roman"/>
              </a:rPr>
              <a:t>is</a:t>
            </a:r>
            <a:r>
              <a:rPr lang="en-US" spc="35" dirty="0" smtClean="0">
                <a:latin typeface="Times New Roman"/>
                <a:cs typeface="Times New Roman"/>
              </a:rPr>
              <a:t> </a:t>
            </a:r>
            <a:r>
              <a:rPr lang="en-US" dirty="0" smtClean="0">
                <a:latin typeface="Times New Roman"/>
                <a:cs typeface="Times New Roman"/>
              </a:rPr>
              <a:t>aimed</a:t>
            </a:r>
            <a:r>
              <a:rPr lang="en-US" spc="25" dirty="0" smtClean="0">
                <a:latin typeface="Times New Roman"/>
                <a:cs typeface="Times New Roman"/>
              </a:rPr>
              <a:t> </a:t>
            </a:r>
            <a:r>
              <a:rPr lang="en-US" spc="-25" dirty="0" smtClean="0">
                <a:latin typeface="Times New Roman"/>
                <a:cs typeface="Times New Roman"/>
              </a:rPr>
              <a:t>at </a:t>
            </a:r>
            <a:r>
              <a:rPr lang="en-US" dirty="0" smtClean="0">
                <a:latin typeface="Times New Roman"/>
                <a:cs typeface="Times New Roman"/>
              </a:rPr>
              <a:t>serving</a:t>
            </a:r>
            <a:r>
              <a:rPr lang="en-US" spc="100" dirty="0" smtClean="0">
                <a:latin typeface="Times New Roman"/>
                <a:cs typeface="Times New Roman"/>
              </a:rPr>
              <a:t> </a:t>
            </a:r>
            <a:r>
              <a:rPr lang="en-US" dirty="0" smtClean="0">
                <a:latin typeface="Times New Roman"/>
                <a:cs typeface="Times New Roman"/>
              </a:rPr>
              <a:t>traditionally</a:t>
            </a:r>
            <a:r>
              <a:rPr lang="en-US" spc="100" dirty="0" smtClean="0">
                <a:latin typeface="Times New Roman"/>
                <a:cs typeface="Times New Roman"/>
              </a:rPr>
              <a:t> </a:t>
            </a:r>
            <a:r>
              <a:rPr lang="en-US" dirty="0" smtClean="0">
                <a:latin typeface="Times New Roman"/>
                <a:cs typeface="Times New Roman"/>
              </a:rPr>
              <a:t>disadvantaged</a:t>
            </a:r>
            <a:r>
              <a:rPr lang="en-US" spc="100" dirty="0" smtClean="0">
                <a:latin typeface="Times New Roman"/>
                <a:cs typeface="Times New Roman"/>
              </a:rPr>
              <a:t> </a:t>
            </a:r>
            <a:r>
              <a:rPr lang="en-US" dirty="0" smtClean="0">
                <a:latin typeface="Times New Roman"/>
                <a:cs typeface="Times New Roman"/>
              </a:rPr>
              <a:t>communities,</a:t>
            </a:r>
            <a:r>
              <a:rPr lang="en-US" spc="110" dirty="0" smtClean="0">
                <a:latin typeface="Times New Roman"/>
                <a:cs typeface="Times New Roman"/>
              </a:rPr>
              <a:t> </a:t>
            </a:r>
            <a:r>
              <a:rPr lang="en-US" dirty="0" smtClean="0">
                <a:latin typeface="Times New Roman"/>
                <a:cs typeface="Times New Roman"/>
              </a:rPr>
              <a:t>such</a:t>
            </a:r>
            <a:r>
              <a:rPr lang="en-US" spc="100" dirty="0" smtClean="0">
                <a:latin typeface="Times New Roman"/>
                <a:cs typeface="Times New Roman"/>
              </a:rPr>
              <a:t> </a:t>
            </a:r>
            <a:r>
              <a:rPr lang="en-US" dirty="0" smtClean="0">
                <a:latin typeface="Times New Roman"/>
                <a:cs typeface="Times New Roman"/>
              </a:rPr>
              <a:t>as</a:t>
            </a:r>
            <a:r>
              <a:rPr lang="en-US" spc="105" dirty="0" smtClean="0">
                <a:latin typeface="Times New Roman"/>
                <a:cs typeface="Times New Roman"/>
              </a:rPr>
              <a:t> </a:t>
            </a:r>
            <a:r>
              <a:rPr lang="en-US" dirty="0" smtClean="0">
                <a:latin typeface="Times New Roman"/>
                <a:cs typeface="Times New Roman"/>
              </a:rPr>
              <a:t>Scheduled</a:t>
            </a:r>
            <a:r>
              <a:rPr lang="en-US" spc="110" dirty="0" smtClean="0">
                <a:latin typeface="Times New Roman"/>
                <a:cs typeface="Times New Roman"/>
              </a:rPr>
              <a:t> </a:t>
            </a:r>
            <a:r>
              <a:rPr lang="en-US" dirty="0" smtClean="0">
                <a:latin typeface="Times New Roman"/>
                <a:cs typeface="Times New Roman"/>
              </a:rPr>
              <a:t>Castes</a:t>
            </a:r>
            <a:r>
              <a:rPr lang="en-US" spc="105" dirty="0" smtClean="0">
                <a:latin typeface="Times New Roman"/>
                <a:cs typeface="Times New Roman"/>
              </a:rPr>
              <a:t> </a:t>
            </a:r>
            <a:r>
              <a:rPr lang="en-US" spc="-20" dirty="0" smtClean="0">
                <a:latin typeface="Times New Roman"/>
                <a:cs typeface="Times New Roman"/>
              </a:rPr>
              <a:t>(SC) </a:t>
            </a:r>
            <a:r>
              <a:rPr lang="en-US" dirty="0" smtClean="0">
                <a:latin typeface="Times New Roman"/>
                <a:cs typeface="Times New Roman"/>
              </a:rPr>
              <a:t>and</a:t>
            </a:r>
            <a:r>
              <a:rPr lang="en-US" spc="50" dirty="0" smtClean="0">
                <a:latin typeface="Times New Roman"/>
                <a:cs typeface="Times New Roman"/>
              </a:rPr>
              <a:t> </a:t>
            </a:r>
            <a:r>
              <a:rPr lang="en-US" dirty="0" smtClean="0">
                <a:latin typeface="Times New Roman"/>
                <a:cs typeface="Times New Roman"/>
              </a:rPr>
              <a:t>Scheduled</a:t>
            </a:r>
            <a:r>
              <a:rPr lang="en-US" spc="60" dirty="0" smtClean="0">
                <a:latin typeface="Times New Roman"/>
                <a:cs typeface="Times New Roman"/>
              </a:rPr>
              <a:t> </a:t>
            </a:r>
            <a:r>
              <a:rPr lang="en-US" dirty="0" smtClean="0">
                <a:latin typeface="Times New Roman"/>
                <a:cs typeface="Times New Roman"/>
              </a:rPr>
              <a:t>Tribes</a:t>
            </a:r>
            <a:r>
              <a:rPr lang="en-US" spc="60" dirty="0" smtClean="0">
                <a:latin typeface="Times New Roman"/>
                <a:cs typeface="Times New Roman"/>
              </a:rPr>
              <a:t> </a:t>
            </a:r>
            <a:r>
              <a:rPr lang="en-US" dirty="0" smtClean="0">
                <a:latin typeface="Times New Roman"/>
                <a:cs typeface="Times New Roman"/>
              </a:rPr>
              <a:t>(ST),</a:t>
            </a:r>
            <a:r>
              <a:rPr lang="en-US" spc="55" dirty="0" smtClean="0">
                <a:latin typeface="Times New Roman"/>
                <a:cs typeface="Times New Roman"/>
              </a:rPr>
              <a:t> </a:t>
            </a:r>
            <a:r>
              <a:rPr lang="en-US" dirty="0" smtClean="0">
                <a:latin typeface="Times New Roman"/>
                <a:cs typeface="Times New Roman"/>
              </a:rPr>
              <a:t>with</a:t>
            </a:r>
            <a:r>
              <a:rPr lang="en-US" spc="55" dirty="0" smtClean="0">
                <a:latin typeface="Times New Roman"/>
                <a:cs typeface="Times New Roman"/>
              </a:rPr>
              <a:t> </a:t>
            </a:r>
            <a:r>
              <a:rPr lang="en-US" dirty="0" smtClean="0">
                <a:latin typeface="Times New Roman"/>
                <a:cs typeface="Times New Roman"/>
              </a:rPr>
              <a:t>a</a:t>
            </a:r>
            <a:r>
              <a:rPr lang="en-US" spc="60" dirty="0" smtClean="0">
                <a:latin typeface="Times New Roman"/>
                <a:cs typeface="Times New Roman"/>
              </a:rPr>
              <a:t> </a:t>
            </a:r>
            <a:r>
              <a:rPr lang="en-US" dirty="0" smtClean="0">
                <a:latin typeface="Times New Roman"/>
                <a:cs typeface="Times New Roman"/>
              </a:rPr>
              <a:t>focus</a:t>
            </a:r>
            <a:r>
              <a:rPr lang="en-US" spc="65" dirty="0" smtClean="0">
                <a:latin typeface="Times New Roman"/>
                <a:cs typeface="Times New Roman"/>
              </a:rPr>
              <a:t> </a:t>
            </a:r>
            <a:r>
              <a:rPr lang="en-US" dirty="0" smtClean="0">
                <a:latin typeface="Times New Roman"/>
                <a:cs typeface="Times New Roman"/>
              </a:rPr>
              <a:t>on</a:t>
            </a:r>
            <a:r>
              <a:rPr lang="en-US" spc="55" dirty="0" smtClean="0">
                <a:latin typeface="Times New Roman"/>
                <a:cs typeface="Times New Roman"/>
              </a:rPr>
              <a:t> </a:t>
            </a:r>
            <a:r>
              <a:rPr lang="en-US" dirty="0" smtClean="0">
                <a:latin typeface="Times New Roman"/>
                <a:cs typeface="Times New Roman"/>
              </a:rPr>
              <a:t>the</a:t>
            </a:r>
            <a:r>
              <a:rPr lang="en-US" spc="60" dirty="0" smtClean="0">
                <a:latin typeface="Times New Roman"/>
                <a:cs typeface="Times New Roman"/>
              </a:rPr>
              <a:t> </a:t>
            </a:r>
            <a:r>
              <a:rPr lang="en-US" dirty="0" smtClean="0">
                <a:latin typeface="Times New Roman"/>
                <a:cs typeface="Times New Roman"/>
              </a:rPr>
              <a:t>4E’s</a:t>
            </a:r>
            <a:r>
              <a:rPr lang="en-US" spc="80" dirty="0" smtClean="0">
                <a:latin typeface="Times New Roman"/>
                <a:cs typeface="Times New Roman"/>
              </a:rPr>
              <a:t> </a:t>
            </a:r>
            <a:r>
              <a:rPr lang="en-US" dirty="0" smtClean="0">
                <a:latin typeface="Times New Roman"/>
                <a:cs typeface="Times New Roman"/>
              </a:rPr>
              <a:t>–</a:t>
            </a:r>
            <a:r>
              <a:rPr lang="en-US" spc="55" dirty="0" smtClean="0">
                <a:latin typeface="Times New Roman"/>
                <a:cs typeface="Times New Roman"/>
              </a:rPr>
              <a:t> </a:t>
            </a:r>
            <a:r>
              <a:rPr lang="en-US" dirty="0" smtClean="0">
                <a:latin typeface="Times New Roman"/>
                <a:cs typeface="Times New Roman"/>
              </a:rPr>
              <a:t>Education,</a:t>
            </a:r>
            <a:r>
              <a:rPr lang="en-US" spc="55" dirty="0" smtClean="0">
                <a:latin typeface="Times New Roman"/>
                <a:cs typeface="Times New Roman"/>
              </a:rPr>
              <a:t> </a:t>
            </a:r>
            <a:r>
              <a:rPr lang="en-US" spc="-10" dirty="0" smtClean="0">
                <a:latin typeface="Times New Roman"/>
                <a:cs typeface="Times New Roman"/>
              </a:rPr>
              <a:t>Employability, </a:t>
            </a:r>
            <a:r>
              <a:rPr lang="en-US" dirty="0" smtClean="0">
                <a:latin typeface="Times New Roman"/>
                <a:cs typeface="Times New Roman"/>
              </a:rPr>
              <a:t>Entrepreneurship</a:t>
            </a:r>
            <a:r>
              <a:rPr lang="en-US" spc="-20" dirty="0" smtClean="0">
                <a:latin typeface="Times New Roman"/>
                <a:cs typeface="Times New Roman"/>
              </a:rPr>
              <a:t> </a:t>
            </a:r>
            <a:r>
              <a:rPr lang="en-US" dirty="0" smtClean="0">
                <a:latin typeface="Times New Roman"/>
                <a:cs typeface="Times New Roman"/>
              </a:rPr>
              <a:t>and</a:t>
            </a:r>
            <a:r>
              <a:rPr lang="en-US" spc="-10" dirty="0" smtClean="0">
                <a:latin typeface="Times New Roman"/>
                <a:cs typeface="Times New Roman"/>
              </a:rPr>
              <a:t> Employment.</a:t>
            </a:r>
            <a:endParaRPr lang="en-US" dirty="0" smtClean="0">
              <a:latin typeface="Times New Roman"/>
              <a:cs typeface="Times New Roman"/>
            </a:endParaRPr>
          </a:p>
          <a:p>
            <a:pPr marL="12700" algn="just">
              <a:lnSpc>
                <a:spcPct val="100000"/>
              </a:lnSpc>
              <a:spcBef>
                <a:spcPts val="625"/>
              </a:spcBef>
            </a:pPr>
            <a:endParaRPr lang="en-US" dirty="0" smtClean="0">
              <a:latin typeface="Times New Roman"/>
              <a:cs typeface="Times New Roman"/>
            </a:endParaRPr>
          </a:p>
          <a:p>
            <a:pPr marL="12700" algn="just">
              <a:lnSpc>
                <a:spcPct val="100000"/>
              </a:lnSpc>
              <a:spcBef>
                <a:spcPts val="625"/>
              </a:spcBef>
            </a:pPr>
            <a:r>
              <a:rPr lang="en-US" dirty="0" err="1" smtClean="0">
                <a:latin typeface="Times New Roman"/>
                <a:cs typeface="Times New Roman"/>
              </a:rPr>
              <a:t>Aadhaar</a:t>
            </a:r>
            <a:r>
              <a:rPr lang="en-US" spc="-50" dirty="0" smtClean="0">
                <a:latin typeface="Times New Roman"/>
                <a:cs typeface="Times New Roman"/>
              </a:rPr>
              <a:t> </a:t>
            </a:r>
            <a:r>
              <a:rPr lang="en-US" dirty="0" smtClean="0">
                <a:latin typeface="Times New Roman"/>
                <a:cs typeface="Times New Roman"/>
              </a:rPr>
              <a:t>has</a:t>
            </a:r>
            <a:r>
              <a:rPr lang="en-US" spc="-30" dirty="0" smtClean="0">
                <a:latin typeface="Times New Roman"/>
                <a:cs typeface="Times New Roman"/>
              </a:rPr>
              <a:t> </a:t>
            </a:r>
            <a:r>
              <a:rPr lang="en-US" dirty="0" smtClean="0">
                <a:latin typeface="Times New Roman"/>
                <a:cs typeface="Times New Roman"/>
              </a:rPr>
              <a:t>been</a:t>
            </a:r>
            <a:r>
              <a:rPr lang="en-US" spc="-35" dirty="0" smtClean="0">
                <a:latin typeface="Times New Roman"/>
                <a:cs typeface="Times New Roman"/>
              </a:rPr>
              <a:t> </a:t>
            </a:r>
            <a:r>
              <a:rPr lang="en-US" dirty="0" smtClean="0">
                <a:latin typeface="Times New Roman"/>
                <a:cs typeface="Times New Roman"/>
              </a:rPr>
              <a:t>integrated</a:t>
            </a:r>
            <a:r>
              <a:rPr lang="en-US" spc="-50" dirty="0" smtClean="0">
                <a:latin typeface="Times New Roman"/>
                <a:cs typeface="Times New Roman"/>
              </a:rPr>
              <a:t> </a:t>
            </a:r>
            <a:r>
              <a:rPr lang="en-US" dirty="0" smtClean="0">
                <a:latin typeface="Times New Roman"/>
                <a:cs typeface="Times New Roman"/>
              </a:rPr>
              <a:t>with</a:t>
            </a:r>
            <a:r>
              <a:rPr lang="en-US" spc="-40" dirty="0" smtClean="0">
                <a:latin typeface="Times New Roman"/>
                <a:cs typeface="Times New Roman"/>
              </a:rPr>
              <a:t> </a:t>
            </a:r>
            <a:r>
              <a:rPr lang="en-US" dirty="0" smtClean="0">
                <a:latin typeface="Times New Roman"/>
                <a:cs typeface="Times New Roman"/>
              </a:rPr>
              <a:t>our</a:t>
            </a:r>
            <a:r>
              <a:rPr lang="en-US" spc="-45" dirty="0" smtClean="0">
                <a:latin typeface="Times New Roman"/>
                <a:cs typeface="Times New Roman"/>
              </a:rPr>
              <a:t> </a:t>
            </a:r>
            <a:r>
              <a:rPr lang="en-US" dirty="0" smtClean="0">
                <a:latin typeface="Times New Roman"/>
                <a:cs typeface="Times New Roman"/>
              </a:rPr>
              <a:t>CSR</a:t>
            </a:r>
            <a:r>
              <a:rPr lang="en-US" spc="-45" dirty="0" smtClean="0">
                <a:latin typeface="Times New Roman"/>
                <a:cs typeface="Times New Roman"/>
              </a:rPr>
              <a:t> </a:t>
            </a:r>
            <a:r>
              <a:rPr lang="en-US" dirty="0" err="1" smtClean="0">
                <a:latin typeface="Times New Roman"/>
                <a:cs typeface="Times New Roman"/>
              </a:rPr>
              <a:t>programme</a:t>
            </a:r>
            <a:r>
              <a:rPr lang="en-US" spc="-50" dirty="0" smtClean="0">
                <a:latin typeface="Times New Roman"/>
                <a:cs typeface="Times New Roman"/>
              </a:rPr>
              <a:t> </a:t>
            </a:r>
            <a:r>
              <a:rPr lang="en-US" dirty="0" smtClean="0">
                <a:latin typeface="Times New Roman"/>
                <a:cs typeface="Times New Roman"/>
              </a:rPr>
              <a:t>for</a:t>
            </a:r>
            <a:r>
              <a:rPr lang="en-US" spc="-50" dirty="0" smtClean="0">
                <a:latin typeface="Times New Roman"/>
                <a:cs typeface="Times New Roman"/>
              </a:rPr>
              <a:t> </a:t>
            </a:r>
            <a:r>
              <a:rPr lang="en-US" dirty="0" smtClean="0">
                <a:latin typeface="Times New Roman"/>
                <a:cs typeface="Times New Roman"/>
              </a:rPr>
              <a:t>improved</a:t>
            </a:r>
            <a:r>
              <a:rPr lang="en-US" spc="-35" dirty="0" smtClean="0">
                <a:latin typeface="Times New Roman"/>
                <a:cs typeface="Times New Roman"/>
              </a:rPr>
              <a:t> </a:t>
            </a:r>
            <a:r>
              <a:rPr lang="en-US" dirty="0" smtClean="0">
                <a:latin typeface="Times New Roman"/>
                <a:cs typeface="Times New Roman"/>
              </a:rPr>
              <a:t>efficiency</a:t>
            </a:r>
            <a:r>
              <a:rPr lang="en-US" spc="-50" dirty="0" smtClean="0">
                <a:latin typeface="Times New Roman"/>
                <a:cs typeface="Times New Roman"/>
              </a:rPr>
              <a:t> </a:t>
            </a:r>
            <a:r>
              <a:rPr lang="en-US" spc="-25" dirty="0" smtClean="0">
                <a:latin typeface="Times New Roman"/>
                <a:cs typeface="Times New Roman"/>
              </a:rPr>
              <a:t>and</a:t>
            </a:r>
            <a:endParaRPr lang="en-US" dirty="0" smtClean="0">
              <a:latin typeface="Times New Roman"/>
              <a:cs typeface="Times New Roman"/>
            </a:endParaRPr>
          </a:p>
          <a:p>
            <a:pPr marL="12700" marR="6985" algn="just">
              <a:lnSpc>
                <a:spcPct val="143600"/>
              </a:lnSpc>
              <a:spcBef>
                <a:spcPts val="10"/>
              </a:spcBef>
            </a:pPr>
            <a:r>
              <a:rPr lang="en-US" dirty="0" smtClean="0">
                <a:latin typeface="Times New Roman"/>
                <a:cs typeface="Times New Roman"/>
              </a:rPr>
              <a:t>better</a:t>
            </a:r>
            <a:r>
              <a:rPr lang="en-US" spc="45" dirty="0" smtClean="0">
                <a:latin typeface="Times New Roman"/>
                <a:cs typeface="Times New Roman"/>
              </a:rPr>
              <a:t> </a:t>
            </a:r>
            <a:r>
              <a:rPr lang="en-US" dirty="0" smtClean="0">
                <a:latin typeface="Times New Roman"/>
                <a:cs typeface="Times New Roman"/>
              </a:rPr>
              <a:t>reach.</a:t>
            </a:r>
            <a:r>
              <a:rPr lang="en-US" spc="65" dirty="0" smtClean="0">
                <a:latin typeface="Times New Roman"/>
                <a:cs typeface="Times New Roman"/>
              </a:rPr>
              <a:t> </a:t>
            </a:r>
            <a:r>
              <a:rPr lang="en-US" dirty="0" smtClean="0">
                <a:latin typeface="Times New Roman"/>
                <a:cs typeface="Times New Roman"/>
              </a:rPr>
              <a:t>In</a:t>
            </a:r>
            <a:r>
              <a:rPr lang="en-US" spc="45" dirty="0" smtClean="0">
                <a:latin typeface="Times New Roman"/>
                <a:cs typeface="Times New Roman"/>
              </a:rPr>
              <a:t> </a:t>
            </a:r>
            <a:r>
              <a:rPr lang="en-US" dirty="0" smtClean="0">
                <a:latin typeface="Times New Roman"/>
                <a:cs typeface="Times New Roman"/>
              </a:rPr>
              <a:t>addition</a:t>
            </a:r>
            <a:r>
              <a:rPr lang="en-US" spc="55" dirty="0" smtClean="0">
                <a:latin typeface="Times New Roman"/>
                <a:cs typeface="Times New Roman"/>
              </a:rPr>
              <a:t> </a:t>
            </a:r>
            <a:r>
              <a:rPr lang="en-US" dirty="0" smtClean="0">
                <a:latin typeface="Times New Roman"/>
                <a:cs typeface="Times New Roman"/>
              </a:rPr>
              <a:t>to</a:t>
            </a:r>
            <a:r>
              <a:rPr lang="en-US" spc="50" dirty="0" smtClean="0">
                <a:latin typeface="Times New Roman"/>
                <a:cs typeface="Times New Roman"/>
              </a:rPr>
              <a:t> </a:t>
            </a:r>
            <a:r>
              <a:rPr lang="en-US" dirty="0" smtClean="0">
                <a:latin typeface="Times New Roman"/>
                <a:cs typeface="Times New Roman"/>
              </a:rPr>
              <a:t>deploying</a:t>
            </a:r>
            <a:r>
              <a:rPr lang="en-US" spc="50" dirty="0" smtClean="0">
                <a:latin typeface="Times New Roman"/>
                <a:cs typeface="Times New Roman"/>
              </a:rPr>
              <a:t> </a:t>
            </a:r>
            <a:r>
              <a:rPr lang="en-US" dirty="0" smtClean="0">
                <a:latin typeface="Times New Roman"/>
                <a:cs typeface="Times New Roman"/>
              </a:rPr>
              <a:t>forty</a:t>
            </a:r>
            <a:r>
              <a:rPr lang="en-US" spc="50" dirty="0" smtClean="0">
                <a:latin typeface="Times New Roman"/>
                <a:cs typeface="Times New Roman"/>
              </a:rPr>
              <a:t> </a:t>
            </a:r>
            <a:r>
              <a:rPr lang="en-US" dirty="0" smtClean="0">
                <a:latin typeface="Times New Roman"/>
                <a:cs typeface="Times New Roman"/>
              </a:rPr>
              <a:t>percent</a:t>
            </a:r>
            <a:r>
              <a:rPr lang="en-US" spc="55" dirty="0" smtClean="0">
                <a:latin typeface="Times New Roman"/>
                <a:cs typeface="Times New Roman"/>
              </a:rPr>
              <a:t> </a:t>
            </a:r>
            <a:r>
              <a:rPr lang="en-US" dirty="0" smtClean="0">
                <a:latin typeface="Times New Roman"/>
                <a:cs typeface="Times New Roman"/>
              </a:rPr>
              <a:t>of</a:t>
            </a:r>
            <a:r>
              <a:rPr lang="en-US" spc="45" dirty="0" smtClean="0">
                <a:latin typeface="Times New Roman"/>
                <a:cs typeface="Times New Roman"/>
              </a:rPr>
              <a:t> </a:t>
            </a:r>
            <a:r>
              <a:rPr lang="en-US" dirty="0" smtClean="0">
                <a:latin typeface="Times New Roman"/>
                <a:cs typeface="Times New Roman"/>
              </a:rPr>
              <a:t>the</a:t>
            </a:r>
            <a:r>
              <a:rPr lang="en-US" spc="50" dirty="0" smtClean="0">
                <a:latin typeface="Times New Roman"/>
                <a:cs typeface="Times New Roman"/>
              </a:rPr>
              <a:t> </a:t>
            </a:r>
            <a:r>
              <a:rPr lang="en-US" dirty="0" smtClean="0">
                <a:latin typeface="Times New Roman"/>
                <a:cs typeface="Times New Roman"/>
              </a:rPr>
              <a:t>CSR</a:t>
            </a:r>
            <a:r>
              <a:rPr lang="en-US" spc="50" dirty="0" smtClean="0">
                <a:latin typeface="Times New Roman"/>
                <a:cs typeface="Times New Roman"/>
              </a:rPr>
              <a:t> </a:t>
            </a:r>
            <a:r>
              <a:rPr lang="en-US" dirty="0" smtClean="0">
                <a:latin typeface="Times New Roman"/>
                <a:cs typeface="Times New Roman"/>
              </a:rPr>
              <a:t>budget</a:t>
            </a:r>
            <a:r>
              <a:rPr lang="en-US" spc="55" dirty="0" smtClean="0">
                <a:latin typeface="Times New Roman"/>
                <a:cs typeface="Times New Roman"/>
              </a:rPr>
              <a:t> </a:t>
            </a:r>
            <a:r>
              <a:rPr lang="en-US" dirty="0" smtClean="0">
                <a:latin typeface="Times New Roman"/>
                <a:cs typeface="Times New Roman"/>
              </a:rPr>
              <a:t>for</a:t>
            </a:r>
            <a:r>
              <a:rPr lang="en-US" spc="30" dirty="0" smtClean="0">
                <a:latin typeface="Times New Roman"/>
                <a:cs typeface="Times New Roman"/>
              </a:rPr>
              <a:t> </a:t>
            </a:r>
            <a:r>
              <a:rPr lang="en-US" dirty="0" smtClean="0">
                <a:latin typeface="Times New Roman"/>
                <a:cs typeface="Times New Roman"/>
              </a:rPr>
              <a:t>the</a:t>
            </a:r>
            <a:r>
              <a:rPr lang="en-US" spc="45" dirty="0" smtClean="0">
                <a:latin typeface="Times New Roman"/>
                <a:cs typeface="Times New Roman"/>
              </a:rPr>
              <a:t> </a:t>
            </a:r>
            <a:r>
              <a:rPr lang="en-US" spc="-25" dirty="0" smtClean="0">
                <a:latin typeface="Times New Roman"/>
                <a:cs typeface="Times New Roman"/>
              </a:rPr>
              <a:t>AA </a:t>
            </a:r>
            <a:r>
              <a:rPr lang="en-US" spc="-10" dirty="0" err="1" smtClean="0">
                <a:latin typeface="Times New Roman"/>
                <a:cs typeface="Times New Roman"/>
              </a:rPr>
              <a:t>programme</a:t>
            </a:r>
            <a:r>
              <a:rPr lang="en-US" spc="-10" dirty="0" smtClean="0">
                <a:latin typeface="Times New Roman"/>
                <a:cs typeface="Times New Roman"/>
              </a:rPr>
              <a:t>,</a:t>
            </a:r>
            <a:r>
              <a:rPr lang="en-US" spc="-60" dirty="0" smtClean="0">
                <a:latin typeface="Times New Roman"/>
                <a:cs typeface="Times New Roman"/>
              </a:rPr>
              <a:t> </a:t>
            </a:r>
            <a:r>
              <a:rPr lang="en-US" dirty="0" smtClean="0">
                <a:latin typeface="Times New Roman"/>
                <a:cs typeface="Times New Roman"/>
              </a:rPr>
              <a:t>we</a:t>
            </a:r>
            <a:r>
              <a:rPr lang="en-US" spc="-55" dirty="0" smtClean="0">
                <a:latin typeface="Times New Roman"/>
                <a:cs typeface="Times New Roman"/>
              </a:rPr>
              <a:t> </a:t>
            </a:r>
            <a:r>
              <a:rPr lang="en-US" dirty="0" smtClean="0">
                <a:latin typeface="Times New Roman"/>
                <a:cs typeface="Times New Roman"/>
              </a:rPr>
              <a:t>have</a:t>
            </a:r>
            <a:r>
              <a:rPr lang="en-US" spc="-60" dirty="0" smtClean="0">
                <a:latin typeface="Times New Roman"/>
                <a:cs typeface="Times New Roman"/>
              </a:rPr>
              <a:t> </a:t>
            </a:r>
            <a:r>
              <a:rPr lang="en-US" dirty="0" smtClean="0">
                <a:latin typeface="Times New Roman"/>
                <a:cs typeface="Times New Roman"/>
              </a:rPr>
              <a:t>developed</a:t>
            </a:r>
            <a:r>
              <a:rPr lang="en-US" spc="-55" dirty="0" smtClean="0">
                <a:latin typeface="Times New Roman"/>
                <a:cs typeface="Times New Roman"/>
              </a:rPr>
              <a:t> </a:t>
            </a:r>
            <a:r>
              <a:rPr lang="en-US" dirty="0" smtClean="0">
                <a:latin typeface="Times New Roman"/>
                <a:cs typeface="Times New Roman"/>
              </a:rPr>
              <a:t>synergetic</a:t>
            </a:r>
            <a:r>
              <a:rPr lang="en-US" spc="-55" dirty="0" smtClean="0">
                <a:latin typeface="Times New Roman"/>
                <a:cs typeface="Times New Roman"/>
              </a:rPr>
              <a:t> </a:t>
            </a:r>
            <a:r>
              <a:rPr lang="en-US" spc="-10" dirty="0" smtClean="0">
                <a:latin typeface="Times New Roman"/>
                <a:cs typeface="Times New Roman"/>
              </a:rPr>
              <a:t>inter-</a:t>
            </a:r>
            <a:r>
              <a:rPr lang="en-US" dirty="0" smtClean="0">
                <a:latin typeface="Times New Roman"/>
                <a:cs typeface="Times New Roman"/>
              </a:rPr>
              <a:t>linkage</a:t>
            </a:r>
            <a:r>
              <a:rPr lang="en-US" spc="-60" dirty="0" smtClean="0">
                <a:latin typeface="Times New Roman"/>
                <a:cs typeface="Times New Roman"/>
              </a:rPr>
              <a:t> </a:t>
            </a:r>
            <a:r>
              <a:rPr lang="en-US" dirty="0" smtClean="0">
                <a:latin typeface="Times New Roman"/>
                <a:cs typeface="Times New Roman"/>
              </a:rPr>
              <a:t>among</a:t>
            </a:r>
            <a:r>
              <a:rPr lang="en-US" spc="-50" dirty="0" smtClean="0">
                <a:latin typeface="Times New Roman"/>
                <a:cs typeface="Times New Roman"/>
              </a:rPr>
              <a:t> </a:t>
            </a:r>
            <a:r>
              <a:rPr lang="en-US" dirty="0" smtClean="0">
                <a:latin typeface="Times New Roman"/>
                <a:cs typeface="Times New Roman"/>
              </a:rPr>
              <a:t>the</a:t>
            </a:r>
            <a:r>
              <a:rPr lang="en-US" spc="-45" dirty="0" smtClean="0">
                <a:latin typeface="Times New Roman"/>
                <a:cs typeface="Times New Roman"/>
              </a:rPr>
              <a:t> </a:t>
            </a:r>
            <a:r>
              <a:rPr lang="en-US" spc="-10" dirty="0" smtClean="0">
                <a:latin typeface="Times New Roman"/>
                <a:cs typeface="Times New Roman"/>
              </a:rPr>
              <a:t>AA</a:t>
            </a:r>
            <a:r>
              <a:rPr lang="en-US" spc="-60" dirty="0" smtClean="0">
                <a:latin typeface="Times New Roman"/>
                <a:cs typeface="Times New Roman"/>
              </a:rPr>
              <a:t> </a:t>
            </a:r>
            <a:r>
              <a:rPr lang="en-US" dirty="0" smtClean="0">
                <a:latin typeface="Times New Roman"/>
                <a:cs typeface="Times New Roman"/>
              </a:rPr>
              <a:t>focus</a:t>
            </a:r>
            <a:r>
              <a:rPr lang="en-US" spc="-50" dirty="0" smtClean="0">
                <a:latin typeface="Times New Roman"/>
                <a:cs typeface="Times New Roman"/>
              </a:rPr>
              <a:t> </a:t>
            </a:r>
            <a:r>
              <a:rPr lang="en-US" spc="-10" dirty="0" smtClean="0">
                <a:latin typeface="Times New Roman"/>
                <a:cs typeface="Times New Roman"/>
              </a:rPr>
              <a:t>areas. </a:t>
            </a:r>
            <a:r>
              <a:rPr lang="en-US" dirty="0" smtClean="0">
                <a:latin typeface="Times New Roman"/>
                <a:cs typeface="Times New Roman"/>
              </a:rPr>
              <a:t>In</a:t>
            </a:r>
            <a:r>
              <a:rPr lang="en-US" spc="-10" dirty="0" smtClean="0">
                <a:latin typeface="Times New Roman"/>
                <a:cs typeface="Times New Roman"/>
              </a:rPr>
              <a:t> </a:t>
            </a:r>
            <a:r>
              <a:rPr lang="en-US" dirty="0" smtClean="0">
                <a:latin typeface="Times New Roman"/>
                <a:cs typeface="Times New Roman"/>
              </a:rPr>
              <a:t>lined</a:t>
            </a:r>
            <a:r>
              <a:rPr lang="en-US" spc="-20" dirty="0" smtClean="0">
                <a:latin typeface="Times New Roman"/>
                <a:cs typeface="Times New Roman"/>
              </a:rPr>
              <a:t> </a:t>
            </a:r>
            <a:r>
              <a:rPr lang="en-US" dirty="0" smtClean="0">
                <a:latin typeface="Times New Roman"/>
                <a:cs typeface="Times New Roman"/>
              </a:rPr>
              <a:t>with</a:t>
            </a:r>
            <a:r>
              <a:rPr lang="en-US" spc="-15" dirty="0" smtClean="0">
                <a:latin typeface="Times New Roman"/>
                <a:cs typeface="Times New Roman"/>
              </a:rPr>
              <a:t> </a:t>
            </a:r>
            <a:r>
              <a:rPr lang="en-US" dirty="0" smtClean="0">
                <a:latin typeface="Times New Roman"/>
                <a:cs typeface="Times New Roman"/>
              </a:rPr>
              <a:t>our</a:t>
            </a:r>
            <a:r>
              <a:rPr lang="en-US" spc="-25" dirty="0" smtClean="0">
                <a:latin typeface="Times New Roman"/>
                <a:cs typeface="Times New Roman"/>
              </a:rPr>
              <a:t> </a:t>
            </a:r>
            <a:r>
              <a:rPr lang="en-US" dirty="0" smtClean="0">
                <a:latin typeface="Times New Roman"/>
                <a:cs typeface="Times New Roman"/>
              </a:rPr>
              <a:t>philosophy</a:t>
            </a:r>
            <a:r>
              <a:rPr lang="en-US" spc="-20" dirty="0" smtClean="0">
                <a:latin typeface="Times New Roman"/>
                <a:cs typeface="Times New Roman"/>
              </a:rPr>
              <a:t> </a:t>
            </a:r>
            <a:r>
              <a:rPr lang="en-US" dirty="0" smtClean="0">
                <a:latin typeface="Times New Roman"/>
                <a:cs typeface="Times New Roman"/>
              </a:rPr>
              <a:t>of</a:t>
            </a:r>
            <a:r>
              <a:rPr lang="en-US" spc="-5" dirty="0" smtClean="0">
                <a:latin typeface="Times New Roman"/>
                <a:cs typeface="Times New Roman"/>
              </a:rPr>
              <a:t> </a:t>
            </a:r>
            <a:r>
              <a:rPr lang="en-US" dirty="0" smtClean="0">
                <a:latin typeface="Times New Roman"/>
                <a:cs typeface="Times New Roman"/>
              </a:rPr>
              <a:t>‘More</a:t>
            </a:r>
            <a:r>
              <a:rPr lang="en-US" spc="-15" dirty="0" smtClean="0">
                <a:latin typeface="Times New Roman"/>
                <a:cs typeface="Times New Roman"/>
              </a:rPr>
              <a:t> </a:t>
            </a:r>
            <a:r>
              <a:rPr lang="en-US" dirty="0" smtClean="0">
                <a:latin typeface="Times New Roman"/>
                <a:cs typeface="Times New Roman"/>
              </a:rPr>
              <a:t>from</a:t>
            </a:r>
            <a:r>
              <a:rPr lang="en-US" spc="-10" dirty="0" smtClean="0">
                <a:latin typeface="Times New Roman"/>
                <a:cs typeface="Times New Roman"/>
              </a:rPr>
              <a:t> </a:t>
            </a:r>
            <a:r>
              <a:rPr lang="en-US" dirty="0" smtClean="0">
                <a:latin typeface="Times New Roman"/>
                <a:cs typeface="Times New Roman"/>
              </a:rPr>
              <a:t>less</a:t>
            </a:r>
            <a:r>
              <a:rPr lang="en-US" spc="-15" dirty="0" smtClean="0">
                <a:latin typeface="Times New Roman"/>
                <a:cs typeface="Times New Roman"/>
              </a:rPr>
              <a:t> </a:t>
            </a:r>
            <a:r>
              <a:rPr lang="en-US" dirty="0" smtClean="0">
                <a:latin typeface="Times New Roman"/>
                <a:cs typeface="Times New Roman"/>
              </a:rPr>
              <a:t>for</a:t>
            </a:r>
            <a:r>
              <a:rPr lang="en-US" spc="-25" dirty="0" smtClean="0">
                <a:latin typeface="Times New Roman"/>
                <a:cs typeface="Times New Roman"/>
              </a:rPr>
              <a:t> </a:t>
            </a:r>
            <a:r>
              <a:rPr lang="en-US" dirty="0" smtClean="0">
                <a:latin typeface="Times New Roman"/>
                <a:cs typeface="Times New Roman"/>
              </a:rPr>
              <a:t>More’,</a:t>
            </a:r>
            <a:r>
              <a:rPr lang="en-US" spc="-25" dirty="0" smtClean="0">
                <a:latin typeface="Times New Roman"/>
                <a:cs typeface="Times New Roman"/>
              </a:rPr>
              <a:t> </a:t>
            </a:r>
            <a:r>
              <a:rPr lang="en-US" dirty="0" smtClean="0">
                <a:latin typeface="Times New Roman"/>
                <a:cs typeface="Times New Roman"/>
              </a:rPr>
              <a:t>we</a:t>
            </a:r>
            <a:r>
              <a:rPr lang="en-US" spc="-25" dirty="0" smtClean="0">
                <a:latin typeface="Times New Roman"/>
                <a:cs typeface="Times New Roman"/>
              </a:rPr>
              <a:t> </a:t>
            </a:r>
            <a:r>
              <a:rPr lang="en-US" dirty="0" smtClean="0">
                <a:latin typeface="Times New Roman"/>
                <a:cs typeface="Times New Roman"/>
              </a:rPr>
              <a:t>have</a:t>
            </a:r>
            <a:r>
              <a:rPr lang="en-US" spc="-25" dirty="0" smtClean="0">
                <a:latin typeface="Times New Roman"/>
                <a:cs typeface="Times New Roman"/>
              </a:rPr>
              <a:t> </a:t>
            </a:r>
            <a:r>
              <a:rPr lang="en-US" dirty="0" smtClean="0">
                <a:latin typeface="Times New Roman"/>
                <a:cs typeface="Times New Roman"/>
              </a:rPr>
              <a:t>partnered</a:t>
            </a:r>
            <a:r>
              <a:rPr lang="en-US" spc="-15" dirty="0" smtClean="0">
                <a:latin typeface="Times New Roman"/>
                <a:cs typeface="Times New Roman"/>
              </a:rPr>
              <a:t> </a:t>
            </a:r>
            <a:r>
              <a:rPr lang="en-US" spc="-20" dirty="0" smtClean="0">
                <a:latin typeface="Times New Roman"/>
                <a:cs typeface="Times New Roman"/>
              </a:rPr>
              <a:t>with </a:t>
            </a:r>
            <a:r>
              <a:rPr lang="en-US" dirty="0" smtClean="0">
                <a:latin typeface="Times New Roman"/>
                <a:cs typeface="Times New Roman"/>
              </a:rPr>
              <a:t>various</a:t>
            </a:r>
            <a:r>
              <a:rPr lang="en-US" spc="180" dirty="0" smtClean="0">
                <a:latin typeface="Times New Roman"/>
                <a:cs typeface="Times New Roman"/>
              </a:rPr>
              <a:t> </a:t>
            </a:r>
            <a:r>
              <a:rPr lang="en-US" dirty="0" smtClean="0">
                <a:latin typeface="Times New Roman"/>
                <a:cs typeface="Times New Roman"/>
              </a:rPr>
              <a:t>state</a:t>
            </a:r>
            <a:r>
              <a:rPr lang="en-US" spc="180" dirty="0" smtClean="0">
                <a:latin typeface="Times New Roman"/>
                <a:cs typeface="Times New Roman"/>
              </a:rPr>
              <a:t> </a:t>
            </a:r>
            <a:r>
              <a:rPr lang="en-US" dirty="0" smtClean="0">
                <a:latin typeface="Times New Roman"/>
                <a:cs typeface="Times New Roman"/>
              </a:rPr>
              <a:t>governments</a:t>
            </a:r>
            <a:r>
              <a:rPr lang="en-US" spc="180" dirty="0" smtClean="0">
                <a:latin typeface="Times New Roman"/>
                <a:cs typeface="Times New Roman"/>
              </a:rPr>
              <a:t> </a:t>
            </a:r>
            <a:r>
              <a:rPr lang="en-US" dirty="0" smtClean="0">
                <a:latin typeface="Times New Roman"/>
                <a:cs typeface="Times New Roman"/>
              </a:rPr>
              <a:t>for</a:t>
            </a:r>
            <a:r>
              <a:rPr lang="en-US" spc="175" dirty="0" smtClean="0">
                <a:latin typeface="Times New Roman"/>
                <a:cs typeface="Times New Roman"/>
              </a:rPr>
              <a:t> </a:t>
            </a:r>
            <a:r>
              <a:rPr lang="en-US" dirty="0" smtClean="0">
                <a:latin typeface="Times New Roman"/>
                <a:cs typeface="Times New Roman"/>
              </a:rPr>
              <a:t>skill</a:t>
            </a:r>
            <a:r>
              <a:rPr lang="en-US" spc="170" dirty="0" smtClean="0">
                <a:latin typeface="Times New Roman"/>
                <a:cs typeface="Times New Roman"/>
              </a:rPr>
              <a:t> </a:t>
            </a:r>
            <a:r>
              <a:rPr lang="en-US" dirty="0" smtClean="0">
                <a:latin typeface="Times New Roman"/>
                <a:cs typeface="Times New Roman"/>
              </a:rPr>
              <a:t>development</a:t>
            </a:r>
            <a:r>
              <a:rPr lang="en-US" spc="185" dirty="0" smtClean="0">
                <a:latin typeface="Times New Roman"/>
                <a:cs typeface="Times New Roman"/>
              </a:rPr>
              <a:t> </a:t>
            </a:r>
            <a:r>
              <a:rPr lang="en-US" dirty="0" smtClean="0">
                <a:latin typeface="Times New Roman"/>
                <a:cs typeface="Times New Roman"/>
              </a:rPr>
              <a:t>of</a:t>
            </a:r>
            <a:r>
              <a:rPr lang="en-US" spc="175" dirty="0" smtClean="0">
                <a:latin typeface="Times New Roman"/>
                <a:cs typeface="Times New Roman"/>
              </a:rPr>
              <a:t> </a:t>
            </a:r>
            <a:r>
              <a:rPr lang="en-US" dirty="0" smtClean="0">
                <a:latin typeface="Times New Roman"/>
                <a:cs typeface="Times New Roman"/>
              </a:rPr>
              <a:t>SC/ST</a:t>
            </a:r>
            <a:r>
              <a:rPr lang="en-US" spc="180" dirty="0" smtClean="0">
                <a:latin typeface="Times New Roman"/>
                <a:cs typeface="Times New Roman"/>
              </a:rPr>
              <a:t> </a:t>
            </a:r>
            <a:r>
              <a:rPr lang="en-US" dirty="0" smtClean="0">
                <a:latin typeface="Times New Roman"/>
                <a:cs typeface="Times New Roman"/>
              </a:rPr>
              <a:t>youth</a:t>
            </a:r>
            <a:r>
              <a:rPr lang="en-US" spc="170" dirty="0" smtClean="0">
                <a:latin typeface="Times New Roman"/>
                <a:cs typeface="Times New Roman"/>
              </a:rPr>
              <a:t> </a:t>
            </a:r>
            <a:r>
              <a:rPr lang="en-US" dirty="0" smtClean="0">
                <a:latin typeface="Times New Roman"/>
                <a:cs typeface="Times New Roman"/>
              </a:rPr>
              <a:t>in</a:t>
            </a:r>
            <a:r>
              <a:rPr lang="en-US" spc="185" dirty="0" smtClean="0">
                <a:latin typeface="Times New Roman"/>
                <a:cs typeface="Times New Roman"/>
              </a:rPr>
              <a:t> </a:t>
            </a:r>
            <a:r>
              <a:rPr lang="en-US" spc="-10" dirty="0" smtClean="0">
                <a:latin typeface="Times New Roman"/>
                <a:cs typeface="Times New Roman"/>
              </a:rPr>
              <a:t>automotive</a:t>
            </a:r>
            <a:endParaRPr lang="en-US" dirty="0" smtClean="0">
              <a:latin typeface="Times New Roman"/>
              <a:cs typeface="Times New Roman"/>
            </a:endParaRPr>
          </a:p>
          <a:p>
            <a:pPr marL="3146425" marR="6350" algn="just">
              <a:lnSpc>
                <a:spcPct val="143500"/>
              </a:lnSpc>
              <a:spcBef>
                <a:spcPts val="10"/>
              </a:spcBef>
            </a:pPr>
            <a:endParaRPr lang="en-US" dirty="0" smtClean="0">
              <a:latin typeface="Times New Roman"/>
              <a:cs typeface="Times New Roman"/>
            </a:endParaRPr>
          </a:p>
          <a:p>
            <a:endParaRPr lang="en-US" dirty="0"/>
          </a:p>
        </p:txBody>
      </p:sp>
      <p:pic>
        <p:nvPicPr>
          <p:cNvPr id="4" name="object 8"/>
          <p:cNvPicPr/>
          <p:nvPr/>
        </p:nvPicPr>
        <p:blipFill>
          <a:blip r:embed="rId2" cstate="print"/>
          <a:stretch>
            <a:fillRect/>
          </a:stretch>
        </p:blipFill>
        <p:spPr>
          <a:xfrm>
            <a:off x="1309654" y="3000372"/>
            <a:ext cx="2571768" cy="128588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References </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r>
              <a:rPr lang="en-IN" dirty="0" smtClean="0">
                <a:hlinkClick r:id="rId2"/>
              </a:rPr>
              <a:t>https://www.instagram.com/tata_motors_1235?igsh=MWt0dHcyMHo2bDljcA==</a:t>
            </a:r>
            <a:endParaRPr lang="en-IN" dirty="0" smtClean="0"/>
          </a:p>
          <a:p>
            <a:r>
              <a:rPr lang="en-IN" dirty="0" smtClean="0">
                <a:hlinkClick r:id="rId3"/>
              </a:rPr>
              <a:t>https://www.instagram.com/p/C57kyw6yU4GfeH41Mtb4pa7MA6C5foxOBvzLCA0/?igsh=NTdhdW9tZzgzcHR4</a:t>
            </a:r>
            <a:r>
              <a:rPr lang="en-IN" dirty="0" smtClean="0"/>
              <a:t/>
            </a:r>
            <a:br>
              <a:rPr lang="en-IN" dirty="0" smtClean="0"/>
            </a:br>
            <a:r>
              <a:rPr lang="en-IN" dirty="0" smtClean="0"/>
              <a:t/>
            </a:r>
            <a:br>
              <a:rPr lang="en-IN" dirty="0" smtClean="0"/>
            </a:br>
            <a:r>
              <a:rPr lang="en-IN" dirty="0" smtClean="0">
                <a:hlinkClick r:id="rId4"/>
              </a:rPr>
              <a:t>https://www.instagram.com/stories/tata_motors_1235/3349432475591419211?igsh=MWoycWU1Mmpnbng2Ng==</a:t>
            </a:r>
            <a:endParaRPr lang="en-IN"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1092" y="0"/>
            <a:ext cx="9666319" cy="5791201"/>
          </a:xfrm>
        </p:spPr>
        <p:txBody>
          <a:bodyPr>
            <a:normAutofit fontScale="47500" lnSpcReduction="20000"/>
          </a:bodyPr>
          <a:lstStyle/>
          <a:p>
            <a:pPr marR="38100" algn="ctr">
              <a:lnSpc>
                <a:spcPct val="100000"/>
              </a:lnSpc>
              <a:spcBef>
                <a:spcPts val="100"/>
              </a:spcBef>
            </a:pPr>
            <a:r>
              <a:rPr lang="en-US" sz="2800" b="1" dirty="0" smtClean="0">
                <a:solidFill>
                  <a:srgbClr val="404040"/>
                </a:solidFill>
                <a:latin typeface="Times New Roman"/>
                <a:cs typeface="Times New Roman"/>
              </a:rPr>
              <a:t>Report</a:t>
            </a:r>
            <a:r>
              <a:rPr lang="en-US" sz="2800" b="1" spc="-25" dirty="0" smtClean="0">
                <a:solidFill>
                  <a:srgbClr val="404040"/>
                </a:solidFill>
                <a:latin typeface="Times New Roman"/>
                <a:cs typeface="Times New Roman"/>
              </a:rPr>
              <a:t> </a:t>
            </a:r>
            <a:r>
              <a:rPr lang="en-US" sz="2800" b="1" dirty="0" smtClean="0">
                <a:solidFill>
                  <a:srgbClr val="404040"/>
                </a:solidFill>
                <a:latin typeface="Times New Roman"/>
                <a:cs typeface="Times New Roman"/>
              </a:rPr>
              <a:t>on</a:t>
            </a:r>
            <a:r>
              <a:rPr lang="en-US" sz="2800" b="1" spc="-5" dirty="0" smtClean="0">
                <a:solidFill>
                  <a:srgbClr val="404040"/>
                </a:solidFill>
                <a:latin typeface="Times New Roman"/>
                <a:cs typeface="Times New Roman"/>
              </a:rPr>
              <a:t> </a:t>
            </a:r>
            <a:r>
              <a:rPr lang="en-US" sz="2800" b="1" dirty="0" smtClean="0">
                <a:solidFill>
                  <a:srgbClr val="404040"/>
                </a:solidFill>
                <a:latin typeface="Times New Roman"/>
                <a:cs typeface="Times New Roman"/>
              </a:rPr>
              <a:t>Tata </a:t>
            </a:r>
            <a:r>
              <a:rPr lang="en-US" sz="2800" b="1" spc="-10" dirty="0" smtClean="0">
                <a:solidFill>
                  <a:srgbClr val="404040"/>
                </a:solidFill>
                <a:latin typeface="Times New Roman"/>
                <a:cs typeface="Times New Roman"/>
              </a:rPr>
              <a:t>Motors</a:t>
            </a:r>
            <a:endParaRPr lang="en-US" sz="2800" dirty="0" smtClean="0">
              <a:latin typeface="Times New Roman"/>
              <a:cs typeface="Times New Roman"/>
            </a:endParaRPr>
          </a:p>
          <a:p>
            <a:pPr>
              <a:lnSpc>
                <a:spcPct val="100000"/>
              </a:lnSpc>
            </a:pPr>
            <a:endParaRPr lang="en-US" sz="3200" dirty="0" smtClean="0">
              <a:latin typeface="Times New Roman"/>
              <a:cs typeface="Times New Roman"/>
            </a:endParaRPr>
          </a:p>
          <a:p>
            <a:pPr marL="241300" marR="6350" algn="just">
              <a:lnSpc>
                <a:spcPct val="143700"/>
              </a:lnSpc>
            </a:pPr>
            <a:r>
              <a:rPr lang="en-US" dirty="0" smtClean="0">
                <a:latin typeface="Times New Roman"/>
                <a:cs typeface="Times New Roman"/>
              </a:rPr>
              <a:t>trades.</a:t>
            </a:r>
            <a:r>
              <a:rPr lang="en-US" spc="140" dirty="0" smtClean="0">
                <a:latin typeface="Times New Roman"/>
                <a:cs typeface="Times New Roman"/>
              </a:rPr>
              <a:t> </a:t>
            </a:r>
            <a:r>
              <a:rPr lang="en-US" dirty="0" smtClean="0">
                <a:latin typeface="Times New Roman"/>
                <a:cs typeface="Times New Roman"/>
              </a:rPr>
              <a:t>Our</a:t>
            </a:r>
            <a:r>
              <a:rPr lang="en-US" spc="140" dirty="0" smtClean="0">
                <a:latin typeface="Times New Roman"/>
                <a:cs typeface="Times New Roman"/>
              </a:rPr>
              <a:t> </a:t>
            </a:r>
            <a:r>
              <a:rPr lang="en-US" dirty="0" smtClean="0">
                <a:latin typeface="Times New Roman"/>
                <a:cs typeface="Times New Roman"/>
              </a:rPr>
              <a:t>dealers</a:t>
            </a:r>
            <a:r>
              <a:rPr lang="en-US" spc="140" dirty="0" smtClean="0">
                <a:latin typeface="Times New Roman"/>
                <a:cs typeface="Times New Roman"/>
              </a:rPr>
              <a:t> </a:t>
            </a:r>
            <a:r>
              <a:rPr lang="en-US" dirty="0" smtClean="0">
                <a:latin typeface="Times New Roman"/>
                <a:cs typeface="Times New Roman"/>
              </a:rPr>
              <a:t>have</a:t>
            </a:r>
            <a:r>
              <a:rPr lang="en-US" spc="145" dirty="0" smtClean="0">
                <a:latin typeface="Times New Roman"/>
                <a:cs typeface="Times New Roman"/>
              </a:rPr>
              <a:t> </a:t>
            </a:r>
            <a:r>
              <a:rPr lang="en-US" dirty="0" smtClean="0">
                <a:latin typeface="Times New Roman"/>
                <a:cs typeface="Times New Roman"/>
              </a:rPr>
              <a:t>been</a:t>
            </a:r>
            <a:r>
              <a:rPr lang="en-US" spc="140" dirty="0" smtClean="0">
                <a:latin typeface="Times New Roman"/>
                <a:cs typeface="Times New Roman"/>
              </a:rPr>
              <a:t> </a:t>
            </a:r>
            <a:r>
              <a:rPr lang="en-US" dirty="0" smtClean="0">
                <a:latin typeface="Times New Roman"/>
                <a:cs typeface="Times New Roman"/>
              </a:rPr>
              <a:t>strategically</a:t>
            </a:r>
            <a:r>
              <a:rPr lang="en-US" spc="135" dirty="0" smtClean="0">
                <a:latin typeface="Times New Roman"/>
                <a:cs typeface="Times New Roman"/>
              </a:rPr>
              <a:t> </a:t>
            </a:r>
            <a:r>
              <a:rPr lang="en-US" dirty="0" smtClean="0">
                <a:latin typeface="Times New Roman"/>
                <a:cs typeface="Times New Roman"/>
              </a:rPr>
              <a:t>involved</a:t>
            </a:r>
            <a:r>
              <a:rPr lang="en-US" spc="165" dirty="0" smtClean="0">
                <a:latin typeface="Times New Roman"/>
                <a:cs typeface="Times New Roman"/>
              </a:rPr>
              <a:t> </a:t>
            </a:r>
            <a:r>
              <a:rPr lang="en-US" dirty="0" smtClean="0">
                <a:latin typeface="Times New Roman"/>
                <a:cs typeface="Times New Roman"/>
              </a:rPr>
              <a:t>with</a:t>
            </a:r>
            <a:r>
              <a:rPr lang="en-US" spc="140" dirty="0" smtClean="0">
                <a:latin typeface="Times New Roman"/>
                <a:cs typeface="Times New Roman"/>
              </a:rPr>
              <a:t> </a:t>
            </a:r>
            <a:r>
              <a:rPr lang="en-US" dirty="0" smtClean="0">
                <a:latin typeface="Times New Roman"/>
                <a:cs typeface="Times New Roman"/>
              </a:rPr>
              <a:t>the</a:t>
            </a:r>
            <a:r>
              <a:rPr lang="en-US" spc="135" dirty="0" smtClean="0">
                <a:latin typeface="Times New Roman"/>
                <a:cs typeface="Times New Roman"/>
              </a:rPr>
              <a:t> </a:t>
            </a:r>
            <a:r>
              <a:rPr lang="en-US" dirty="0" smtClean="0">
                <a:latin typeface="Times New Roman"/>
                <a:cs typeface="Times New Roman"/>
              </a:rPr>
              <a:t>LEAP</a:t>
            </a:r>
            <a:r>
              <a:rPr lang="en-US" spc="145" dirty="0" smtClean="0">
                <a:latin typeface="Times New Roman"/>
                <a:cs typeface="Times New Roman"/>
              </a:rPr>
              <a:t> </a:t>
            </a:r>
            <a:r>
              <a:rPr lang="en-US" spc="-10" dirty="0" err="1" smtClean="0">
                <a:latin typeface="Times New Roman"/>
                <a:cs typeface="Times New Roman"/>
              </a:rPr>
              <a:t>programme</a:t>
            </a:r>
            <a:r>
              <a:rPr lang="en-US" spc="-10" dirty="0" smtClean="0">
                <a:latin typeface="Times New Roman"/>
                <a:cs typeface="Times New Roman"/>
              </a:rPr>
              <a:t> </a:t>
            </a:r>
            <a:r>
              <a:rPr lang="en-US" dirty="0" smtClean="0">
                <a:latin typeface="Times New Roman"/>
                <a:cs typeface="Times New Roman"/>
              </a:rPr>
              <a:t>which aims at training underprivileged youth as motor</a:t>
            </a:r>
            <a:r>
              <a:rPr lang="en-US" spc="-5" dirty="0" smtClean="0">
                <a:latin typeface="Times New Roman"/>
                <a:cs typeface="Times New Roman"/>
              </a:rPr>
              <a:t> </a:t>
            </a:r>
            <a:r>
              <a:rPr lang="en-US" dirty="0" smtClean="0">
                <a:latin typeface="Times New Roman"/>
                <a:cs typeface="Times New Roman"/>
              </a:rPr>
              <a:t>mechanics.</a:t>
            </a:r>
            <a:r>
              <a:rPr lang="en-US" spc="-5" dirty="0" smtClean="0">
                <a:latin typeface="Times New Roman"/>
                <a:cs typeface="Times New Roman"/>
              </a:rPr>
              <a:t> </a:t>
            </a:r>
            <a:r>
              <a:rPr lang="en-US" dirty="0" smtClean="0">
                <a:latin typeface="Times New Roman"/>
                <a:cs typeface="Times New Roman"/>
              </a:rPr>
              <a:t>The</a:t>
            </a:r>
            <a:r>
              <a:rPr lang="en-US" spc="-10" dirty="0" smtClean="0">
                <a:latin typeface="Times New Roman"/>
                <a:cs typeface="Times New Roman"/>
              </a:rPr>
              <a:t> </a:t>
            </a:r>
            <a:r>
              <a:rPr lang="en-US" dirty="0" smtClean="0">
                <a:latin typeface="Times New Roman"/>
                <a:cs typeface="Times New Roman"/>
              </a:rPr>
              <a:t>dealers</a:t>
            </a:r>
            <a:r>
              <a:rPr lang="en-US" spc="-5" dirty="0" smtClean="0">
                <a:latin typeface="Times New Roman"/>
                <a:cs typeface="Times New Roman"/>
              </a:rPr>
              <a:t> </a:t>
            </a:r>
            <a:r>
              <a:rPr lang="en-US" spc="-25" dirty="0" smtClean="0">
                <a:latin typeface="Times New Roman"/>
                <a:cs typeface="Times New Roman"/>
              </a:rPr>
              <a:t>pay </a:t>
            </a:r>
            <a:r>
              <a:rPr lang="en-US" dirty="0" smtClean="0">
                <a:latin typeface="Times New Roman"/>
                <a:cs typeface="Times New Roman"/>
              </a:rPr>
              <a:t>stipend</a:t>
            </a:r>
            <a:r>
              <a:rPr lang="en-US" spc="140" dirty="0" smtClean="0">
                <a:latin typeface="Times New Roman"/>
                <a:cs typeface="Times New Roman"/>
              </a:rPr>
              <a:t> </a:t>
            </a:r>
            <a:r>
              <a:rPr lang="en-US" dirty="0" smtClean="0">
                <a:latin typeface="Times New Roman"/>
                <a:cs typeface="Times New Roman"/>
              </a:rPr>
              <a:t>to</a:t>
            </a:r>
            <a:r>
              <a:rPr lang="en-US" spc="150" dirty="0" smtClean="0">
                <a:latin typeface="Times New Roman"/>
                <a:cs typeface="Times New Roman"/>
              </a:rPr>
              <a:t> </a:t>
            </a:r>
            <a:r>
              <a:rPr lang="en-US" dirty="0" smtClean="0">
                <a:latin typeface="Times New Roman"/>
                <a:cs typeface="Times New Roman"/>
              </a:rPr>
              <a:t>the</a:t>
            </a:r>
            <a:r>
              <a:rPr lang="en-US" spc="140" dirty="0" smtClean="0">
                <a:latin typeface="Times New Roman"/>
                <a:cs typeface="Times New Roman"/>
              </a:rPr>
              <a:t> </a:t>
            </a:r>
            <a:r>
              <a:rPr lang="en-US" dirty="0" smtClean="0">
                <a:latin typeface="Times New Roman"/>
                <a:cs typeface="Times New Roman"/>
              </a:rPr>
              <a:t>trainees</a:t>
            </a:r>
            <a:r>
              <a:rPr lang="en-US" spc="160" dirty="0" smtClean="0">
                <a:latin typeface="Times New Roman"/>
                <a:cs typeface="Times New Roman"/>
              </a:rPr>
              <a:t> </a:t>
            </a:r>
            <a:r>
              <a:rPr lang="en-US" dirty="0" smtClean="0">
                <a:latin typeface="Times New Roman"/>
                <a:cs typeface="Times New Roman"/>
              </a:rPr>
              <a:t>as</a:t>
            </a:r>
            <a:r>
              <a:rPr lang="en-US" spc="145" dirty="0" smtClean="0">
                <a:latin typeface="Times New Roman"/>
                <a:cs typeface="Times New Roman"/>
              </a:rPr>
              <a:t> </a:t>
            </a:r>
            <a:r>
              <a:rPr lang="en-US" dirty="0" smtClean="0">
                <a:latin typeface="Times New Roman"/>
                <a:cs typeface="Times New Roman"/>
              </a:rPr>
              <a:t>well</a:t>
            </a:r>
            <a:r>
              <a:rPr lang="en-US" spc="150" dirty="0" smtClean="0">
                <a:latin typeface="Times New Roman"/>
                <a:cs typeface="Times New Roman"/>
              </a:rPr>
              <a:t> </a:t>
            </a:r>
            <a:r>
              <a:rPr lang="en-US" dirty="0" smtClean="0">
                <a:latin typeface="Times New Roman"/>
                <a:cs typeface="Times New Roman"/>
              </a:rPr>
              <a:t>as</a:t>
            </a:r>
            <a:r>
              <a:rPr lang="en-US" spc="150" dirty="0" smtClean="0">
                <a:latin typeface="Times New Roman"/>
                <a:cs typeface="Times New Roman"/>
              </a:rPr>
              <a:t> </a:t>
            </a:r>
            <a:r>
              <a:rPr lang="en-US" dirty="0" smtClean="0">
                <a:latin typeface="Times New Roman"/>
                <a:cs typeface="Times New Roman"/>
              </a:rPr>
              <a:t>employ</a:t>
            </a:r>
            <a:r>
              <a:rPr lang="en-US" spc="140" dirty="0" smtClean="0">
                <a:latin typeface="Times New Roman"/>
                <a:cs typeface="Times New Roman"/>
              </a:rPr>
              <a:t> </a:t>
            </a:r>
            <a:r>
              <a:rPr lang="en-US" dirty="0" smtClean="0">
                <a:latin typeface="Times New Roman"/>
                <a:cs typeface="Times New Roman"/>
              </a:rPr>
              <a:t>them</a:t>
            </a:r>
            <a:r>
              <a:rPr lang="en-US" spc="160" dirty="0" smtClean="0">
                <a:latin typeface="Times New Roman"/>
                <a:cs typeface="Times New Roman"/>
              </a:rPr>
              <a:t> </a:t>
            </a:r>
            <a:r>
              <a:rPr lang="en-US" dirty="0" smtClean="0">
                <a:latin typeface="Times New Roman"/>
                <a:cs typeface="Times New Roman"/>
              </a:rPr>
              <a:t>once</a:t>
            </a:r>
            <a:r>
              <a:rPr lang="en-US" spc="140" dirty="0" smtClean="0">
                <a:latin typeface="Times New Roman"/>
                <a:cs typeface="Times New Roman"/>
              </a:rPr>
              <a:t> </a:t>
            </a:r>
            <a:r>
              <a:rPr lang="en-US" dirty="0" smtClean="0">
                <a:latin typeface="Times New Roman"/>
                <a:cs typeface="Times New Roman"/>
              </a:rPr>
              <a:t>the</a:t>
            </a:r>
            <a:r>
              <a:rPr lang="en-US" spc="145" dirty="0" smtClean="0">
                <a:latin typeface="Times New Roman"/>
                <a:cs typeface="Times New Roman"/>
              </a:rPr>
              <a:t> </a:t>
            </a:r>
            <a:r>
              <a:rPr lang="en-US" dirty="0" smtClean="0">
                <a:latin typeface="Times New Roman"/>
                <a:cs typeface="Times New Roman"/>
              </a:rPr>
              <a:t>training</a:t>
            </a:r>
            <a:r>
              <a:rPr lang="en-US" spc="140" dirty="0" smtClean="0">
                <a:latin typeface="Times New Roman"/>
                <a:cs typeface="Times New Roman"/>
              </a:rPr>
              <a:t> </a:t>
            </a:r>
            <a:r>
              <a:rPr lang="en-US" dirty="0" smtClean="0">
                <a:latin typeface="Times New Roman"/>
                <a:cs typeface="Times New Roman"/>
              </a:rPr>
              <a:t>is</a:t>
            </a:r>
            <a:r>
              <a:rPr lang="en-US" spc="150" dirty="0" smtClean="0">
                <a:latin typeface="Times New Roman"/>
                <a:cs typeface="Times New Roman"/>
              </a:rPr>
              <a:t> </a:t>
            </a:r>
            <a:r>
              <a:rPr lang="en-US" spc="-10" dirty="0" smtClean="0">
                <a:latin typeface="Times New Roman"/>
                <a:cs typeface="Times New Roman"/>
              </a:rPr>
              <a:t>successfully </a:t>
            </a:r>
            <a:r>
              <a:rPr lang="en-US" dirty="0" smtClean="0">
                <a:latin typeface="Times New Roman"/>
                <a:cs typeface="Times New Roman"/>
              </a:rPr>
              <a:t>completed.</a:t>
            </a:r>
            <a:r>
              <a:rPr lang="en-US" spc="90" dirty="0" smtClean="0">
                <a:latin typeface="Times New Roman"/>
                <a:cs typeface="Times New Roman"/>
              </a:rPr>
              <a:t> </a:t>
            </a:r>
            <a:r>
              <a:rPr lang="en-US" dirty="0" smtClean="0">
                <a:latin typeface="Times New Roman"/>
                <a:cs typeface="Times New Roman"/>
              </a:rPr>
              <a:t>Tata</a:t>
            </a:r>
            <a:r>
              <a:rPr lang="en-US" spc="95" dirty="0" smtClean="0">
                <a:latin typeface="Times New Roman"/>
                <a:cs typeface="Times New Roman"/>
              </a:rPr>
              <a:t> </a:t>
            </a:r>
            <a:r>
              <a:rPr lang="en-US" dirty="0" smtClean="0">
                <a:latin typeface="Times New Roman"/>
                <a:cs typeface="Times New Roman"/>
              </a:rPr>
              <a:t>Motors</a:t>
            </a:r>
            <a:r>
              <a:rPr lang="en-US" spc="120" dirty="0" smtClean="0">
                <a:latin typeface="Times New Roman"/>
                <a:cs typeface="Times New Roman"/>
              </a:rPr>
              <a:t> </a:t>
            </a:r>
            <a:r>
              <a:rPr lang="en-US" dirty="0" smtClean="0">
                <a:latin typeface="Times New Roman"/>
                <a:cs typeface="Times New Roman"/>
              </a:rPr>
              <a:t>has</a:t>
            </a:r>
            <a:r>
              <a:rPr lang="en-US" spc="100" dirty="0" smtClean="0">
                <a:latin typeface="Times New Roman"/>
                <a:cs typeface="Times New Roman"/>
              </a:rPr>
              <a:t> </a:t>
            </a:r>
            <a:r>
              <a:rPr lang="en-US" dirty="0" smtClean="0">
                <a:latin typeface="Times New Roman"/>
                <a:cs typeface="Times New Roman"/>
              </a:rPr>
              <a:t>also</a:t>
            </a:r>
            <a:r>
              <a:rPr lang="en-US" spc="105" dirty="0" smtClean="0">
                <a:latin typeface="Times New Roman"/>
                <a:cs typeface="Times New Roman"/>
              </a:rPr>
              <a:t> </a:t>
            </a:r>
            <a:r>
              <a:rPr lang="en-US" dirty="0" smtClean="0">
                <a:latin typeface="Times New Roman"/>
                <a:cs typeface="Times New Roman"/>
              </a:rPr>
              <a:t>tied</a:t>
            </a:r>
            <a:r>
              <a:rPr lang="en-US" spc="100" dirty="0" smtClean="0">
                <a:latin typeface="Times New Roman"/>
                <a:cs typeface="Times New Roman"/>
              </a:rPr>
              <a:t> </a:t>
            </a:r>
            <a:r>
              <a:rPr lang="en-US" dirty="0" smtClean="0">
                <a:latin typeface="Times New Roman"/>
                <a:cs typeface="Times New Roman"/>
              </a:rPr>
              <a:t>up</a:t>
            </a:r>
            <a:r>
              <a:rPr lang="en-US" spc="100" dirty="0" smtClean="0">
                <a:latin typeface="Times New Roman"/>
                <a:cs typeface="Times New Roman"/>
              </a:rPr>
              <a:t> </a:t>
            </a:r>
            <a:r>
              <a:rPr lang="en-US" dirty="0" smtClean="0">
                <a:latin typeface="Times New Roman"/>
                <a:cs typeface="Times New Roman"/>
              </a:rPr>
              <a:t>with</a:t>
            </a:r>
            <a:r>
              <a:rPr lang="en-US" spc="100" dirty="0" smtClean="0">
                <a:latin typeface="Times New Roman"/>
                <a:cs typeface="Times New Roman"/>
              </a:rPr>
              <a:t> </a:t>
            </a:r>
            <a:r>
              <a:rPr lang="en-US" dirty="0" smtClean="0">
                <a:latin typeface="Times New Roman"/>
                <a:cs typeface="Times New Roman"/>
              </a:rPr>
              <a:t>project</a:t>
            </a:r>
            <a:r>
              <a:rPr lang="en-US" spc="100" dirty="0" smtClean="0">
                <a:latin typeface="Times New Roman"/>
                <a:cs typeface="Times New Roman"/>
              </a:rPr>
              <a:t> </a:t>
            </a:r>
            <a:r>
              <a:rPr lang="en-US" dirty="0" smtClean="0">
                <a:latin typeface="Times New Roman"/>
                <a:cs typeface="Times New Roman"/>
              </a:rPr>
              <a:t>implementation</a:t>
            </a:r>
            <a:r>
              <a:rPr lang="en-US" spc="100" dirty="0" smtClean="0">
                <a:latin typeface="Times New Roman"/>
                <a:cs typeface="Times New Roman"/>
              </a:rPr>
              <a:t> </a:t>
            </a:r>
            <a:r>
              <a:rPr lang="en-US" dirty="0" smtClean="0">
                <a:latin typeface="Times New Roman"/>
                <a:cs typeface="Times New Roman"/>
              </a:rPr>
              <a:t>partners</a:t>
            </a:r>
            <a:r>
              <a:rPr lang="en-US" spc="100" dirty="0" smtClean="0">
                <a:latin typeface="Times New Roman"/>
                <a:cs typeface="Times New Roman"/>
              </a:rPr>
              <a:t> </a:t>
            </a:r>
            <a:r>
              <a:rPr lang="en-US" spc="-25" dirty="0" smtClean="0">
                <a:latin typeface="Times New Roman"/>
                <a:cs typeface="Times New Roman"/>
              </a:rPr>
              <a:t>to </a:t>
            </a:r>
            <a:r>
              <a:rPr lang="en-US" dirty="0" err="1" smtClean="0">
                <a:latin typeface="Times New Roman"/>
                <a:cs typeface="Times New Roman"/>
              </a:rPr>
              <a:t>mobilise</a:t>
            </a:r>
            <a:r>
              <a:rPr lang="en-US" spc="105" dirty="0" smtClean="0">
                <a:latin typeface="Times New Roman"/>
                <a:cs typeface="Times New Roman"/>
              </a:rPr>
              <a:t> </a:t>
            </a:r>
            <a:r>
              <a:rPr lang="en-US" dirty="0" smtClean="0">
                <a:latin typeface="Times New Roman"/>
                <a:cs typeface="Times New Roman"/>
              </a:rPr>
              <a:t>government</a:t>
            </a:r>
            <a:r>
              <a:rPr lang="en-US" spc="110" dirty="0" smtClean="0">
                <a:latin typeface="Times New Roman"/>
                <a:cs typeface="Times New Roman"/>
              </a:rPr>
              <a:t> </a:t>
            </a:r>
            <a:r>
              <a:rPr lang="en-US" dirty="0" smtClean="0">
                <a:latin typeface="Times New Roman"/>
                <a:cs typeface="Times New Roman"/>
              </a:rPr>
              <a:t>schemes</a:t>
            </a:r>
            <a:r>
              <a:rPr lang="en-US" spc="105" dirty="0" smtClean="0">
                <a:latin typeface="Times New Roman"/>
                <a:cs typeface="Times New Roman"/>
              </a:rPr>
              <a:t> </a:t>
            </a:r>
            <a:r>
              <a:rPr lang="en-US" dirty="0" smtClean="0">
                <a:latin typeface="Times New Roman"/>
                <a:cs typeface="Times New Roman"/>
              </a:rPr>
              <a:t>specifically</a:t>
            </a:r>
            <a:r>
              <a:rPr lang="en-US" spc="105" dirty="0" smtClean="0">
                <a:latin typeface="Times New Roman"/>
                <a:cs typeface="Times New Roman"/>
              </a:rPr>
              <a:t> </a:t>
            </a:r>
            <a:r>
              <a:rPr lang="en-US" dirty="0" smtClean="0">
                <a:latin typeface="Times New Roman"/>
                <a:cs typeface="Times New Roman"/>
              </a:rPr>
              <a:t>designed</a:t>
            </a:r>
            <a:r>
              <a:rPr lang="en-US" spc="105" dirty="0" smtClean="0">
                <a:latin typeface="Times New Roman"/>
                <a:cs typeface="Times New Roman"/>
              </a:rPr>
              <a:t> </a:t>
            </a:r>
            <a:r>
              <a:rPr lang="en-US" dirty="0" smtClean="0">
                <a:latin typeface="Times New Roman"/>
                <a:cs typeface="Times New Roman"/>
              </a:rPr>
              <a:t>to</a:t>
            </a:r>
            <a:r>
              <a:rPr lang="en-US" spc="110" dirty="0" smtClean="0">
                <a:latin typeface="Times New Roman"/>
                <a:cs typeface="Times New Roman"/>
              </a:rPr>
              <a:t> </a:t>
            </a:r>
            <a:r>
              <a:rPr lang="en-US" dirty="0" smtClean="0">
                <a:latin typeface="Times New Roman"/>
                <a:cs typeface="Times New Roman"/>
              </a:rPr>
              <a:t>train</a:t>
            </a:r>
            <a:r>
              <a:rPr lang="en-US" spc="110" dirty="0" smtClean="0">
                <a:latin typeface="Times New Roman"/>
                <a:cs typeface="Times New Roman"/>
              </a:rPr>
              <a:t> </a:t>
            </a:r>
            <a:r>
              <a:rPr lang="en-US" dirty="0" smtClean="0">
                <a:latin typeface="Times New Roman"/>
                <a:cs typeface="Times New Roman"/>
              </a:rPr>
              <a:t>youth</a:t>
            </a:r>
            <a:r>
              <a:rPr lang="en-US" spc="110" dirty="0" smtClean="0">
                <a:latin typeface="Times New Roman"/>
                <a:cs typeface="Times New Roman"/>
              </a:rPr>
              <a:t> </a:t>
            </a:r>
            <a:r>
              <a:rPr lang="en-US" dirty="0" smtClean="0">
                <a:latin typeface="Times New Roman"/>
                <a:cs typeface="Times New Roman"/>
              </a:rPr>
              <a:t>in</a:t>
            </a:r>
            <a:r>
              <a:rPr lang="en-US" spc="120" dirty="0" smtClean="0">
                <a:latin typeface="Times New Roman"/>
                <a:cs typeface="Times New Roman"/>
              </a:rPr>
              <a:t> </a:t>
            </a:r>
            <a:r>
              <a:rPr lang="en-US" spc="-10" dirty="0" smtClean="0">
                <a:latin typeface="Times New Roman"/>
                <a:cs typeface="Times New Roman"/>
              </a:rPr>
              <a:t>automotive trades.</a:t>
            </a:r>
            <a:endParaRPr lang="en-US" dirty="0" smtClean="0">
              <a:latin typeface="Times New Roman"/>
              <a:cs typeface="Times New Roman"/>
            </a:endParaRPr>
          </a:p>
          <a:p>
            <a:pPr marL="241300" algn="just">
              <a:lnSpc>
                <a:spcPct val="100000"/>
              </a:lnSpc>
              <a:spcBef>
                <a:spcPts val="625"/>
              </a:spcBef>
            </a:pPr>
            <a:r>
              <a:rPr lang="en-US" dirty="0" smtClean="0">
                <a:latin typeface="Times New Roman"/>
                <a:cs typeface="Times New Roman"/>
              </a:rPr>
              <a:t>In</a:t>
            </a:r>
            <a:r>
              <a:rPr lang="en-US" spc="50" dirty="0" smtClean="0">
                <a:latin typeface="Times New Roman"/>
                <a:cs typeface="Times New Roman"/>
              </a:rPr>
              <a:t> </a:t>
            </a:r>
            <a:r>
              <a:rPr lang="en-US" dirty="0" smtClean="0">
                <a:latin typeface="Times New Roman"/>
                <a:cs typeface="Times New Roman"/>
              </a:rPr>
              <a:t>partnership</a:t>
            </a:r>
            <a:r>
              <a:rPr lang="en-US" spc="50" dirty="0" smtClean="0">
                <a:latin typeface="Times New Roman"/>
                <a:cs typeface="Times New Roman"/>
              </a:rPr>
              <a:t> </a:t>
            </a:r>
            <a:r>
              <a:rPr lang="en-US" dirty="0" smtClean="0">
                <a:latin typeface="Times New Roman"/>
                <a:cs typeface="Times New Roman"/>
              </a:rPr>
              <a:t>with</a:t>
            </a:r>
            <a:r>
              <a:rPr lang="en-US" spc="60" dirty="0" smtClean="0">
                <a:latin typeface="Times New Roman"/>
                <a:cs typeface="Times New Roman"/>
              </a:rPr>
              <a:t> </a:t>
            </a:r>
            <a:r>
              <a:rPr lang="en-US" dirty="0" smtClean="0">
                <a:latin typeface="Times New Roman"/>
                <a:cs typeface="Times New Roman"/>
              </a:rPr>
              <a:t>our</a:t>
            </a:r>
            <a:r>
              <a:rPr lang="en-US" spc="50" dirty="0" smtClean="0">
                <a:latin typeface="Times New Roman"/>
                <a:cs typeface="Times New Roman"/>
              </a:rPr>
              <a:t> </a:t>
            </a:r>
            <a:r>
              <a:rPr lang="en-US" dirty="0" smtClean="0">
                <a:latin typeface="Times New Roman"/>
                <a:cs typeface="Times New Roman"/>
              </a:rPr>
              <a:t>group</a:t>
            </a:r>
            <a:r>
              <a:rPr lang="en-US" spc="50" dirty="0" smtClean="0">
                <a:latin typeface="Times New Roman"/>
                <a:cs typeface="Times New Roman"/>
              </a:rPr>
              <a:t> </a:t>
            </a:r>
            <a:r>
              <a:rPr lang="en-US" dirty="0" smtClean="0">
                <a:latin typeface="Times New Roman"/>
                <a:cs typeface="Times New Roman"/>
              </a:rPr>
              <a:t>company</a:t>
            </a:r>
            <a:r>
              <a:rPr lang="en-US" spc="55" dirty="0" smtClean="0">
                <a:latin typeface="Times New Roman"/>
                <a:cs typeface="Times New Roman"/>
              </a:rPr>
              <a:t> </a:t>
            </a:r>
            <a:r>
              <a:rPr lang="en-US" dirty="0" smtClean="0">
                <a:latin typeface="Times New Roman"/>
                <a:cs typeface="Times New Roman"/>
              </a:rPr>
              <a:t>Tata</a:t>
            </a:r>
            <a:r>
              <a:rPr lang="en-US" spc="50" dirty="0" smtClean="0">
                <a:latin typeface="Times New Roman"/>
                <a:cs typeface="Times New Roman"/>
              </a:rPr>
              <a:t> </a:t>
            </a:r>
            <a:r>
              <a:rPr lang="en-US" dirty="0" smtClean="0">
                <a:latin typeface="Times New Roman"/>
                <a:cs typeface="Times New Roman"/>
              </a:rPr>
              <a:t>Communications,</a:t>
            </a:r>
            <a:r>
              <a:rPr lang="en-US" spc="55" dirty="0" smtClean="0">
                <a:latin typeface="Times New Roman"/>
                <a:cs typeface="Times New Roman"/>
              </a:rPr>
              <a:t> </a:t>
            </a:r>
            <a:r>
              <a:rPr lang="en-US" dirty="0" smtClean="0">
                <a:latin typeface="Times New Roman"/>
                <a:cs typeface="Times New Roman"/>
              </a:rPr>
              <a:t>we</a:t>
            </a:r>
            <a:r>
              <a:rPr lang="en-US" spc="55" dirty="0" smtClean="0">
                <a:latin typeface="Times New Roman"/>
                <a:cs typeface="Times New Roman"/>
              </a:rPr>
              <a:t> </a:t>
            </a:r>
            <a:r>
              <a:rPr lang="en-US" dirty="0" smtClean="0">
                <a:latin typeface="Times New Roman"/>
                <a:cs typeface="Times New Roman"/>
              </a:rPr>
              <a:t>are</a:t>
            </a:r>
            <a:r>
              <a:rPr lang="en-US" spc="50" dirty="0" smtClean="0">
                <a:latin typeface="Times New Roman"/>
                <a:cs typeface="Times New Roman"/>
              </a:rPr>
              <a:t> </a:t>
            </a:r>
            <a:r>
              <a:rPr lang="en-US" spc="-10" dirty="0" smtClean="0">
                <a:latin typeface="Times New Roman"/>
                <a:cs typeface="Times New Roman"/>
              </a:rPr>
              <a:t>promoting</a:t>
            </a:r>
            <a:endParaRPr lang="en-US" dirty="0" smtClean="0">
              <a:latin typeface="Times New Roman"/>
              <a:cs typeface="Times New Roman"/>
            </a:endParaRPr>
          </a:p>
          <a:p>
            <a:pPr marL="241300" marR="6350" algn="just">
              <a:lnSpc>
                <a:spcPct val="143700"/>
              </a:lnSpc>
              <a:spcBef>
                <a:spcPts val="5"/>
              </a:spcBef>
            </a:pPr>
            <a:r>
              <a:rPr lang="en-US" dirty="0" smtClean="0">
                <a:latin typeface="Times New Roman"/>
                <a:cs typeface="Times New Roman"/>
              </a:rPr>
              <a:t>higher</a:t>
            </a:r>
            <a:r>
              <a:rPr lang="en-US" spc="40" dirty="0" smtClean="0">
                <a:latin typeface="Times New Roman"/>
                <a:cs typeface="Times New Roman"/>
              </a:rPr>
              <a:t> </a:t>
            </a:r>
            <a:r>
              <a:rPr lang="en-US" dirty="0" smtClean="0">
                <a:latin typeface="Times New Roman"/>
                <a:cs typeface="Times New Roman"/>
              </a:rPr>
              <a:t>education</a:t>
            </a:r>
            <a:r>
              <a:rPr lang="en-US" spc="50" dirty="0" smtClean="0">
                <a:latin typeface="Times New Roman"/>
                <a:cs typeface="Times New Roman"/>
              </a:rPr>
              <a:t> </a:t>
            </a:r>
            <a:r>
              <a:rPr lang="en-US" dirty="0" smtClean="0">
                <a:latin typeface="Times New Roman"/>
                <a:cs typeface="Times New Roman"/>
              </a:rPr>
              <a:t>and</a:t>
            </a:r>
            <a:r>
              <a:rPr lang="en-US" spc="60" dirty="0" smtClean="0">
                <a:latin typeface="Times New Roman"/>
                <a:cs typeface="Times New Roman"/>
              </a:rPr>
              <a:t> </a:t>
            </a:r>
            <a:r>
              <a:rPr lang="en-US" dirty="0" smtClean="0">
                <a:latin typeface="Times New Roman"/>
                <a:cs typeface="Times New Roman"/>
              </a:rPr>
              <a:t>have</a:t>
            </a:r>
            <a:r>
              <a:rPr lang="en-US" spc="45" dirty="0" smtClean="0">
                <a:latin typeface="Times New Roman"/>
                <a:cs typeface="Times New Roman"/>
              </a:rPr>
              <a:t> </a:t>
            </a:r>
            <a:r>
              <a:rPr lang="en-US" dirty="0" smtClean="0">
                <a:latin typeface="Times New Roman"/>
                <a:cs typeface="Times New Roman"/>
              </a:rPr>
              <a:t>partnered</a:t>
            </a:r>
            <a:r>
              <a:rPr lang="en-US" spc="60" dirty="0" smtClean="0">
                <a:latin typeface="Times New Roman"/>
                <a:cs typeface="Times New Roman"/>
              </a:rPr>
              <a:t> </a:t>
            </a:r>
            <a:r>
              <a:rPr lang="en-US" dirty="0" smtClean="0">
                <a:latin typeface="Times New Roman"/>
                <a:cs typeface="Times New Roman"/>
              </a:rPr>
              <a:t>with</a:t>
            </a:r>
            <a:r>
              <a:rPr lang="en-US" spc="55" dirty="0" smtClean="0">
                <a:latin typeface="Times New Roman"/>
                <a:cs typeface="Times New Roman"/>
              </a:rPr>
              <a:t> </a:t>
            </a:r>
            <a:r>
              <a:rPr lang="en-US" dirty="0" smtClean="0">
                <a:latin typeface="Times New Roman"/>
                <a:cs typeface="Times New Roman"/>
              </a:rPr>
              <a:t>the</a:t>
            </a:r>
            <a:r>
              <a:rPr lang="en-US" spc="60" dirty="0" smtClean="0">
                <a:latin typeface="Times New Roman"/>
                <a:cs typeface="Times New Roman"/>
              </a:rPr>
              <a:t> </a:t>
            </a:r>
            <a:r>
              <a:rPr lang="en-US" dirty="0" smtClean="0">
                <a:latin typeface="Times New Roman"/>
                <a:cs typeface="Times New Roman"/>
              </a:rPr>
              <a:t>IIT</a:t>
            </a:r>
            <a:r>
              <a:rPr lang="en-US" spc="60" dirty="0" smtClean="0">
                <a:latin typeface="Times New Roman"/>
                <a:cs typeface="Times New Roman"/>
              </a:rPr>
              <a:t> </a:t>
            </a:r>
            <a:r>
              <a:rPr lang="en-US" dirty="0" smtClean="0">
                <a:latin typeface="Times New Roman"/>
                <a:cs typeface="Times New Roman"/>
              </a:rPr>
              <a:t>Bombay</a:t>
            </a:r>
            <a:r>
              <a:rPr lang="en-US" spc="50" dirty="0" smtClean="0">
                <a:latin typeface="Times New Roman"/>
                <a:cs typeface="Times New Roman"/>
              </a:rPr>
              <a:t> </a:t>
            </a:r>
            <a:r>
              <a:rPr lang="en-US" dirty="0" smtClean="0">
                <a:latin typeface="Times New Roman"/>
                <a:cs typeface="Times New Roman"/>
              </a:rPr>
              <a:t>Alumni</a:t>
            </a:r>
            <a:r>
              <a:rPr lang="en-US" spc="90" dirty="0" smtClean="0">
                <a:latin typeface="Times New Roman"/>
                <a:cs typeface="Times New Roman"/>
              </a:rPr>
              <a:t> </a:t>
            </a:r>
            <a:r>
              <a:rPr lang="en-US" dirty="0" smtClean="0">
                <a:latin typeface="Times New Roman"/>
                <a:cs typeface="Times New Roman"/>
              </a:rPr>
              <a:t>Association</a:t>
            </a:r>
            <a:r>
              <a:rPr lang="en-US" spc="50" dirty="0" smtClean="0">
                <a:latin typeface="Times New Roman"/>
                <a:cs typeface="Times New Roman"/>
              </a:rPr>
              <a:t> </a:t>
            </a:r>
            <a:r>
              <a:rPr lang="en-US" spc="-25" dirty="0" smtClean="0">
                <a:latin typeface="Times New Roman"/>
                <a:cs typeface="Times New Roman"/>
              </a:rPr>
              <a:t>to </a:t>
            </a:r>
            <a:r>
              <a:rPr lang="en-US" dirty="0" smtClean="0">
                <a:latin typeface="Times New Roman"/>
                <a:cs typeface="Times New Roman"/>
              </a:rPr>
              <a:t>establish</a:t>
            </a:r>
            <a:r>
              <a:rPr lang="en-US" spc="155" dirty="0" smtClean="0">
                <a:latin typeface="Times New Roman"/>
                <a:cs typeface="Times New Roman"/>
              </a:rPr>
              <a:t> </a:t>
            </a:r>
            <a:r>
              <a:rPr lang="en-US" dirty="0" smtClean="0">
                <a:latin typeface="Times New Roman"/>
                <a:cs typeface="Times New Roman"/>
              </a:rPr>
              <a:t>a</a:t>
            </a:r>
            <a:r>
              <a:rPr lang="en-US" spc="155" dirty="0" smtClean="0">
                <a:latin typeface="Times New Roman"/>
                <a:cs typeface="Times New Roman"/>
              </a:rPr>
              <a:t> </a:t>
            </a:r>
            <a:r>
              <a:rPr lang="en-US" dirty="0" smtClean="0">
                <a:latin typeface="Times New Roman"/>
                <a:cs typeface="Times New Roman"/>
              </a:rPr>
              <a:t>revolving</a:t>
            </a:r>
            <a:r>
              <a:rPr lang="en-US" spc="155" dirty="0" smtClean="0">
                <a:latin typeface="Times New Roman"/>
                <a:cs typeface="Times New Roman"/>
              </a:rPr>
              <a:t> </a:t>
            </a:r>
            <a:r>
              <a:rPr lang="en-US" dirty="0" smtClean="0">
                <a:latin typeface="Times New Roman"/>
                <a:cs typeface="Times New Roman"/>
              </a:rPr>
              <a:t>fund</a:t>
            </a:r>
            <a:r>
              <a:rPr lang="en-US" spc="160" dirty="0" smtClean="0">
                <a:latin typeface="Times New Roman"/>
                <a:cs typeface="Times New Roman"/>
              </a:rPr>
              <a:t> </a:t>
            </a:r>
            <a:r>
              <a:rPr lang="en-US" dirty="0" smtClean="0">
                <a:latin typeface="Times New Roman"/>
                <a:cs typeface="Times New Roman"/>
              </a:rPr>
              <a:t>for</a:t>
            </a:r>
            <a:r>
              <a:rPr lang="en-US" spc="145" dirty="0" smtClean="0">
                <a:latin typeface="Times New Roman"/>
                <a:cs typeface="Times New Roman"/>
              </a:rPr>
              <a:t> </a:t>
            </a:r>
            <a:r>
              <a:rPr lang="en-US" dirty="0" smtClean="0">
                <a:latin typeface="Times New Roman"/>
                <a:cs typeface="Times New Roman"/>
              </a:rPr>
              <a:t>underprivileged</a:t>
            </a:r>
            <a:r>
              <a:rPr lang="en-US" spc="170" dirty="0" smtClean="0">
                <a:latin typeface="Times New Roman"/>
                <a:cs typeface="Times New Roman"/>
              </a:rPr>
              <a:t> </a:t>
            </a:r>
            <a:r>
              <a:rPr lang="en-US" dirty="0" smtClean="0">
                <a:latin typeface="Times New Roman"/>
                <a:cs typeface="Times New Roman"/>
              </a:rPr>
              <a:t>engineering</a:t>
            </a:r>
            <a:r>
              <a:rPr lang="en-US" spc="155" dirty="0" smtClean="0">
                <a:latin typeface="Times New Roman"/>
                <a:cs typeface="Times New Roman"/>
              </a:rPr>
              <a:t> </a:t>
            </a:r>
            <a:r>
              <a:rPr lang="en-US" dirty="0" smtClean="0">
                <a:latin typeface="Times New Roman"/>
                <a:cs typeface="Times New Roman"/>
              </a:rPr>
              <a:t>students.</a:t>
            </a:r>
            <a:r>
              <a:rPr lang="en-US" spc="160" dirty="0" smtClean="0">
                <a:latin typeface="Times New Roman"/>
                <a:cs typeface="Times New Roman"/>
              </a:rPr>
              <a:t> </a:t>
            </a:r>
            <a:r>
              <a:rPr lang="en-US" dirty="0" smtClean="0">
                <a:latin typeface="Times New Roman"/>
                <a:cs typeface="Times New Roman"/>
              </a:rPr>
              <a:t>Apart</a:t>
            </a:r>
            <a:r>
              <a:rPr lang="en-US" spc="155" dirty="0" smtClean="0">
                <a:latin typeface="Times New Roman"/>
                <a:cs typeface="Times New Roman"/>
              </a:rPr>
              <a:t> </a:t>
            </a:r>
            <a:r>
              <a:rPr lang="en-US" spc="-20" dirty="0" smtClean="0">
                <a:latin typeface="Times New Roman"/>
                <a:cs typeface="Times New Roman"/>
              </a:rPr>
              <a:t>from </a:t>
            </a:r>
            <a:r>
              <a:rPr lang="en-US" dirty="0" smtClean="0">
                <a:latin typeface="Times New Roman"/>
                <a:cs typeface="Times New Roman"/>
              </a:rPr>
              <a:t>receiving</a:t>
            </a:r>
            <a:r>
              <a:rPr lang="en-US" spc="-55" dirty="0" smtClean="0">
                <a:latin typeface="Times New Roman"/>
                <a:cs typeface="Times New Roman"/>
              </a:rPr>
              <a:t> </a:t>
            </a:r>
            <a:r>
              <a:rPr lang="en-US" dirty="0" smtClean="0">
                <a:latin typeface="Times New Roman"/>
                <a:cs typeface="Times New Roman"/>
              </a:rPr>
              <a:t>financial</a:t>
            </a:r>
            <a:r>
              <a:rPr lang="en-US" spc="-50" dirty="0" smtClean="0">
                <a:latin typeface="Times New Roman"/>
                <a:cs typeface="Times New Roman"/>
              </a:rPr>
              <a:t> </a:t>
            </a:r>
            <a:r>
              <a:rPr lang="en-US" dirty="0" smtClean="0">
                <a:latin typeface="Times New Roman"/>
                <a:cs typeface="Times New Roman"/>
              </a:rPr>
              <a:t>support,</a:t>
            </a:r>
            <a:r>
              <a:rPr lang="en-US" spc="-50" dirty="0" smtClean="0">
                <a:latin typeface="Times New Roman"/>
                <a:cs typeface="Times New Roman"/>
              </a:rPr>
              <a:t> </a:t>
            </a:r>
            <a:r>
              <a:rPr lang="en-US" dirty="0" smtClean="0">
                <a:latin typeface="Times New Roman"/>
                <a:cs typeface="Times New Roman"/>
              </a:rPr>
              <a:t>these</a:t>
            </a:r>
            <a:r>
              <a:rPr lang="en-US" spc="-55" dirty="0" smtClean="0">
                <a:latin typeface="Times New Roman"/>
                <a:cs typeface="Times New Roman"/>
              </a:rPr>
              <a:t> </a:t>
            </a:r>
            <a:r>
              <a:rPr lang="en-US" dirty="0" smtClean="0">
                <a:latin typeface="Times New Roman"/>
                <a:cs typeface="Times New Roman"/>
              </a:rPr>
              <a:t>students</a:t>
            </a:r>
            <a:r>
              <a:rPr lang="en-US" spc="-50" dirty="0" smtClean="0">
                <a:latin typeface="Times New Roman"/>
                <a:cs typeface="Times New Roman"/>
              </a:rPr>
              <a:t> </a:t>
            </a:r>
            <a:r>
              <a:rPr lang="en-US" dirty="0" smtClean="0">
                <a:latin typeface="Times New Roman"/>
                <a:cs typeface="Times New Roman"/>
              </a:rPr>
              <a:t>are</a:t>
            </a:r>
            <a:r>
              <a:rPr lang="en-US" spc="-60" dirty="0" smtClean="0">
                <a:latin typeface="Times New Roman"/>
                <a:cs typeface="Times New Roman"/>
              </a:rPr>
              <a:t> </a:t>
            </a:r>
            <a:r>
              <a:rPr lang="en-US" dirty="0" smtClean="0">
                <a:latin typeface="Times New Roman"/>
                <a:cs typeface="Times New Roman"/>
              </a:rPr>
              <a:t>mentored</a:t>
            </a:r>
            <a:r>
              <a:rPr lang="en-US" spc="-50" dirty="0" smtClean="0">
                <a:latin typeface="Times New Roman"/>
                <a:cs typeface="Times New Roman"/>
              </a:rPr>
              <a:t> </a:t>
            </a:r>
            <a:r>
              <a:rPr lang="en-US" dirty="0" smtClean="0">
                <a:latin typeface="Times New Roman"/>
                <a:cs typeface="Times New Roman"/>
              </a:rPr>
              <a:t>by</a:t>
            </a:r>
            <a:r>
              <a:rPr lang="en-US" spc="-55" dirty="0" smtClean="0">
                <a:latin typeface="Times New Roman"/>
                <a:cs typeface="Times New Roman"/>
              </a:rPr>
              <a:t> </a:t>
            </a:r>
            <a:r>
              <a:rPr lang="en-US" dirty="0" smtClean="0">
                <a:latin typeface="Times New Roman"/>
                <a:cs typeface="Times New Roman"/>
              </a:rPr>
              <a:t>senior</a:t>
            </a:r>
            <a:r>
              <a:rPr lang="en-US" spc="-50" dirty="0" smtClean="0">
                <a:latin typeface="Times New Roman"/>
                <a:cs typeface="Times New Roman"/>
              </a:rPr>
              <a:t> </a:t>
            </a:r>
            <a:r>
              <a:rPr lang="en-US" spc="-10" dirty="0" smtClean="0">
                <a:latin typeface="Times New Roman"/>
                <a:cs typeface="Times New Roman"/>
              </a:rPr>
              <a:t>leaders</a:t>
            </a:r>
            <a:r>
              <a:rPr lang="en-US" spc="-55" dirty="0" smtClean="0">
                <a:latin typeface="Times New Roman"/>
                <a:cs typeface="Times New Roman"/>
              </a:rPr>
              <a:t> </a:t>
            </a:r>
            <a:r>
              <a:rPr lang="en-US" dirty="0" smtClean="0">
                <a:latin typeface="Times New Roman"/>
                <a:cs typeface="Times New Roman"/>
              </a:rPr>
              <a:t>of</a:t>
            </a:r>
            <a:r>
              <a:rPr lang="en-US" spc="-40" dirty="0" smtClean="0">
                <a:latin typeface="Times New Roman"/>
                <a:cs typeface="Times New Roman"/>
              </a:rPr>
              <a:t> </a:t>
            </a:r>
            <a:r>
              <a:rPr lang="en-US" dirty="0" smtClean="0">
                <a:latin typeface="Times New Roman"/>
                <a:cs typeface="Times New Roman"/>
              </a:rPr>
              <a:t>the</a:t>
            </a:r>
            <a:r>
              <a:rPr lang="en-US" spc="-55" dirty="0" smtClean="0">
                <a:latin typeface="Times New Roman"/>
                <a:cs typeface="Times New Roman"/>
              </a:rPr>
              <a:t> </a:t>
            </a:r>
            <a:r>
              <a:rPr lang="en-US" spc="-25" dirty="0" smtClean="0">
                <a:latin typeface="Times New Roman"/>
                <a:cs typeface="Times New Roman"/>
              </a:rPr>
              <a:t>two </a:t>
            </a:r>
            <a:r>
              <a:rPr lang="en-US" dirty="0" smtClean="0">
                <a:latin typeface="Times New Roman"/>
                <a:cs typeface="Times New Roman"/>
              </a:rPr>
              <a:t>companies.</a:t>
            </a:r>
            <a:r>
              <a:rPr lang="en-US" spc="365" dirty="0" smtClean="0">
                <a:latin typeface="Times New Roman"/>
                <a:cs typeface="Times New Roman"/>
              </a:rPr>
              <a:t> </a:t>
            </a:r>
            <a:r>
              <a:rPr lang="en-US" dirty="0" smtClean="0">
                <a:latin typeface="Times New Roman"/>
                <a:cs typeface="Times New Roman"/>
              </a:rPr>
              <a:t>Along</a:t>
            </a:r>
            <a:r>
              <a:rPr lang="en-US" spc="370" dirty="0" smtClean="0">
                <a:latin typeface="Times New Roman"/>
                <a:cs typeface="Times New Roman"/>
              </a:rPr>
              <a:t> </a:t>
            </a:r>
            <a:r>
              <a:rPr lang="en-US" dirty="0" smtClean="0">
                <a:latin typeface="Times New Roman"/>
                <a:cs typeface="Times New Roman"/>
              </a:rPr>
              <a:t>similar</a:t>
            </a:r>
            <a:r>
              <a:rPr lang="en-US" spc="365" dirty="0" smtClean="0">
                <a:latin typeface="Times New Roman"/>
                <a:cs typeface="Times New Roman"/>
              </a:rPr>
              <a:t> </a:t>
            </a:r>
            <a:r>
              <a:rPr lang="en-US" dirty="0" smtClean="0">
                <a:latin typeface="Times New Roman"/>
                <a:cs typeface="Times New Roman"/>
              </a:rPr>
              <a:t>lines,</a:t>
            </a:r>
            <a:r>
              <a:rPr lang="en-US" spc="370" dirty="0" smtClean="0">
                <a:latin typeface="Times New Roman"/>
                <a:cs typeface="Times New Roman"/>
              </a:rPr>
              <a:t> </a:t>
            </a:r>
            <a:r>
              <a:rPr lang="en-US" dirty="0" smtClean="0">
                <a:latin typeface="Times New Roman"/>
                <a:cs typeface="Times New Roman"/>
              </a:rPr>
              <a:t>we</a:t>
            </a:r>
            <a:r>
              <a:rPr lang="en-US" spc="360" dirty="0" smtClean="0">
                <a:latin typeface="Times New Roman"/>
                <a:cs typeface="Times New Roman"/>
              </a:rPr>
              <a:t> </a:t>
            </a:r>
            <a:r>
              <a:rPr lang="en-US" dirty="0" smtClean="0">
                <a:latin typeface="Times New Roman"/>
                <a:cs typeface="Times New Roman"/>
              </a:rPr>
              <a:t>have</a:t>
            </a:r>
            <a:r>
              <a:rPr lang="en-US" spc="365" dirty="0" smtClean="0">
                <a:latin typeface="Times New Roman"/>
                <a:cs typeface="Times New Roman"/>
              </a:rPr>
              <a:t> </a:t>
            </a:r>
            <a:r>
              <a:rPr lang="en-US" dirty="0" smtClean="0">
                <a:latin typeface="Times New Roman"/>
                <a:cs typeface="Times New Roman"/>
              </a:rPr>
              <a:t>also</a:t>
            </a:r>
            <a:r>
              <a:rPr lang="en-US" spc="385" dirty="0" smtClean="0">
                <a:latin typeface="Times New Roman"/>
                <a:cs typeface="Times New Roman"/>
              </a:rPr>
              <a:t> </a:t>
            </a:r>
            <a:r>
              <a:rPr lang="en-US" dirty="0" smtClean="0">
                <a:latin typeface="Times New Roman"/>
                <a:cs typeface="Times New Roman"/>
              </a:rPr>
              <a:t>established</a:t>
            </a:r>
            <a:r>
              <a:rPr lang="en-US" spc="370" dirty="0" smtClean="0">
                <a:latin typeface="Times New Roman"/>
                <a:cs typeface="Times New Roman"/>
              </a:rPr>
              <a:t> </a:t>
            </a:r>
            <a:r>
              <a:rPr lang="en-US" dirty="0" smtClean="0">
                <a:latin typeface="Times New Roman"/>
                <a:cs typeface="Times New Roman"/>
              </a:rPr>
              <a:t>the</a:t>
            </a:r>
            <a:r>
              <a:rPr lang="en-US" spc="370" dirty="0" smtClean="0">
                <a:latin typeface="Times New Roman"/>
                <a:cs typeface="Times New Roman"/>
              </a:rPr>
              <a:t> </a:t>
            </a:r>
            <a:r>
              <a:rPr lang="en-US" dirty="0" smtClean="0">
                <a:latin typeface="Times New Roman"/>
                <a:cs typeface="Times New Roman"/>
              </a:rPr>
              <a:t>Tata</a:t>
            </a:r>
            <a:r>
              <a:rPr lang="en-US" spc="375" dirty="0" smtClean="0">
                <a:latin typeface="Times New Roman"/>
                <a:cs typeface="Times New Roman"/>
              </a:rPr>
              <a:t> </a:t>
            </a:r>
            <a:r>
              <a:rPr lang="en-US" spc="-10" dirty="0" smtClean="0">
                <a:latin typeface="Times New Roman"/>
                <a:cs typeface="Times New Roman"/>
              </a:rPr>
              <a:t>Samarth </a:t>
            </a:r>
            <a:r>
              <a:rPr lang="en-US" dirty="0" smtClean="0">
                <a:latin typeface="Times New Roman"/>
                <a:cs typeface="Times New Roman"/>
              </a:rPr>
              <a:t>scholarship</a:t>
            </a:r>
            <a:r>
              <a:rPr lang="en-US" spc="170" dirty="0" smtClean="0">
                <a:latin typeface="Times New Roman"/>
                <a:cs typeface="Times New Roman"/>
              </a:rPr>
              <a:t> </a:t>
            </a:r>
            <a:r>
              <a:rPr lang="en-US" dirty="0" smtClean="0">
                <a:latin typeface="Times New Roman"/>
                <a:cs typeface="Times New Roman"/>
              </a:rPr>
              <a:t>for</a:t>
            </a:r>
            <a:r>
              <a:rPr lang="en-US" spc="165" dirty="0" smtClean="0">
                <a:latin typeface="Times New Roman"/>
                <a:cs typeface="Times New Roman"/>
              </a:rPr>
              <a:t> </a:t>
            </a:r>
            <a:r>
              <a:rPr lang="en-US" dirty="0" smtClean="0">
                <a:latin typeface="Times New Roman"/>
                <a:cs typeface="Times New Roman"/>
              </a:rPr>
              <a:t>students</a:t>
            </a:r>
            <a:r>
              <a:rPr lang="en-US" spc="175" dirty="0" smtClean="0">
                <a:latin typeface="Times New Roman"/>
                <a:cs typeface="Times New Roman"/>
              </a:rPr>
              <a:t> </a:t>
            </a:r>
            <a:r>
              <a:rPr lang="en-US" dirty="0" smtClean="0">
                <a:latin typeface="Times New Roman"/>
                <a:cs typeface="Times New Roman"/>
              </a:rPr>
              <a:t>of</a:t>
            </a:r>
            <a:r>
              <a:rPr lang="en-US" spc="170" dirty="0" smtClean="0">
                <a:latin typeface="Times New Roman"/>
                <a:cs typeface="Times New Roman"/>
              </a:rPr>
              <a:t> </a:t>
            </a:r>
            <a:r>
              <a:rPr lang="en-US" dirty="0" smtClean="0">
                <a:latin typeface="Times New Roman"/>
                <a:cs typeface="Times New Roman"/>
              </a:rPr>
              <a:t>institutes</a:t>
            </a:r>
            <a:r>
              <a:rPr lang="en-US" spc="165" dirty="0" smtClean="0">
                <a:latin typeface="Times New Roman"/>
                <a:cs typeface="Times New Roman"/>
              </a:rPr>
              <a:t> </a:t>
            </a:r>
            <a:r>
              <a:rPr lang="en-US" dirty="0" smtClean="0">
                <a:latin typeface="Times New Roman"/>
                <a:cs typeface="Times New Roman"/>
              </a:rPr>
              <a:t>affiliated</a:t>
            </a:r>
            <a:r>
              <a:rPr lang="en-US" spc="170" dirty="0" smtClean="0">
                <a:latin typeface="Times New Roman"/>
                <a:cs typeface="Times New Roman"/>
              </a:rPr>
              <a:t> </a:t>
            </a:r>
            <a:r>
              <a:rPr lang="en-US" dirty="0" smtClean="0">
                <a:latin typeface="Times New Roman"/>
                <a:cs typeface="Times New Roman"/>
              </a:rPr>
              <a:t>with</a:t>
            </a:r>
            <a:r>
              <a:rPr lang="en-US" spc="175" dirty="0" smtClean="0">
                <a:latin typeface="Times New Roman"/>
                <a:cs typeface="Times New Roman"/>
              </a:rPr>
              <a:t> </a:t>
            </a:r>
            <a:r>
              <a:rPr lang="en-US" dirty="0" smtClean="0">
                <a:latin typeface="Times New Roman"/>
                <a:cs typeface="Times New Roman"/>
              </a:rPr>
              <a:t>the</a:t>
            </a:r>
            <a:r>
              <a:rPr lang="en-US" spc="170" dirty="0" smtClean="0">
                <a:latin typeface="Times New Roman"/>
                <a:cs typeface="Times New Roman"/>
              </a:rPr>
              <a:t> </a:t>
            </a:r>
            <a:r>
              <a:rPr lang="en-US" dirty="0" smtClean="0">
                <a:latin typeface="Times New Roman"/>
                <a:cs typeface="Times New Roman"/>
              </a:rPr>
              <a:t>College</a:t>
            </a:r>
            <a:r>
              <a:rPr lang="en-US" spc="160" dirty="0" smtClean="0">
                <a:latin typeface="Times New Roman"/>
                <a:cs typeface="Times New Roman"/>
              </a:rPr>
              <a:t> </a:t>
            </a:r>
            <a:r>
              <a:rPr lang="en-US" dirty="0" smtClean="0">
                <a:latin typeface="Times New Roman"/>
                <a:cs typeface="Times New Roman"/>
              </a:rPr>
              <a:t>of</a:t>
            </a:r>
            <a:r>
              <a:rPr lang="en-US" spc="170" dirty="0" smtClean="0">
                <a:latin typeface="Times New Roman"/>
                <a:cs typeface="Times New Roman"/>
              </a:rPr>
              <a:t> </a:t>
            </a:r>
            <a:r>
              <a:rPr lang="en-US" spc="-10" dirty="0" smtClean="0">
                <a:latin typeface="Times New Roman"/>
                <a:cs typeface="Times New Roman"/>
              </a:rPr>
              <a:t>Engineering, </a:t>
            </a:r>
            <a:r>
              <a:rPr lang="en-US" spc="-10" dirty="0" err="1" smtClean="0">
                <a:latin typeface="Times New Roman"/>
                <a:cs typeface="Times New Roman"/>
              </a:rPr>
              <a:t>Pune</a:t>
            </a:r>
            <a:r>
              <a:rPr lang="en-US" spc="-10" dirty="0" smtClean="0">
                <a:latin typeface="Times New Roman"/>
                <a:cs typeface="Times New Roman"/>
              </a:rPr>
              <a:t>.</a:t>
            </a:r>
            <a:endParaRPr lang="en-US" dirty="0" smtClean="0">
              <a:latin typeface="Times New Roman"/>
              <a:cs typeface="Times New Roman"/>
            </a:endParaRPr>
          </a:p>
          <a:p>
            <a:pPr marL="12700" algn="just">
              <a:lnSpc>
                <a:spcPct val="100000"/>
              </a:lnSpc>
              <a:spcBef>
                <a:spcPts val="640"/>
              </a:spcBef>
            </a:pPr>
            <a:r>
              <a:rPr lang="en-US" b="1" dirty="0" smtClean="0">
                <a:latin typeface="Times New Roman"/>
                <a:cs typeface="Times New Roman"/>
              </a:rPr>
              <a:t>7.</a:t>
            </a:r>
            <a:r>
              <a:rPr lang="en-US" b="1" spc="145" dirty="0" smtClean="0">
                <a:latin typeface="Times New Roman"/>
                <a:cs typeface="Times New Roman"/>
              </a:rPr>
              <a:t>  </a:t>
            </a:r>
            <a:r>
              <a:rPr lang="en-US" b="1" dirty="0" err="1" smtClean="0">
                <a:latin typeface="Times New Roman"/>
                <a:cs typeface="Times New Roman"/>
              </a:rPr>
              <a:t>Seva</a:t>
            </a:r>
            <a:r>
              <a:rPr lang="en-US" b="1" dirty="0" smtClean="0">
                <a:latin typeface="Times New Roman"/>
                <a:cs typeface="Times New Roman"/>
              </a:rPr>
              <a:t> –</a:t>
            </a:r>
            <a:r>
              <a:rPr lang="en-US" b="1" spc="-5" dirty="0" smtClean="0">
                <a:latin typeface="Times New Roman"/>
                <a:cs typeface="Times New Roman"/>
              </a:rPr>
              <a:t> </a:t>
            </a:r>
            <a:r>
              <a:rPr lang="en-US" b="1" spc="-10" dirty="0" smtClean="0">
                <a:latin typeface="Times New Roman"/>
                <a:cs typeface="Times New Roman"/>
              </a:rPr>
              <a:t>Volunteering:</a:t>
            </a:r>
            <a:endParaRPr lang="en-US" dirty="0" smtClean="0">
              <a:latin typeface="Times New Roman"/>
              <a:cs typeface="Times New Roman"/>
            </a:endParaRPr>
          </a:p>
          <a:p>
            <a:pPr marL="3023235" algn="just">
              <a:lnSpc>
                <a:spcPct val="100000"/>
              </a:lnSpc>
              <a:spcBef>
                <a:spcPts val="620"/>
              </a:spcBef>
            </a:pPr>
            <a:r>
              <a:rPr lang="en-US" dirty="0" smtClean="0">
                <a:latin typeface="Times New Roman"/>
                <a:cs typeface="Times New Roman"/>
              </a:rPr>
              <a:t>Going</a:t>
            </a:r>
            <a:r>
              <a:rPr lang="en-US" spc="455" dirty="0" smtClean="0">
                <a:latin typeface="Times New Roman"/>
                <a:cs typeface="Times New Roman"/>
              </a:rPr>
              <a:t>  </a:t>
            </a:r>
            <a:r>
              <a:rPr lang="en-US" dirty="0" smtClean="0">
                <a:latin typeface="Times New Roman"/>
                <a:cs typeface="Times New Roman"/>
              </a:rPr>
              <a:t>beyond</a:t>
            </a:r>
            <a:r>
              <a:rPr lang="en-US" spc="455" dirty="0" smtClean="0">
                <a:latin typeface="Times New Roman"/>
                <a:cs typeface="Times New Roman"/>
              </a:rPr>
              <a:t>  </a:t>
            </a:r>
            <a:r>
              <a:rPr lang="en-US" dirty="0" smtClean="0">
                <a:latin typeface="Times New Roman"/>
                <a:cs typeface="Times New Roman"/>
              </a:rPr>
              <a:t>investing</a:t>
            </a:r>
            <a:r>
              <a:rPr lang="en-US" spc="459" dirty="0" smtClean="0">
                <a:latin typeface="Times New Roman"/>
                <a:cs typeface="Times New Roman"/>
              </a:rPr>
              <a:t>  </a:t>
            </a:r>
            <a:r>
              <a:rPr lang="en-US" spc="-10" dirty="0" smtClean="0">
                <a:latin typeface="Times New Roman"/>
                <a:cs typeface="Times New Roman"/>
              </a:rPr>
              <a:t>their</a:t>
            </a:r>
            <a:endParaRPr lang="en-US" dirty="0" smtClean="0">
              <a:latin typeface="Times New Roman"/>
              <a:cs typeface="Times New Roman"/>
            </a:endParaRPr>
          </a:p>
          <a:p>
            <a:pPr marL="3023235" marR="6985" algn="just">
              <a:lnSpc>
                <a:spcPct val="143700"/>
              </a:lnSpc>
              <a:spcBef>
                <a:spcPts val="10"/>
              </a:spcBef>
            </a:pPr>
            <a:r>
              <a:rPr lang="en-US" dirty="0" smtClean="0">
                <a:latin typeface="Times New Roman"/>
                <a:cs typeface="Times New Roman"/>
              </a:rPr>
              <a:t>personal</a:t>
            </a:r>
            <a:r>
              <a:rPr lang="en-US" spc="210" dirty="0" smtClean="0">
                <a:latin typeface="Times New Roman"/>
                <a:cs typeface="Times New Roman"/>
              </a:rPr>
              <a:t> </a:t>
            </a:r>
            <a:r>
              <a:rPr lang="en-US" dirty="0" smtClean="0">
                <a:latin typeface="Times New Roman"/>
                <a:cs typeface="Times New Roman"/>
              </a:rPr>
              <a:t>time</a:t>
            </a:r>
            <a:r>
              <a:rPr lang="en-US" spc="204" dirty="0" smtClean="0">
                <a:latin typeface="Times New Roman"/>
                <a:cs typeface="Times New Roman"/>
              </a:rPr>
              <a:t> </a:t>
            </a:r>
            <a:r>
              <a:rPr lang="en-US" dirty="0" smtClean="0">
                <a:latin typeface="Times New Roman"/>
                <a:cs typeface="Times New Roman"/>
              </a:rPr>
              <a:t>through</a:t>
            </a:r>
            <a:r>
              <a:rPr lang="en-US" spc="204" dirty="0" smtClean="0">
                <a:latin typeface="Times New Roman"/>
                <a:cs typeface="Times New Roman"/>
              </a:rPr>
              <a:t> </a:t>
            </a:r>
            <a:r>
              <a:rPr lang="en-US" spc="-10" dirty="0" smtClean="0">
                <a:latin typeface="Times New Roman"/>
                <a:cs typeface="Times New Roman"/>
              </a:rPr>
              <a:t>volunteering, senior</a:t>
            </a:r>
            <a:r>
              <a:rPr lang="en-US" spc="-30" dirty="0" smtClean="0">
                <a:latin typeface="Times New Roman"/>
                <a:cs typeface="Times New Roman"/>
              </a:rPr>
              <a:t> </a:t>
            </a:r>
            <a:r>
              <a:rPr lang="en-US" spc="-10" dirty="0" smtClean="0">
                <a:latin typeface="Times New Roman"/>
                <a:cs typeface="Times New Roman"/>
              </a:rPr>
              <a:t>leadership</a:t>
            </a:r>
            <a:r>
              <a:rPr lang="en-US" spc="-30" dirty="0" smtClean="0">
                <a:latin typeface="Times New Roman"/>
                <a:cs typeface="Times New Roman"/>
              </a:rPr>
              <a:t> </a:t>
            </a:r>
            <a:r>
              <a:rPr lang="en-US" dirty="0" smtClean="0">
                <a:latin typeface="Times New Roman"/>
                <a:cs typeface="Times New Roman"/>
              </a:rPr>
              <a:t>has</a:t>
            </a:r>
            <a:r>
              <a:rPr lang="en-US" spc="-25" dirty="0" smtClean="0">
                <a:latin typeface="Times New Roman"/>
                <a:cs typeface="Times New Roman"/>
              </a:rPr>
              <a:t> </a:t>
            </a:r>
            <a:r>
              <a:rPr lang="en-US" spc="-10" dirty="0" err="1" smtClean="0">
                <a:latin typeface="Times New Roman"/>
                <a:cs typeface="Times New Roman"/>
              </a:rPr>
              <a:t>institutionalised</a:t>
            </a:r>
            <a:r>
              <a:rPr lang="en-US" spc="-10" dirty="0" smtClean="0">
                <a:latin typeface="Times New Roman"/>
                <a:cs typeface="Times New Roman"/>
              </a:rPr>
              <a:t> </a:t>
            </a:r>
            <a:r>
              <a:rPr lang="en-US" dirty="0" smtClean="0">
                <a:latin typeface="Times New Roman"/>
                <a:cs typeface="Times New Roman"/>
              </a:rPr>
              <a:t>a</a:t>
            </a:r>
            <a:r>
              <a:rPr lang="en-US" spc="145" dirty="0" smtClean="0">
                <a:latin typeface="Times New Roman"/>
                <a:cs typeface="Times New Roman"/>
              </a:rPr>
              <a:t> </a:t>
            </a:r>
            <a:r>
              <a:rPr lang="en-US" dirty="0" smtClean="0">
                <a:latin typeface="Times New Roman"/>
                <a:cs typeface="Times New Roman"/>
              </a:rPr>
              <a:t>culture</a:t>
            </a:r>
            <a:r>
              <a:rPr lang="en-US" spc="150" dirty="0" smtClean="0">
                <a:latin typeface="Times New Roman"/>
                <a:cs typeface="Times New Roman"/>
              </a:rPr>
              <a:t> </a:t>
            </a:r>
            <a:r>
              <a:rPr lang="en-US" dirty="0" smtClean="0">
                <a:latin typeface="Times New Roman"/>
                <a:cs typeface="Times New Roman"/>
              </a:rPr>
              <a:t>by</a:t>
            </a:r>
            <a:r>
              <a:rPr lang="en-US" spc="165" dirty="0" smtClean="0">
                <a:latin typeface="Times New Roman"/>
                <a:cs typeface="Times New Roman"/>
              </a:rPr>
              <a:t> </a:t>
            </a:r>
            <a:r>
              <a:rPr lang="en-US" dirty="0" smtClean="0">
                <a:latin typeface="Times New Roman"/>
                <a:cs typeface="Times New Roman"/>
              </a:rPr>
              <a:t>creating</a:t>
            </a:r>
            <a:r>
              <a:rPr lang="en-US" spc="145" dirty="0" smtClean="0">
                <a:latin typeface="Times New Roman"/>
                <a:cs typeface="Times New Roman"/>
              </a:rPr>
              <a:t> </a:t>
            </a:r>
            <a:r>
              <a:rPr lang="en-US" dirty="0" smtClean="0">
                <a:latin typeface="Times New Roman"/>
                <a:cs typeface="Times New Roman"/>
              </a:rPr>
              <a:t>a</a:t>
            </a:r>
            <a:r>
              <a:rPr lang="en-US" spc="160" dirty="0" smtClean="0">
                <a:latin typeface="Times New Roman"/>
                <a:cs typeface="Times New Roman"/>
              </a:rPr>
              <a:t> </a:t>
            </a:r>
            <a:r>
              <a:rPr lang="en-US" spc="-10" dirty="0" smtClean="0">
                <a:latin typeface="Times New Roman"/>
                <a:cs typeface="Times New Roman"/>
              </a:rPr>
              <a:t>volunteering policy.</a:t>
            </a:r>
            <a:endParaRPr lang="en-US" dirty="0" smtClean="0">
              <a:latin typeface="Times New Roman"/>
              <a:cs typeface="Times New Roman"/>
            </a:endParaRPr>
          </a:p>
          <a:p>
            <a:pPr marL="3023235" marR="6350" algn="just">
              <a:lnSpc>
                <a:spcPct val="143700"/>
              </a:lnSpc>
              <a:spcBef>
                <a:spcPts val="5"/>
              </a:spcBef>
            </a:pPr>
            <a:r>
              <a:rPr lang="en-US" dirty="0" smtClean="0">
                <a:latin typeface="Times New Roman"/>
                <a:cs typeface="Times New Roman"/>
              </a:rPr>
              <a:t>Envisioning</a:t>
            </a:r>
            <a:r>
              <a:rPr lang="en-US" spc="155" dirty="0" smtClean="0">
                <a:latin typeface="Times New Roman"/>
                <a:cs typeface="Times New Roman"/>
              </a:rPr>
              <a:t>  </a:t>
            </a:r>
            <a:r>
              <a:rPr lang="en-US" dirty="0" smtClean="0">
                <a:latin typeface="Times New Roman"/>
                <a:cs typeface="Times New Roman"/>
              </a:rPr>
              <a:t>development</a:t>
            </a:r>
            <a:r>
              <a:rPr lang="en-US" spc="155" dirty="0" smtClean="0">
                <a:latin typeface="Times New Roman"/>
                <a:cs typeface="Times New Roman"/>
              </a:rPr>
              <a:t>  </a:t>
            </a:r>
            <a:r>
              <a:rPr lang="en-US" dirty="0" smtClean="0">
                <a:latin typeface="Times New Roman"/>
                <a:cs typeface="Times New Roman"/>
              </a:rPr>
              <a:t>for</a:t>
            </a:r>
            <a:r>
              <a:rPr lang="en-US" spc="155" dirty="0" smtClean="0">
                <a:latin typeface="Times New Roman"/>
                <a:cs typeface="Times New Roman"/>
              </a:rPr>
              <a:t>  </a:t>
            </a:r>
            <a:r>
              <a:rPr lang="en-US" spc="-20" dirty="0" smtClean="0">
                <a:latin typeface="Times New Roman"/>
                <a:cs typeface="Times New Roman"/>
              </a:rPr>
              <a:t>all, </a:t>
            </a:r>
            <a:r>
              <a:rPr lang="en-US" dirty="0" smtClean="0">
                <a:latin typeface="Times New Roman"/>
                <a:cs typeface="Times New Roman"/>
              </a:rPr>
              <a:t>Tata</a:t>
            </a:r>
            <a:r>
              <a:rPr lang="en-US" spc="445" dirty="0" smtClean="0">
                <a:latin typeface="Times New Roman"/>
                <a:cs typeface="Times New Roman"/>
              </a:rPr>
              <a:t>  </a:t>
            </a:r>
            <a:r>
              <a:rPr lang="en-US" dirty="0" smtClean="0">
                <a:latin typeface="Times New Roman"/>
                <a:cs typeface="Times New Roman"/>
              </a:rPr>
              <a:t>Motors</a:t>
            </a:r>
            <a:r>
              <a:rPr lang="en-US" spc="455" dirty="0" smtClean="0">
                <a:latin typeface="Times New Roman"/>
                <a:cs typeface="Times New Roman"/>
              </a:rPr>
              <a:t>  </a:t>
            </a:r>
            <a:r>
              <a:rPr lang="en-US" dirty="0" smtClean="0">
                <a:latin typeface="Times New Roman"/>
                <a:cs typeface="Times New Roman"/>
              </a:rPr>
              <a:t>encourages</a:t>
            </a:r>
            <a:r>
              <a:rPr lang="en-US" spc="459" dirty="0" smtClean="0">
                <a:latin typeface="Times New Roman"/>
                <a:cs typeface="Times New Roman"/>
              </a:rPr>
              <a:t>  </a:t>
            </a:r>
            <a:r>
              <a:rPr lang="en-US" spc="-10" dirty="0" smtClean="0">
                <a:latin typeface="Times New Roman"/>
                <a:cs typeface="Times New Roman"/>
              </a:rPr>
              <a:t>their associates</a:t>
            </a:r>
            <a:r>
              <a:rPr lang="en-US" spc="-45" dirty="0" smtClean="0">
                <a:latin typeface="Times New Roman"/>
                <a:cs typeface="Times New Roman"/>
              </a:rPr>
              <a:t> </a:t>
            </a:r>
            <a:r>
              <a:rPr lang="en-US" spc="-10" dirty="0" smtClean="0">
                <a:latin typeface="Times New Roman"/>
                <a:cs typeface="Times New Roman"/>
              </a:rPr>
              <a:t>and</a:t>
            </a:r>
            <a:r>
              <a:rPr lang="en-US" spc="-40" dirty="0" smtClean="0">
                <a:latin typeface="Times New Roman"/>
                <a:cs typeface="Times New Roman"/>
              </a:rPr>
              <a:t> </a:t>
            </a:r>
            <a:r>
              <a:rPr lang="en-US" spc="-10" dirty="0" smtClean="0">
                <a:latin typeface="Times New Roman"/>
                <a:cs typeface="Times New Roman"/>
              </a:rPr>
              <a:t>workforce</a:t>
            </a:r>
            <a:r>
              <a:rPr lang="en-US" spc="-30" dirty="0" smtClean="0">
                <a:latin typeface="Times New Roman"/>
                <a:cs typeface="Times New Roman"/>
              </a:rPr>
              <a:t> </a:t>
            </a:r>
            <a:r>
              <a:rPr lang="en-US" dirty="0" smtClean="0">
                <a:latin typeface="Times New Roman"/>
                <a:cs typeface="Times New Roman"/>
              </a:rPr>
              <a:t>to</a:t>
            </a:r>
            <a:r>
              <a:rPr lang="en-US" spc="-35" dirty="0" smtClean="0">
                <a:latin typeface="Times New Roman"/>
                <a:cs typeface="Times New Roman"/>
              </a:rPr>
              <a:t> </a:t>
            </a:r>
            <a:r>
              <a:rPr lang="en-US" spc="-10" dirty="0" smtClean="0">
                <a:latin typeface="Times New Roman"/>
                <a:cs typeface="Times New Roman"/>
              </a:rPr>
              <a:t>volunteer</a:t>
            </a:r>
            <a:endParaRPr lang="en-US" dirty="0" smtClean="0">
              <a:latin typeface="Times New Roman"/>
              <a:cs typeface="Times New Roman"/>
            </a:endParaRPr>
          </a:p>
          <a:p>
            <a:pPr marL="241300" algn="just">
              <a:lnSpc>
                <a:spcPct val="100000"/>
              </a:lnSpc>
              <a:spcBef>
                <a:spcPts val="625"/>
              </a:spcBef>
              <a:buNone/>
            </a:pPr>
            <a:r>
              <a:rPr lang="en-US" dirty="0" smtClean="0">
                <a:latin typeface="Times New Roman"/>
                <a:cs typeface="Times New Roman"/>
              </a:rPr>
              <a:t> </a:t>
            </a:r>
            <a:r>
              <a:rPr lang="en-US" dirty="0" smtClean="0">
                <a:latin typeface="Times New Roman"/>
                <a:cs typeface="Times New Roman"/>
              </a:rPr>
              <a:t>                                                                                      time</a:t>
            </a:r>
            <a:r>
              <a:rPr lang="en-US" spc="75" dirty="0" smtClean="0">
                <a:latin typeface="Times New Roman"/>
                <a:cs typeface="Times New Roman"/>
              </a:rPr>
              <a:t> </a:t>
            </a:r>
            <a:r>
              <a:rPr lang="en-US" dirty="0" smtClean="0">
                <a:latin typeface="Times New Roman"/>
                <a:cs typeface="Times New Roman"/>
              </a:rPr>
              <a:t>for</a:t>
            </a:r>
            <a:r>
              <a:rPr lang="en-US" spc="70" dirty="0" smtClean="0">
                <a:latin typeface="Times New Roman"/>
                <a:cs typeface="Times New Roman"/>
              </a:rPr>
              <a:t> </a:t>
            </a:r>
            <a:r>
              <a:rPr lang="en-US" dirty="0" smtClean="0">
                <a:latin typeface="Times New Roman"/>
                <a:cs typeface="Times New Roman"/>
              </a:rPr>
              <a:t>social</a:t>
            </a:r>
            <a:r>
              <a:rPr lang="en-US" spc="85" dirty="0" smtClean="0">
                <a:latin typeface="Times New Roman"/>
                <a:cs typeface="Times New Roman"/>
              </a:rPr>
              <a:t> </a:t>
            </a:r>
            <a:r>
              <a:rPr lang="en-US" dirty="0" smtClean="0">
                <a:latin typeface="Times New Roman"/>
                <a:cs typeface="Times New Roman"/>
              </a:rPr>
              <a:t>causes.</a:t>
            </a:r>
            <a:r>
              <a:rPr lang="en-US" spc="90" dirty="0" smtClean="0">
                <a:latin typeface="Times New Roman"/>
                <a:cs typeface="Times New Roman"/>
              </a:rPr>
              <a:t> </a:t>
            </a:r>
            <a:r>
              <a:rPr lang="en-US" dirty="0" smtClean="0">
                <a:latin typeface="Times New Roman"/>
                <a:cs typeface="Times New Roman"/>
              </a:rPr>
              <a:t>As</a:t>
            </a:r>
            <a:r>
              <a:rPr lang="en-US" spc="75" dirty="0" smtClean="0">
                <a:latin typeface="Times New Roman"/>
                <a:cs typeface="Times New Roman"/>
              </a:rPr>
              <a:t> </a:t>
            </a:r>
            <a:r>
              <a:rPr lang="en-US" dirty="0" smtClean="0">
                <a:latin typeface="Times New Roman"/>
                <a:cs typeface="Times New Roman"/>
              </a:rPr>
              <a:t>a</a:t>
            </a:r>
            <a:r>
              <a:rPr lang="en-US" spc="70" dirty="0" smtClean="0">
                <a:latin typeface="Times New Roman"/>
                <a:cs typeface="Times New Roman"/>
              </a:rPr>
              <a:t> </a:t>
            </a:r>
            <a:r>
              <a:rPr lang="en-US" dirty="0" smtClean="0">
                <a:latin typeface="Times New Roman"/>
                <a:cs typeface="Times New Roman"/>
              </a:rPr>
              <a:t>part</a:t>
            </a:r>
            <a:r>
              <a:rPr lang="en-US" spc="75" dirty="0" smtClean="0">
                <a:latin typeface="Times New Roman"/>
                <a:cs typeface="Times New Roman"/>
              </a:rPr>
              <a:t> </a:t>
            </a:r>
            <a:r>
              <a:rPr lang="en-US" dirty="0" smtClean="0">
                <a:latin typeface="Times New Roman"/>
                <a:cs typeface="Times New Roman"/>
              </a:rPr>
              <a:t>of</a:t>
            </a:r>
            <a:r>
              <a:rPr lang="en-US" spc="75" dirty="0" smtClean="0">
                <a:latin typeface="Times New Roman"/>
                <a:cs typeface="Times New Roman"/>
              </a:rPr>
              <a:t> </a:t>
            </a:r>
            <a:r>
              <a:rPr lang="en-US" dirty="0" err="1" smtClean="0">
                <a:latin typeface="Times New Roman"/>
                <a:cs typeface="Times New Roman"/>
              </a:rPr>
              <a:t>Seva</a:t>
            </a:r>
            <a:r>
              <a:rPr lang="en-US" dirty="0" smtClean="0">
                <a:latin typeface="Times New Roman"/>
                <a:cs typeface="Times New Roman"/>
              </a:rPr>
              <a:t>,</a:t>
            </a:r>
            <a:r>
              <a:rPr lang="en-US" spc="75" dirty="0" smtClean="0">
                <a:latin typeface="Times New Roman"/>
                <a:cs typeface="Times New Roman"/>
              </a:rPr>
              <a:t> </a:t>
            </a:r>
            <a:r>
              <a:rPr lang="en-US" dirty="0" smtClean="0">
                <a:latin typeface="Times New Roman"/>
                <a:cs typeface="Times New Roman"/>
              </a:rPr>
              <a:t>our</a:t>
            </a:r>
            <a:r>
              <a:rPr lang="en-US" spc="85" dirty="0" smtClean="0">
                <a:latin typeface="Times New Roman"/>
                <a:cs typeface="Times New Roman"/>
              </a:rPr>
              <a:t> </a:t>
            </a:r>
            <a:r>
              <a:rPr lang="en-US" dirty="0" smtClean="0">
                <a:latin typeface="Times New Roman"/>
                <a:cs typeface="Times New Roman"/>
              </a:rPr>
              <a:t>Employee</a:t>
            </a:r>
            <a:r>
              <a:rPr lang="en-US" spc="70" dirty="0" smtClean="0">
                <a:latin typeface="Times New Roman"/>
                <a:cs typeface="Times New Roman"/>
              </a:rPr>
              <a:t> </a:t>
            </a:r>
            <a:r>
              <a:rPr lang="en-US" dirty="0" smtClean="0">
                <a:latin typeface="Times New Roman"/>
                <a:cs typeface="Times New Roman"/>
              </a:rPr>
              <a:t>Volunteering</a:t>
            </a:r>
            <a:r>
              <a:rPr lang="en-US" spc="75" dirty="0" smtClean="0">
                <a:latin typeface="Times New Roman"/>
                <a:cs typeface="Times New Roman"/>
              </a:rPr>
              <a:t> </a:t>
            </a:r>
            <a:r>
              <a:rPr lang="en-US" dirty="0" smtClean="0">
                <a:latin typeface="Times New Roman"/>
                <a:cs typeface="Times New Roman"/>
              </a:rPr>
              <a:t>Policy,</a:t>
            </a:r>
            <a:r>
              <a:rPr lang="en-US" spc="75" dirty="0" smtClean="0">
                <a:latin typeface="Times New Roman"/>
                <a:cs typeface="Times New Roman"/>
              </a:rPr>
              <a:t> </a:t>
            </a:r>
            <a:r>
              <a:rPr lang="en-US" spc="-25" dirty="0" smtClean="0">
                <a:latin typeface="Times New Roman"/>
                <a:cs typeface="Times New Roman"/>
              </a:rPr>
              <a:t>we </a:t>
            </a:r>
            <a:r>
              <a:rPr lang="en-US" dirty="0" smtClean="0">
                <a:latin typeface="Times New Roman"/>
                <a:cs typeface="Times New Roman"/>
              </a:rPr>
              <a:t>enable</a:t>
            </a:r>
            <a:r>
              <a:rPr lang="en-US" spc="25" dirty="0" smtClean="0">
                <a:latin typeface="Times New Roman"/>
                <a:cs typeface="Times New Roman"/>
              </a:rPr>
              <a:t> </a:t>
            </a:r>
            <a:r>
              <a:rPr lang="en-US" dirty="0" smtClean="0">
                <a:latin typeface="Times New Roman"/>
                <a:cs typeface="Times New Roman"/>
              </a:rPr>
              <a:t>our</a:t>
            </a:r>
            <a:r>
              <a:rPr lang="en-US" spc="30" dirty="0" smtClean="0">
                <a:latin typeface="Times New Roman"/>
                <a:cs typeface="Times New Roman"/>
              </a:rPr>
              <a:t> </a:t>
            </a:r>
            <a:r>
              <a:rPr lang="en-US" dirty="0" smtClean="0">
                <a:latin typeface="Times New Roman"/>
                <a:cs typeface="Times New Roman"/>
              </a:rPr>
              <a:t>employees </a:t>
            </a:r>
            <a:r>
              <a:rPr lang="en-US" dirty="0" smtClean="0">
                <a:latin typeface="Times New Roman"/>
                <a:cs typeface="Times New Roman"/>
              </a:rPr>
              <a:t>to</a:t>
            </a:r>
            <a:endParaRPr lang="en-US" dirty="0" smtClean="0">
              <a:latin typeface="Times New Roman"/>
              <a:cs typeface="Times New Roman"/>
            </a:endParaRPr>
          </a:p>
          <a:p>
            <a:pPr marL="241300" marR="5715" algn="just">
              <a:lnSpc>
                <a:spcPct val="143700"/>
              </a:lnSpc>
              <a:spcBef>
                <a:spcPts val="5"/>
              </a:spcBef>
              <a:buNone/>
            </a:pPr>
            <a:r>
              <a:rPr lang="en-US" dirty="0" smtClean="0">
                <a:latin typeface="Times New Roman"/>
                <a:cs typeface="Times New Roman"/>
              </a:rPr>
              <a:t>                                                                                      invest</a:t>
            </a:r>
            <a:r>
              <a:rPr lang="en-US" spc="30" dirty="0" smtClean="0">
                <a:latin typeface="Times New Roman"/>
                <a:cs typeface="Times New Roman"/>
              </a:rPr>
              <a:t> </a:t>
            </a:r>
            <a:r>
              <a:rPr lang="en-US" dirty="0" smtClean="0">
                <a:latin typeface="Times New Roman"/>
                <a:cs typeface="Times New Roman"/>
              </a:rPr>
              <a:t>minimum</a:t>
            </a:r>
            <a:r>
              <a:rPr lang="en-US" spc="25" dirty="0" smtClean="0">
                <a:latin typeface="Times New Roman"/>
                <a:cs typeface="Times New Roman"/>
              </a:rPr>
              <a:t> </a:t>
            </a:r>
            <a:r>
              <a:rPr lang="en-US" dirty="0" smtClean="0">
                <a:latin typeface="Times New Roman"/>
                <a:cs typeface="Times New Roman"/>
              </a:rPr>
              <a:t>8</a:t>
            </a:r>
            <a:r>
              <a:rPr lang="en-US" spc="25" dirty="0" smtClean="0">
                <a:latin typeface="Times New Roman"/>
                <a:cs typeface="Times New Roman"/>
              </a:rPr>
              <a:t> </a:t>
            </a:r>
            <a:r>
              <a:rPr lang="en-US" dirty="0" smtClean="0">
                <a:latin typeface="Times New Roman"/>
                <a:cs typeface="Times New Roman"/>
              </a:rPr>
              <a:t>hours</a:t>
            </a:r>
            <a:r>
              <a:rPr lang="en-US" spc="20" dirty="0" smtClean="0">
                <a:latin typeface="Times New Roman"/>
                <a:cs typeface="Times New Roman"/>
              </a:rPr>
              <a:t> </a:t>
            </a:r>
            <a:r>
              <a:rPr lang="en-US" dirty="0" smtClean="0">
                <a:latin typeface="Times New Roman"/>
                <a:cs typeface="Times New Roman"/>
              </a:rPr>
              <a:t>of</a:t>
            </a:r>
            <a:r>
              <a:rPr lang="en-US" spc="25" dirty="0" smtClean="0">
                <a:latin typeface="Times New Roman"/>
                <a:cs typeface="Times New Roman"/>
              </a:rPr>
              <a:t> </a:t>
            </a:r>
            <a:r>
              <a:rPr lang="en-US" dirty="0" smtClean="0">
                <a:latin typeface="Times New Roman"/>
                <a:cs typeface="Times New Roman"/>
              </a:rPr>
              <a:t>company</a:t>
            </a:r>
            <a:r>
              <a:rPr lang="en-US" spc="30" dirty="0" smtClean="0">
                <a:latin typeface="Times New Roman"/>
                <a:cs typeface="Times New Roman"/>
              </a:rPr>
              <a:t> </a:t>
            </a:r>
            <a:r>
              <a:rPr lang="en-US" dirty="0" smtClean="0">
                <a:latin typeface="Times New Roman"/>
                <a:cs typeface="Times New Roman"/>
              </a:rPr>
              <a:t>time</a:t>
            </a:r>
            <a:r>
              <a:rPr lang="en-US" spc="25" dirty="0" smtClean="0">
                <a:latin typeface="Times New Roman"/>
                <a:cs typeface="Times New Roman"/>
              </a:rPr>
              <a:t> </a:t>
            </a:r>
            <a:r>
              <a:rPr lang="en-US" dirty="0" smtClean="0">
                <a:latin typeface="Times New Roman"/>
                <a:cs typeface="Times New Roman"/>
              </a:rPr>
              <a:t>towards</a:t>
            </a:r>
            <a:r>
              <a:rPr lang="en-US" spc="35" dirty="0" smtClean="0">
                <a:latin typeface="Times New Roman"/>
                <a:cs typeface="Times New Roman"/>
              </a:rPr>
              <a:t> </a:t>
            </a:r>
            <a:r>
              <a:rPr lang="en-US" spc="-10" dirty="0" smtClean="0">
                <a:latin typeface="Times New Roman"/>
                <a:cs typeface="Times New Roman"/>
              </a:rPr>
              <a:t>social </a:t>
            </a:r>
            <a:r>
              <a:rPr lang="en-US" dirty="0" smtClean="0">
                <a:latin typeface="Times New Roman"/>
                <a:cs typeface="Times New Roman"/>
              </a:rPr>
              <a:t>issues.</a:t>
            </a:r>
            <a:r>
              <a:rPr lang="en-US" spc="70" dirty="0" smtClean="0">
                <a:latin typeface="Times New Roman"/>
                <a:cs typeface="Times New Roman"/>
              </a:rPr>
              <a:t> </a:t>
            </a:r>
            <a:r>
              <a:rPr lang="en-US" dirty="0" smtClean="0">
                <a:latin typeface="Times New Roman"/>
                <a:cs typeface="Times New Roman"/>
              </a:rPr>
              <a:t>Family</a:t>
            </a:r>
            <a:r>
              <a:rPr lang="en-US" spc="85" dirty="0" smtClean="0">
                <a:latin typeface="Times New Roman"/>
                <a:cs typeface="Times New Roman"/>
              </a:rPr>
              <a:t> </a:t>
            </a:r>
            <a:r>
              <a:rPr lang="en-US" dirty="0" smtClean="0">
                <a:latin typeface="Times New Roman"/>
                <a:cs typeface="Times New Roman"/>
              </a:rPr>
              <a:t>members</a:t>
            </a:r>
            <a:r>
              <a:rPr lang="en-US" spc="75" dirty="0" smtClean="0">
                <a:latin typeface="Times New Roman"/>
                <a:cs typeface="Times New Roman"/>
              </a:rPr>
              <a:t> </a:t>
            </a:r>
            <a:r>
              <a:rPr lang="en-US" dirty="0" smtClean="0">
                <a:latin typeface="Times New Roman"/>
                <a:cs typeface="Times New Roman"/>
              </a:rPr>
              <a:t>of</a:t>
            </a:r>
            <a:r>
              <a:rPr lang="en-US" spc="80" dirty="0" smtClean="0">
                <a:latin typeface="Times New Roman"/>
                <a:cs typeface="Times New Roman"/>
              </a:rPr>
              <a:t> </a:t>
            </a:r>
            <a:r>
              <a:rPr lang="en-US" dirty="0" smtClean="0">
                <a:latin typeface="Times New Roman"/>
                <a:cs typeface="Times New Roman"/>
              </a:rPr>
              <a:t>our</a:t>
            </a:r>
            <a:r>
              <a:rPr lang="en-US" spc="75" dirty="0" smtClean="0">
                <a:latin typeface="Times New Roman"/>
                <a:cs typeface="Times New Roman"/>
              </a:rPr>
              <a:t> </a:t>
            </a:r>
            <a:r>
              <a:rPr lang="en-US" dirty="0" smtClean="0">
                <a:latin typeface="Times New Roman"/>
                <a:cs typeface="Times New Roman"/>
              </a:rPr>
              <a:t>employees</a:t>
            </a:r>
            <a:r>
              <a:rPr lang="en-US" spc="85" dirty="0" smtClean="0">
                <a:latin typeface="Times New Roman"/>
                <a:cs typeface="Times New Roman"/>
              </a:rPr>
              <a:t> </a:t>
            </a:r>
            <a:r>
              <a:rPr lang="en-US" dirty="0" smtClean="0">
                <a:latin typeface="Times New Roman"/>
                <a:cs typeface="Times New Roman"/>
              </a:rPr>
              <a:t>and</a:t>
            </a:r>
            <a:r>
              <a:rPr lang="en-US" spc="80" dirty="0" smtClean="0">
                <a:latin typeface="Times New Roman"/>
                <a:cs typeface="Times New Roman"/>
              </a:rPr>
              <a:t> </a:t>
            </a:r>
            <a:r>
              <a:rPr lang="en-US" dirty="0" smtClean="0">
                <a:latin typeface="Times New Roman"/>
                <a:cs typeface="Times New Roman"/>
              </a:rPr>
              <a:t>superannuated</a:t>
            </a:r>
            <a:r>
              <a:rPr lang="en-US" spc="75" dirty="0" smtClean="0">
                <a:latin typeface="Times New Roman"/>
                <a:cs typeface="Times New Roman"/>
              </a:rPr>
              <a:t> </a:t>
            </a:r>
            <a:r>
              <a:rPr lang="en-US" dirty="0" smtClean="0">
                <a:latin typeface="Times New Roman"/>
                <a:cs typeface="Times New Roman"/>
              </a:rPr>
              <a:t>colleagues</a:t>
            </a:r>
            <a:r>
              <a:rPr lang="en-US" spc="85" dirty="0" smtClean="0">
                <a:latin typeface="Times New Roman"/>
                <a:cs typeface="Times New Roman"/>
              </a:rPr>
              <a:t> </a:t>
            </a:r>
            <a:r>
              <a:rPr lang="en-US" dirty="0" smtClean="0">
                <a:latin typeface="Times New Roman"/>
                <a:cs typeface="Times New Roman"/>
              </a:rPr>
              <a:t>are</a:t>
            </a:r>
            <a:r>
              <a:rPr lang="en-US" spc="75" dirty="0" smtClean="0">
                <a:latin typeface="Times New Roman"/>
                <a:cs typeface="Times New Roman"/>
              </a:rPr>
              <a:t> </a:t>
            </a:r>
            <a:r>
              <a:rPr lang="en-US" spc="-20" dirty="0" smtClean="0">
                <a:latin typeface="Times New Roman"/>
                <a:cs typeface="Times New Roman"/>
              </a:rPr>
              <a:t>also </a:t>
            </a:r>
            <a:r>
              <a:rPr lang="en-US" dirty="0" smtClean="0">
                <a:latin typeface="Times New Roman"/>
                <a:cs typeface="Times New Roman"/>
              </a:rPr>
              <a:t>encouraged</a:t>
            </a:r>
            <a:r>
              <a:rPr lang="en-US" spc="360" dirty="0" smtClean="0">
                <a:latin typeface="Times New Roman"/>
                <a:cs typeface="Times New Roman"/>
              </a:rPr>
              <a:t> </a:t>
            </a:r>
            <a:r>
              <a:rPr lang="en-US" dirty="0" smtClean="0">
                <a:latin typeface="Times New Roman"/>
                <a:cs typeface="Times New Roman"/>
              </a:rPr>
              <a:t>to</a:t>
            </a:r>
            <a:r>
              <a:rPr lang="en-US" spc="375" dirty="0" smtClean="0">
                <a:latin typeface="Times New Roman"/>
                <a:cs typeface="Times New Roman"/>
              </a:rPr>
              <a:t> </a:t>
            </a:r>
            <a:r>
              <a:rPr lang="en-US" dirty="0" smtClean="0">
                <a:latin typeface="Times New Roman"/>
                <a:cs typeface="Times New Roman"/>
              </a:rPr>
              <a:t>voluntarily</a:t>
            </a:r>
            <a:r>
              <a:rPr lang="en-US" spc="360" dirty="0" smtClean="0">
                <a:latin typeface="Times New Roman"/>
                <a:cs typeface="Times New Roman"/>
              </a:rPr>
              <a:t> </a:t>
            </a:r>
            <a:r>
              <a:rPr lang="en-US" dirty="0" smtClean="0">
                <a:latin typeface="Times New Roman"/>
                <a:cs typeface="Times New Roman"/>
              </a:rPr>
              <a:t>work</a:t>
            </a:r>
            <a:r>
              <a:rPr lang="en-US" spc="375" dirty="0" smtClean="0">
                <a:latin typeface="Times New Roman"/>
                <a:cs typeface="Times New Roman"/>
              </a:rPr>
              <a:t> </a:t>
            </a:r>
            <a:r>
              <a:rPr lang="en-US" dirty="0" smtClean="0">
                <a:latin typeface="Times New Roman"/>
                <a:cs typeface="Times New Roman"/>
              </a:rPr>
              <a:t>for</a:t>
            </a:r>
            <a:r>
              <a:rPr lang="en-US" spc="350" dirty="0" smtClean="0">
                <a:latin typeface="Times New Roman"/>
                <a:cs typeface="Times New Roman"/>
              </a:rPr>
              <a:t> </a:t>
            </a:r>
            <a:r>
              <a:rPr lang="en-US" dirty="0" smtClean="0">
                <a:latin typeface="Times New Roman"/>
                <a:cs typeface="Times New Roman"/>
              </a:rPr>
              <a:t>social</a:t>
            </a:r>
            <a:r>
              <a:rPr lang="en-US" spc="365" dirty="0" smtClean="0">
                <a:latin typeface="Times New Roman"/>
                <a:cs typeface="Times New Roman"/>
              </a:rPr>
              <a:t> </a:t>
            </a:r>
            <a:r>
              <a:rPr lang="en-US" dirty="0" smtClean="0">
                <a:latin typeface="Times New Roman"/>
                <a:cs typeface="Times New Roman"/>
              </a:rPr>
              <a:t>development.</a:t>
            </a:r>
            <a:r>
              <a:rPr lang="en-US" spc="385" dirty="0" smtClean="0">
                <a:latin typeface="Times New Roman"/>
                <a:cs typeface="Times New Roman"/>
              </a:rPr>
              <a:t> </a:t>
            </a:r>
            <a:r>
              <a:rPr lang="en-US" dirty="0" smtClean="0">
                <a:latin typeface="Times New Roman"/>
                <a:cs typeface="Times New Roman"/>
              </a:rPr>
              <a:t>Nearly</a:t>
            </a:r>
            <a:r>
              <a:rPr lang="en-US" spc="360" dirty="0" smtClean="0">
                <a:latin typeface="Times New Roman"/>
                <a:cs typeface="Times New Roman"/>
              </a:rPr>
              <a:t> </a:t>
            </a:r>
            <a:r>
              <a:rPr lang="en-US" dirty="0" smtClean="0">
                <a:latin typeface="Times New Roman"/>
                <a:cs typeface="Times New Roman"/>
              </a:rPr>
              <a:t>53%</a:t>
            </a:r>
            <a:r>
              <a:rPr lang="en-US" spc="380" dirty="0" smtClean="0">
                <a:latin typeface="Times New Roman"/>
                <a:cs typeface="Times New Roman"/>
              </a:rPr>
              <a:t> </a:t>
            </a:r>
            <a:r>
              <a:rPr lang="en-US" dirty="0" smtClean="0">
                <a:latin typeface="Times New Roman"/>
                <a:cs typeface="Times New Roman"/>
              </a:rPr>
              <a:t>of</a:t>
            </a:r>
            <a:r>
              <a:rPr lang="en-US" spc="360" dirty="0" smtClean="0">
                <a:latin typeface="Times New Roman"/>
                <a:cs typeface="Times New Roman"/>
              </a:rPr>
              <a:t> </a:t>
            </a:r>
            <a:r>
              <a:rPr lang="en-US" spc="-25" dirty="0" smtClean="0">
                <a:latin typeface="Times New Roman"/>
                <a:cs typeface="Times New Roman"/>
              </a:rPr>
              <a:t>our </a:t>
            </a:r>
            <a:r>
              <a:rPr lang="en-US" spc="-10" dirty="0" smtClean="0">
                <a:latin typeface="Times New Roman"/>
                <a:cs typeface="Times New Roman"/>
              </a:rPr>
              <a:t>colleagues</a:t>
            </a:r>
            <a:r>
              <a:rPr lang="en-US" spc="-50" dirty="0" smtClean="0">
                <a:latin typeface="Times New Roman"/>
                <a:cs typeface="Times New Roman"/>
              </a:rPr>
              <a:t> </a:t>
            </a:r>
            <a:r>
              <a:rPr lang="en-US" dirty="0" smtClean="0">
                <a:latin typeface="Times New Roman"/>
                <a:cs typeface="Times New Roman"/>
              </a:rPr>
              <a:t>(14738</a:t>
            </a:r>
            <a:r>
              <a:rPr lang="en-US" spc="-45" dirty="0" smtClean="0">
                <a:latin typeface="Times New Roman"/>
                <a:cs typeface="Times New Roman"/>
              </a:rPr>
              <a:t> </a:t>
            </a:r>
            <a:r>
              <a:rPr lang="en-US" spc="-10" dirty="0" smtClean="0">
                <a:latin typeface="Times New Roman"/>
                <a:cs typeface="Times New Roman"/>
              </a:rPr>
              <a:t>employees)</a:t>
            </a:r>
            <a:r>
              <a:rPr lang="en-US" spc="-50" dirty="0" smtClean="0">
                <a:latin typeface="Times New Roman"/>
                <a:cs typeface="Times New Roman"/>
              </a:rPr>
              <a:t> </a:t>
            </a:r>
            <a:r>
              <a:rPr lang="en-US" dirty="0" smtClean="0">
                <a:latin typeface="Times New Roman"/>
                <a:cs typeface="Times New Roman"/>
              </a:rPr>
              <a:t>volunteered</a:t>
            </a:r>
            <a:r>
              <a:rPr lang="en-US" spc="-50" dirty="0" smtClean="0">
                <a:latin typeface="Times New Roman"/>
                <a:cs typeface="Times New Roman"/>
              </a:rPr>
              <a:t> </a:t>
            </a:r>
            <a:r>
              <a:rPr lang="en-US" dirty="0" smtClean="0">
                <a:latin typeface="Times New Roman"/>
                <a:cs typeface="Times New Roman"/>
              </a:rPr>
              <a:t>and</a:t>
            </a:r>
            <a:r>
              <a:rPr lang="en-US" spc="-45" dirty="0" smtClean="0">
                <a:latin typeface="Times New Roman"/>
                <a:cs typeface="Times New Roman"/>
              </a:rPr>
              <a:t> </a:t>
            </a:r>
            <a:r>
              <a:rPr lang="en-US" dirty="0" smtClean="0">
                <a:latin typeface="Times New Roman"/>
                <a:cs typeface="Times New Roman"/>
              </a:rPr>
              <a:t>invested</a:t>
            </a:r>
            <a:r>
              <a:rPr lang="en-US" spc="-45" dirty="0" smtClean="0">
                <a:latin typeface="Times New Roman"/>
                <a:cs typeface="Times New Roman"/>
              </a:rPr>
              <a:t> </a:t>
            </a:r>
            <a:r>
              <a:rPr lang="en-US" dirty="0" smtClean="0">
                <a:latin typeface="Times New Roman"/>
                <a:cs typeface="Times New Roman"/>
              </a:rPr>
              <a:t>over</a:t>
            </a:r>
            <a:r>
              <a:rPr lang="en-US" spc="-55" dirty="0" smtClean="0">
                <a:latin typeface="Times New Roman"/>
                <a:cs typeface="Times New Roman"/>
              </a:rPr>
              <a:t> </a:t>
            </a:r>
            <a:r>
              <a:rPr lang="en-US" dirty="0" smtClean="0">
                <a:latin typeface="Times New Roman"/>
                <a:cs typeface="Times New Roman"/>
              </a:rPr>
              <a:t>1.1</a:t>
            </a:r>
            <a:r>
              <a:rPr lang="en-US" spc="-45" dirty="0" smtClean="0">
                <a:latin typeface="Times New Roman"/>
                <a:cs typeface="Times New Roman"/>
              </a:rPr>
              <a:t> </a:t>
            </a:r>
            <a:r>
              <a:rPr lang="en-US" dirty="0" err="1" smtClean="0">
                <a:latin typeface="Times New Roman"/>
                <a:cs typeface="Times New Roman"/>
              </a:rPr>
              <a:t>lakhs</a:t>
            </a:r>
            <a:r>
              <a:rPr lang="en-US" spc="-50" dirty="0" smtClean="0">
                <a:latin typeface="Times New Roman"/>
                <a:cs typeface="Times New Roman"/>
              </a:rPr>
              <a:t> </a:t>
            </a:r>
            <a:r>
              <a:rPr lang="en-US" spc="-10" dirty="0" smtClean="0">
                <a:latin typeface="Times New Roman"/>
                <a:cs typeface="Times New Roman"/>
              </a:rPr>
              <a:t>volunteering </a:t>
            </a:r>
            <a:r>
              <a:rPr lang="en-US" dirty="0" smtClean="0">
                <a:latin typeface="Times New Roman"/>
                <a:cs typeface="Times New Roman"/>
              </a:rPr>
              <a:t>hours</a:t>
            </a:r>
            <a:r>
              <a:rPr lang="en-US" spc="5" dirty="0" smtClean="0">
                <a:latin typeface="Times New Roman"/>
                <a:cs typeface="Times New Roman"/>
              </a:rPr>
              <a:t> </a:t>
            </a:r>
            <a:r>
              <a:rPr lang="en-US" dirty="0" smtClean="0">
                <a:latin typeface="Times New Roman"/>
                <a:cs typeface="Times New Roman"/>
              </a:rPr>
              <a:t>during</a:t>
            </a:r>
            <a:r>
              <a:rPr lang="en-US" spc="15" dirty="0" smtClean="0">
                <a:latin typeface="Times New Roman"/>
                <a:cs typeface="Times New Roman"/>
              </a:rPr>
              <a:t> </a:t>
            </a:r>
            <a:r>
              <a:rPr lang="en-US" dirty="0" smtClean="0">
                <a:latin typeface="Times New Roman"/>
                <a:cs typeface="Times New Roman"/>
              </a:rPr>
              <a:t>FY</a:t>
            </a:r>
            <a:r>
              <a:rPr lang="en-US" spc="15" dirty="0" smtClean="0">
                <a:latin typeface="Times New Roman"/>
                <a:cs typeface="Times New Roman"/>
              </a:rPr>
              <a:t> </a:t>
            </a:r>
            <a:r>
              <a:rPr lang="en-US" dirty="0" smtClean="0">
                <a:latin typeface="Times New Roman"/>
                <a:cs typeface="Times New Roman"/>
              </a:rPr>
              <a:t>2019-20.</a:t>
            </a:r>
            <a:r>
              <a:rPr lang="en-US" spc="20" dirty="0" smtClean="0">
                <a:latin typeface="Times New Roman"/>
                <a:cs typeface="Times New Roman"/>
              </a:rPr>
              <a:t> </a:t>
            </a:r>
            <a:r>
              <a:rPr lang="en-US" dirty="0" smtClean="0">
                <a:latin typeface="Times New Roman"/>
                <a:cs typeface="Times New Roman"/>
              </a:rPr>
              <a:t>Tata</a:t>
            </a:r>
            <a:r>
              <a:rPr lang="en-US" spc="20" dirty="0" smtClean="0">
                <a:latin typeface="Times New Roman"/>
                <a:cs typeface="Times New Roman"/>
              </a:rPr>
              <a:t> </a:t>
            </a:r>
            <a:r>
              <a:rPr lang="en-US" dirty="0" smtClean="0">
                <a:latin typeface="Times New Roman"/>
                <a:cs typeface="Times New Roman"/>
              </a:rPr>
              <a:t>Motors</a:t>
            </a:r>
            <a:r>
              <a:rPr lang="en-US" spc="15" dirty="0" smtClean="0">
                <a:latin typeface="Times New Roman"/>
                <a:cs typeface="Times New Roman"/>
              </a:rPr>
              <a:t> </a:t>
            </a:r>
            <a:r>
              <a:rPr lang="en-US" dirty="0" smtClean="0">
                <a:latin typeface="Times New Roman"/>
                <a:cs typeface="Times New Roman"/>
              </a:rPr>
              <a:t>employees</a:t>
            </a:r>
            <a:r>
              <a:rPr lang="en-US" spc="15" dirty="0" smtClean="0">
                <a:latin typeface="Times New Roman"/>
                <a:cs typeface="Times New Roman"/>
              </a:rPr>
              <a:t> </a:t>
            </a:r>
            <a:r>
              <a:rPr lang="en-US" dirty="0" smtClean="0">
                <a:latin typeface="Times New Roman"/>
                <a:cs typeface="Times New Roman"/>
              </a:rPr>
              <a:t>also</a:t>
            </a:r>
            <a:r>
              <a:rPr lang="en-US" spc="20" dirty="0" smtClean="0">
                <a:latin typeface="Times New Roman"/>
                <a:cs typeface="Times New Roman"/>
              </a:rPr>
              <a:t> </a:t>
            </a:r>
            <a:r>
              <a:rPr lang="en-US" dirty="0" smtClean="0">
                <a:latin typeface="Times New Roman"/>
                <a:cs typeface="Times New Roman"/>
              </a:rPr>
              <a:t>offer</a:t>
            </a:r>
            <a:r>
              <a:rPr lang="en-US" spc="10" dirty="0" smtClean="0">
                <a:latin typeface="Times New Roman"/>
                <a:cs typeface="Times New Roman"/>
              </a:rPr>
              <a:t> </a:t>
            </a:r>
            <a:r>
              <a:rPr lang="en-US" dirty="0" smtClean="0">
                <a:latin typeface="Times New Roman"/>
                <a:cs typeface="Times New Roman"/>
              </a:rPr>
              <a:t>pro-bono</a:t>
            </a:r>
            <a:r>
              <a:rPr lang="en-US" spc="20" dirty="0" smtClean="0">
                <a:latin typeface="Times New Roman"/>
                <a:cs typeface="Times New Roman"/>
              </a:rPr>
              <a:t> </a:t>
            </a:r>
            <a:r>
              <a:rPr lang="en-US" spc="-10" dirty="0" smtClean="0">
                <a:latin typeface="Times New Roman"/>
                <a:cs typeface="Times New Roman"/>
              </a:rPr>
              <a:t>skill-based, </a:t>
            </a:r>
            <a:r>
              <a:rPr lang="en-US" dirty="0" smtClean="0">
                <a:latin typeface="Times New Roman"/>
                <a:cs typeface="Times New Roman"/>
              </a:rPr>
              <a:t>professional</a:t>
            </a:r>
            <a:r>
              <a:rPr lang="en-US" spc="355" dirty="0" smtClean="0">
                <a:latin typeface="Times New Roman"/>
                <a:cs typeface="Times New Roman"/>
              </a:rPr>
              <a:t> </a:t>
            </a:r>
            <a:r>
              <a:rPr lang="en-US" dirty="0" smtClean="0">
                <a:latin typeface="Times New Roman"/>
                <a:cs typeface="Times New Roman"/>
              </a:rPr>
              <a:t>services</a:t>
            </a:r>
            <a:r>
              <a:rPr lang="en-US" spc="365" dirty="0" smtClean="0">
                <a:latin typeface="Times New Roman"/>
                <a:cs typeface="Times New Roman"/>
              </a:rPr>
              <a:t> </a:t>
            </a:r>
            <a:r>
              <a:rPr lang="en-US" dirty="0" smtClean="0">
                <a:latin typeface="Times New Roman"/>
                <a:cs typeface="Times New Roman"/>
              </a:rPr>
              <a:t>to</a:t>
            </a:r>
            <a:r>
              <a:rPr lang="en-US" spc="365" dirty="0" smtClean="0">
                <a:latin typeface="Times New Roman"/>
                <a:cs typeface="Times New Roman"/>
              </a:rPr>
              <a:t> </a:t>
            </a:r>
            <a:r>
              <a:rPr lang="en-US" dirty="0" smtClean="0">
                <a:latin typeface="Times New Roman"/>
                <a:cs typeface="Times New Roman"/>
              </a:rPr>
              <a:t>voluntary</a:t>
            </a:r>
            <a:r>
              <a:rPr lang="en-US" spc="365" dirty="0" smtClean="0">
                <a:latin typeface="Times New Roman"/>
                <a:cs typeface="Times New Roman"/>
              </a:rPr>
              <a:t> </a:t>
            </a:r>
            <a:r>
              <a:rPr lang="en-US" dirty="0" err="1" smtClean="0">
                <a:latin typeface="Times New Roman"/>
                <a:cs typeface="Times New Roman"/>
              </a:rPr>
              <a:t>organisations</a:t>
            </a:r>
            <a:r>
              <a:rPr lang="en-US" spc="365" dirty="0" smtClean="0">
                <a:latin typeface="Times New Roman"/>
                <a:cs typeface="Times New Roman"/>
              </a:rPr>
              <a:t> </a:t>
            </a:r>
            <a:r>
              <a:rPr lang="en-US" dirty="0" smtClean="0">
                <a:latin typeface="Times New Roman"/>
                <a:cs typeface="Times New Roman"/>
              </a:rPr>
              <a:t>under</a:t>
            </a:r>
            <a:r>
              <a:rPr lang="en-US" spc="360" dirty="0" smtClean="0">
                <a:latin typeface="Times New Roman"/>
                <a:cs typeface="Times New Roman"/>
              </a:rPr>
              <a:t> </a:t>
            </a:r>
            <a:r>
              <a:rPr lang="en-US" dirty="0" smtClean="0">
                <a:latin typeface="Times New Roman"/>
                <a:cs typeface="Times New Roman"/>
              </a:rPr>
              <a:t>Tata</a:t>
            </a:r>
            <a:r>
              <a:rPr lang="en-US" spc="360" dirty="0" smtClean="0">
                <a:latin typeface="Times New Roman"/>
                <a:cs typeface="Times New Roman"/>
              </a:rPr>
              <a:t> </a:t>
            </a:r>
            <a:r>
              <a:rPr lang="en-US" spc="-10" dirty="0" smtClean="0">
                <a:latin typeface="Times New Roman"/>
                <a:cs typeface="Times New Roman"/>
              </a:rPr>
              <a:t>Group-</a:t>
            </a:r>
            <a:r>
              <a:rPr lang="en-US" dirty="0" smtClean="0">
                <a:latin typeface="Times New Roman"/>
                <a:cs typeface="Times New Roman"/>
              </a:rPr>
              <a:t>wide</a:t>
            </a:r>
            <a:r>
              <a:rPr lang="en-US" spc="365" dirty="0" smtClean="0">
                <a:latin typeface="Times New Roman"/>
                <a:cs typeface="Times New Roman"/>
              </a:rPr>
              <a:t> </a:t>
            </a:r>
            <a:r>
              <a:rPr lang="en-US" spc="-20" dirty="0" smtClean="0">
                <a:latin typeface="Times New Roman"/>
                <a:cs typeface="Times New Roman"/>
              </a:rPr>
              <a:t>‘Pro </a:t>
            </a:r>
            <a:r>
              <a:rPr lang="en-US" dirty="0" smtClean="0">
                <a:latin typeface="Times New Roman"/>
                <a:cs typeface="Times New Roman"/>
              </a:rPr>
              <a:t>Engage’</a:t>
            </a:r>
            <a:r>
              <a:rPr lang="en-US" spc="165" dirty="0" smtClean="0">
                <a:latin typeface="Times New Roman"/>
                <a:cs typeface="Times New Roman"/>
              </a:rPr>
              <a:t> </a:t>
            </a:r>
            <a:r>
              <a:rPr lang="en-US" dirty="0" smtClean="0">
                <a:latin typeface="Times New Roman"/>
                <a:cs typeface="Times New Roman"/>
              </a:rPr>
              <a:t>format</a:t>
            </a:r>
            <a:r>
              <a:rPr lang="en-US" spc="185" dirty="0" smtClean="0">
                <a:latin typeface="Times New Roman"/>
                <a:cs typeface="Times New Roman"/>
              </a:rPr>
              <a:t> </a:t>
            </a:r>
            <a:r>
              <a:rPr lang="en-US" dirty="0" smtClean="0">
                <a:latin typeface="Times New Roman"/>
                <a:cs typeface="Times New Roman"/>
              </a:rPr>
              <a:t>that</a:t>
            </a:r>
            <a:r>
              <a:rPr lang="en-US" spc="185" dirty="0" smtClean="0">
                <a:latin typeface="Times New Roman"/>
                <a:cs typeface="Times New Roman"/>
              </a:rPr>
              <a:t> </a:t>
            </a:r>
            <a:r>
              <a:rPr lang="en-US" dirty="0" smtClean="0">
                <a:latin typeface="Times New Roman"/>
                <a:cs typeface="Times New Roman"/>
              </a:rPr>
              <a:t>lasts</a:t>
            </a:r>
            <a:r>
              <a:rPr lang="en-US" spc="185" dirty="0" smtClean="0">
                <a:latin typeface="Times New Roman"/>
                <a:cs typeface="Times New Roman"/>
              </a:rPr>
              <a:t> </a:t>
            </a:r>
            <a:r>
              <a:rPr lang="en-US" dirty="0" smtClean="0">
                <a:latin typeface="Times New Roman"/>
                <a:cs typeface="Times New Roman"/>
              </a:rPr>
              <a:t>for</a:t>
            </a:r>
            <a:r>
              <a:rPr lang="en-US" spc="175" dirty="0" smtClean="0">
                <a:latin typeface="Times New Roman"/>
                <a:cs typeface="Times New Roman"/>
              </a:rPr>
              <a:t> </a:t>
            </a:r>
            <a:r>
              <a:rPr lang="en-US" dirty="0" smtClean="0">
                <a:latin typeface="Times New Roman"/>
                <a:cs typeface="Times New Roman"/>
              </a:rPr>
              <a:t>6</a:t>
            </a:r>
            <a:r>
              <a:rPr lang="en-US" spc="180" dirty="0" smtClean="0">
                <a:latin typeface="Times New Roman"/>
                <a:cs typeface="Times New Roman"/>
              </a:rPr>
              <a:t> </a:t>
            </a:r>
            <a:r>
              <a:rPr lang="en-US" dirty="0" smtClean="0">
                <a:latin typeface="Times New Roman"/>
                <a:cs typeface="Times New Roman"/>
              </a:rPr>
              <a:t>months</a:t>
            </a:r>
            <a:r>
              <a:rPr lang="en-US" spc="185" dirty="0" smtClean="0">
                <a:latin typeface="Times New Roman"/>
                <a:cs typeface="Times New Roman"/>
              </a:rPr>
              <a:t> </a:t>
            </a:r>
            <a:r>
              <a:rPr lang="en-US" dirty="0" smtClean="0">
                <a:latin typeface="Times New Roman"/>
                <a:cs typeface="Times New Roman"/>
              </a:rPr>
              <a:t>duration.</a:t>
            </a:r>
            <a:r>
              <a:rPr lang="en-US" spc="170" dirty="0" smtClean="0">
                <a:latin typeface="Times New Roman"/>
                <a:cs typeface="Times New Roman"/>
              </a:rPr>
              <a:t> </a:t>
            </a:r>
            <a:r>
              <a:rPr lang="en-US" dirty="0" smtClean="0">
                <a:latin typeface="Times New Roman"/>
                <a:cs typeface="Times New Roman"/>
              </a:rPr>
              <a:t>About</a:t>
            </a:r>
            <a:r>
              <a:rPr lang="en-US" spc="185" dirty="0" smtClean="0">
                <a:latin typeface="Times New Roman"/>
                <a:cs typeface="Times New Roman"/>
              </a:rPr>
              <a:t> </a:t>
            </a:r>
            <a:r>
              <a:rPr lang="en-US" dirty="0" smtClean="0">
                <a:latin typeface="Times New Roman"/>
                <a:cs typeface="Times New Roman"/>
              </a:rPr>
              <a:t>178</a:t>
            </a:r>
            <a:r>
              <a:rPr lang="en-US" spc="185" dirty="0" smtClean="0">
                <a:latin typeface="Times New Roman"/>
                <a:cs typeface="Times New Roman"/>
              </a:rPr>
              <a:t> </a:t>
            </a:r>
            <a:r>
              <a:rPr lang="en-US" dirty="0" smtClean="0">
                <a:latin typeface="Times New Roman"/>
                <a:cs typeface="Times New Roman"/>
              </a:rPr>
              <a:t>managers</a:t>
            </a:r>
            <a:r>
              <a:rPr lang="en-US" spc="180" dirty="0" smtClean="0">
                <a:latin typeface="Times New Roman"/>
                <a:cs typeface="Times New Roman"/>
              </a:rPr>
              <a:t> </a:t>
            </a:r>
            <a:r>
              <a:rPr lang="en-US" spc="-10" dirty="0" smtClean="0">
                <a:latin typeface="Times New Roman"/>
                <a:cs typeface="Times New Roman"/>
              </a:rPr>
              <a:t>invested </a:t>
            </a:r>
            <a:r>
              <a:rPr lang="en-US" dirty="0" smtClean="0">
                <a:latin typeface="Times New Roman"/>
                <a:cs typeface="Times New Roman"/>
              </a:rPr>
              <a:t>nearly</a:t>
            </a:r>
            <a:r>
              <a:rPr lang="en-US" spc="-10" dirty="0" smtClean="0">
                <a:latin typeface="Times New Roman"/>
                <a:cs typeface="Times New Roman"/>
              </a:rPr>
              <a:t> </a:t>
            </a:r>
            <a:r>
              <a:rPr lang="en-US" dirty="0" smtClean="0">
                <a:latin typeface="Times New Roman"/>
                <a:cs typeface="Times New Roman"/>
              </a:rPr>
              <a:t>10000</a:t>
            </a:r>
            <a:r>
              <a:rPr lang="en-US" spc="-10" dirty="0" smtClean="0">
                <a:latin typeface="Times New Roman"/>
                <a:cs typeface="Times New Roman"/>
              </a:rPr>
              <a:t> </a:t>
            </a:r>
            <a:r>
              <a:rPr lang="en-US" dirty="0" smtClean="0">
                <a:latin typeface="Times New Roman"/>
                <a:cs typeface="Times New Roman"/>
              </a:rPr>
              <a:t>volunteering</a:t>
            </a:r>
            <a:r>
              <a:rPr lang="en-US" spc="-10" dirty="0" smtClean="0">
                <a:latin typeface="Times New Roman"/>
                <a:cs typeface="Times New Roman"/>
              </a:rPr>
              <a:t> </a:t>
            </a:r>
            <a:r>
              <a:rPr lang="en-US" dirty="0" smtClean="0">
                <a:latin typeface="Times New Roman"/>
                <a:cs typeface="Times New Roman"/>
              </a:rPr>
              <a:t>hours</a:t>
            </a:r>
            <a:r>
              <a:rPr lang="en-US" spc="-10" dirty="0" smtClean="0">
                <a:latin typeface="Times New Roman"/>
                <a:cs typeface="Times New Roman"/>
              </a:rPr>
              <a:t> </a:t>
            </a:r>
            <a:r>
              <a:rPr lang="en-US" dirty="0" smtClean="0">
                <a:latin typeface="Times New Roman"/>
                <a:cs typeface="Times New Roman"/>
              </a:rPr>
              <a:t>towards</a:t>
            </a:r>
            <a:r>
              <a:rPr lang="en-US" spc="-5" dirty="0" smtClean="0">
                <a:latin typeface="Times New Roman"/>
                <a:cs typeface="Times New Roman"/>
              </a:rPr>
              <a:t> </a:t>
            </a:r>
            <a:r>
              <a:rPr lang="en-US" dirty="0" smtClean="0">
                <a:latin typeface="Times New Roman"/>
                <a:cs typeface="Times New Roman"/>
              </a:rPr>
              <a:t>strengthening</a:t>
            </a:r>
            <a:r>
              <a:rPr lang="en-US" spc="-10" dirty="0" smtClean="0">
                <a:latin typeface="Times New Roman"/>
                <a:cs typeface="Times New Roman"/>
              </a:rPr>
              <a:t> institutions.</a:t>
            </a:r>
            <a:endParaRPr lang="en-US" dirty="0" smtClean="0">
              <a:latin typeface="Times New Roman"/>
              <a:cs typeface="Times New Roman"/>
            </a:endParaRPr>
          </a:p>
          <a:p>
            <a:endParaRPr lang="en-US" dirty="0"/>
          </a:p>
        </p:txBody>
      </p:sp>
      <p:pic>
        <p:nvPicPr>
          <p:cNvPr id="4" name="object 5"/>
          <p:cNvPicPr/>
          <p:nvPr/>
        </p:nvPicPr>
        <p:blipFill>
          <a:blip r:embed="rId2" cstate="print"/>
          <a:stretch>
            <a:fillRect/>
          </a:stretch>
        </p:blipFill>
        <p:spPr>
          <a:xfrm>
            <a:off x="1809720" y="2285992"/>
            <a:ext cx="2214578" cy="1285884"/>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5340" y="285728"/>
            <a:ext cx="9952071" cy="5505473"/>
          </a:xfrm>
        </p:spPr>
        <p:txBody>
          <a:bodyPr>
            <a:normAutofit fontScale="85000" lnSpcReduction="20000"/>
          </a:bodyPr>
          <a:lstStyle/>
          <a:p>
            <a:pPr marL="469265" lvl="1" indent="-456565">
              <a:lnSpc>
                <a:spcPct val="100000"/>
              </a:lnSpc>
              <a:spcBef>
                <a:spcPts val="869"/>
              </a:spcBef>
              <a:buAutoNum type="arabicPeriod" startAt="5"/>
              <a:tabLst>
                <a:tab pos="469265" algn="l"/>
                <a:tab pos="469900" algn="l"/>
              </a:tabLst>
            </a:pPr>
            <a:r>
              <a:rPr lang="en-US" sz="1400" b="1" dirty="0" smtClean="0">
                <a:latin typeface="Times New Roman"/>
                <a:cs typeface="Times New Roman"/>
              </a:rPr>
              <a:t>SWOT</a:t>
            </a:r>
            <a:r>
              <a:rPr lang="en-US" sz="1400" b="1" spc="-5" dirty="0" smtClean="0">
                <a:latin typeface="Times New Roman"/>
                <a:cs typeface="Times New Roman"/>
              </a:rPr>
              <a:t> </a:t>
            </a:r>
            <a:r>
              <a:rPr lang="en-US" sz="1400" b="1" spc="-10" dirty="0" smtClean="0">
                <a:latin typeface="Times New Roman"/>
                <a:cs typeface="Times New Roman"/>
              </a:rPr>
              <a:t>Analysis:</a:t>
            </a:r>
            <a:endParaRPr lang="en-US" sz="1400" dirty="0" smtClean="0">
              <a:latin typeface="Times New Roman"/>
              <a:cs typeface="Times New Roman"/>
            </a:endParaRPr>
          </a:p>
          <a:p>
            <a:pPr marL="12700" marR="5080" algn="just">
              <a:lnSpc>
                <a:spcPct val="143600"/>
              </a:lnSpc>
              <a:spcBef>
                <a:spcPts val="1110"/>
              </a:spcBef>
            </a:pPr>
            <a:r>
              <a:rPr lang="en-US" sz="1200" dirty="0" smtClean="0">
                <a:latin typeface="Times New Roman"/>
                <a:cs typeface="Times New Roman"/>
              </a:rPr>
              <a:t>SWOT</a:t>
            </a:r>
            <a:r>
              <a:rPr lang="en-US" sz="1200" spc="350" dirty="0" smtClean="0">
                <a:latin typeface="Times New Roman"/>
                <a:cs typeface="Times New Roman"/>
              </a:rPr>
              <a:t> </a:t>
            </a:r>
            <a:r>
              <a:rPr lang="en-US" sz="1200" dirty="0" smtClean="0">
                <a:latin typeface="Times New Roman"/>
                <a:cs typeface="Times New Roman"/>
              </a:rPr>
              <a:t>analysis</a:t>
            </a:r>
            <a:r>
              <a:rPr lang="en-US" sz="1200" spc="360" dirty="0" smtClean="0">
                <a:latin typeface="Times New Roman"/>
                <a:cs typeface="Times New Roman"/>
              </a:rPr>
              <a:t> </a:t>
            </a:r>
            <a:r>
              <a:rPr lang="en-US" sz="1200" dirty="0" smtClean="0">
                <a:latin typeface="Times New Roman"/>
                <a:cs typeface="Times New Roman"/>
              </a:rPr>
              <a:t>of</a:t>
            </a:r>
            <a:r>
              <a:rPr lang="en-US" sz="1200" spc="355" dirty="0" smtClean="0">
                <a:latin typeface="Times New Roman"/>
                <a:cs typeface="Times New Roman"/>
              </a:rPr>
              <a:t> </a:t>
            </a:r>
            <a:r>
              <a:rPr lang="en-US" sz="1200" dirty="0" smtClean="0">
                <a:latin typeface="Times New Roman"/>
                <a:cs typeface="Times New Roman"/>
              </a:rPr>
              <a:t>Tata</a:t>
            </a:r>
            <a:r>
              <a:rPr lang="en-US" sz="1200" spc="355" dirty="0" smtClean="0">
                <a:latin typeface="Times New Roman"/>
                <a:cs typeface="Times New Roman"/>
              </a:rPr>
              <a:t> </a:t>
            </a:r>
            <a:r>
              <a:rPr lang="en-US" sz="1200" dirty="0" smtClean="0">
                <a:latin typeface="Times New Roman"/>
                <a:cs typeface="Times New Roman"/>
              </a:rPr>
              <a:t>Motors</a:t>
            </a:r>
            <a:r>
              <a:rPr lang="en-US" sz="1200" spc="370" dirty="0" smtClean="0">
                <a:latin typeface="Times New Roman"/>
                <a:cs typeface="Times New Roman"/>
              </a:rPr>
              <a:t> </a:t>
            </a:r>
            <a:r>
              <a:rPr lang="en-US" sz="1200" dirty="0" smtClean="0">
                <a:latin typeface="Times New Roman"/>
                <a:cs typeface="Times New Roman"/>
              </a:rPr>
              <a:t>analyses</a:t>
            </a:r>
            <a:r>
              <a:rPr lang="en-US" sz="1200" spc="360" dirty="0" smtClean="0">
                <a:latin typeface="Times New Roman"/>
                <a:cs typeface="Times New Roman"/>
              </a:rPr>
              <a:t> </a:t>
            </a:r>
            <a:r>
              <a:rPr lang="en-US" sz="1200" dirty="0" smtClean="0">
                <a:latin typeface="Times New Roman"/>
                <a:cs typeface="Times New Roman"/>
              </a:rPr>
              <a:t>the</a:t>
            </a:r>
            <a:r>
              <a:rPr lang="en-US" sz="1200" spc="365" dirty="0" smtClean="0">
                <a:latin typeface="Times New Roman"/>
                <a:cs typeface="Times New Roman"/>
              </a:rPr>
              <a:t> </a:t>
            </a:r>
            <a:r>
              <a:rPr lang="en-US" sz="1200" dirty="0" smtClean="0">
                <a:latin typeface="Times New Roman"/>
                <a:cs typeface="Times New Roman"/>
              </a:rPr>
              <a:t>brand/company</a:t>
            </a:r>
            <a:r>
              <a:rPr lang="en-US" sz="1200" spc="370" dirty="0" smtClean="0">
                <a:latin typeface="Times New Roman"/>
                <a:cs typeface="Times New Roman"/>
              </a:rPr>
              <a:t> </a:t>
            </a:r>
            <a:r>
              <a:rPr lang="en-US" sz="1200" dirty="0" smtClean="0">
                <a:latin typeface="Times New Roman"/>
                <a:cs typeface="Times New Roman"/>
              </a:rPr>
              <a:t>with</a:t>
            </a:r>
            <a:r>
              <a:rPr lang="en-US" sz="1200" spc="360" dirty="0" smtClean="0">
                <a:latin typeface="Times New Roman"/>
                <a:cs typeface="Times New Roman"/>
              </a:rPr>
              <a:t> </a:t>
            </a:r>
            <a:r>
              <a:rPr lang="en-US" sz="1200" dirty="0" smtClean="0">
                <a:latin typeface="Times New Roman"/>
                <a:cs typeface="Times New Roman"/>
              </a:rPr>
              <a:t>its</a:t>
            </a:r>
            <a:r>
              <a:rPr lang="en-US" sz="1200" spc="360" dirty="0" smtClean="0">
                <a:latin typeface="Times New Roman"/>
                <a:cs typeface="Times New Roman"/>
              </a:rPr>
              <a:t> </a:t>
            </a:r>
            <a:r>
              <a:rPr lang="en-US" sz="1200" spc="-10" dirty="0" smtClean="0">
                <a:latin typeface="Times New Roman"/>
                <a:cs typeface="Times New Roman"/>
              </a:rPr>
              <a:t>strengths, weaknesses,</a:t>
            </a:r>
            <a:r>
              <a:rPr lang="en-US" sz="1200" spc="-50" dirty="0" smtClean="0">
                <a:latin typeface="Times New Roman"/>
                <a:cs typeface="Times New Roman"/>
              </a:rPr>
              <a:t> </a:t>
            </a:r>
            <a:r>
              <a:rPr lang="en-US" sz="1200" dirty="0" smtClean="0">
                <a:latin typeface="Times New Roman"/>
                <a:cs typeface="Times New Roman"/>
              </a:rPr>
              <a:t>opportunities</a:t>
            </a:r>
            <a:r>
              <a:rPr lang="en-US" sz="1200" spc="-45" dirty="0" smtClean="0">
                <a:latin typeface="Times New Roman"/>
                <a:cs typeface="Times New Roman"/>
              </a:rPr>
              <a:t> </a:t>
            </a:r>
            <a:r>
              <a:rPr lang="en-US" sz="1200" dirty="0" smtClean="0">
                <a:latin typeface="Times New Roman"/>
                <a:cs typeface="Times New Roman"/>
              </a:rPr>
              <a:t>&amp;</a:t>
            </a:r>
            <a:r>
              <a:rPr lang="en-US" sz="1200" spc="-45" dirty="0" smtClean="0">
                <a:latin typeface="Times New Roman"/>
                <a:cs typeface="Times New Roman"/>
              </a:rPr>
              <a:t> </a:t>
            </a:r>
            <a:r>
              <a:rPr lang="en-US" sz="1200" dirty="0" smtClean="0">
                <a:latin typeface="Times New Roman"/>
                <a:cs typeface="Times New Roman"/>
              </a:rPr>
              <a:t>threats.</a:t>
            </a:r>
            <a:r>
              <a:rPr lang="en-US" sz="1200" spc="-30" dirty="0" smtClean="0">
                <a:latin typeface="Times New Roman"/>
                <a:cs typeface="Times New Roman"/>
              </a:rPr>
              <a:t> </a:t>
            </a:r>
            <a:r>
              <a:rPr lang="en-US" sz="1200" dirty="0" smtClean="0">
                <a:latin typeface="Times New Roman"/>
                <a:cs typeface="Times New Roman"/>
              </a:rPr>
              <a:t>In</a:t>
            </a:r>
            <a:r>
              <a:rPr lang="en-US" sz="1200" spc="-35" dirty="0" smtClean="0">
                <a:latin typeface="Times New Roman"/>
                <a:cs typeface="Times New Roman"/>
              </a:rPr>
              <a:t> </a:t>
            </a:r>
            <a:r>
              <a:rPr lang="en-US" sz="1200" dirty="0" smtClean="0">
                <a:latin typeface="Times New Roman"/>
                <a:cs typeface="Times New Roman"/>
              </a:rPr>
              <a:t>Tata</a:t>
            </a:r>
            <a:r>
              <a:rPr lang="en-US" sz="1200" spc="-35" dirty="0" smtClean="0">
                <a:latin typeface="Times New Roman"/>
                <a:cs typeface="Times New Roman"/>
              </a:rPr>
              <a:t> </a:t>
            </a:r>
            <a:r>
              <a:rPr lang="en-US" sz="1200" dirty="0" smtClean="0">
                <a:latin typeface="Times New Roman"/>
                <a:cs typeface="Times New Roman"/>
              </a:rPr>
              <a:t>Motors</a:t>
            </a:r>
            <a:r>
              <a:rPr lang="en-US" sz="1200" spc="-50" dirty="0" smtClean="0">
                <a:latin typeface="Times New Roman"/>
                <a:cs typeface="Times New Roman"/>
              </a:rPr>
              <a:t> </a:t>
            </a:r>
            <a:r>
              <a:rPr lang="en-US" sz="1200" dirty="0" smtClean="0">
                <a:latin typeface="Times New Roman"/>
                <a:cs typeface="Times New Roman"/>
              </a:rPr>
              <a:t>SWOT</a:t>
            </a:r>
            <a:r>
              <a:rPr lang="en-US" sz="1200" spc="-40" dirty="0" smtClean="0">
                <a:latin typeface="Times New Roman"/>
                <a:cs typeface="Times New Roman"/>
              </a:rPr>
              <a:t> </a:t>
            </a:r>
            <a:r>
              <a:rPr lang="en-US" sz="1200" spc="-10" dirty="0" smtClean="0">
                <a:latin typeface="Times New Roman"/>
                <a:cs typeface="Times New Roman"/>
              </a:rPr>
              <a:t>Analysis,</a:t>
            </a:r>
            <a:r>
              <a:rPr lang="en-US" sz="1200" spc="-45" dirty="0" smtClean="0">
                <a:latin typeface="Times New Roman"/>
                <a:cs typeface="Times New Roman"/>
              </a:rPr>
              <a:t> </a:t>
            </a:r>
            <a:r>
              <a:rPr lang="en-US" sz="1200" dirty="0" smtClean="0">
                <a:latin typeface="Times New Roman"/>
                <a:cs typeface="Times New Roman"/>
              </a:rPr>
              <a:t>the</a:t>
            </a:r>
            <a:r>
              <a:rPr lang="en-US" sz="1200" spc="-35" dirty="0" smtClean="0">
                <a:latin typeface="Times New Roman"/>
                <a:cs typeface="Times New Roman"/>
              </a:rPr>
              <a:t> </a:t>
            </a:r>
            <a:r>
              <a:rPr lang="en-US" sz="1200" spc="-10" dirty="0" smtClean="0">
                <a:latin typeface="Times New Roman"/>
                <a:cs typeface="Times New Roman"/>
              </a:rPr>
              <a:t>strengths</a:t>
            </a:r>
            <a:r>
              <a:rPr lang="en-US" sz="1200" spc="-45" dirty="0" smtClean="0">
                <a:latin typeface="Times New Roman"/>
                <a:cs typeface="Times New Roman"/>
              </a:rPr>
              <a:t> </a:t>
            </a:r>
            <a:r>
              <a:rPr lang="en-US" sz="1200" spc="-25" dirty="0" smtClean="0">
                <a:latin typeface="Times New Roman"/>
                <a:cs typeface="Times New Roman"/>
              </a:rPr>
              <a:t>and </a:t>
            </a:r>
            <a:r>
              <a:rPr lang="en-US" sz="1200" dirty="0" smtClean="0">
                <a:latin typeface="Times New Roman"/>
                <a:cs typeface="Times New Roman"/>
              </a:rPr>
              <a:t>weaknesses</a:t>
            </a:r>
            <a:r>
              <a:rPr lang="en-US" sz="1200" spc="55" dirty="0" smtClean="0">
                <a:latin typeface="Times New Roman"/>
                <a:cs typeface="Times New Roman"/>
              </a:rPr>
              <a:t> </a:t>
            </a:r>
            <a:r>
              <a:rPr lang="en-US" sz="1200" dirty="0" smtClean="0">
                <a:latin typeface="Times New Roman"/>
                <a:cs typeface="Times New Roman"/>
              </a:rPr>
              <a:t>are</a:t>
            </a:r>
            <a:r>
              <a:rPr lang="en-US" sz="1200" spc="55" dirty="0" smtClean="0">
                <a:latin typeface="Times New Roman"/>
                <a:cs typeface="Times New Roman"/>
              </a:rPr>
              <a:t> </a:t>
            </a:r>
            <a:r>
              <a:rPr lang="en-US" sz="1200" dirty="0" smtClean="0">
                <a:latin typeface="Times New Roman"/>
                <a:cs typeface="Times New Roman"/>
              </a:rPr>
              <a:t>the</a:t>
            </a:r>
            <a:r>
              <a:rPr lang="en-US" sz="1200" spc="50" dirty="0" smtClean="0">
                <a:latin typeface="Times New Roman"/>
                <a:cs typeface="Times New Roman"/>
              </a:rPr>
              <a:t> </a:t>
            </a:r>
            <a:r>
              <a:rPr lang="en-US" sz="1200" dirty="0" smtClean="0">
                <a:latin typeface="Times New Roman"/>
                <a:cs typeface="Times New Roman"/>
              </a:rPr>
              <a:t>internal</a:t>
            </a:r>
            <a:r>
              <a:rPr lang="en-US" sz="1200" spc="60" dirty="0" smtClean="0">
                <a:latin typeface="Times New Roman"/>
                <a:cs typeface="Times New Roman"/>
              </a:rPr>
              <a:t> </a:t>
            </a:r>
            <a:r>
              <a:rPr lang="en-US" sz="1200" dirty="0" smtClean="0">
                <a:latin typeface="Times New Roman"/>
                <a:cs typeface="Times New Roman"/>
              </a:rPr>
              <a:t>factors</a:t>
            </a:r>
            <a:r>
              <a:rPr lang="en-US" sz="1200" spc="70" dirty="0" smtClean="0">
                <a:latin typeface="Times New Roman"/>
                <a:cs typeface="Times New Roman"/>
              </a:rPr>
              <a:t> </a:t>
            </a:r>
            <a:r>
              <a:rPr lang="en-US" sz="1200" dirty="0" smtClean="0">
                <a:latin typeface="Times New Roman"/>
                <a:cs typeface="Times New Roman"/>
              </a:rPr>
              <a:t>whereas</a:t>
            </a:r>
            <a:r>
              <a:rPr lang="en-US" sz="1200" spc="60" dirty="0" smtClean="0">
                <a:latin typeface="Times New Roman"/>
                <a:cs typeface="Times New Roman"/>
              </a:rPr>
              <a:t> </a:t>
            </a:r>
            <a:r>
              <a:rPr lang="en-US" sz="1200" dirty="0" smtClean="0">
                <a:latin typeface="Times New Roman"/>
                <a:cs typeface="Times New Roman"/>
              </a:rPr>
              <a:t>opportunities</a:t>
            </a:r>
            <a:r>
              <a:rPr lang="en-US" sz="1200" spc="50" dirty="0" smtClean="0">
                <a:latin typeface="Times New Roman"/>
                <a:cs typeface="Times New Roman"/>
              </a:rPr>
              <a:t> </a:t>
            </a:r>
            <a:r>
              <a:rPr lang="en-US" sz="1200" dirty="0" smtClean="0">
                <a:latin typeface="Times New Roman"/>
                <a:cs typeface="Times New Roman"/>
              </a:rPr>
              <a:t>and</a:t>
            </a:r>
            <a:r>
              <a:rPr lang="en-US" sz="1200" spc="60" dirty="0" smtClean="0">
                <a:latin typeface="Times New Roman"/>
                <a:cs typeface="Times New Roman"/>
              </a:rPr>
              <a:t> </a:t>
            </a:r>
            <a:r>
              <a:rPr lang="en-US" sz="1200" dirty="0" smtClean="0">
                <a:latin typeface="Times New Roman"/>
                <a:cs typeface="Times New Roman"/>
              </a:rPr>
              <a:t>threats</a:t>
            </a:r>
            <a:r>
              <a:rPr lang="en-US" sz="1200" spc="55" dirty="0" smtClean="0">
                <a:latin typeface="Times New Roman"/>
                <a:cs typeface="Times New Roman"/>
              </a:rPr>
              <a:t> </a:t>
            </a:r>
            <a:r>
              <a:rPr lang="en-US" sz="1200" dirty="0" smtClean="0">
                <a:latin typeface="Times New Roman"/>
                <a:cs typeface="Times New Roman"/>
              </a:rPr>
              <a:t>are</a:t>
            </a:r>
            <a:r>
              <a:rPr lang="en-US" sz="1200" spc="55" dirty="0" smtClean="0">
                <a:latin typeface="Times New Roman"/>
                <a:cs typeface="Times New Roman"/>
              </a:rPr>
              <a:t> </a:t>
            </a:r>
            <a:r>
              <a:rPr lang="en-US" sz="1200" dirty="0" smtClean="0">
                <a:latin typeface="Times New Roman"/>
                <a:cs typeface="Times New Roman"/>
              </a:rPr>
              <a:t>the</a:t>
            </a:r>
            <a:r>
              <a:rPr lang="en-US" sz="1200" spc="50" dirty="0" smtClean="0">
                <a:latin typeface="Times New Roman"/>
                <a:cs typeface="Times New Roman"/>
              </a:rPr>
              <a:t> </a:t>
            </a:r>
            <a:r>
              <a:rPr lang="en-US" sz="1200" spc="-10" dirty="0" smtClean="0">
                <a:latin typeface="Times New Roman"/>
                <a:cs typeface="Times New Roman"/>
              </a:rPr>
              <a:t>external factors.</a:t>
            </a:r>
            <a:endParaRPr lang="en-US" sz="1200" dirty="0" smtClean="0">
              <a:latin typeface="Times New Roman"/>
              <a:cs typeface="Times New Roman"/>
            </a:endParaRPr>
          </a:p>
          <a:p>
            <a:pPr marL="12700" marR="5715" algn="just">
              <a:lnSpc>
                <a:spcPct val="143800"/>
              </a:lnSpc>
              <a:spcBef>
                <a:spcPts val="795"/>
              </a:spcBef>
            </a:pPr>
            <a:r>
              <a:rPr lang="en-US" sz="1200" dirty="0" smtClean="0">
                <a:latin typeface="Times New Roman"/>
                <a:cs typeface="Times New Roman"/>
              </a:rPr>
              <a:t>SWOT</a:t>
            </a:r>
            <a:r>
              <a:rPr lang="en-US" sz="1200" spc="30" dirty="0" smtClean="0">
                <a:latin typeface="Times New Roman"/>
                <a:cs typeface="Times New Roman"/>
              </a:rPr>
              <a:t> </a:t>
            </a:r>
            <a:r>
              <a:rPr lang="en-US" sz="1200" dirty="0" smtClean="0">
                <a:latin typeface="Times New Roman"/>
                <a:cs typeface="Times New Roman"/>
              </a:rPr>
              <a:t>Analysis</a:t>
            </a:r>
            <a:r>
              <a:rPr lang="en-US" sz="1200" spc="35" dirty="0" smtClean="0">
                <a:latin typeface="Times New Roman"/>
                <a:cs typeface="Times New Roman"/>
              </a:rPr>
              <a:t> </a:t>
            </a:r>
            <a:r>
              <a:rPr lang="en-US" sz="1200" dirty="0" smtClean="0">
                <a:latin typeface="Times New Roman"/>
                <a:cs typeface="Times New Roman"/>
              </a:rPr>
              <a:t>is</a:t>
            </a:r>
            <a:r>
              <a:rPr lang="en-US" sz="1200" spc="40" dirty="0" smtClean="0">
                <a:latin typeface="Times New Roman"/>
                <a:cs typeface="Times New Roman"/>
              </a:rPr>
              <a:t> </a:t>
            </a:r>
            <a:r>
              <a:rPr lang="en-US" sz="1200" dirty="0" smtClean="0">
                <a:latin typeface="Times New Roman"/>
                <a:cs typeface="Times New Roman"/>
              </a:rPr>
              <a:t>a</a:t>
            </a:r>
            <a:r>
              <a:rPr lang="en-US" sz="1200" spc="30" dirty="0" smtClean="0">
                <a:latin typeface="Times New Roman"/>
                <a:cs typeface="Times New Roman"/>
              </a:rPr>
              <a:t> </a:t>
            </a:r>
            <a:r>
              <a:rPr lang="en-US" sz="1200" dirty="0" smtClean="0">
                <a:latin typeface="Times New Roman"/>
                <a:cs typeface="Times New Roman"/>
              </a:rPr>
              <a:t>proven</a:t>
            </a:r>
            <a:r>
              <a:rPr lang="en-US" sz="1200" spc="35" dirty="0" smtClean="0">
                <a:latin typeface="Times New Roman"/>
                <a:cs typeface="Times New Roman"/>
              </a:rPr>
              <a:t> </a:t>
            </a:r>
            <a:r>
              <a:rPr lang="en-US" sz="1200" dirty="0" smtClean="0">
                <a:latin typeface="Times New Roman"/>
                <a:cs typeface="Times New Roman"/>
              </a:rPr>
              <a:t>management</a:t>
            </a:r>
            <a:r>
              <a:rPr lang="en-US" sz="1200" spc="35" dirty="0" smtClean="0">
                <a:latin typeface="Times New Roman"/>
                <a:cs typeface="Times New Roman"/>
              </a:rPr>
              <a:t> </a:t>
            </a:r>
            <a:r>
              <a:rPr lang="en-US" sz="1200" dirty="0" smtClean="0">
                <a:latin typeface="Times New Roman"/>
                <a:cs typeface="Times New Roman"/>
              </a:rPr>
              <a:t>framework</a:t>
            </a:r>
            <a:r>
              <a:rPr lang="en-US" sz="1200" spc="30" dirty="0" smtClean="0">
                <a:latin typeface="Times New Roman"/>
                <a:cs typeface="Times New Roman"/>
              </a:rPr>
              <a:t> </a:t>
            </a:r>
            <a:r>
              <a:rPr lang="en-US" sz="1200" dirty="0" smtClean="0">
                <a:latin typeface="Times New Roman"/>
                <a:cs typeface="Times New Roman"/>
              </a:rPr>
              <a:t>which</a:t>
            </a:r>
            <a:r>
              <a:rPr lang="en-US" sz="1200" spc="35" dirty="0" smtClean="0">
                <a:latin typeface="Times New Roman"/>
                <a:cs typeface="Times New Roman"/>
              </a:rPr>
              <a:t> </a:t>
            </a:r>
            <a:r>
              <a:rPr lang="en-US" sz="1200" dirty="0" smtClean="0">
                <a:latin typeface="Times New Roman"/>
                <a:cs typeface="Times New Roman"/>
              </a:rPr>
              <a:t>enables</a:t>
            </a:r>
            <a:r>
              <a:rPr lang="en-US" sz="1200" spc="35" dirty="0" smtClean="0">
                <a:latin typeface="Times New Roman"/>
                <a:cs typeface="Times New Roman"/>
              </a:rPr>
              <a:t> </a:t>
            </a:r>
            <a:r>
              <a:rPr lang="en-US" sz="1200" dirty="0" smtClean="0">
                <a:latin typeface="Times New Roman"/>
                <a:cs typeface="Times New Roman"/>
              </a:rPr>
              <a:t>a</a:t>
            </a:r>
            <a:r>
              <a:rPr lang="en-US" sz="1200" spc="30" dirty="0" smtClean="0">
                <a:latin typeface="Times New Roman"/>
                <a:cs typeface="Times New Roman"/>
              </a:rPr>
              <a:t> </a:t>
            </a:r>
            <a:r>
              <a:rPr lang="en-US" sz="1200" dirty="0" smtClean="0">
                <a:latin typeface="Times New Roman"/>
                <a:cs typeface="Times New Roman"/>
              </a:rPr>
              <a:t>brand</a:t>
            </a:r>
            <a:r>
              <a:rPr lang="en-US" sz="1200" spc="35" dirty="0" smtClean="0">
                <a:latin typeface="Times New Roman"/>
                <a:cs typeface="Times New Roman"/>
              </a:rPr>
              <a:t> </a:t>
            </a:r>
            <a:r>
              <a:rPr lang="en-US" sz="1200" dirty="0" smtClean="0">
                <a:latin typeface="Times New Roman"/>
                <a:cs typeface="Times New Roman"/>
              </a:rPr>
              <a:t>like</a:t>
            </a:r>
            <a:r>
              <a:rPr lang="en-US" sz="1200" spc="30" dirty="0" smtClean="0">
                <a:latin typeface="Times New Roman"/>
                <a:cs typeface="Times New Roman"/>
              </a:rPr>
              <a:t> </a:t>
            </a:r>
            <a:r>
              <a:rPr lang="en-US" sz="1200" spc="-20" dirty="0" smtClean="0">
                <a:latin typeface="Times New Roman"/>
                <a:cs typeface="Times New Roman"/>
              </a:rPr>
              <a:t>Tata </a:t>
            </a:r>
            <a:r>
              <a:rPr lang="en-US" sz="1200" dirty="0" smtClean="0">
                <a:latin typeface="Times New Roman"/>
                <a:cs typeface="Times New Roman"/>
              </a:rPr>
              <a:t>Motors</a:t>
            </a:r>
            <a:r>
              <a:rPr lang="en-US" sz="1200" spc="20" dirty="0" smtClean="0">
                <a:latin typeface="Times New Roman"/>
                <a:cs typeface="Times New Roman"/>
              </a:rPr>
              <a:t> </a:t>
            </a:r>
            <a:r>
              <a:rPr lang="en-US" sz="1200" dirty="0" smtClean="0">
                <a:latin typeface="Times New Roman"/>
                <a:cs typeface="Times New Roman"/>
              </a:rPr>
              <a:t>to</a:t>
            </a:r>
            <a:r>
              <a:rPr lang="en-US" sz="1200" spc="30" dirty="0" smtClean="0">
                <a:latin typeface="Times New Roman"/>
                <a:cs typeface="Times New Roman"/>
              </a:rPr>
              <a:t> </a:t>
            </a:r>
            <a:r>
              <a:rPr lang="en-US" sz="1200" dirty="0" smtClean="0">
                <a:latin typeface="Times New Roman"/>
                <a:cs typeface="Times New Roman"/>
              </a:rPr>
              <a:t>benchmark</a:t>
            </a:r>
            <a:r>
              <a:rPr lang="en-US" sz="1200" spc="25" dirty="0" smtClean="0">
                <a:latin typeface="Times New Roman"/>
                <a:cs typeface="Times New Roman"/>
              </a:rPr>
              <a:t> </a:t>
            </a:r>
            <a:r>
              <a:rPr lang="en-US" sz="1200" dirty="0" smtClean="0">
                <a:latin typeface="Times New Roman"/>
                <a:cs typeface="Times New Roman"/>
              </a:rPr>
              <a:t>its</a:t>
            </a:r>
            <a:r>
              <a:rPr lang="en-US" sz="1200" spc="35" dirty="0" smtClean="0">
                <a:latin typeface="Times New Roman"/>
                <a:cs typeface="Times New Roman"/>
              </a:rPr>
              <a:t> </a:t>
            </a:r>
            <a:r>
              <a:rPr lang="en-US" sz="1200" dirty="0" smtClean="0">
                <a:latin typeface="Times New Roman"/>
                <a:cs typeface="Times New Roman"/>
              </a:rPr>
              <a:t>business</a:t>
            </a:r>
            <a:r>
              <a:rPr lang="en-US" sz="1200" spc="30" dirty="0" smtClean="0">
                <a:latin typeface="Times New Roman"/>
                <a:cs typeface="Times New Roman"/>
              </a:rPr>
              <a:t> </a:t>
            </a:r>
            <a:r>
              <a:rPr lang="en-US" sz="1200" dirty="0" smtClean="0">
                <a:latin typeface="Times New Roman"/>
                <a:cs typeface="Times New Roman"/>
              </a:rPr>
              <a:t>&amp;</a:t>
            </a:r>
            <a:r>
              <a:rPr lang="en-US" sz="1200" spc="25" dirty="0" smtClean="0">
                <a:latin typeface="Times New Roman"/>
                <a:cs typeface="Times New Roman"/>
              </a:rPr>
              <a:t> </a:t>
            </a:r>
            <a:r>
              <a:rPr lang="en-US" sz="1200" dirty="0" smtClean="0">
                <a:latin typeface="Times New Roman"/>
                <a:cs typeface="Times New Roman"/>
              </a:rPr>
              <a:t>performance</a:t>
            </a:r>
            <a:r>
              <a:rPr lang="en-US" sz="1200" spc="35" dirty="0" smtClean="0">
                <a:latin typeface="Times New Roman"/>
                <a:cs typeface="Times New Roman"/>
              </a:rPr>
              <a:t> </a:t>
            </a:r>
            <a:r>
              <a:rPr lang="en-US" sz="1200" dirty="0" smtClean="0">
                <a:latin typeface="Times New Roman"/>
                <a:cs typeface="Times New Roman"/>
              </a:rPr>
              <a:t>as</a:t>
            </a:r>
            <a:r>
              <a:rPr lang="en-US" sz="1200" spc="30" dirty="0" smtClean="0">
                <a:latin typeface="Times New Roman"/>
                <a:cs typeface="Times New Roman"/>
              </a:rPr>
              <a:t> </a:t>
            </a:r>
            <a:r>
              <a:rPr lang="en-US" sz="1200" dirty="0" smtClean="0">
                <a:latin typeface="Times New Roman"/>
                <a:cs typeface="Times New Roman"/>
              </a:rPr>
              <a:t>compared</a:t>
            </a:r>
            <a:r>
              <a:rPr lang="en-US" sz="1200" spc="20" dirty="0" smtClean="0">
                <a:latin typeface="Times New Roman"/>
                <a:cs typeface="Times New Roman"/>
              </a:rPr>
              <a:t> </a:t>
            </a:r>
            <a:r>
              <a:rPr lang="en-US" sz="1200" dirty="0" smtClean="0">
                <a:latin typeface="Times New Roman"/>
                <a:cs typeface="Times New Roman"/>
              </a:rPr>
              <a:t>to</a:t>
            </a:r>
            <a:r>
              <a:rPr lang="en-US" sz="1200" spc="30" dirty="0" smtClean="0">
                <a:latin typeface="Times New Roman"/>
                <a:cs typeface="Times New Roman"/>
              </a:rPr>
              <a:t> </a:t>
            </a:r>
            <a:r>
              <a:rPr lang="en-US" sz="1200" dirty="0" smtClean="0">
                <a:latin typeface="Times New Roman"/>
                <a:cs typeface="Times New Roman"/>
              </a:rPr>
              <a:t>the</a:t>
            </a:r>
            <a:r>
              <a:rPr lang="en-US" sz="1200" spc="35" dirty="0" smtClean="0">
                <a:latin typeface="Times New Roman"/>
                <a:cs typeface="Times New Roman"/>
              </a:rPr>
              <a:t> </a:t>
            </a:r>
            <a:r>
              <a:rPr lang="en-US" sz="1200" dirty="0" smtClean="0">
                <a:latin typeface="Times New Roman"/>
                <a:cs typeface="Times New Roman"/>
              </a:rPr>
              <a:t>competitors</a:t>
            </a:r>
            <a:r>
              <a:rPr lang="en-US" sz="1200" spc="25" dirty="0" smtClean="0">
                <a:latin typeface="Times New Roman"/>
                <a:cs typeface="Times New Roman"/>
              </a:rPr>
              <a:t> </a:t>
            </a:r>
            <a:r>
              <a:rPr lang="en-US" sz="1200" spc="-25" dirty="0" smtClean="0">
                <a:latin typeface="Times New Roman"/>
                <a:cs typeface="Times New Roman"/>
              </a:rPr>
              <a:t>and </a:t>
            </a:r>
            <a:r>
              <a:rPr lang="en-US" sz="1200" spc="-10" dirty="0" smtClean="0">
                <a:latin typeface="Times New Roman"/>
                <a:cs typeface="Times New Roman"/>
              </a:rPr>
              <a:t>industry.</a:t>
            </a:r>
            <a:endParaRPr lang="en-US" sz="1200" dirty="0" smtClean="0">
              <a:latin typeface="Times New Roman"/>
              <a:cs typeface="Times New Roman"/>
            </a:endParaRPr>
          </a:p>
          <a:p>
            <a:pPr>
              <a:lnSpc>
                <a:spcPct val="100000"/>
              </a:lnSpc>
              <a:spcBef>
                <a:spcPts val="50"/>
              </a:spcBef>
            </a:pPr>
            <a:endParaRPr lang="en-US" sz="1200" dirty="0" smtClean="0">
              <a:latin typeface="Times New Roman"/>
              <a:cs typeface="Times New Roman"/>
            </a:endParaRPr>
          </a:p>
          <a:p>
            <a:pPr marL="12700">
              <a:lnSpc>
                <a:spcPct val="100000"/>
              </a:lnSpc>
              <a:spcBef>
                <a:spcPts val="5"/>
              </a:spcBef>
            </a:pPr>
            <a:r>
              <a:rPr lang="en-US" sz="1200" b="1" spc="-10" dirty="0" smtClean="0">
                <a:latin typeface="Times New Roman"/>
                <a:cs typeface="Times New Roman"/>
              </a:rPr>
              <a:t>Strengths:</a:t>
            </a:r>
            <a:endParaRPr lang="en-US" sz="1200" dirty="0" smtClean="0">
              <a:latin typeface="Times New Roman"/>
              <a:cs typeface="Times New Roman"/>
            </a:endParaRPr>
          </a:p>
          <a:p>
            <a:pPr marL="469900" marR="5080" lvl="2">
              <a:lnSpc>
                <a:spcPct val="144200"/>
              </a:lnSpc>
              <a:spcBef>
                <a:spcPts val="790"/>
              </a:spcBef>
              <a:buFont typeface="Times New Roman"/>
              <a:buAutoNum type="arabicPeriod"/>
              <a:tabLst>
                <a:tab pos="469900" algn="l"/>
              </a:tabLst>
            </a:pPr>
            <a:r>
              <a:rPr lang="en-US" sz="1200" dirty="0" smtClean="0">
                <a:latin typeface="Times New Roman"/>
                <a:cs typeface="Times New Roman"/>
              </a:rPr>
              <a:t>Tata</a:t>
            </a:r>
            <a:r>
              <a:rPr lang="en-US" sz="1200" spc="110" dirty="0" smtClean="0">
                <a:latin typeface="Times New Roman"/>
                <a:cs typeface="Times New Roman"/>
              </a:rPr>
              <a:t> </a:t>
            </a:r>
            <a:r>
              <a:rPr lang="en-US" sz="1200" dirty="0" smtClean="0">
                <a:latin typeface="Times New Roman"/>
                <a:cs typeface="Times New Roman"/>
              </a:rPr>
              <a:t>Motors</a:t>
            </a:r>
            <a:r>
              <a:rPr lang="en-US" sz="1200" spc="125" dirty="0" smtClean="0">
                <a:latin typeface="Times New Roman"/>
                <a:cs typeface="Times New Roman"/>
              </a:rPr>
              <a:t> </a:t>
            </a:r>
            <a:r>
              <a:rPr lang="en-US" sz="1200" dirty="0" smtClean="0">
                <a:latin typeface="Times New Roman"/>
                <a:cs typeface="Times New Roman"/>
              </a:rPr>
              <a:t>is</a:t>
            </a:r>
            <a:r>
              <a:rPr lang="en-US" sz="1200" spc="120" dirty="0" smtClean="0">
                <a:latin typeface="Times New Roman"/>
                <a:cs typeface="Times New Roman"/>
              </a:rPr>
              <a:t> </a:t>
            </a:r>
            <a:r>
              <a:rPr lang="en-US" sz="1200" dirty="0" smtClean="0">
                <a:latin typeface="Times New Roman"/>
                <a:cs typeface="Times New Roman"/>
              </a:rPr>
              <a:t>one</a:t>
            </a:r>
            <a:r>
              <a:rPr lang="en-US" sz="1200" spc="114" dirty="0" smtClean="0">
                <a:latin typeface="Times New Roman"/>
                <a:cs typeface="Times New Roman"/>
              </a:rPr>
              <a:t> </a:t>
            </a:r>
            <a:r>
              <a:rPr lang="en-US" sz="1200" dirty="0" smtClean="0">
                <a:latin typeface="Times New Roman"/>
                <a:cs typeface="Times New Roman"/>
              </a:rPr>
              <a:t>of</a:t>
            </a:r>
            <a:r>
              <a:rPr lang="en-US" sz="1200" spc="114" dirty="0" smtClean="0">
                <a:latin typeface="Times New Roman"/>
                <a:cs typeface="Times New Roman"/>
              </a:rPr>
              <a:t> </a:t>
            </a:r>
            <a:r>
              <a:rPr lang="en-US" sz="1200" dirty="0" smtClean="0">
                <a:latin typeface="Times New Roman"/>
                <a:cs typeface="Times New Roman"/>
              </a:rPr>
              <a:t>the</a:t>
            </a:r>
            <a:r>
              <a:rPr lang="en-US" sz="1200" spc="114" dirty="0" smtClean="0">
                <a:latin typeface="Times New Roman"/>
                <a:cs typeface="Times New Roman"/>
              </a:rPr>
              <a:t> </a:t>
            </a:r>
            <a:r>
              <a:rPr lang="en-US" sz="1200" dirty="0" smtClean="0">
                <a:latin typeface="Times New Roman"/>
                <a:cs typeface="Times New Roman"/>
              </a:rPr>
              <a:t>most</a:t>
            </a:r>
            <a:r>
              <a:rPr lang="en-US" sz="1200" spc="125" dirty="0" smtClean="0">
                <a:latin typeface="Times New Roman"/>
                <a:cs typeface="Times New Roman"/>
              </a:rPr>
              <a:t> </a:t>
            </a:r>
            <a:r>
              <a:rPr lang="en-US" sz="1200" dirty="0" smtClean="0">
                <a:latin typeface="Times New Roman"/>
                <a:cs typeface="Times New Roman"/>
              </a:rPr>
              <a:t>established</a:t>
            </a:r>
            <a:r>
              <a:rPr lang="en-US" sz="1200" spc="120" dirty="0" smtClean="0">
                <a:latin typeface="Times New Roman"/>
                <a:cs typeface="Times New Roman"/>
              </a:rPr>
              <a:t> </a:t>
            </a:r>
            <a:r>
              <a:rPr lang="en-US" sz="1200" dirty="0" smtClean="0">
                <a:latin typeface="Times New Roman"/>
                <a:cs typeface="Times New Roman"/>
              </a:rPr>
              <a:t>company</a:t>
            </a:r>
            <a:r>
              <a:rPr lang="en-US" sz="1200" spc="120" dirty="0" smtClean="0">
                <a:latin typeface="Times New Roman"/>
                <a:cs typeface="Times New Roman"/>
              </a:rPr>
              <a:t> </a:t>
            </a:r>
            <a:r>
              <a:rPr lang="en-US" sz="1200" dirty="0" smtClean="0">
                <a:latin typeface="Times New Roman"/>
                <a:cs typeface="Times New Roman"/>
              </a:rPr>
              <a:t>in</a:t>
            </a:r>
            <a:r>
              <a:rPr lang="en-US" sz="1200" spc="120" dirty="0" smtClean="0">
                <a:latin typeface="Times New Roman"/>
                <a:cs typeface="Times New Roman"/>
              </a:rPr>
              <a:t> </a:t>
            </a:r>
            <a:r>
              <a:rPr lang="en-US" sz="1200" dirty="0" smtClean="0">
                <a:latin typeface="Times New Roman"/>
                <a:cs typeface="Times New Roman"/>
              </a:rPr>
              <a:t>automobile</a:t>
            </a:r>
            <a:r>
              <a:rPr lang="en-US" sz="1200" spc="114" dirty="0" smtClean="0">
                <a:latin typeface="Times New Roman"/>
                <a:cs typeface="Times New Roman"/>
              </a:rPr>
              <a:t> </a:t>
            </a:r>
            <a:r>
              <a:rPr lang="en-US" sz="1200" dirty="0" smtClean="0">
                <a:latin typeface="Times New Roman"/>
                <a:cs typeface="Times New Roman"/>
              </a:rPr>
              <a:t>sector</a:t>
            </a:r>
            <a:r>
              <a:rPr lang="en-US" sz="1200" spc="114" dirty="0" smtClean="0">
                <a:latin typeface="Times New Roman"/>
                <a:cs typeface="Times New Roman"/>
              </a:rPr>
              <a:t> </a:t>
            </a:r>
            <a:r>
              <a:rPr lang="en-US" sz="1200" spc="-25" dirty="0" smtClean="0">
                <a:latin typeface="Times New Roman"/>
                <a:cs typeface="Times New Roman"/>
              </a:rPr>
              <a:t>in </a:t>
            </a:r>
            <a:r>
              <a:rPr lang="en-US" sz="1200" spc="-10" dirty="0" smtClean="0">
                <a:latin typeface="Times New Roman"/>
                <a:cs typeface="Times New Roman"/>
              </a:rPr>
              <a:t>India</a:t>
            </a:r>
            <a:endParaRPr lang="en-US" sz="1200" dirty="0" smtClean="0">
              <a:latin typeface="Times New Roman"/>
              <a:cs typeface="Times New Roman"/>
            </a:endParaRPr>
          </a:p>
          <a:p>
            <a:pPr marL="469900" lvl="2">
              <a:lnSpc>
                <a:spcPct val="100000"/>
              </a:lnSpc>
              <a:spcBef>
                <a:spcPts val="625"/>
              </a:spcBef>
              <a:buFont typeface="Times New Roman"/>
              <a:buAutoNum type="arabicPeriod"/>
              <a:tabLst>
                <a:tab pos="469900" algn="l"/>
              </a:tabLst>
            </a:pPr>
            <a:r>
              <a:rPr lang="en-US" sz="1200" dirty="0" smtClean="0">
                <a:latin typeface="Times New Roman"/>
                <a:cs typeface="Times New Roman"/>
              </a:rPr>
              <a:t>Tata</a:t>
            </a:r>
            <a:r>
              <a:rPr lang="en-US" sz="1200" spc="-15" dirty="0" smtClean="0">
                <a:latin typeface="Times New Roman"/>
                <a:cs typeface="Times New Roman"/>
              </a:rPr>
              <a:t> </a:t>
            </a:r>
            <a:r>
              <a:rPr lang="en-US" sz="1200" dirty="0" smtClean="0">
                <a:latin typeface="Times New Roman"/>
                <a:cs typeface="Times New Roman"/>
              </a:rPr>
              <a:t>Motors</a:t>
            </a:r>
            <a:r>
              <a:rPr lang="en-US" sz="1200" spc="-10" dirty="0" smtClean="0">
                <a:latin typeface="Times New Roman"/>
                <a:cs typeface="Times New Roman"/>
              </a:rPr>
              <a:t> </a:t>
            </a:r>
            <a:r>
              <a:rPr lang="en-US" sz="1200" dirty="0" smtClean="0">
                <a:latin typeface="Times New Roman"/>
                <a:cs typeface="Times New Roman"/>
              </a:rPr>
              <a:t>has</a:t>
            </a:r>
            <a:r>
              <a:rPr lang="en-US" sz="1200" spc="-10" dirty="0" smtClean="0">
                <a:latin typeface="Times New Roman"/>
                <a:cs typeface="Times New Roman"/>
              </a:rPr>
              <a:t> </a:t>
            </a:r>
            <a:r>
              <a:rPr lang="en-US" sz="1200" dirty="0" smtClean="0">
                <a:latin typeface="Times New Roman"/>
                <a:cs typeface="Times New Roman"/>
              </a:rPr>
              <a:t>a</a:t>
            </a:r>
            <a:r>
              <a:rPr lang="en-US" sz="1200" spc="-5" dirty="0" smtClean="0">
                <a:latin typeface="Times New Roman"/>
                <a:cs typeface="Times New Roman"/>
              </a:rPr>
              <a:t> </a:t>
            </a:r>
            <a:r>
              <a:rPr lang="en-US" sz="1200" dirty="0" smtClean="0">
                <a:latin typeface="Times New Roman"/>
                <a:cs typeface="Times New Roman"/>
              </a:rPr>
              <a:t>wide</a:t>
            </a:r>
            <a:r>
              <a:rPr lang="en-US" sz="1200" spc="-5" dirty="0" smtClean="0">
                <a:latin typeface="Times New Roman"/>
                <a:cs typeface="Times New Roman"/>
              </a:rPr>
              <a:t> </a:t>
            </a:r>
            <a:r>
              <a:rPr lang="en-US" sz="1200" dirty="0" smtClean="0">
                <a:latin typeface="Times New Roman"/>
                <a:cs typeface="Times New Roman"/>
              </a:rPr>
              <a:t>&amp;</a:t>
            </a:r>
            <a:r>
              <a:rPr lang="en-US" sz="1200" spc="-10" dirty="0" smtClean="0">
                <a:latin typeface="Times New Roman"/>
                <a:cs typeface="Times New Roman"/>
              </a:rPr>
              <a:t> </a:t>
            </a:r>
            <a:r>
              <a:rPr lang="en-US" sz="1200" dirty="0" smtClean="0">
                <a:latin typeface="Times New Roman"/>
                <a:cs typeface="Times New Roman"/>
              </a:rPr>
              <a:t>extensive</a:t>
            </a:r>
            <a:r>
              <a:rPr lang="en-US" sz="1200" spc="-10" dirty="0" smtClean="0">
                <a:latin typeface="Times New Roman"/>
                <a:cs typeface="Times New Roman"/>
              </a:rPr>
              <a:t> </a:t>
            </a:r>
            <a:r>
              <a:rPr lang="en-US" sz="1200" dirty="0" smtClean="0">
                <a:latin typeface="Times New Roman"/>
                <a:cs typeface="Times New Roman"/>
              </a:rPr>
              <a:t>distribution</a:t>
            </a:r>
            <a:r>
              <a:rPr lang="en-US" sz="1200" spc="-10" dirty="0" smtClean="0">
                <a:latin typeface="Times New Roman"/>
                <a:cs typeface="Times New Roman"/>
              </a:rPr>
              <a:t> </a:t>
            </a:r>
            <a:r>
              <a:rPr lang="en-US" sz="1200" dirty="0" smtClean="0">
                <a:latin typeface="Times New Roman"/>
                <a:cs typeface="Times New Roman"/>
              </a:rPr>
              <a:t>and</a:t>
            </a:r>
            <a:r>
              <a:rPr lang="en-US" sz="1200" spc="-10" dirty="0" smtClean="0">
                <a:latin typeface="Times New Roman"/>
                <a:cs typeface="Times New Roman"/>
              </a:rPr>
              <a:t> </a:t>
            </a:r>
            <a:r>
              <a:rPr lang="en-US" sz="1200" dirty="0" smtClean="0">
                <a:latin typeface="Times New Roman"/>
                <a:cs typeface="Times New Roman"/>
              </a:rPr>
              <a:t>service</a:t>
            </a:r>
            <a:r>
              <a:rPr lang="en-US" sz="1200" spc="-15" dirty="0" smtClean="0">
                <a:latin typeface="Times New Roman"/>
                <a:cs typeface="Times New Roman"/>
              </a:rPr>
              <a:t> </a:t>
            </a:r>
            <a:r>
              <a:rPr lang="en-US" sz="1200" spc="-10" dirty="0" smtClean="0">
                <a:latin typeface="Times New Roman"/>
                <a:cs typeface="Times New Roman"/>
              </a:rPr>
              <a:t>network</a:t>
            </a:r>
            <a:endParaRPr lang="en-US" sz="1200" dirty="0" smtClean="0">
              <a:latin typeface="Times New Roman"/>
              <a:cs typeface="Times New Roman"/>
            </a:endParaRPr>
          </a:p>
          <a:p>
            <a:pPr marL="469900" lvl="2">
              <a:lnSpc>
                <a:spcPct val="100000"/>
              </a:lnSpc>
              <a:spcBef>
                <a:spcPts val="635"/>
              </a:spcBef>
              <a:buFont typeface="Times New Roman"/>
              <a:buAutoNum type="arabicPeriod"/>
              <a:tabLst>
                <a:tab pos="469900" algn="l"/>
              </a:tabLst>
            </a:pPr>
            <a:r>
              <a:rPr lang="en-US" sz="1200" dirty="0" smtClean="0">
                <a:latin typeface="Times New Roman"/>
                <a:cs typeface="Times New Roman"/>
              </a:rPr>
              <a:t>Good</a:t>
            </a:r>
            <a:r>
              <a:rPr lang="en-US" sz="1200" spc="-5" dirty="0" smtClean="0">
                <a:latin typeface="Times New Roman"/>
                <a:cs typeface="Times New Roman"/>
              </a:rPr>
              <a:t> </a:t>
            </a:r>
            <a:r>
              <a:rPr lang="en-US" sz="1200" dirty="0" smtClean="0">
                <a:latin typeface="Times New Roman"/>
                <a:cs typeface="Times New Roman"/>
              </a:rPr>
              <a:t>market</a:t>
            </a:r>
            <a:r>
              <a:rPr lang="en-US" sz="1200" spc="-5" dirty="0" smtClean="0">
                <a:latin typeface="Times New Roman"/>
                <a:cs typeface="Times New Roman"/>
              </a:rPr>
              <a:t> </a:t>
            </a:r>
            <a:r>
              <a:rPr lang="en-US" sz="1200" dirty="0" smtClean="0">
                <a:latin typeface="Times New Roman"/>
                <a:cs typeface="Times New Roman"/>
              </a:rPr>
              <a:t>penetration</a:t>
            </a:r>
            <a:r>
              <a:rPr lang="en-US" sz="1200" spc="5" dirty="0" smtClean="0">
                <a:latin typeface="Times New Roman"/>
                <a:cs typeface="Times New Roman"/>
              </a:rPr>
              <a:t> </a:t>
            </a:r>
            <a:r>
              <a:rPr lang="en-US" sz="1200" dirty="0" smtClean="0">
                <a:latin typeface="Times New Roman"/>
                <a:cs typeface="Times New Roman"/>
              </a:rPr>
              <a:t>in</a:t>
            </a:r>
            <a:r>
              <a:rPr lang="en-US" sz="1200" spc="-5" dirty="0" smtClean="0">
                <a:latin typeface="Times New Roman"/>
                <a:cs typeface="Times New Roman"/>
              </a:rPr>
              <a:t> </a:t>
            </a:r>
            <a:r>
              <a:rPr lang="en-US" sz="1200" dirty="0" smtClean="0">
                <a:latin typeface="Times New Roman"/>
                <a:cs typeface="Times New Roman"/>
              </a:rPr>
              <a:t>the</a:t>
            </a:r>
            <a:r>
              <a:rPr lang="en-US" sz="1200" spc="-10" dirty="0" smtClean="0">
                <a:latin typeface="Times New Roman"/>
                <a:cs typeface="Times New Roman"/>
              </a:rPr>
              <a:t> </a:t>
            </a:r>
            <a:r>
              <a:rPr lang="en-US" sz="1200" dirty="0" smtClean="0">
                <a:latin typeface="Times New Roman"/>
                <a:cs typeface="Times New Roman"/>
              </a:rPr>
              <a:t>taxi</a:t>
            </a:r>
            <a:r>
              <a:rPr lang="en-US" sz="1200" spc="-5" dirty="0" smtClean="0">
                <a:latin typeface="Times New Roman"/>
                <a:cs typeface="Times New Roman"/>
              </a:rPr>
              <a:t> </a:t>
            </a:r>
            <a:r>
              <a:rPr lang="en-US" sz="1200" dirty="0" smtClean="0">
                <a:latin typeface="Times New Roman"/>
                <a:cs typeface="Times New Roman"/>
              </a:rPr>
              <a:t>&amp;</a:t>
            </a:r>
            <a:r>
              <a:rPr lang="en-US" sz="1200" spc="-5" dirty="0" smtClean="0">
                <a:latin typeface="Times New Roman"/>
                <a:cs typeface="Times New Roman"/>
              </a:rPr>
              <a:t> </a:t>
            </a:r>
            <a:r>
              <a:rPr lang="en-US" sz="1200" dirty="0" smtClean="0">
                <a:latin typeface="Times New Roman"/>
                <a:cs typeface="Times New Roman"/>
              </a:rPr>
              <a:t>rental </a:t>
            </a:r>
            <a:r>
              <a:rPr lang="en-US" sz="1200" spc="-10" dirty="0" smtClean="0">
                <a:latin typeface="Times New Roman"/>
                <a:cs typeface="Times New Roman"/>
              </a:rPr>
              <a:t>segment</a:t>
            </a:r>
            <a:endParaRPr lang="en-US" sz="1200" dirty="0" smtClean="0">
              <a:latin typeface="Times New Roman"/>
              <a:cs typeface="Times New Roman"/>
            </a:endParaRPr>
          </a:p>
          <a:p>
            <a:pPr marL="469900" lvl="2">
              <a:lnSpc>
                <a:spcPct val="100000"/>
              </a:lnSpc>
              <a:spcBef>
                <a:spcPts val="625"/>
              </a:spcBef>
              <a:buFont typeface="Times New Roman"/>
              <a:buAutoNum type="arabicPeriod"/>
              <a:tabLst>
                <a:tab pos="469900" algn="l"/>
              </a:tabLst>
            </a:pPr>
            <a:r>
              <a:rPr lang="en-US" sz="1200" dirty="0" smtClean="0">
                <a:latin typeface="Times New Roman"/>
                <a:cs typeface="Times New Roman"/>
              </a:rPr>
              <a:t>Expert</a:t>
            </a:r>
            <a:r>
              <a:rPr lang="en-US" sz="1200" spc="-20" dirty="0" smtClean="0">
                <a:latin typeface="Times New Roman"/>
                <a:cs typeface="Times New Roman"/>
              </a:rPr>
              <a:t> </a:t>
            </a:r>
            <a:r>
              <a:rPr lang="en-US" sz="1200" dirty="0" smtClean="0">
                <a:latin typeface="Times New Roman"/>
                <a:cs typeface="Times New Roman"/>
              </a:rPr>
              <a:t>service</a:t>
            </a:r>
            <a:r>
              <a:rPr lang="en-US" sz="1200" spc="-25" dirty="0" smtClean="0">
                <a:latin typeface="Times New Roman"/>
                <a:cs typeface="Times New Roman"/>
              </a:rPr>
              <a:t> </a:t>
            </a:r>
            <a:r>
              <a:rPr lang="en-US" sz="1200" dirty="0" smtClean="0">
                <a:latin typeface="Times New Roman"/>
                <a:cs typeface="Times New Roman"/>
              </a:rPr>
              <a:t>professionals</a:t>
            </a:r>
            <a:r>
              <a:rPr lang="en-US" sz="1200" spc="-20" dirty="0" smtClean="0">
                <a:latin typeface="Times New Roman"/>
                <a:cs typeface="Times New Roman"/>
              </a:rPr>
              <a:t> </a:t>
            </a:r>
            <a:r>
              <a:rPr lang="en-US" sz="1200" spc="-10" dirty="0" smtClean="0">
                <a:latin typeface="Times New Roman"/>
                <a:cs typeface="Times New Roman"/>
              </a:rPr>
              <a:t>available</a:t>
            </a:r>
            <a:endParaRPr lang="en-US" sz="1200" dirty="0" smtClean="0">
              <a:latin typeface="Times New Roman"/>
              <a:cs typeface="Times New Roman"/>
            </a:endParaRPr>
          </a:p>
          <a:p>
            <a:pPr marL="469900" marR="6985" lvl="2">
              <a:lnSpc>
                <a:spcPct val="143300"/>
              </a:lnSpc>
              <a:spcBef>
                <a:spcPts val="10"/>
              </a:spcBef>
              <a:buFont typeface="Times New Roman"/>
              <a:buAutoNum type="arabicPeriod"/>
              <a:tabLst>
                <a:tab pos="469900" algn="l"/>
              </a:tabLst>
            </a:pPr>
            <a:r>
              <a:rPr lang="en-US" sz="1200" dirty="0" smtClean="0">
                <a:latin typeface="Times New Roman"/>
                <a:cs typeface="Times New Roman"/>
              </a:rPr>
              <a:t>Many</a:t>
            </a:r>
            <a:r>
              <a:rPr lang="en-US" sz="1200" spc="-5" dirty="0" smtClean="0">
                <a:latin typeface="Times New Roman"/>
                <a:cs typeface="Times New Roman"/>
              </a:rPr>
              <a:t> </a:t>
            </a:r>
            <a:r>
              <a:rPr lang="en-US" sz="1200" dirty="0" smtClean="0">
                <a:latin typeface="Times New Roman"/>
                <a:cs typeface="Times New Roman"/>
              </a:rPr>
              <a:t>associations like</a:t>
            </a:r>
            <a:r>
              <a:rPr lang="en-US" sz="1200" spc="-10" dirty="0" smtClean="0">
                <a:latin typeface="Times New Roman"/>
                <a:cs typeface="Times New Roman"/>
              </a:rPr>
              <a:t> </a:t>
            </a:r>
            <a:r>
              <a:rPr lang="en-US" sz="1200" dirty="0" smtClean="0">
                <a:latin typeface="Times New Roman"/>
                <a:cs typeface="Times New Roman"/>
              </a:rPr>
              <a:t>Jaguar</a:t>
            </a:r>
            <a:r>
              <a:rPr lang="en-US" sz="1200" spc="-5" dirty="0" smtClean="0">
                <a:latin typeface="Times New Roman"/>
                <a:cs typeface="Times New Roman"/>
              </a:rPr>
              <a:t> </a:t>
            </a:r>
            <a:r>
              <a:rPr lang="en-US" sz="1200" dirty="0" smtClean="0">
                <a:latin typeface="Times New Roman"/>
                <a:cs typeface="Times New Roman"/>
              </a:rPr>
              <a:t>Land Rover,</a:t>
            </a:r>
            <a:r>
              <a:rPr lang="en-US" sz="1200" spc="-5" dirty="0" smtClean="0">
                <a:latin typeface="Times New Roman"/>
                <a:cs typeface="Times New Roman"/>
              </a:rPr>
              <a:t> </a:t>
            </a:r>
            <a:r>
              <a:rPr lang="en-US" sz="1200" dirty="0" err="1" smtClean="0">
                <a:latin typeface="Times New Roman"/>
                <a:cs typeface="Times New Roman"/>
              </a:rPr>
              <a:t>Hispanso</a:t>
            </a:r>
            <a:r>
              <a:rPr lang="en-US" sz="1200" dirty="0" smtClean="0">
                <a:latin typeface="Times New Roman"/>
                <a:cs typeface="Times New Roman"/>
              </a:rPr>
              <a:t>,</a:t>
            </a:r>
            <a:r>
              <a:rPr lang="en-US" sz="1200" spc="-5" dirty="0" smtClean="0">
                <a:latin typeface="Times New Roman"/>
                <a:cs typeface="Times New Roman"/>
              </a:rPr>
              <a:t> </a:t>
            </a:r>
            <a:r>
              <a:rPr lang="en-US" sz="1200" dirty="0" err="1" smtClean="0">
                <a:latin typeface="Times New Roman"/>
                <a:cs typeface="Times New Roman"/>
              </a:rPr>
              <a:t>Macropolo</a:t>
            </a:r>
            <a:r>
              <a:rPr lang="en-US" sz="1200" dirty="0" smtClean="0">
                <a:latin typeface="Times New Roman"/>
                <a:cs typeface="Times New Roman"/>
              </a:rPr>
              <a:t> etc</a:t>
            </a:r>
            <a:r>
              <a:rPr lang="en-US" sz="1200" spc="-5" dirty="0" smtClean="0">
                <a:latin typeface="Times New Roman"/>
                <a:cs typeface="Times New Roman"/>
              </a:rPr>
              <a:t> </a:t>
            </a:r>
            <a:r>
              <a:rPr lang="en-US" sz="1200" spc="-10" dirty="0" smtClean="0">
                <a:latin typeface="Times New Roman"/>
                <a:cs typeface="Times New Roman"/>
              </a:rPr>
              <a:t>increases </a:t>
            </a:r>
            <a:r>
              <a:rPr lang="en-US" sz="1200" dirty="0" smtClean="0">
                <a:latin typeface="Times New Roman"/>
                <a:cs typeface="Times New Roman"/>
              </a:rPr>
              <a:t>Tata</a:t>
            </a:r>
            <a:r>
              <a:rPr lang="en-US" sz="1200" spc="-20" dirty="0" smtClean="0">
                <a:latin typeface="Times New Roman"/>
                <a:cs typeface="Times New Roman"/>
              </a:rPr>
              <a:t> </a:t>
            </a:r>
            <a:r>
              <a:rPr lang="en-US" sz="1200" dirty="0" smtClean="0">
                <a:latin typeface="Times New Roman"/>
                <a:cs typeface="Times New Roman"/>
              </a:rPr>
              <a:t>Motors'</a:t>
            </a:r>
            <a:r>
              <a:rPr lang="en-US" sz="1200" spc="-20" dirty="0" smtClean="0">
                <a:latin typeface="Times New Roman"/>
                <a:cs typeface="Times New Roman"/>
              </a:rPr>
              <a:t> </a:t>
            </a:r>
            <a:r>
              <a:rPr lang="en-US" sz="1200" dirty="0" smtClean="0">
                <a:latin typeface="Times New Roman"/>
                <a:cs typeface="Times New Roman"/>
              </a:rPr>
              <a:t>international</a:t>
            </a:r>
            <a:r>
              <a:rPr lang="en-US" sz="1200" spc="-20" dirty="0" smtClean="0">
                <a:latin typeface="Times New Roman"/>
                <a:cs typeface="Times New Roman"/>
              </a:rPr>
              <a:t> </a:t>
            </a:r>
            <a:r>
              <a:rPr lang="en-US" sz="1200" spc="-10" dirty="0" smtClean="0">
                <a:latin typeface="Times New Roman"/>
                <a:cs typeface="Times New Roman"/>
              </a:rPr>
              <a:t>presence</a:t>
            </a:r>
            <a:endParaRPr lang="en-US" sz="1200" dirty="0" smtClean="0">
              <a:latin typeface="Times New Roman"/>
              <a:cs typeface="Times New Roman"/>
            </a:endParaRPr>
          </a:p>
          <a:p>
            <a:pPr marL="469900" lvl="2">
              <a:lnSpc>
                <a:spcPct val="100000"/>
              </a:lnSpc>
              <a:spcBef>
                <a:spcPts val="640"/>
              </a:spcBef>
              <a:buFont typeface="Times New Roman"/>
              <a:buAutoNum type="arabicPeriod"/>
              <a:tabLst>
                <a:tab pos="469900" algn="l"/>
              </a:tabLst>
            </a:pPr>
            <a:r>
              <a:rPr lang="en-US" sz="1200" dirty="0" smtClean="0">
                <a:latin typeface="Times New Roman"/>
                <a:cs typeface="Times New Roman"/>
              </a:rPr>
              <a:t>Dedicated</a:t>
            </a:r>
            <a:r>
              <a:rPr lang="en-US" sz="1200" spc="-10" dirty="0" smtClean="0">
                <a:latin typeface="Times New Roman"/>
                <a:cs typeface="Times New Roman"/>
              </a:rPr>
              <a:t> </a:t>
            </a:r>
            <a:r>
              <a:rPr lang="en-US" sz="1200" dirty="0" smtClean="0">
                <a:latin typeface="Times New Roman"/>
                <a:cs typeface="Times New Roman"/>
              </a:rPr>
              <a:t>engineering</a:t>
            </a:r>
            <a:r>
              <a:rPr lang="en-US" sz="1200" spc="-15" dirty="0" smtClean="0">
                <a:latin typeface="Times New Roman"/>
                <a:cs typeface="Times New Roman"/>
              </a:rPr>
              <a:t> </a:t>
            </a:r>
            <a:r>
              <a:rPr lang="en-US" sz="1200" dirty="0" smtClean="0">
                <a:latin typeface="Times New Roman"/>
                <a:cs typeface="Times New Roman"/>
              </a:rPr>
              <a:t>and</a:t>
            </a:r>
            <a:r>
              <a:rPr lang="en-US" sz="1200" spc="-15" dirty="0" smtClean="0">
                <a:latin typeface="Times New Roman"/>
                <a:cs typeface="Times New Roman"/>
              </a:rPr>
              <a:t> </a:t>
            </a:r>
            <a:r>
              <a:rPr lang="en-US" sz="1200" dirty="0" smtClean="0">
                <a:latin typeface="Times New Roman"/>
                <a:cs typeface="Times New Roman"/>
              </a:rPr>
              <a:t>R&amp;D</a:t>
            </a:r>
            <a:r>
              <a:rPr lang="en-US" sz="1200" spc="-15" dirty="0" smtClean="0">
                <a:latin typeface="Times New Roman"/>
                <a:cs typeface="Times New Roman"/>
              </a:rPr>
              <a:t> </a:t>
            </a:r>
            <a:r>
              <a:rPr lang="en-US" sz="1200" spc="-10" dirty="0" smtClean="0">
                <a:latin typeface="Times New Roman"/>
                <a:cs typeface="Times New Roman"/>
              </a:rPr>
              <a:t>department</a:t>
            </a:r>
            <a:endParaRPr lang="en-US" sz="1200" dirty="0" smtClean="0">
              <a:latin typeface="Times New Roman"/>
              <a:cs typeface="Times New Roman"/>
            </a:endParaRPr>
          </a:p>
          <a:p>
            <a:pPr marL="469900" lvl="2">
              <a:lnSpc>
                <a:spcPct val="100000"/>
              </a:lnSpc>
              <a:spcBef>
                <a:spcPts val="625"/>
              </a:spcBef>
              <a:buFont typeface="Times New Roman"/>
              <a:buAutoNum type="arabicPeriod"/>
              <a:tabLst>
                <a:tab pos="469900" algn="l"/>
              </a:tabLst>
            </a:pPr>
            <a:r>
              <a:rPr lang="en-US" sz="1200" dirty="0" smtClean="0">
                <a:latin typeface="Times New Roman"/>
                <a:cs typeface="Times New Roman"/>
              </a:rPr>
              <a:t>More</a:t>
            </a:r>
            <a:r>
              <a:rPr lang="en-US" sz="1200" spc="-15" dirty="0" smtClean="0">
                <a:latin typeface="Times New Roman"/>
                <a:cs typeface="Times New Roman"/>
              </a:rPr>
              <a:t> </a:t>
            </a:r>
            <a:r>
              <a:rPr lang="en-US" sz="1200" dirty="0" smtClean="0">
                <a:latin typeface="Times New Roman"/>
                <a:cs typeface="Times New Roman"/>
              </a:rPr>
              <a:t>than</a:t>
            </a:r>
            <a:r>
              <a:rPr lang="en-US" sz="1200" spc="-5" dirty="0" smtClean="0">
                <a:latin typeface="Times New Roman"/>
                <a:cs typeface="Times New Roman"/>
              </a:rPr>
              <a:t> </a:t>
            </a:r>
            <a:r>
              <a:rPr lang="en-US" sz="1200" dirty="0" smtClean="0">
                <a:latin typeface="Times New Roman"/>
                <a:cs typeface="Times New Roman"/>
              </a:rPr>
              <a:t>70,000</a:t>
            </a:r>
            <a:r>
              <a:rPr lang="en-US" sz="1200" spc="-5" dirty="0" smtClean="0">
                <a:latin typeface="Times New Roman"/>
                <a:cs typeface="Times New Roman"/>
              </a:rPr>
              <a:t> </a:t>
            </a:r>
            <a:r>
              <a:rPr lang="en-US" sz="1200" dirty="0" smtClean="0">
                <a:latin typeface="Times New Roman"/>
                <a:cs typeface="Times New Roman"/>
              </a:rPr>
              <a:t>employees</a:t>
            </a:r>
            <a:r>
              <a:rPr lang="en-US" sz="1200" spc="-5" dirty="0" smtClean="0">
                <a:latin typeface="Times New Roman"/>
                <a:cs typeface="Times New Roman"/>
              </a:rPr>
              <a:t> </a:t>
            </a:r>
            <a:r>
              <a:rPr lang="en-US" sz="1200" dirty="0" smtClean="0">
                <a:latin typeface="Times New Roman"/>
                <a:cs typeface="Times New Roman"/>
              </a:rPr>
              <a:t>are</a:t>
            </a:r>
            <a:r>
              <a:rPr lang="en-US" sz="1200" spc="-10" dirty="0" smtClean="0">
                <a:latin typeface="Times New Roman"/>
                <a:cs typeface="Times New Roman"/>
              </a:rPr>
              <a:t> </a:t>
            </a:r>
            <a:r>
              <a:rPr lang="en-US" sz="1200" dirty="0" smtClean="0">
                <a:latin typeface="Times New Roman"/>
                <a:cs typeface="Times New Roman"/>
              </a:rPr>
              <a:t>present</a:t>
            </a:r>
            <a:r>
              <a:rPr lang="en-US" sz="1200" spc="-5" dirty="0" smtClean="0">
                <a:latin typeface="Times New Roman"/>
                <a:cs typeface="Times New Roman"/>
              </a:rPr>
              <a:t> </a:t>
            </a:r>
            <a:r>
              <a:rPr lang="en-US" sz="1200" dirty="0" smtClean="0">
                <a:latin typeface="Times New Roman"/>
                <a:cs typeface="Times New Roman"/>
              </a:rPr>
              <a:t>with</a:t>
            </a:r>
            <a:r>
              <a:rPr lang="en-US" sz="1200" spc="5" dirty="0" smtClean="0">
                <a:latin typeface="Times New Roman"/>
                <a:cs typeface="Times New Roman"/>
              </a:rPr>
              <a:t> </a:t>
            </a:r>
            <a:r>
              <a:rPr lang="en-US" sz="1200" dirty="0" smtClean="0">
                <a:latin typeface="Times New Roman"/>
                <a:cs typeface="Times New Roman"/>
              </a:rPr>
              <a:t>Tata</a:t>
            </a:r>
            <a:r>
              <a:rPr lang="en-US" sz="1200" spc="-10" dirty="0" smtClean="0">
                <a:latin typeface="Times New Roman"/>
                <a:cs typeface="Times New Roman"/>
              </a:rPr>
              <a:t> Motors</a:t>
            </a:r>
            <a:endParaRPr lang="en-US" sz="1200" dirty="0" smtClean="0">
              <a:latin typeface="Times New Roman"/>
              <a:cs typeface="Times New Roman"/>
            </a:endParaRPr>
          </a:p>
          <a:p>
            <a:pPr marL="469900" lvl="2">
              <a:lnSpc>
                <a:spcPct val="100000"/>
              </a:lnSpc>
              <a:spcBef>
                <a:spcPts val="635"/>
              </a:spcBef>
              <a:buFont typeface="Times New Roman"/>
              <a:buAutoNum type="arabicPeriod"/>
              <a:tabLst>
                <a:tab pos="469900" algn="l"/>
              </a:tabLst>
            </a:pPr>
            <a:r>
              <a:rPr lang="en-US" sz="1200" dirty="0" smtClean="0">
                <a:latin typeface="Times New Roman"/>
                <a:cs typeface="Times New Roman"/>
              </a:rPr>
              <a:t>Highly</a:t>
            </a:r>
            <a:r>
              <a:rPr lang="en-US" sz="1200" spc="-5" dirty="0" smtClean="0">
                <a:latin typeface="Times New Roman"/>
                <a:cs typeface="Times New Roman"/>
              </a:rPr>
              <a:t> </a:t>
            </a:r>
            <a:r>
              <a:rPr lang="en-US" sz="1200" dirty="0" smtClean="0">
                <a:latin typeface="Times New Roman"/>
                <a:cs typeface="Times New Roman"/>
              </a:rPr>
              <a:t>diversified</a:t>
            </a:r>
            <a:r>
              <a:rPr lang="en-US" sz="1200" spc="-5" dirty="0" smtClean="0">
                <a:latin typeface="Times New Roman"/>
                <a:cs typeface="Times New Roman"/>
              </a:rPr>
              <a:t> </a:t>
            </a:r>
            <a:r>
              <a:rPr lang="en-US" sz="1200" dirty="0" smtClean="0">
                <a:latin typeface="Times New Roman"/>
                <a:cs typeface="Times New Roman"/>
              </a:rPr>
              <a:t>product</a:t>
            </a:r>
            <a:r>
              <a:rPr lang="en-US" sz="1200" spc="-5" dirty="0" smtClean="0">
                <a:latin typeface="Times New Roman"/>
                <a:cs typeface="Times New Roman"/>
              </a:rPr>
              <a:t> </a:t>
            </a:r>
            <a:r>
              <a:rPr lang="en-US" sz="1200" spc="-10" dirty="0" smtClean="0">
                <a:latin typeface="Times New Roman"/>
                <a:cs typeface="Times New Roman"/>
              </a:rPr>
              <a:t>portfolio</a:t>
            </a:r>
            <a:endParaRPr lang="en-US" sz="1200" dirty="0" smtClean="0">
              <a:latin typeface="Times New Roman"/>
              <a:cs typeface="Times New Roman"/>
            </a:endParaRPr>
          </a:p>
          <a:p>
            <a:pPr marL="469900" lvl="2">
              <a:lnSpc>
                <a:spcPct val="100000"/>
              </a:lnSpc>
              <a:spcBef>
                <a:spcPts val="625"/>
              </a:spcBef>
              <a:buFont typeface="Times New Roman"/>
              <a:buAutoNum type="arabicPeriod"/>
              <a:tabLst>
                <a:tab pos="469900" algn="l"/>
              </a:tabLst>
            </a:pPr>
            <a:r>
              <a:rPr lang="en-US" sz="1200" dirty="0" smtClean="0">
                <a:latin typeface="Times New Roman"/>
                <a:cs typeface="Times New Roman"/>
              </a:rPr>
              <a:t>Strong</a:t>
            </a:r>
            <a:r>
              <a:rPr lang="en-US" sz="1200" spc="-10" dirty="0" smtClean="0">
                <a:latin typeface="Times New Roman"/>
                <a:cs typeface="Times New Roman"/>
              </a:rPr>
              <a:t> </a:t>
            </a:r>
            <a:r>
              <a:rPr lang="en-US" sz="1200" dirty="0" smtClean="0">
                <a:latin typeface="Times New Roman"/>
                <a:cs typeface="Times New Roman"/>
              </a:rPr>
              <a:t>brand</a:t>
            </a:r>
            <a:r>
              <a:rPr lang="en-US" sz="1200" spc="-5" dirty="0" smtClean="0">
                <a:latin typeface="Times New Roman"/>
                <a:cs typeface="Times New Roman"/>
              </a:rPr>
              <a:t> </a:t>
            </a:r>
            <a:r>
              <a:rPr lang="en-US" sz="1200" dirty="0" smtClean="0">
                <a:latin typeface="Times New Roman"/>
                <a:cs typeface="Times New Roman"/>
              </a:rPr>
              <a:t>legacy</a:t>
            </a:r>
            <a:r>
              <a:rPr lang="en-US" sz="1200" spc="-5" dirty="0" smtClean="0">
                <a:latin typeface="Times New Roman"/>
                <a:cs typeface="Times New Roman"/>
              </a:rPr>
              <a:t> </a:t>
            </a:r>
            <a:r>
              <a:rPr lang="en-US" sz="1200" dirty="0" smtClean="0">
                <a:latin typeface="Times New Roman"/>
                <a:cs typeface="Times New Roman"/>
              </a:rPr>
              <a:t>owing</a:t>
            </a:r>
            <a:r>
              <a:rPr lang="en-US" sz="1200" spc="-5" dirty="0" smtClean="0">
                <a:latin typeface="Times New Roman"/>
                <a:cs typeface="Times New Roman"/>
              </a:rPr>
              <a:t> </a:t>
            </a:r>
            <a:r>
              <a:rPr lang="en-US" sz="1200" dirty="0" smtClean="0">
                <a:latin typeface="Times New Roman"/>
                <a:cs typeface="Times New Roman"/>
              </a:rPr>
              <a:t>to</a:t>
            </a:r>
            <a:r>
              <a:rPr lang="en-US" sz="1200" spc="-5" dirty="0" smtClean="0">
                <a:latin typeface="Times New Roman"/>
                <a:cs typeface="Times New Roman"/>
              </a:rPr>
              <a:t> </a:t>
            </a:r>
            <a:r>
              <a:rPr lang="en-US" sz="1200" dirty="0" smtClean="0">
                <a:latin typeface="Times New Roman"/>
                <a:cs typeface="Times New Roman"/>
              </a:rPr>
              <a:t>parent</a:t>
            </a:r>
            <a:r>
              <a:rPr lang="en-US" sz="1200" spc="-10" dirty="0" smtClean="0">
                <a:latin typeface="Times New Roman"/>
                <a:cs typeface="Times New Roman"/>
              </a:rPr>
              <a:t> </a:t>
            </a:r>
            <a:r>
              <a:rPr lang="en-US" sz="1200" dirty="0" smtClean="0">
                <a:latin typeface="Times New Roman"/>
                <a:cs typeface="Times New Roman"/>
              </a:rPr>
              <a:t>brand</a:t>
            </a:r>
            <a:r>
              <a:rPr lang="en-US" sz="1200" spc="-5" dirty="0" smtClean="0">
                <a:latin typeface="Times New Roman"/>
                <a:cs typeface="Times New Roman"/>
              </a:rPr>
              <a:t> </a:t>
            </a:r>
            <a:r>
              <a:rPr lang="en-US" sz="1200" spc="-20" dirty="0" smtClean="0">
                <a:latin typeface="Times New Roman"/>
                <a:cs typeface="Times New Roman"/>
              </a:rPr>
              <a:t>Tata</a:t>
            </a:r>
            <a:endParaRPr lang="en-US" sz="1200" dirty="0" smtClean="0">
              <a:latin typeface="Times New Roman"/>
              <a:cs typeface="Times New Roman"/>
            </a:endParaRPr>
          </a:p>
          <a:p>
            <a:pPr lvl="2">
              <a:lnSpc>
                <a:spcPct val="100000"/>
              </a:lnSpc>
              <a:spcBef>
                <a:spcPts val="45"/>
              </a:spcBef>
              <a:buFont typeface="Times New Roman"/>
              <a:buAutoNum type="arabicPeriod"/>
            </a:pPr>
            <a:endParaRPr lang="en-US" sz="1200" dirty="0" smtClean="0">
              <a:latin typeface="Times New Roman"/>
              <a:cs typeface="Times New Roman"/>
            </a:endParaRPr>
          </a:p>
          <a:p>
            <a:pPr marL="12700">
              <a:lnSpc>
                <a:spcPct val="100000"/>
              </a:lnSpc>
            </a:pPr>
            <a:r>
              <a:rPr lang="en-US" sz="1200" b="1" spc="-10" dirty="0" smtClean="0">
                <a:latin typeface="Times New Roman"/>
                <a:cs typeface="Times New Roman"/>
              </a:rPr>
              <a:t>Weakness:</a:t>
            </a:r>
            <a:endParaRPr lang="en-US" sz="1200" dirty="0" smtClean="0">
              <a:latin typeface="Times New Roman"/>
              <a:cs typeface="Times New Roman"/>
            </a:endParaRPr>
          </a:p>
          <a:p>
            <a:pPr>
              <a:lnSpc>
                <a:spcPct val="100000"/>
              </a:lnSpc>
              <a:spcBef>
                <a:spcPts val="5"/>
              </a:spcBef>
            </a:pPr>
            <a:endParaRPr lang="en-US" sz="1250" dirty="0" smtClean="0">
              <a:latin typeface="Times New Roman"/>
              <a:cs typeface="Times New Roman"/>
            </a:endParaRPr>
          </a:p>
          <a:p>
            <a:pPr marL="469900" lvl="3">
              <a:lnSpc>
                <a:spcPct val="100000"/>
              </a:lnSpc>
              <a:buFont typeface="Times New Roman"/>
              <a:buAutoNum type="arabicPeriod"/>
              <a:tabLst>
                <a:tab pos="469900" algn="l"/>
              </a:tabLst>
            </a:pPr>
            <a:r>
              <a:rPr lang="en-US" sz="1200" dirty="0" smtClean="0">
                <a:latin typeface="Times New Roman"/>
                <a:cs typeface="Times New Roman"/>
              </a:rPr>
              <a:t>Limited</a:t>
            </a:r>
            <a:r>
              <a:rPr lang="en-US" sz="1200" spc="-10" dirty="0" smtClean="0">
                <a:latin typeface="Times New Roman"/>
                <a:cs typeface="Times New Roman"/>
              </a:rPr>
              <a:t> </a:t>
            </a:r>
            <a:r>
              <a:rPr lang="en-US" sz="1200" dirty="0" smtClean="0">
                <a:latin typeface="Times New Roman"/>
                <a:cs typeface="Times New Roman"/>
              </a:rPr>
              <a:t>international</a:t>
            </a:r>
            <a:r>
              <a:rPr lang="en-US" sz="1200" spc="-10" dirty="0" smtClean="0">
                <a:latin typeface="Times New Roman"/>
                <a:cs typeface="Times New Roman"/>
              </a:rPr>
              <a:t> </a:t>
            </a:r>
            <a:r>
              <a:rPr lang="en-US" sz="1200" dirty="0" smtClean="0">
                <a:latin typeface="Times New Roman"/>
                <a:cs typeface="Times New Roman"/>
              </a:rPr>
              <a:t>presence</a:t>
            </a:r>
            <a:r>
              <a:rPr lang="en-US" sz="1200" spc="-15" dirty="0" smtClean="0">
                <a:latin typeface="Times New Roman"/>
                <a:cs typeface="Times New Roman"/>
              </a:rPr>
              <a:t> </a:t>
            </a:r>
            <a:r>
              <a:rPr lang="en-US" sz="1200" dirty="0" smtClean="0">
                <a:latin typeface="Times New Roman"/>
                <a:cs typeface="Times New Roman"/>
              </a:rPr>
              <a:t>as compared</a:t>
            </a:r>
            <a:r>
              <a:rPr lang="en-US" sz="1200" spc="-10" dirty="0" smtClean="0">
                <a:latin typeface="Times New Roman"/>
                <a:cs typeface="Times New Roman"/>
              </a:rPr>
              <a:t> </a:t>
            </a:r>
            <a:r>
              <a:rPr lang="en-US" sz="1200" dirty="0" smtClean="0">
                <a:latin typeface="Times New Roman"/>
                <a:cs typeface="Times New Roman"/>
              </a:rPr>
              <a:t>to</a:t>
            </a:r>
            <a:r>
              <a:rPr lang="en-US" sz="1200" spc="-10" dirty="0" smtClean="0">
                <a:latin typeface="Times New Roman"/>
                <a:cs typeface="Times New Roman"/>
              </a:rPr>
              <a:t> </a:t>
            </a:r>
            <a:r>
              <a:rPr lang="en-US" sz="1200" dirty="0" smtClean="0">
                <a:latin typeface="Times New Roman"/>
                <a:cs typeface="Times New Roman"/>
              </a:rPr>
              <a:t>international</a:t>
            </a:r>
            <a:r>
              <a:rPr lang="en-US" sz="1200" spc="-10" dirty="0" smtClean="0">
                <a:latin typeface="Times New Roman"/>
                <a:cs typeface="Times New Roman"/>
              </a:rPr>
              <a:t> </a:t>
            </a:r>
            <a:r>
              <a:rPr lang="en-US" sz="1200" dirty="0" smtClean="0">
                <a:latin typeface="Times New Roman"/>
                <a:cs typeface="Times New Roman"/>
              </a:rPr>
              <a:t>car</a:t>
            </a:r>
            <a:r>
              <a:rPr lang="en-US" sz="1200" spc="-10" dirty="0" smtClean="0">
                <a:latin typeface="Times New Roman"/>
                <a:cs typeface="Times New Roman"/>
              </a:rPr>
              <a:t> manufacturers</a:t>
            </a:r>
            <a:endParaRPr lang="en-US" sz="1200" dirty="0" smtClean="0">
              <a:latin typeface="Times New Roman"/>
              <a:cs typeface="Times New Roman"/>
            </a:endParaRPr>
          </a:p>
          <a:p>
            <a:pPr marL="469900" lvl="3">
              <a:lnSpc>
                <a:spcPct val="100000"/>
              </a:lnSpc>
              <a:spcBef>
                <a:spcPts val="625"/>
              </a:spcBef>
              <a:buFont typeface="Times New Roman"/>
              <a:buAutoNum type="arabicPeriod"/>
              <a:tabLst>
                <a:tab pos="469900" algn="l"/>
              </a:tabLst>
            </a:pPr>
            <a:r>
              <a:rPr lang="en-US" sz="1200" dirty="0" smtClean="0">
                <a:latin typeface="Times New Roman"/>
                <a:cs typeface="Times New Roman"/>
              </a:rPr>
              <a:t>Controversies</a:t>
            </a:r>
            <a:r>
              <a:rPr lang="en-US" sz="1200" spc="-10" dirty="0" smtClean="0">
                <a:latin typeface="Times New Roman"/>
                <a:cs typeface="Times New Roman"/>
              </a:rPr>
              <a:t> </a:t>
            </a:r>
            <a:r>
              <a:rPr lang="en-US" sz="1200" dirty="0" smtClean="0">
                <a:latin typeface="Times New Roman"/>
                <a:cs typeface="Times New Roman"/>
              </a:rPr>
              <a:t>like</a:t>
            </a:r>
            <a:r>
              <a:rPr lang="en-US" sz="1200" spc="-15" dirty="0" smtClean="0">
                <a:latin typeface="Times New Roman"/>
                <a:cs typeface="Times New Roman"/>
              </a:rPr>
              <a:t> </a:t>
            </a:r>
            <a:r>
              <a:rPr lang="en-US" sz="1200" dirty="0" err="1" smtClean="0">
                <a:latin typeface="Times New Roman"/>
                <a:cs typeface="Times New Roman"/>
              </a:rPr>
              <a:t>Singur</a:t>
            </a:r>
            <a:r>
              <a:rPr lang="en-US" sz="1200" spc="-10" dirty="0" smtClean="0">
                <a:latin typeface="Times New Roman"/>
                <a:cs typeface="Times New Roman"/>
              </a:rPr>
              <a:t> </a:t>
            </a:r>
            <a:r>
              <a:rPr lang="en-US" sz="1200" dirty="0" smtClean="0">
                <a:latin typeface="Times New Roman"/>
                <a:cs typeface="Times New Roman"/>
              </a:rPr>
              <a:t>plant</a:t>
            </a:r>
            <a:r>
              <a:rPr lang="en-US" sz="1200" spc="-10" dirty="0" smtClean="0">
                <a:latin typeface="Times New Roman"/>
                <a:cs typeface="Times New Roman"/>
              </a:rPr>
              <a:t> </a:t>
            </a:r>
            <a:r>
              <a:rPr lang="en-US" sz="1200" dirty="0" smtClean="0">
                <a:latin typeface="Times New Roman"/>
                <a:cs typeface="Times New Roman"/>
              </a:rPr>
              <a:t>for</a:t>
            </a:r>
            <a:r>
              <a:rPr lang="en-US" sz="1200" spc="-15" dirty="0" smtClean="0">
                <a:latin typeface="Times New Roman"/>
                <a:cs typeface="Times New Roman"/>
              </a:rPr>
              <a:t> </a:t>
            </a:r>
            <a:r>
              <a:rPr lang="en-US" sz="1200" dirty="0" err="1" smtClean="0">
                <a:latin typeface="Times New Roman"/>
                <a:cs typeface="Times New Roman"/>
              </a:rPr>
              <a:t>Nano</a:t>
            </a:r>
            <a:r>
              <a:rPr lang="en-US" sz="1200" dirty="0" smtClean="0">
                <a:latin typeface="Times New Roman"/>
                <a:cs typeface="Times New Roman"/>
              </a:rPr>
              <a:t> etc</a:t>
            </a:r>
            <a:r>
              <a:rPr lang="en-US" sz="1200" spc="-5" dirty="0" smtClean="0">
                <a:latin typeface="Times New Roman"/>
                <a:cs typeface="Times New Roman"/>
              </a:rPr>
              <a:t> </a:t>
            </a:r>
            <a:r>
              <a:rPr lang="en-US" sz="1200" dirty="0" smtClean="0">
                <a:latin typeface="Times New Roman"/>
                <a:cs typeface="Times New Roman"/>
              </a:rPr>
              <a:t>hurt</a:t>
            </a:r>
            <a:r>
              <a:rPr lang="en-US" sz="1200" spc="-10" dirty="0" smtClean="0">
                <a:latin typeface="Times New Roman"/>
                <a:cs typeface="Times New Roman"/>
              </a:rPr>
              <a:t> </a:t>
            </a:r>
            <a:r>
              <a:rPr lang="en-US" sz="1200" dirty="0" smtClean="0">
                <a:latin typeface="Times New Roman"/>
                <a:cs typeface="Times New Roman"/>
              </a:rPr>
              <a:t>Tata</a:t>
            </a:r>
            <a:r>
              <a:rPr lang="en-US" sz="1200" spc="-10" dirty="0" smtClean="0">
                <a:latin typeface="Times New Roman"/>
                <a:cs typeface="Times New Roman"/>
              </a:rPr>
              <a:t> Motors</a:t>
            </a:r>
            <a:endParaRPr lang="en-US" sz="1200" dirty="0" smtClean="0">
              <a:latin typeface="Times New Roman"/>
              <a:cs typeface="Times New Roman"/>
            </a:endParaRPr>
          </a:p>
          <a:p>
            <a:pPr lvl="3">
              <a:lnSpc>
                <a:spcPct val="100000"/>
              </a:lnSpc>
              <a:spcBef>
                <a:spcPts val="50"/>
              </a:spcBef>
              <a:buFont typeface="Times New Roman"/>
              <a:buAutoNum type="arabicPeriod"/>
            </a:pPr>
            <a:endParaRPr lang="en-US" sz="1200" dirty="0" smtClean="0">
              <a:latin typeface="Times New Roman"/>
              <a:cs typeface="Times New Roman"/>
            </a:endParaRPr>
          </a:p>
          <a:p>
            <a:pPr marL="12700">
              <a:lnSpc>
                <a:spcPct val="100000"/>
              </a:lnSpc>
            </a:pPr>
            <a:r>
              <a:rPr lang="en-US" sz="1200" b="1" spc="-10" dirty="0" smtClean="0">
                <a:latin typeface="Times New Roman"/>
                <a:cs typeface="Times New Roman"/>
              </a:rPr>
              <a:t>Opportunities:</a:t>
            </a:r>
            <a:endParaRPr lang="en-US" sz="1200" dirty="0" smtClean="0">
              <a:latin typeface="Times New Roman"/>
              <a:cs typeface="Times New Roman"/>
            </a:endParaRPr>
          </a:p>
          <a:p>
            <a:pPr>
              <a:lnSpc>
                <a:spcPct val="100000"/>
              </a:lnSpc>
              <a:spcBef>
                <a:spcPts val="45"/>
              </a:spcBef>
            </a:pPr>
            <a:endParaRPr lang="en-US" sz="1200" dirty="0" smtClean="0">
              <a:latin typeface="Times New Roman"/>
              <a:cs typeface="Times New Roman"/>
            </a:endParaRPr>
          </a:p>
          <a:p>
            <a:pPr marL="469900" lvl="4">
              <a:lnSpc>
                <a:spcPct val="100000"/>
              </a:lnSpc>
              <a:buFont typeface="Times New Roman"/>
              <a:buAutoNum type="arabicPeriod"/>
              <a:tabLst>
                <a:tab pos="469900" algn="l"/>
              </a:tabLst>
            </a:pPr>
            <a:r>
              <a:rPr lang="en-US" sz="1200" dirty="0" smtClean="0">
                <a:latin typeface="Times New Roman"/>
                <a:cs typeface="Times New Roman"/>
              </a:rPr>
              <a:t>Expanding</a:t>
            </a:r>
            <a:r>
              <a:rPr lang="en-US" sz="1200" spc="-5" dirty="0" smtClean="0">
                <a:latin typeface="Times New Roman"/>
                <a:cs typeface="Times New Roman"/>
              </a:rPr>
              <a:t> </a:t>
            </a:r>
            <a:r>
              <a:rPr lang="en-US" sz="1200" dirty="0" smtClean="0">
                <a:latin typeface="Times New Roman"/>
                <a:cs typeface="Times New Roman"/>
              </a:rPr>
              <a:t>automobile</a:t>
            </a:r>
            <a:r>
              <a:rPr lang="en-US" sz="1200" spc="-5" dirty="0" smtClean="0">
                <a:latin typeface="Times New Roman"/>
                <a:cs typeface="Times New Roman"/>
              </a:rPr>
              <a:t> </a:t>
            </a:r>
            <a:r>
              <a:rPr lang="en-US" sz="1200" dirty="0" smtClean="0">
                <a:latin typeface="Times New Roman"/>
                <a:cs typeface="Times New Roman"/>
              </a:rPr>
              <a:t>market can</a:t>
            </a:r>
            <a:r>
              <a:rPr lang="en-US" sz="1200" spc="-5" dirty="0" smtClean="0">
                <a:latin typeface="Times New Roman"/>
                <a:cs typeface="Times New Roman"/>
              </a:rPr>
              <a:t> </a:t>
            </a:r>
            <a:r>
              <a:rPr lang="en-US" sz="1200" dirty="0" smtClean="0">
                <a:latin typeface="Times New Roman"/>
                <a:cs typeface="Times New Roman"/>
              </a:rPr>
              <a:t>be</a:t>
            </a:r>
            <a:r>
              <a:rPr lang="en-US" sz="1200" spc="-5" dirty="0" smtClean="0">
                <a:latin typeface="Times New Roman"/>
                <a:cs typeface="Times New Roman"/>
              </a:rPr>
              <a:t> </a:t>
            </a:r>
            <a:r>
              <a:rPr lang="en-US" sz="1200" dirty="0" smtClean="0">
                <a:latin typeface="Times New Roman"/>
                <a:cs typeface="Times New Roman"/>
              </a:rPr>
              <a:t>a</a:t>
            </a:r>
            <a:r>
              <a:rPr lang="en-US" sz="1200" spc="-10" dirty="0" smtClean="0">
                <a:latin typeface="Times New Roman"/>
                <a:cs typeface="Times New Roman"/>
              </a:rPr>
              <a:t> </a:t>
            </a:r>
            <a:r>
              <a:rPr lang="en-US" sz="1200" dirty="0" smtClean="0">
                <a:latin typeface="Times New Roman"/>
                <a:cs typeface="Times New Roman"/>
              </a:rPr>
              <a:t>boon</a:t>
            </a:r>
            <a:r>
              <a:rPr lang="en-US" sz="1200" spc="10" dirty="0" smtClean="0">
                <a:latin typeface="Times New Roman"/>
                <a:cs typeface="Times New Roman"/>
              </a:rPr>
              <a:t> </a:t>
            </a:r>
            <a:r>
              <a:rPr lang="en-US" sz="1200" dirty="0" smtClean="0">
                <a:latin typeface="Times New Roman"/>
                <a:cs typeface="Times New Roman"/>
              </a:rPr>
              <a:t>for</a:t>
            </a:r>
            <a:r>
              <a:rPr lang="en-US" sz="1200" spc="-5" dirty="0" smtClean="0">
                <a:latin typeface="Times New Roman"/>
                <a:cs typeface="Times New Roman"/>
              </a:rPr>
              <a:t> </a:t>
            </a:r>
            <a:r>
              <a:rPr lang="en-US" sz="1200" dirty="0" smtClean="0">
                <a:latin typeface="Times New Roman"/>
                <a:cs typeface="Times New Roman"/>
              </a:rPr>
              <a:t>Tata </a:t>
            </a:r>
            <a:r>
              <a:rPr lang="en-US" sz="1200" spc="-10" dirty="0" smtClean="0">
                <a:latin typeface="Times New Roman"/>
                <a:cs typeface="Times New Roman"/>
              </a:rPr>
              <a:t>Motors</a:t>
            </a:r>
            <a:endParaRPr lang="en-US" sz="1200" dirty="0" smtClean="0">
              <a:latin typeface="Times New Roman"/>
              <a:cs typeface="Times New Roman"/>
            </a:endParaRPr>
          </a:p>
          <a:p>
            <a:pPr marL="469900" marR="6985" lvl="4">
              <a:lnSpc>
                <a:spcPct val="143300"/>
              </a:lnSpc>
              <a:spcBef>
                <a:spcPts val="15"/>
              </a:spcBef>
              <a:buFont typeface="Times New Roman"/>
              <a:buAutoNum type="arabicPeriod"/>
              <a:tabLst>
                <a:tab pos="469900" algn="l"/>
              </a:tabLst>
            </a:pPr>
            <a:r>
              <a:rPr lang="en-US" sz="1200" dirty="0" smtClean="0">
                <a:latin typeface="Times New Roman"/>
                <a:cs typeface="Times New Roman"/>
              </a:rPr>
              <a:t>Increasing</a:t>
            </a:r>
            <a:r>
              <a:rPr lang="en-US" sz="1200" spc="90" dirty="0" smtClean="0">
                <a:latin typeface="Times New Roman"/>
                <a:cs typeface="Times New Roman"/>
              </a:rPr>
              <a:t> </a:t>
            </a:r>
            <a:r>
              <a:rPr lang="en-US" sz="1200" dirty="0" smtClean="0">
                <a:latin typeface="Times New Roman"/>
                <a:cs typeface="Times New Roman"/>
              </a:rPr>
              <a:t>per</a:t>
            </a:r>
            <a:r>
              <a:rPr lang="en-US" sz="1200" spc="110" dirty="0" smtClean="0">
                <a:latin typeface="Times New Roman"/>
                <a:cs typeface="Times New Roman"/>
              </a:rPr>
              <a:t> </a:t>
            </a:r>
            <a:r>
              <a:rPr lang="en-US" sz="1200" dirty="0" smtClean="0">
                <a:latin typeface="Times New Roman"/>
                <a:cs typeface="Times New Roman"/>
              </a:rPr>
              <a:t>capita</a:t>
            </a:r>
            <a:r>
              <a:rPr lang="en-US" sz="1200" spc="95" dirty="0" smtClean="0">
                <a:latin typeface="Times New Roman"/>
                <a:cs typeface="Times New Roman"/>
              </a:rPr>
              <a:t> </a:t>
            </a:r>
            <a:r>
              <a:rPr lang="en-US" sz="1200" dirty="0" smtClean="0">
                <a:latin typeface="Times New Roman"/>
                <a:cs typeface="Times New Roman"/>
              </a:rPr>
              <a:t>income</a:t>
            </a:r>
            <a:r>
              <a:rPr lang="en-US" sz="1200" spc="100" dirty="0" smtClean="0">
                <a:latin typeface="Times New Roman"/>
                <a:cs typeface="Times New Roman"/>
              </a:rPr>
              <a:t> </a:t>
            </a:r>
            <a:r>
              <a:rPr lang="en-US" sz="1200" dirty="0" smtClean="0">
                <a:latin typeface="Times New Roman"/>
                <a:cs typeface="Times New Roman"/>
              </a:rPr>
              <a:t>and</a:t>
            </a:r>
            <a:r>
              <a:rPr lang="en-US" sz="1200" spc="100" dirty="0" smtClean="0">
                <a:latin typeface="Times New Roman"/>
                <a:cs typeface="Times New Roman"/>
              </a:rPr>
              <a:t> </a:t>
            </a:r>
            <a:r>
              <a:rPr lang="en-US" sz="1200" dirty="0" smtClean="0">
                <a:latin typeface="Times New Roman"/>
                <a:cs typeface="Times New Roman"/>
              </a:rPr>
              <a:t>purchasing</a:t>
            </a:r>
            <a:r>
              <a:rPr lang="en-US" sz="1200" spc="100" dirty="0" smtClean="0">
                <a:latin typeface="Times New Roman"/>
                <a:cs typeface="Times New Roman"/>
              </a:rPr>
              <a:t> </a:t>
            </a:r>
            <a:r>
              <a:rPr lang="en-US" sz="1200" dirty="0" smtClean="0">
                <a:latin typeface="Times New Roman"/>
                <a:cs typeface="Times New Roman"/>
              </a:rPr>
              <a:t>capability</a:t>
            </a:r>
            <a:r>
              <a:rPr lang="en-US" sz="1200" spc="100" dirty="0" smtClean="0">
                <a:latin typeface="Times New Roman"/>
                <a:cs typeface="Times New Roman"/>
              </a:rPr>
              <a:t> </a:t>
            </a:r>
            <a:r>
              <a:rPr lang="en-US" sz="1200" dirty="0" smtClean="0">
                <a:latin typeface="Times New Roman"/>
                <a:cs typeface="Times New Roman"/>
              </a:rPr>
              <a:t>of</a:t>
            </a:r>
            <a:r>
              <a:rPr lang="en-US" sz="1200" spc="100" dirty="0" smtClean="0">
                <a:latin typeface="Times New Roman"/>
                <a:cs typeface="Times New Roman"/>
              </a:rPr>
              <a:t> </a:t>
            </a:r>
            <a:r>
              <a:rPr lang="en-US" sz="1200" dirty="0" smtClean="0">
                <a:latin typeface="Times New Roman"/>
                <a:cs typeface="Times New Roman"/>
              </a:rPr>
              <a:t>potential</a:t>
            </a:r>
            <a:r>
              <a:rPr lang="en-US" sz="1200" spc="100" dirty="0" smtClean="0">
                <a:latin typeface="Times New Roman"/>
                <a:cs typeface="Times New Roman"/>
              </a:rPr>
              <a:t> </a:t>
            </a:r>
            <a:r>
              <a:rPr lang="en-US" sz="1200" spc="-10" dirty="0" smtClean="0">
                <a:latin typeface="Times New Roman"/>
                <a:cs typeface="Times New Roman"/>
              </a:rPr>
              <a:t>customer </a:t>
            </a:r>
            <a:r>
              <a:rPr lang="en-US" sz="1200" spc="-20" dirty="0" smtClean="0">
                <a:latin typeface="Times New Roman"/>
                <a:cs typeface="Times New Roman"/>
              </a:rPr>
              <a:t>base</a:t>
            </a:r>
            <a:endParaRPr lang="en-US" sz="1200" dirty="0" smtClean="0">
              <a:latin typeface="Times New Roman"/>
              <a:cs typeface="Times New Roman"/>
            </a:endParaRPr>
          </a:p>
          <a:p>
            <a:pPr marL="469900" marR="6985" lvl="4">
              <a:lnSpc>
                <a:spcPct val="143300"/>
              </a:lnSpc>
              <a:spcBef>
                <a:spcPts val="10"/>
              </a:spcBef>
              <a:buFont typeface="Times New Roman"/>
              <a:buAutoNum type="arabicPeriod"/>
              <a:tabLst>
                <a:tab pos="469900" algn="l"/>
              </a:tabLst>
            </a:pPr>
            <a:r>
              <a:rPr lang="en-US" sz="1200" dirty="0" smtClean="0">
                <a:latin typeface="Times New Roman"/>
                <a:cs typeface="Times New Roman"/>
              </a:rPr>
              <a:t>Leveraging</a:t>
            </a:r>
            <a:r>
              <a:rPr lang="en-US" sz="1200" spc="15" dirty="0" smtClean="0">
                <a:latin typeface="Times New Roman"/>
                <a:cs typeface="Times New Roman"/>
              </a:rPr>
              <a:t> </a:t>
            </a:r>
            <a:r>
              <a:rPr lang="en-US" sz="1200" dirty="0" smtClean="0">
                <a:latin typeface="Times New Roman"/>
                <a:cs typeface="Times New Roman"/>
              </a:rPr>
              <a:t>customer</a:t>
            </a:r>
            <a:r>
              <a:rPr lang="en-US" sz="1200" spc="20" dirty="0" smtClean="0">
                <a:latin typeface="Times New Roman"/>
                <a:cs typeface="Times New Roman"/>
              </a:rPr>
              <a:t> </a:t>
            </a:r>
            <a:r>
              <a:rPr lang="en-US" sz="1200" dirty="0" smtClean="0">
                <a:latin typeface="Times New Roman"/>
                <a:cs typeface="Times New Roman"/>
              </a:rPr>
              <a:t>engagement</a:t>
            </a:r>
            <a:r>
              <a:rPr lang="en-US" sz="1200" spc="10" dirty="0" smtClean="0">
                <a:latin typeface="Times New Roman"/>
                <a:cs typeface="Times New Roman"/>
              </a:rPr>
              <a:t> </a:t>
            </a:r>
            <a:r>
              <a:rPr lang="en-US" sz="1200" dirty="0" smtClean="0">
                <a:latin typeface="Times New Roman"/>
                <a:cs typeface="Times New Roman"/>
              </a:rPr>
              <a:t>experience</a:t>
            </a:r>
            <a:r>
              <a:rPr lang="en-US" sz="1200" spc="10" dirty="0" smtClean="0">
                <a:latin typeface="Times New Roman"/>
                <a:cs typeface="Times New Roman"/>
              </a:rPr>
              <a:t> </a:t>
            </a:r>
            <a:r>
              <a:rPr lang="en-US" sz="1200" dirty="0" smtClean="0">
                <a:latin typeface="Times New Roman"/>
                <a:cs typeface="Times New Roman"/>
              </a:rPr>
              <a:t>to</a:t>
            </a:r>
            <a:r>
              <a:rPr lang="en-US" sz="1200" spc="25" dirty="0" smtClean="0">
                <a:latin typeface="Times New Roman"/>
                <a:cs typeface="Times New Roman"/>
              </a:rPr>
              <a:t> </a:t>
            </a:r>
            <a:r>
              <a:rPr lang="en-US" sz="1200" dirty="0" smtClean="0">
                <a:latin typeface="Times New Roman"/>
                <a:cs typeface="Times New Roman"/>
              </a:rPr>
              <a:t>acquire</a:t>
            </a:r>
            <a:r>
              <a:rPr lang="en-US" sz="1200" spc="5" dirty="0" smtClean="0">
                <a:latin typeface="Times New Roman"/>
                <a:cs typeface="Times New Roman"/>
              </a:rPr>
              <a:t> </a:t>
            </a:r>
            <a:r>
              <a:rPr lang="en-US" sz="1200" dirty="0" smtClean="0">
                <a:latin typeface="Times New Roman"/>
                <a:cs typeface="Times New Roman"/>
              </a:rPr>
              <a:t>new</a:t>
            </a:r>
            <a:r>
              <a:rPr lang="en-US" sz="1200" spc="25" dirty="0" smtClean="0">
                <a:latin typeface="Times New Roman"/>
                <a:cs typeface="Times New Roman"/>
              </a:rPr>
              <a:t> </a:t>
            </a:r>
            <a:r>
              <a:rPr lang="en-US" sz="1200" dirty="0" smtClean="0">
                <a:latin typeface="Times New Roman"/>
                <a:cs typeface="Times New Roman"/>
              </a:rPr>
              <a:t>customers</a:t>
            </a:r>
            <a:r>
              <a:rPr lang="en-US" sz="1200" spc="20" dirty="0" smtClean="0">
                <a:latin typeface="Times New Roman"/>
                <a:cs typeface="Times New Roman"/>
              </a:rPr>
              <a:t> </a:t>
            </a:r>
            <a:r>
              <a:rPr lang="en-US" sz="1200" dirty="0" smtClean="0">
                <a:latin typeface="Times New Roman"/>
                <a:cs typeface="Times New Roman"/>
              </a:rPr>
              <a:t>can</a:t>
            </a:r>
            <a:r>
              <a:rPr lang="en-US" sz="1200" spc="20" dirty="0" smtClean="0">
                <a:latin typeface="Times New Roman"/>
                <a:cs typeface="Times New Roman"/>
              </a:rPr>
              <a:t> </a:t>
            </a:r>
            <a:r>
              <a:rPr lang="en-US" sz="1200" spc="-25" dirty="0" smtClean="0">
                <a:latin typeface="Times New Roman"/>
                <a:cs typeface="Times New Roman"/>
              </a:rPr>
              <a:t>be </a:t>
            </a:r>
            <a:r>
              <a:rPr lang="en-US" sz="1200" dirty="0" smtClean="0">
                <a:latin typeface="Times New Roman"/>
                <a:cs typeface="Times New Roman"/>
              </a:rPr>
              <a:t>done</a:t>
            </a:r>
            <a:r>
              <a:rPr lang="en-US" sz="1200" spc="-20" dirty="0" smtClean="0">
                <a:latin typeface="Times New Roman"/>
                <a:cs typeface="Times New Roman"/>
              </a:rPr>
              <a:t> </a:t>
            </a:r>
            <a:r>
              <a:rPr lang="en-US" sz="1200" dirty="0" smtClean="0">
                <a:latin typeface="Times New Roman"/>
                <a:cs typeface="Times New Roman"/>
              </a:rPr>
              <a:t>by</a:t>
            </a:r>
            <a:r>
              <a:rPr lang="en-US" sz="1200" spc="-5" dirty="0" smtClean="0">
                <a:latin typeface="Times New Roman"/>
                <a:cs typeface="Times New Roman"/>
              </a:rPr>
              <a:t> </a:t>
            </a:r>
            <a:r>
              <a:rPr lang="en-US" sz="1200" dirty="0" smtClean="0">
                <a:latin typeface="Times New Roman"/>
                <a:cs typeface="Times New Roman"/>
              </a:rPr>
              <a:t>Tata </a:t>
            </a:r>
            <a:r>
              <a:rPr lang="en-US" sz="1200" spc="-10" dirty="0" smtClean="0">
                <a:latin typeface="Times New Roman"/>
                <a:cs typeface="Times New Roman"/>
              </a:rPr>
              <a:t>Motors</a:t>
            </a:r>
            <a:endParaRPr lang="en-US" sz="1200" dirty="0" smtClean="0">
              <a:latin typeface="Times New Roman"/>
              <a:cs typeface="Times New Roman"/>
            </a:endParaRPr>
          </a:p>
          <a:p>
            <a:pPr marL="469900" lvl="4">
              <a:lnSpc>
                <a:spcPct val="100000"/>
              </a:lnSpc>
              <a:spcBef>
                <a:spcPts val="640"/>
              </a:spcBef>
              <a:buFont typeface="Times New Roman"/>
              <a:buAutoNum type="arabicPeriod"/>
              <a:tabLst>
                <a:tab pos="469900" algn="l"/>
              </a:tabLst>
            </a:pPr>
            <a:r>
              <a:rPr lang="en-US" sz="1200" dirty="0" smtClean="0">
                <a:latin typeface="Times New Roman"/>
                <a:cs typeface="Times New Roman"/>
              </a:rPr>
              <a:t>Leveraging</a:t>
            </a:r>
            <a:r>
              <a:rPr lang="en-US" sz="1200" spc="-15" dirty="0" smtClean="0">
                <a:latin typeface="Times New Roman"/>
                <a:cs typeface="Times New Roman"/>
              </a:rPr>
              <a:t> </a:t>
            </a:r>
            <a:r>
              <a:rPr lang="en-US" sz="1200" dirty="0" smtClean="0">
                <a:latin typeface="Times New Roman"/>
                <a:cs typeface="Times New Roman"/>
              </a:rPr>
              <a:t>mergers</a:t>
            </a:r>
            <a:r>
              <a:rPr lang="en-US" sz="1200" spc="-15" dirty="0" smtClean="0">
                <a:latin typeface="Times New Roman"/>
                <a:cs typeface="Times New Roman"/>
              </a:rPr>
              <a:t> </a:t>
            </a:r>
            <a:r>
              <a:rPr lang="en-US" sz="1200" dirty="0" smtClean="0">
                <a:latin typeface="Times New Roman"/>
                <a:cs typeface="Times New Roman"/>
              </a:rPr>
              <a:t>and</a:t>
            </a:r>
            <a:r>
              <a:rPr lang="en-US" sz="1200" spc="-5" dirty="0" smtClean="0">
                <a:latin typeface="Times New Roman"/>
                <a:cs typeface="Times New Roman"/>
              </a:rPr>
              <a:t> </a:t>
            </a:r>
            <a:r>
              <a:rPr lang="en-US" sz="1200" dirty="0" smtClean="0">
                <a:latin typeface="Times New Roman"/>
                <a:cs typeface="Times New Roman"/>
              </a:rPr>
              <a:t>acquisitions</a:t>
            </a:r>
            <a:r>
              <a:rPr lang="en-US" sz="1200" spc="-15" dirty="0" smtClean="0">
                <a:latin typeface="Times New Roman"/>
                <a:cs typeface="Times New Roman"/>
              </a:rPr>
              <a:t> </a:t>
            </a:r>
            <a:r>
              <a:rPr lang="en-US" sz="1200" dirty="0" smtClean="0">
                <a:latin typeface="Times New Roman"/>
                <a:cs typeface="Times New Roman"/>
              </a:rPr>
              <a:t>to</a:t>
            </a:r>
            <a:r>
              <a:rPr lang="en-US" sz="1200" spc="-10" dirty="0" smtClean="0">
                <a:latin typeface="Times New Roman"/>
                <a:cs typeface="Times New Roman"/>
              </a:rPr>
              <a:t> </a:t>
            </a:r>
            <a:r>
              <a:rPr lang="en-US" sz="1200" dirty="0" smtClean="0">
                <a:latin typeface="Times New Roman"/>
                <a:cs typeface="Times New Roman"/>
              </a:rPr>
              <a:t>acquire</a:t>
            </a:r>
            <a:r>
              <a:rPr lang="en-US" sz="1200" spc="-25" dirty="0" smtClean="0">
                <a:latin typeface="Times New Roman"/>
                <a:cs typeface="Times New Roman"/>
              </a:rPr>
              <a:t> </a:t>
            </a:r>
            <a:r>
              <a:rPr lang="en-US" sz="1200" dirty="0" smtClean="0">
                <a:latin typeface="Times New Roman"/>
                <a:cs typeface="Times New Roman"/>
              </a:rPr>
              <a:t>newer</a:t>
            </a:r>
            <a:r>
              <a:rPr lang="en-US" sz="1200" spc="-20" dirty="0" smtClean="0">
                <a:latin typeface="Times New Roman"/>
                <a:cs typeface="Times New Roman"/>
              </a:rPr>
              <a:t> </a:t>
            </a:r>
            <a:r>
              <a:rPr lang="en-US" sz="1200" spc="-10" dirty="0" smtClean="0">
                <a:latin typeface="Times New Roman"/>
                <a:cs typeface="Times New Roman"/>
              </a:rPr>
              <a:t>technology</a:t>
            </a:r>
            <a:endParaRPr lang="en-US" sz="1200" dirty="0" smtClean="0">
              <a:latin typeface="Times New Roman"/>
              <a:cs typeface="Times New Roman"/>
            </a:endParaRP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778" y="0"/>
            <a:ext cx="9905999" cy="3541714"/>
          </a:xfrm>
        </p:spPr>
        <p:txBody>
          <a:bodyPr>
            <a:normAutofit/>
          </a:bodyPr>
          <a:lstStyle/>
          <a:p>
            <a:pPr>
              <a:lnSpc>
                <a:spcPct val="100000"/>
              </a:lnSpc>
              <a:spcBef>
                <a:spcPts val="5"/>
              </a:spcBef>
            </a:pPr>
            <a:endParaRPr lang="en-US" sz="1100" dirty="0" smtClean="0">
              <a:latin typeface="Times New Roman"/>
              <a:cs typeface="Times New Roman"/>
            </a:endParaRPr>
          </a:p>
          <a:p>
            <a:pPr marL="469900" marR="5080">
              <a:lnSpc>
                <a:spcPct val="143300"/>
              </a:lnSpc>
              <a:buFont typeface="Times New Roman"/>
              <a:buAutoNum type="arabicPeriod" startAt="5"/>
              <a:tabLst>
                <a:tab pos="469900" algn="l"/>
              </a:tabLst>
            </a:pPr>
            <a:r>
              <a:rPr lang="en-US" sz="1100" dirty="0" smtClean="0">
                <a:latin typeface="Times New Roman"/>
                <a:cs typeface="Times New Roman"/>
              </a:rPr>
              <a:t>Tata</a:t>
            </a:r>
            <a:r>
              <a:rPr lang="en-US" sz="1100" spc="190" dirty="0" smtClean="0">
                <a:latin typeface="Times New Roman"/>
                <a:cs typeface="Times New Roman"/>
              </a:rPr>
              <a:t> </a:t>
            </a:r>
            <a:r>
              <a:rPr lang="en-US" sz="1100" dirty="0" smtClean="0">
                <a:latin typeface="Times New Roman"/>
                <a:cs typeface="Times New Roman"/>
              </a:rPr>
              <a:t>Motors</a:t>
            </a:r>
            <a:r>
              <a:rPr lang="en-US" sz="1100" spc="200" dirty="0" smtClean="0">
                <a:latin typeface="Times New Roman"/>
                <a:cs typeface="Times New Roman"/>
              </a:rPr>
              <a:t> </a:t>
            </a:r>
            <a:r>
              <a:rPr lang="en-US" sz="1100" dirty="0" smtClean="0">
                <a:latin typeface="Times New Roman"/>
                <a:cs typeface="Times New Roman"/>
              </a:rPr>
              <a:t>can</a:t>
            </a:r>
            <a:r>
              <a:rPr lang="en-US" sz="1100" spc="190" dirty="0" smtClean="0">
                <a:latin typeface="Times New Roman"/>
                <a:cs typeface="Times New Roman"/>
              </a:rPr>
              <a:t> </a:t>
            </a:r>
            <a:r>
              <a:rPr lang="en-US" sz="1100" dirty="0" smtClean="0">
                <a:latin typeface="Times New Roman"/>
                <a:cs typeface="Times New Roman"/>
              </a:rPr>
              <a:t>boost</a:t>
            </a:r>
            <a:r>
              <a:rPr lang="en-US" sz="1100" spc="200" dirty="0" smtClean="0">
                <a:latin typeface="Times New Roman"/>
                <a:cs typeface="Times New Roman"/>
              </a:rPr>
              <a:t> </a:t>
            </a:r>
            <a:r>
              <a:rPr lang="en-US" sz="1100" dirty="0" smtClean="0">
                <a:latin typeface="Times New Roman"/>
                <a:cs typeface="Times New Roman"/>
              </a:rPr>
              <a:t>business</a:t>
            </a:r>
            <a:r>
              <a:rPr lang="en-US" sz="1100" spc="195" dirty="0" smtClean="0">
                <a:latin typeface="Times New Roman"/>
                <a:cs typeface="Times New Roman"/>
              </a:rPr>
              <a:t> </a:t>
            </a:r>
            <a:r>
              <a:rPr lang="en-US" sz="1100" dirty="0" smtClean="0">
                <a:latin typeface="Times New Roman"/>
                <a:cs typeface="Times New Roman"/>
              </a:rPr>
              <a:t>by</a:t>
            </a:r>
            <a:r>
              <a:rPr lang="en-US" sz="1100" spc="195" dirty="0" smtClean="0">
                <a:latin typeface="Times New Roman"/>
                <a:cs typeface="Times New Roman"/>
              </a:rPr>
              <a:t> </a:t>
            </a:r>
            <a:r>
              <a:rPr lang="en-US" sz="1100" dirty="0" smtClean="0">
                <a:latin typeface="Times New Roman"/>
                <a:cs typeface="Times New Roman"/>
              </a:rPr>
              <a:t>augmenting</a:t>
            </a:r>
            <a:r>
              <a:rPr lang="en-US" sz="1100" spc="185" dirty="0" smtClean="0">
                <a:latin typeface="Times New Roman"/>
                <a:cs typeface="Times New Roman"/>
              </a:rPr>
              <a:t> </a:t>
            </a:r>
            <a:r>
              <a:rPr lang="en-US" sz="1100" dirty="0" smtClean="0">
                <a:latin typeface="Times New Roman"/>
                <a:cs typeface="Times New Roman"/>
              </a:rPr>
              <a:t>the</a:t>
            </a:r>
            <a:r>
              <a:rPr lang="en-US" sz="1100" spc="190" dirty="0" smtClean="0">
                <a:latin typeface="Times New Roman"/>
                <a:cs typeface="Times New Roman"/>
              </a:rPr>
              <a:t> </a:t>
            </a:r>
            <a:r>
              <a:rPr lang="en-US" sz="1100" dirty="0" smtClean="0">
                <a:latin typeface="Times New Roman"/>
                <a:cs typeface="Times New Roman"/>
              </a:rPr>
              <a:t>distribution</a:t>
            </a:r>
            <a:r>
              <a:rPr lang="en-US" sz="1100" spc="185" dirty="0" smtClean="0">
                <a:latin typeface="Times New Roman"/>
                <a:cs typeface="Times New Roman"/>
              </a:rPr>
              <a:t> </a:t>
            </a:r>
            <a:r>
              <a:rPr lang="en-US" sz="1100" dirty="0" smtClean="0">
                <a:latin typeface="Times New Roman"/>
                <a:cs typeface="Times New Roman"/>
              </a:rPr>
              <a:t>and</a:t>
            </a:r>
            <a:r>
              <a:rPr lang="en-US" sz="1100" spc="190" dirty="0" smtClean="0">
                <a:latin typeface="Times New Roman"/>
                <a:cs typeface="Times New Roman"/>
              </a:rPr>
              <a:t> </a:t>
            </a:r>
            <a:r>
              <a:rPr lang="en-US" sz="1100" spc="-10" dirty="0" smtClean="0">
                <a:latin typeface="Times New Roman"/>
                <a:cs typeface="Times New Roman"/>
              </a:rPr>
              <a:t>service </a:t>
            </a:r>
            <a:r>
              <a:rPr lang="en-US" sz="1100" dirty="0" smtClean="0">
                <a:latin typeface="Times New Roman"/>
                <a:cs typeface="Times New Roman"/>
              </a:rPr>
              <a:t>network</a:t>
            </a:r>
            <a:r>
              <a:rPr lang="en-US" sz="1100" spc="-10" dirty="0" smtClean="0">
                <a:latin typeface="Times New Roman"/>
                <a:cs typeface="Times New Roman"/>
              </a:rPr>
              <a:t> </a:t>
            </a:r>
            <a:r>
              <a:rPr lang="en-US" sz="1100" dirty="0" smtClean="0">
                <a:latin typeface="Times New Roman"/>
                <a:cs typeface="Times New Roman"/>
              </a:rPr>
              <a:t>in</a:t>
            </a:r>
            <a:r>
              <a:rPr lang="en-US" sz="1100" spc="-5" dirty="0" smtClean="0">
                <a:latin typeface="Times New Roman"/>
                <a:cs typeface="Times New Roman"/>
              </a:rPr>
              <a:t> </a:t>
            </a:r>
            <a:r>
              <a:rPr lang="en-US" sz="1100" dirty="0" smtClean="0">
                <a:latin typeface="Times New Roman"/>
                <a:cs typeface="Times New Roman"/>
              </a:rPr>
              <a:t>various</a:t>
            </a:r>
            <a:r>
              <a:rPr lang="en-US" sz="1100" spc="-5" dirty="0" smtClean="0">
                <a:latin typeface="Times New Roman"/>
                <a:cs typeface="Times New Roman"/>
              </a:rPr>
              <a:t> </a:t>
            </a:r>
            <a:r>
              <a:rPr lang="en-US" sz="1100" spc="-10" dirty="0" smtClean="0">
                <a:latin typeface="Times New Roman"/>
                <a:cs typeface="Times New Roman"/>
              </a:rPr>
              <a:t>countries</a:t>
            </a:r>
            <a:endParaRPr lang="en-US" sz="1100" dirty="0" smtClean="0">
              <a:latin typeface="Times New Roman"/>
              <a:cs typeface="Times New Roman"/>
            </a:endParaRPr>
          </a:p>
          <a:p>
            <a:pPr marL="12700">
              <a:lnSpc>
                <a:spcPct val="100000"/>
              </a:lnSpc>
              <a:buNone/>
            </a:pPr>
            <a:r>
              <a:rPr lang="en-US" sz="1100" b="1" spc="-10" dirty="0" smtClean="0">
                <a:latin typeface="Times New Roman"/>
                <a:cs typeface="Times New Roman"/>
              </a:rPr>
              <a:t>Threats</a:t>
            </a:r>
            <a:r>
              <a:rPr lang="en-US" sz="1100" b="1" spc="-10" dirty="0" smtClean="0">
                <a:latin typeface="Times New Roman"/>
                <a:cs typeface="Times New Roman"/>
              </a:rPr>
              <a:t>:</a:t>
            </a:r>
            <a:endParaRPr lang="en-US" sz="1100" dirty="0" smtClean="0">
              <a:latin typeface="Times New Roman"/>
              <a:cs typeface="Times New Roman"/>
            </a:endParaRPr>
          </a:p>
          <a:p>
            <a:pPr>
              <a:lnSpc>
                <a:spcPct val="100000"/>
              </a:lnSpc>
              <a:spcBef>
                <a:spcPts val="45"/>
              </a:spcBef>
            </a:pPr>
            <a:endParaRPr lang="en-US" sz="1100" dirty="0" smtClean="0">
              <a:latin typeface="Times New Roman"/>
              <a:cs typeface="Times New Roman"/>
            </a:endParaRPr>
          </a:p>
          <a:p>
            <a:pPr marL="469900" lvl="1">
              <a:lnSpc>
                <a:spcPct val="100000"/>
              </a:lnSpc>
              <a:spcBef>
                <a:spcPts val="5"/>
              </a:spcBef>
              <a:buFont typeface="Times New Roman"/>
              <a:buAutoNum type="arabicPeriod"/>
              <a:tabLst>
                <a:tab pos="469900" algn="l"/>
              </a:tabLst>
            </a:pPr>
            <a:r>
              <a:rPr lang="en-US" sz="1100" dirty="0" smtClean="0">
                <a:latin typeface="Times New Roman"/>
                <a:cs typeface="Times New Roman"/>
              </a:rPr>
              <a:t>Increasing</a:t>
            </a:r>
            <a:r>
              <a:rPr lang="en-US" sz="1100" spc="-15" dirty="0" smtClean="0">
                <a:latin typeface="Times New Roman"/>
                <a:cs typeface="Times New Roman"/>
              </a:rPr>
              <a:t> </a:t>
            </a:r>
            <a:r>
              <a:rPr lang="en-US" sz="1100" dirty="0" smtClean="0">
                <a:latin typeface="Times New Roman"/>
                <a:cs typeface="Times New Roman"/>
              </a:rPr>
              <a:t>fuel</a:t>
            </a:r>
            <a:r>
              <a:rPr lang="en-US" sz="1100" spc="-10" dirty="0" smtClean="0">
                <a:latin typeface="Times New Roman"/>
                <a:cs typeface="Times New Roman"/>
              </a:rPr>
              <a:t> costs</a:t>
            </a:r>
            <a:endParaRPr lang="en-US" sz="1100" dirty="0" smtClean="0">
              <a:latin typeface="Times New Roman"/>
              <a:cs typeface="Times New Roman"/>
            </a:endParaRPr>
          </a:p>
          <a:p>
            <a:pPr marL="469900" marR="5080" lvl="1">
              <a:lnSpc>
                <a:spcPct val="143300"/>
              </a:lnSpc>
              <a:spcBef>
                <a:spcPts val="10"/>
              </a:spcBef>
              <a:buFont typeface="Times New Roman"/>
              <a:buAutoNum type="arabicPeriod"/>
              <a:tabLst>
                <a:tab pos="469900" algn="l"/>
              </a:tabLst>
            </a:pPr>
            <a:r>
              <a:rPr lang="en-US" sz="1100" dirty="0" smtClean="0">
                <a:latin typeface="Times New Roman"/>
                <a:cs typeface="Times New Roman"/>
              </a:rPr>
              <a:t>Competition</a:t>
            </a:r>
            <a:r>
              <a:rPr lang="en-US" sz="1100" spc="204" dirty="0" smtClean="0">
                <a:latin typeface="Times New Roman"/>
                <a:cs typeface="Times New Roman"/>
              </a:rPr>
              <a:t> </a:t>
            </a:r>
            <a:r>
              <a:rPr lang="en-US" sz="1100" dirty="0" smtClean="0">
                <a:latin typeface="Times New Roman"/>
                <a:cs typeface="Times New Roman"/>
              </a:rPr>
              <a:t>from</a:t>
            </a:r>
            <a:r>
              <a:rPr lang="en-US" sz="1100" spc="204" dirty="0" smtClean="0">
                <a:latin typeface="Times New Roman"/>
                <a:cs typeface="Times New Roman"/>
              </a:rPr>
              <a:t> </a:t>
            </a:r>
            <a:r>
              <a:rPr lang="en-US" sz="1100" dirty="0" smtClean="0">
                <a:latin typeface="Times New Roman"/>
                <a:cs typeface="Times New Roman"/>
              </a:rPr>
              <a:t>other</a:t>
            </a:r>
            <a:r>
              <a:rPr lang="en-US" sz="1100" spc="185" dirty="0" smtClean="0">
                <a:latin typeface="Times New Roman"/>
                <a:cs typeface="Times New Roman"/>
              </a:rPr>
              <a:t> </a:t>
            </a:r>
            <a:r>
              <a:rPr lang="en-US" sz="1100" dirty="0" smtClean="0">
                <a:latin typeface="Times New Roman"/>
                <a:cs typeface="Times New Roman"/>
              </a:rPr>
              <a:t>big</a:t>
            </a:r>
            <a:r>
              <a:rPr lang="en-US" sz="1100" spc="210" dirty="0" smtClean="0">
                <a:latin typeface="Times New Roman"/>
                <a:cs typeface="Times New Roman"/>
              </a:rPr>
              <a:t> </a:t>
            </a:r>
            <a:r>
              <a:rPr lang="en-US" sz="1100" dirty="0" smtClean="0">
                <a:latin typeface="Times New Roman"/>
                <a:cs typeface="Times New Roman"/>
              </a:rPr>
              <a:t>automobile</a:t>
            </a:r>
            <a:r>
              <a:rPr lang="en-US" sz="1100" spc="200" dirty="0" smtClean="0">
                <a:latin typeface="Times New Roman"/>
                <a:cs typeface="Times New Roman"/>
              </a:rPr>
              <a:t> </a:t>
            </a:r>
            <a:r>
              <a:rPr lang="en-US" sz="1100" dirty="0" smtClean="0">
                <a:latin typeface="Times New Roman"/>
                <a:cs typeface="Times New Roman"/>
              </a:rPr>
              <a:t>giants</a:t>
            </a:r>
            <a:r>
              <a:rPr lang="en-US" sz="1100" spc="190" dirty="0" smtClean="0">
                <a:latin typeface="Times New Roman"/>
                <a:cs typeface="Times New Roman"/>
              </a:rPr>
              <a:t> </a:t>
            </a:r>
            <a:r>
              <a:rPr lang="en-US" sz="1100" dirty="0" smtClean="0">
                <a:latin typeface="Times New Roman"/>
                <a:cs typeface="Times New Roman"/>
              </a:rPr>
              <a:t>means</a:t>
            </a:r>
            <a:r>
              <a:rPr lang="en-US" sz="1100" spc="210" dirty="0" smtClean="0">
                <a:latin typeface="Times New Roman"/>
                <a:cs typeface="Times New Roman"/>
              </a:rPr>
              <a:t> </a:t>
            </a:r>
            <a:r>
              <a:rPr lang="en-US" sz="1100" dirty="0" smtClean="0">
                <a:latin typeface="Times New Roman"/>
                <a:cs typeface="Times New Roman"/>
              </a:rPr>
              <a:t>reduced</a:t>
            </a:r>
            <a:r>
              <a:rPr lang="en-US" sz="1100" spc="200" dirty="0" smtClean="0">
                <a:latin typeface="Times New Roman"/>
                <a:cs typeface="Times New Roman"/>
              </a:rPr>
              <a:t> </a:t>
            </a:r>
            <a:r>
              <a:rPr lang="en-US" sz="1100" dirty="0" smtClean="0">
                <a:latin typeface="Times New Roman"/>
                <a:cs typeface="Times New Roman"/>
              </a:rPr>
              <a:t>market</a:t>
            </a:r>
            <a:r>
              <a:rPr lang="en-US" sz="1100" spc="204" dirty="0" smtClean="0">
                <a:latin typeface="Times New Roman"/>
                <a:cs typeface="Times New Roman"/>
              </a:rPr>
              <a:t> </a:t>
            </a:r>
            <a:r>
              <a:rPr lang="en-US" sz="1100" spc="-10" dirty="0" smtClean="0">
                <a:latin typeface="Times New Roman"/>
                <a:cs typeface="Times New Roman"/>
              </a:rPr>
              <a:t>share </a:t>
            </a:r>
            <a:r>
              <a:rPr lang="en-US" sz="1100" dirty="0" smtClean="0">
                <a:latin typeface="Times New Roman"/>
                <a:cs typeface="Times New Roman"/>
              </a:rPr>
              <a:t>for</a:t>
            </a:r>
            <a:r>
              <a:rPr lang="en-US" sz="1100" spc="-25" dirty="0" smtClean="0">
                <a:latin typeface="Times New Roman"/>
                <a:cs typeface="Times New Roman"/>
              </a:rPr>
              <a:t> </a:t>
            </a:r>
            <a:r>
              <a:rPr lang="en-US" sz="1100" dirty="0" smtClean="0">
                <a:latin typeface="Times New Roman"/>
                <a:cs typeface="Times New Roman"/>
              </a:rPr>
              <a:t>Tata</a:t>
            </a:r>
            <a:r>
              <a:rPr lang="en-US" sz="1100" spc="-5" dirty="0" smtClean="0">
                <a:latin typeface="Times New Roman"/>
                <a:cs typeface="Times New Roman"/>
              </a:rPr>
              <a:t> </a:t>
            </a:r>
            <a:r>
              <a:rPr lang="en-US" sz="1100" spc="-10" dirty="0" smtClean="0">
                <a:latin typeface="Times New Roman"/>
                <a:cs typeface="Times New Roman"/>
              </a:rPr>
              <a:t>Motors</a:t>
            </a:r>
            <a:endParaRPr lang="en-US" sz="1100" dirty="0" smtClean="0">
              <a:latin typeface="Times New Roman"/>
              <a:cs typeface="Times New Roman"/>
            </a:endParaRPr>
          </a:p>
          <a:p>
            <a:pPr marL="469900" lvl="1">
              <a:lnSpc>
                <a:spcPct val="100000"/>
              </a:lnSpc>
              <a:spcBef>
                <a:spcPts val="635"/>
              </a:spcBef>
              <a:buFont typeface="Times New Roman"/>
              <a:buAutoNum type="arabicPeriod"/>
              <a:tabLst>
                <a:tab pos="469900" algn="l"/>
              </a:tabLst>
            </a:pPr>
            <a:r>
              <a:rPr lang="en-US" sz="1100" dirty="0" smtClean="0">
                <a:latin typeface="Times New Roman"/>
                <a:cs typeface="Times New Roman"/>
              </a:rPr>
              <a:t>Competitive</a:t>
            </a:r>
            <a:r>
              <a:rPr lang="en-US" sz="1100" spc="-10" dirty="0" smtClean="0">
                <a:latin typeface="Times New Roman"/>
                <a:cs typeface="Times New Roman"/>
              </a:rPr>
              <a:t> </a:t>
            </a:r>
            <a:r>
              <a:rPr lang="en-US" sz="1100" dirty="0" smtClean="0">
                <a:latin typeface="Times New Roman"/>
                <a:cs typeface="Times New Roman"/>
              </a:rPr>
              <a:t>products</a:t>
            </a:r>
            <a:r>
              <a:rPr lang="en-US" sz="1100" spc="-10" dirty="0" smtClean="0">
                <a:latin typeface="Times New Roman"/>
                <a:cs typeface="Times New Roman"/>
              </a:rPr>
              <a:t> </a:t>
            </a:r>
            <a:r>
              <a:rPr lang="en-US" sz="1100" dirty="0" smtClean="0">
                <a:latin typeface="Times New Roman"/>
                <a:cs typeface="Times New Roman"/>
              </a:rPr>
              <a:t>offering</a:t>
            </a:r>
            <a:r>
              <a:rPr lang="en-US" sz="1100" spc="-10" dirty="0" smtClean="0">
                <a:latin typeface="Times New Roman"/>
                <a:cs typeface="Times New Roman"/>
              </a:rPr>
              <a:t> </a:t>
            </a:r>
            <a:r>
              <a:rPr lang="en-US" sz="1100" dirty="0" smtClean="0">
                <a:latin typeface="Times New Roman"/>
                <a:cs typeface="Times New Roman"/>
              </a:rPr>
              <a:t>same</a:t>
            </a:r>
            <a:r>
              <a:rPr lang="en-US" sz="1100" spc="-10" dirty="0" smtClean="0">
                <a:latin typeface="Times New Roman"/>
                <a:cs typeface="Times New Roman"/>
              </a:rPr>
              <a:t> </a:t>
            </a:r>
            <a:r>
              <a:rPr lang="en-US" sz="1100" dirty="0" smtClean="0">
                <a:latin typeface="Times New Roman"/>
                <a:cs typeface="Times New Roman"/>
              </a:rPr>
              <a:t>level</a:t>
            </a:r>
            <a:r>
              <a:rPr lang="en-US" sz="1100" spc="-10" dirty="0" smtClean="0">
                <a:latin typeface="Times New Roman"/>
                <a:cs typeface="Times New Roman"/>
              </a:rPr>
              <a:t> </a:t>
            </a:r>
            <a:r>
              <a:rPr lang="en-US" sz="1100" dirty="0" smtClean="0">
                <a:latin typeface="Times New Roman"/>
                <a:cs typeface="Times New Roman"/>
              </a:rPr>
              <a:t>features at</a:t>
            </a:r>
            <a:r>
              <a:rPr lang="en-US" sz="1100" spc="-10" dirty="0" smtClean="0">
                <a:latin typeface="Times New Roman"/>
                <a:cs typeface="Times New Roman"/>
              </a:rPr>
              <a:t> </a:t>
            </a:r>
            <a:r>
              <a:rPr lang="en-US" sz="1100" dirty="0" smtClean="0">
                <a:latin typeface="Times New Roman"/>
                <a:cs typeface="Times New Roman"/>
              </a:rPr>
              <a:t>a</a:t>
            </a:r>
            <a:r>
              <a:rPr lang="en-US" sz="1100" spc="-10" dirty="0" smtClean="0">
                <a:latin typeface="Times New Roman"/>
                <a:cs typeface="Times New Roman"/>
              </a:rPr>
              <a:t> </a:t>
            </a:r>
            <a:r>
              <a:rPr lang="en-US" sz="1100" dirty="0" smtClean="0">
                <a:latin typeface="Times New Roman"/>
                <a:cs typeface="Times New Roman"/>
              </a:rPr>
              <a:t>lesser</a:t>
            </a:r>
            <a:r>
              <a:rPr lang="en-US" sz="1100" spc="-20" dirty="0" smtClean="0">
                <a:latin typeface="Times New Roman"/>
                <a:cs typeface="Times New Roman"/>
              </a:rPr>
              <a:t> </a:t>
            </a:r>
            <a:r>
              <a:rPr lang="en-US" sz="1100" spc="-10" dirty="0" smtClean="0">
                <a:latin typeface="Times New Roman"/>
                <a:cs typeface="Times New Roman"/>
              </a:rPr>
              <a:t>price</a:t>
            </a:r>
            <a:endParaRPr lang="en-US" sz="1100" dirty="0" smtClean="0">
              <a:latin typeface="Times New Roman"/>
              <a:cs typeface="Times New Roman"/>
            </a:endParaRPr>
          </a:p>
          <a:p>
            <a:pPr marL="469900" lvl="1">
              <a:lnSpc>
                <a:spcPct val="100000"/>
              </a:lnSpc>
              <a:spcBef>
                <a:spcPts val="625"/>
              </a:spcBef>
              <a:buFont typeface="Times New Roman"/>
              <a:buAutoNum type="arabicPeriod"/>
              <a:tabLst>
                <a:tab pos="469900" algn="l"/>
              </a:tabLst>
            </a:pPr>
            <a:r>
              <a:rPr lang="en-US" sz="1100" dirty="0" smtClean="0">
                <a:latin typeface="Times New Roman"/>
                <a:cs typeface="Times New Roman"/>
              </a:rPr>
              <a:t>Product</a:t>
            </a:r>
            <a:r>
              <a:rPr lang="en-US" sz="1100" spc="-10" dirty="0" smtClean="0">
                <a:latin typeface="Times New Roman"/>
                <a:cs typeface="Times New Roman"/>
              </a:rPr>
              <a:t> </a:t>
            </a:r>
            <a:r>
              <a:rPr lang="en-US" sz="1100" dirty="0" smtClean="0">
                <a:latin typeface="Times New Roman"/>
                <a:cs typeface="Times New Roman"/>
              </a:rPr>
              <a:t>innovations</a:t>
            </a:r>
            <a:r>
              <a:rPr lang="en-US" sz="1100" spc="-10" dirty="0" smtClean="0">
                <a:latin typeface="Times New Roman"/>
                <a:cs typeface="Times New Roman"/>
              </a:rPr>
              <a:t> </a:t>
            </a:r>
            <a:r>
              <a:rPr lang="en-US" sz="1100" dirty="0" smtClean="0">
                <a:latin typeface="Times New Roman"/>
                <a:cs typeface="Times New Roman"/>
              </a:rPr>
              <a:t>and</a:t>
            </a:r>
            <a:r>
              <a:rPr lang="en-US" sz="1100" spc="-10" dirty="0" smtClean="0">
                <a:latin typeface="Times New Roman"/>
                <a:cs typeface="Times New Roman"/>
              </a:rPr>
              <a:t> </a:t>
            </a:r>
            <a:r>
              <a:rPr lang="en-US" sz="1100" dirty="0" smtClean="0">
                <a:latin typeface="Times New Roman"/>
                <a:cs typeface="Times New Roman"/>
              </a:rPr>
              <a:t>frugal</a:t>
            </a:r>
            <a:r>
              <a:rPr lang="en-US" sz="1100" spc="-10" dirty="0" smtClean="0">
                <a:latin typeface="Times New Roman"/>
                <a:cs typeface="Times New Roman"/>
              </a:rPr>
              <a:t> </a:t>
            </a:r>
            <a:r>
              <a:rPr lang="en-US" sz="1100" dirty="0" smtClean="0">
                <a:latin typeface="Times New Roman"/>
                <a:cs typeface="Times New Roman"/>
              </a:rPr>
              <a:t>engineering</a:t>
            </a:r>
            <a:r>
              <a:rPr lang="en-US" sz="1100" spc="-10" dirty="0" smtClean="0">
                <a:latin typeface="Times New Roman"/>
                <a:cs typeface="Times New Roman"/>
              </a:rPr>
              <a:t> </a:t>
            </a:r>
            <a:r>
              <a:rPr lang="en-US" sz="1100" dirty="0" smtClean="0">
                <a:latin typeface="Times New Roman"/>
                <a:cs typeface="Times New Roman"/>
              </a:rPr>
              <a:t>by</a:t>
            </a:r>
            <a:r>
              <a:rPr lang="en-US" sz="1100" spc="-10" dirty="0" smtClean="0">
                <a:latin typeface="Times New Roman"/>
                <a:cs typeface="Times New Roman"/>
              </a:rPr>
              <a:t> competitors</a:t>
            </a:r>
            <a:endParaRPr lang="en-US" sz="1100" dirty="0" smtClean="0">
              <a:latin typeface="Times New Roman"/>
              <a:cs typeface="Times New Roman"/>
            </a:endParaRPr>
          </a:p>
          <a:p>
            <a:pPr marL="12700">
              <a:lnSpc>
                <a:spcPct val="100000"/>
              </a:lnSpc>
              <a:spcBef>
                <a:spcPts val="875"/>
              </a:spcBef>
              <a:buNone/>
              <a:tabLst>
                <a:tab pos="469265" algn="l"/>
              </a:tabLst>
            </a:pPr>
            <a:r>
              <a:rPr lang="en-US" sz="1100" b="1" spc="-25" dirty="0" smtClean="0">
                <a:latin typeface="Times New Roman"/>
                <a:cs typeface="Times New Roman"/>
              </a:rPr>
              <a:t>3.6</a:t>
            </a:r>
            <a:r>
              <a:rPr lang="en-US" sz="1100" b="1" dirty="0" smtClean="0">
                <a:latin typeface="Times New Roman"/>
                <a:cs typeface="Times New Roman"/>
              </a:rPr>
              <a:t>	Tata</a:t>
            </a:r>
            <a:r>
              <a:rPr lang="en-US" sz="1100" b="1" spc="-30" dirty="0" smtClean="0">
                <a:latin typeface="Times New Roman"/>
                <a:cs typeface="Times New Roman"/>
              </a:rPr>
              <a:t> </a:t>
            </a:r>
            <a:r>
              <a:rPr lang="en-US" sz="1100" b="1" dirty="0" smtClean="0">
                <a:latin typeface="Times New Roman"/>
                <a:cs typeface="Times New Roman"/>
              </a:rPr>
              <a:t>Motors</a:t>
            </a:r>
            <a:r>
              <a:rPr lang="en-US" sz="1100" b="1" spc="-25" dirty="0" smtClean="0">
                <a:latin typeface="Times New Roman"/>
                <a:cs typeface="Times New Roman"/>
              </a:rPr>
              <a:t> </a:t>
            </a:r>
            <a:r>
              <a:rPr lang="en-US" sz="1100" b="1" dirty="0" smtClean="0">
                <a:latin typeface="Times New Roman"/>
                <a:cs typeface="Times New Roman"/>
              </a:rPr>
              <a:t>Quality</a:t>
            </a:r>
            <a:r>
              <a:rPr lang="en-US" sz="1100" b="1" spc="-30" dirty="0" smtClean="0">
                <a:latin typeface="Times New Roman"/>
                <a:cs typeface="Times New Roman"/>
              </a:rPr>
              <a:t> </a:t>
            </a:r>
            <a:r>
              <a:rPr lang="en-US" sz="1100" b="1" spc="-10" dirty="0" smtClean="0">
                <a:latin typeface="Times New Roman"/>
                <a:cs typeface="Times New Roman"/>
              </a:rPr>
              <a:t>Policy</a:t>
            </a:r>
            <a:r>
              <a:rPr lang="en-US" sz="1100" b="1" spc="-10" dirty="0" smtClean="0">
                <a:latin typeface="Times New Roman"/>
                <a:cs typeface="Times New Roman"/>
              </a:rPr>
              <a:t>:</a:t>
            </a:r>
          </a:p>
          <a:p>
            <a:pPr marL="12700">
              <a:lnSpc>
                <a:spcPct val="100000"/>
              </a:lnSpc>
              <a:spcBef>
                <a:spcPts val="875"/>
              </a:spcBef>
              <a:tabLst>
                <a:tab pos="469265" algn="l"/>
              </a:tabLst>
            </a:pPr>
            <a:endParaRPr lang="en-US" sz="1100" dirty="0" smtClean="0">
              <a:latin typeface="Times New Roman"/>
              <a:cs typeface="Times New Roman"/>
            </a:endParaRPr>
          </a:p>
          <a:p>
            <a:endParaRPr lang="en-US" sz="1100" dirty="0"/>
          </a:p>
        </p:txBody>
      </p:sp>
      <p:pic>
        <p:nvPicPr>
          <p:cNvPr id="14" name="object 7"/>
          <p:cNvPicPr/>
          <p:nvPr/>
        </p:nvPicPr>
        <p:blipFill>
          <a:blip r:embed="rId2" cstate="print"/>
          <a:stretch>
            <a:fillRect/>
          </a:stretch>
        </p:blipFill>
        <p:spPr>
          <a:xfrm>
            <a:off x="2066925" y="2286000"/>
            <a:ext cx="933450" cy="1000124"/>
          </a:xfrm>
          <a:prstGeom prst="rect">
            <a:avLst/>
          </a:prstGeom>
        </p:spPr>
      </p:pic>
      <p:pic>
        <p:nvPicPr>
          <p:cNvPr id="15" name="object 8"/>
          <p:cNvPicPr/>
          <p:nvPr/>
        </p:nvPicPr>
        <p:blipFill>
          <a:blip r:embed="rId3" cstate="print"/>
          <a:stretch>
            <a:fillRect/>
          </a:stretch>
        </p:blipFill>
        <p:spPr>
          <a:xfrm>
            <a:off x="3524232" y="2285992"/>
            <a:ext cx="1543050" cy="981074"/>
          </a:xfrm>
          <a:prstGeom prst="rect">
            <a:avLst/>
          </a:prstGeom>
        </p:spPr>
      </p:pic>
      <p:sp>
        <p:nvSpPr>
          <p:cNvPr id="16" name="object 4"/>
          <p:cNvSpPr/>
          <p:nvPr/>
        </p:nvSpPr>
        <p:spPr>
          <a:xfrm>
            <a:off x="1353566" y="8591120"/>
            <a:ext cx="5312410" cy="6350"/>
          </a:xfrm>
          <a:custGeom>
            <a:avLst/>
            <a:gdLst/>
            <a:ahLst/>
            <a:cxnLst/>
            <a:rect l="l" t="t" r="r" b="b"/>
            <a:pathLst>
              <a:path w="5312409" h="6350">
                <a:moveTo>
                  <a:pt x="5312029" y="0"/>
                </a:moveTo>
                <a:lnTo>
                  <a:pt x="0" y="0"/>
                </a:lnTo>
                <a:lnTo>
                  <a:pt x="0" y="6096"/>
                </a:lnTo>
                <a:lnTo>
                  <a:pt x="5312029" y="6096"/>
                </a:lnTo>
                <a:lnTo>
                  <a:pt x="5312029" y="0"/>
                </a:lnTo>
                <a:close/>
              </a:path>
            </a:pathLst>
          </a:custGeom>
          <a:solidFill>
            <a:srgbClr val="4471C4"/>
          </a:solidFill>
        </p:spPr>
        <p:txBody>
          <a:bodyPr wrap="square" lIns="0" tIns="0" rIns="0" bIns="0" rtlCol="0"/>
          <a:lstStyle/>
          <a:p>
            <a:endParaRPr/>
          </a:p>
        </p:txBody>
      </p:sp>
      <p:sp>
        <p:nvSpPr>
          <p:cNvPr id="17" name="object 5"/>
          <p:cNvSpPr txBox="1"/>
          <p:nvPr/>
        </p:nvSpPr>
        <p:spPr>
          <a:xfrm>
            <a:off x="1381092" y="3357562"/>
            <a:ext cx="9808945" cy="1579150"/>
          </a:xfrm>
          <a:prstGeom prst="rect">
            <a:avLst/>
          </a:prstGeom>
        </p:spPr>
        <p:txBody>
          <a:bodyPr vert="horz" wrap="square" lIns="0" tIns="12700" rIns="0" bIns="0" rtlCol="0">
            <a:spAutoFit/>
          </a:bodyPr>
          <a:lstStyle/>
          <a:p>
            <a:pPr marL="12700" algn="just">
              <a:lnSpc>
                <a:spcPct val="100000"/>
              </a:lnSpc>
              <a:spcBef>
                <a:spcPts val="100"/>
              </a:spcBef>
            </a:pPr>
            <a:r>
              <a:rPr sz="1200" b="1" dirty="0">
                <a:latin typeface="Times New Roman"/>
                <a:cs typeface="Times New Roman"/>
              </a:rPr>
              <a:t>Quality</a:t>
            </a:r>
            <a:r>
              <a:rPr sz="1200" b="1" spc="-20" dirty="0">
                <a:latin typeface="Times New Roman"/>
                <a:cs typeface="Times New Roman"/>
              </a:rPr>
              <a:t> </a:t>
            </a:r>
            <a:r>
              <a:rPr sz="1200" b="1" spc="-10" dirty="0">
                <a:latin typeface="Times New Roman"/>
                <a:cs typeface="Times New Roman"/>
              </a:rPr>
              <a:t>Policy:</a:t>
            </a:r>
            <a:endParaRPr sz="1200">
              <a:latin typeface="Times New Roman"/>
              <a:cs typeface="Times New Roman"/>
            </a:endParaRPr>
          </a:p>
          <a:p>
            <a:pPr marL="12700" marR="5715" algn="just">
              <a:lnSpc>
                <a:spcPct val="143900"/>
              </a:lnSpc>
              <a:spcBef>
                <a:spcPts val="795"/>
              </a:spcBef>
            </a:pPr>
            <a:r>
              <a:rPr sz="1200" dirty="0">
                <a:latin typeface="Times New Roman"/>
                <a:cs typeface="Times New Roman"/>
              </a:rPr>
              <a:t>Tata</a:t>
            </a:r>
            <a:r>
              <a:rPr sz="1200" spc="70" dirty="0">
                <a:latin typeface="Times New Roman"/>
                <a:cs typeface="Times New Roman"/>
              </a:rPr>
              <a:t> </a:t>
            </a:r>
            <a:r>
              <a:rPr sz="1200" dirty="0">
                <a:latin typeface="Times New Roman"/>
                <a:cs typeface="Times New Roman"/>
              </a:rPr>
              <a:t>Motors</a:t>
            </a:r>
            <a:r>
              <a:rPr sz="1200" spc="70" dirty="0">
                <a:latin typeface="Times New Roman"/>
                <a:cs typeface="Times New Roman"/>
              </a:rPr>
              <a:t> </a:t>
            </a:r>
            <a:r>
              <a:rPr sz="1200" dirty="0">
                <a:latin typeface="Times New Roman"/>
                <a:cs typeface="Times New Roman"/>
              </a:rPr>
              <a:t>Hospital</a:t>
            </a:r>
            <a:r>
              <a:rPr sz="1200" spc="85" dirty="0">
                <a:latin typeface="Times New Roman"/>
                <a:cs typeface="Times New Roman"/>
              </a:rPr>
              <a:t> </a:t>
            </a:r>
            <a:r>
              <a:rPr sz="1200" dirty="0">
                <a:latin typeface="Times New Roman"/>
                <a:cs typeface="Times New Roman"/>
              </a:rPr>
              <a:t>is</a:t>
            </a:r>
            <a:r>
              <a:rPr sz="1200" spc="70" dirty="0">
                <a:latin typeface="Times New Roman"/>
                <a:cs typeface="Times New Roman"/>
              </a:rPr>
              <a:t> </a:t>
            </a:r>
            <a:r>
              <a:rPr sz="1200" dirty="0">
                <a:latin typeface="Times New Roman"/>
                <a:cs typeface="Times New Roman"/>
              </a:rPr>
              <a:t>committed</a:t>
            </a:r>
            <a:r>
              <a:rPr sz="1200" spc="70" dirty="0">
                <a:latin typeface="Times New Roman"/>
                <a:cs typeface="Times New Roman"/>
              </a:rPr>
              <a:t> </a:t>
            </a:r>
            <a:r>
              <a:rPr sz="1200" dirty="0">
                <a:latin typeface="Times New Roman"/>
                <a:cs typeface="Times New Roman"/>
              </a:rPr>
              <a:t>to</a:t>
            </a:r>
            <a:r>
              <a:rPr sz="1200" spc="75" dirty="0">
                <a:latin typeface="Times New Roman"/>
                <a:cs typeface="Times New Roman"/>
              </a:rPr>
              <a:t> </a:t>
            </a:r>
            <a:r>
              <a:rPr sz="1200" dirty="0">
                <a:latin typeface="Times New Roman"/>
                <a:cs typeface="Times New Roman"/>
              </a:rPr>
              <a:t>maximizing</a:t>
            </a:r>
            <a:r>
              <a:rPr sz="1200" spc="75" dirty="0">
                <a:latin typeface="Times New Roman"/>
                <a:cs typeface="Times New Roman"/>
              </a:rPr>
              <a:t> </a:t>
            </a:r>
            <a:r>
              <a:rPr sz="1200" dirty="0">
                <a:latin typeface="Times New Roman"/>
                <a:cs typeface="Times New Roman"/>
              </a:rPr>
              <a:t>customer</a:t>
            </a:r>
            <a:r>
              <a:rPr sz="1200" spc="70" dirty="0">
                <a:latin typeface="Times New Roman"/>
                <a:cs typeface="Times New Roman"/>
              </a:rPr>
              <a:t> </a:t>
            </a:r>
            <a:r>
              <a:rPr sz="1200" dirty="0">
                <a:latin typeface="Times New Roman"/>
                <a:cs typeface="Times New Roman"/>
              </a:rPr>
              <a:t>satisfaction.</a:t>
            </a:r>
            <a:r>
              <a:rPr sz="1200" spc="95" dirty="0">
                <a:latin typeface="Times New Roman"/>
                <a:cs typeface="Times New Roman"/>
              </a:rPr>
              <a:t> </a:t>
            </a:r>
            <a:r>
              <a:rPr sz="1200" dirty="0">
                <a:latin typeface="Times New Roman"/>
                <a:cs typeface="Times New Roman"/>
              </a:rPr>
              <a:t>It</a:t>
            </a:r>
            <a:r>
              <a:rPr sz="1200" spc="75" dirty="0">
                <a:latin typeface="Times New Roman"/>
                <a:cs typeface="Times New Roman"/>
              </a:rPr>
              <a:t> </a:t>
            </a:r>
            <a:r>
              <a:rPr sz="1200" dirty="0">
                <a:latin typeface="Times New Roman"/>
                <a:cs typeface="Times New Roman"/>
              </a:rPr>
              <a:t>strives</a:t>
            </a:r>
            <a:r>
              <a:rPr sz="1200" spc="75" dirty="0">
                <a:latin typeface="Times New Roman"/>
                <a:cs typeface="Times New Roman"/>
              </a:rPr>
              <a:t> </a:t>
            </a:r>
            <a:r>
              <a:rPr sz="1200" spc="-25" dirty="0">
                <a:latin typeface="Times New Roman"/>
                <a:cs typeface="Times New Roman"/>
              </a:rPr>
              <a:t>to </a:t>
            </a:r>
            <a:r>
              <a:rPr sz="1200" dirty="0">
                <a:latin typeface="Times New Roman"/>
                <a:cs typeface="Times New Roman"/>
              </a:rPr>
              <a:t>achieve</a:t>
            </a:r>
            <a:r>
              <a:rPr sz="1200" spc="50" dirty="0">
                <a:latin typeface="Times New Roman"/>
                <a:cs typeface="Times New Roman"/>
              </a:rPr>
              <a:t> </a:t>
            </a:r>
            <a:r>
              <a:rPr sz="1200" dirty="0">
                <a:latin typeface="Times New Roman"/>
                <a:cs typeface="Times New Roman"/>
              </a:rPr>
              <a:t>the</a:t>
            </a:r>
            <a:r>
              <a:rPr sz="1200" spc="55" dirty="0">
                <a:latin typeface="Times New Roman"/>
                <a:cs typeface="Times New Roman"/>
              </a:rPr>
              <a:t> </a:t>
            </a:r>
            <a:r>
              <a:rPr sz="1200" dirty="0">
                <a:latin typeface="Times New Roman"/>
                <a:cs typeface="Times New Roman"/>
              </a:rPr>
              <a:t>goal</a:t>
            </a:r>
            <a:r>
              <a:rPr sz="1200" spc="55" dirty="0">
                <a:latin typeface="Times New Roman"/>
                <a:cs typeface="Times New Roman"/>
              </a:rPr>
              <a:t> </a:t>
            </a:r>
            <a:r>
              <a:rPr sz="1200" dirty="0">
                <a:latin typeface="Times New Roman"/>
                <a:cs typeface="Times New Roman"/>
              </a:rPr>
              <a:t>of</a:t>
            </a:r>
            <a:r>
              <a:rPr sz="1200" spc="55" dirty="0">
                <a:latin typeface="Times New Roman"/>
                <a:cs typeface="Times New Roman"/>
              </a:rPr>
              <a:t> </a:t>
            </a:r>
            <a:r>
              <a:rPr sz="1200" dirty="0">
                <a:latin typeface="Times New Roman"/>
                <a:cs typeface="Times New Roman"/>
              </a:rPr>
              <a:t>excellence</a:t>
            </a:r>
            <a:r>
              <a:rPr sz="1200" spc="45" dirty="0">
                <a:latin typeface="Times New Roman"/>
                <a:cs typeface="Times New Roman"/>
              </a:rPr>
              <a:t> </a:t>
            </a:r>
            <a:r>
              <a:rPr sz="1200" dirty="0">
                <a:latin typeface="Times New Roman"/>
                <a:cs typeface="Times New Roman"/>
              </a:rPr>
              <a:t>by</a:t>
            </a:r>
            <a:r>
              <a:rPr sz="1200" spc="60" dirty="0">
                <a:latin typeface="Times New Roman"/>
                <a:cs typeface="Times New Roman"/>
              </a:rPr>
              <a:t> </a:t>
            </a:r>
            <a:r>
              <a:rPr sz="1200" dirty="0">
                <a:latin typeface="Times New Roman"/>
                <a:cs typeface="Times New Roman"/>
              </a:rPr>
              <a:t>continual</a:t>
            </a:r>
            <a:r>
              <a:rPr sz="1200" spc="55" dirty="0">
                <a:latin typeface="Times New Roman"/>
                <a:cs typeface="Times New Roman"/>
              </a:rPr>
              <a:t> </a:t>
            </a:r>
            <a:r>
              <a:rPr sz="1200" dirty="0">
                <a:latin typeface="Times New Roman"/>
                <a:cs typeface="Times New Roman"/>
              </a:rPr>
              <a:t>improvement</a:t>
            </a:r>
            <a:r>
              <a:rPr sz="1200" spc="45" dirty="0">
                <a:latin typeface="Times New Roman"/>
                <a:cs typeface="Times New Roman"/>
              </a:rPr>
              <a:t> </a:t>
            </a:r>
            <a:r>
              <a:rPr sz="1200" dirty="0">
                <a:latin typeface="Times New Roman"/>
                <a:cs typeface="Times New Roman"/>
              </a:rPr>
              <a:t>through</a:t>
            </a:r>
            <a:r>
              <a:rPr sz="1200" spc="60" dirty="0">
                <a:latin typeface="Times New Roman"/>
                <a:cs typeface="Times New Roman"/>
              </a:rPr>
              <a:t> </a:t>
            </a:r>
            <a:r>
              <a:rPr sz="1200" dirty="0">
                <a:latin typeface="Times New Roman"/>
                <a:cs typeface="Times New Roman"/>
              </a:rPr>
              <a:t>reliable,</a:t>
            </a:r>
            <a:r>
              <a:rPr sz="1200" spc="70" dirty="0">
                <a:latin typeface="Times New Roman"/>
                <a:cs typeface="Times New Roman"/>
              </a:rPr>
              <a:t> </a:t>
            </a:r>
            <a:r>
              <a:rPr sz="1200" dirty="0">
                <a:latin typeface="Times New Roman"/>
                <a:cs typeface="Times New Roman"/>
              </a:rPr>
              <a:t>safe,</a:t>
            </a:r>
            <a:r>
              <a:rPr sz="1200" spc="55" dirty="0">
                <a:latin typeface="Times New Roman"/>
                <a:cs typeface="Times New Roman"/>
              </a:rPr>
              <a:t> </a:t>
            </a:r>
            <a:r>
              <a:rPr sz="1200" spc="-10" dirty="0">
                <a:latin typeface="Times New Roman"/>
                <a:cs typeface="Times New Roman"/>
              </a:rPr>
              <a:t>cost- </a:t>
            </a:r>
            <a:r>
              <a:rPr sz="1200" dirty="0">
                <a:latin typeface="Times New Roman"/>
                <a:cs typeface="Times New Roman"/>
              </a:rPr>
              <a:t>effective</a:t>
            </a:r>
            <a:r>
              <a:rPr sz="1200" spc="345" dirty="0">
                <a:latin typeface="Times New Roman"/>
                <a:cs typeface="Times New Roman"/>
              </a:rPr>
              <a:t> </a:t>
            </a:r>
            <a:r>
              <a:rPr sz="1200" dirty="0">
                <a:latin typeface="Times New Roman"/>
                <a:cs typeface="Times New Roman"/>
              </a:rPr>
              <a:t>quality</a:t>
            </a:r>
            <a:r>
              <a:rPr sz="1200" spc="345" dirty="0">
                <a:latin typeface="Times New Roman"/>
                <a:cs typeface="Times New Roman"/>
              </a:rPr>
              <a:t> </a:t>
            </a:r>
            <a:r>
              <a:rPr sz="1200" dirty="0">
                <a:latin typeface="Times New Roman"/>
                <a:cs typeface="Times New Roman"/>
              </a:rPr>
              <a:t>diagnosis.</a:t>
            </a:r>
            <a:r>
              <a:rPr sz="1200" spc="350" dirty="0">
                <a:latin typeface="Times New Roman"/>
                <a:cs typeface="Times New Roman"/>
              </a:rPr>
              <a:t> </a:t>
            </a:r>
            <a:r>
              <a:rPr sz="1200" dirty="0">
                <a:latin typeface="Times New Roman"/>
                <a:cs typeface="Times New Roman"/>
              </a:rPr>
              <a:t>By</a:t>
            </a:r>
            <a:r>
              <a:rPr sz="1200" spc="345" dirty="0">
                <a:latin typeface="Times New Roman"/>
                <a:cs typeface="Times New Roman"/>
              </a:rPr>
              <a:t> </a:t>
            </a:r>
            <a:r>
              <a:rPr sz="1200" dirty="0">
                <a:latin typeface="Times New Roman"/>
                <a:cs typeface="Times New Roman"/>
              </a:rPr>
              <a:t>using</a:t>
            </a:r>
            <a:r>
              <a:rPr sz="1200" spc="350" dirty="0">
                <a:latin typeface="Times New Roman"/>
                <a:cs typeface="Times New Roman"/>
              </a:rPr>
              <a:t> </a:t>
            </a:r>
            <a:r>
              <a:rPr sz="1200" dirty="0">
                <a:latin typeface="Times New Roman"/>
                <a:cs typeface="Times New Roman"/>
              </a:rPr>
              <a:t>environmentally</a:t>
            </a:r>
            <a:r>
              <a:rPr sz="1200" spc="350" dirty="0">
                <a:latin typeface="Times New Roman"/>
                <a:cs typeface="Times New Roman"/>
              </a:rPr>
              <a:t> </a:t>
            </a:r>
            <a:r>
              <a:rPr sz="1200" dirty="0">
                <a:latin typeface="Times New Roman"/>
                <a:cs typeface="Times New Roman"/>
              </a:rPr>
              <a:t>sustainable</a:t>
            </a:r>
            <a:r>
              <a:rPr sz="1200" spc="355" dirty="0">
                <a:latin typeface="Times New Roman"/>
                <a:cs typeface="Times New Roman"/>
              </a:rPr>
              <a:t> </a:t>
            </a:r>
            <a:r>
              <a:rPr sz="1200" dirty="0">
                <a:latin typeface="Times New Roman"/>
                <a:cs typeface="Times New Roman"/>
              </a:rPr>
              <a:t>processes,</a:t>
            </a:r>
            <a:r>
              <a:rPr sz="1200" spc="355" dirty="0">
                <a:latin typeface="Times New Roman"/>
                <a:cs typeface="Times New Roman"/>
              </a:rPr>
              <a:t> </a:t>
            </a:r>
            <a:r>
              <a:rPr sz="1200" spc="-25" dirty="0">
                <a:latin typeface="Times New Roman"/>
                <a:cs typeface="Times New Roman"/>
              </a:rPr>
              <a:t>the </a:t>
            </a:r>
            <a:r>
              <a:rPr sz="1200" dirty="0">
                <a:latin typeface="Times New Roman"/>
                <a:cs typeface="Times New Roman"/>
              </a:rPr>
              <a:t>treatment</a:t>
            </a:r>
            <a:r>
              <a:rPr sz="1200" spc="35" dirty="0">
                <a:latin typeface="Times New Roman"/>
                <a:cs typeface="Times New Roman"/>
              </a:rPr>
              <a:t> </a:t>
            </a:r>
            <a:r>
              <a:rPr sz="1200" dirty="0">
                <a:latin typeface="Times New Roman"/>
                <a:cs typeface="Times New Roman"/>
              </a:rPr>
              <a:t>in</a:t>
            </a:r>
            <a:r>
              <a:rPr sz="1200" spc="35" dirty="0">
                <a:latin typeface="Times New Roman"/>
                <a:cs typeface="Times New Roman"/>
              </a:rPr>
              <a:t> </a:t>
            </a:r>
            <a:r>
              <a:rPr sz="1200" dirty="0">
                <a:latin typeface="Times New Roman"/>
                <a:cs typeface="Times New Roman"/>
              </a:rPr>
              <a:t>this</a:t>
            </a:r>
            <a:r>
              <a:rPr sz="1200" spc="40" dirty="0">
                <a:latin typeface="Times New Roman"/>
                <a:cs typeface="Times New Roman"/>
              </a:rPr>
              <a:t> </a:t>
            </a:r>
            <a:r>
              <a:rPr sz="1200" dirty="0">
                <a:latin typeface="Times New Roman"/>
                <a:cs typeface="Times New Roman"/>
              </a:rPr>
              <a:t>Hospital</a:t>
            </a:r>
            <a:r>
              <a:rPr sz="1200" spc="35" dirty="0">
                <a:latin typeface="Times New Roman"/>
                <a:cs typeface="Times New Roman"/>
              </a:rPr>
              <a:t> </a:t>
            </a:r>
            <a:r>
              <a:rPr sz="1200" dirty="0">
                <a:latin typeface="Times New Roman"/>
                <a:cs typeface="Times New Roman"/>
              </a:rPr>
              <a:t>is</a:t>
            </a:r>
            <a:r>
              <a:rPr sz="1200" spc="45" dirty="0">
                <a:latin typeface="Times New Roman"/>
                <a:cs typeface="Times New Roman"/>
              </a:rPr>
              <a:t> </a:t>
            </a:r>
            <a:r>
              <a:rPr sz="1200" dirty="0">
                <a:latin typeface="Times New Roman"/>
                <a:cs typeface="Times New Roman"/>
              </a:rPr>
              <a:t>one</a:t>
            </a:r>
            <a:r>
              <a:rPr sz="1200" spc="30" dirty="0">
                <a:latin typeface="Times New Roman"/>
                <a:cs typeface="Times New Roman"/>
              </a:rPr>
              <a:t> </a:t>
            </a:r>
            <a:r>
              <a:rPr sz="1200" dirty="0">
                <a:latin typeface="Times New Roman"/>
                <a:cs typeface="Times New Roman"/>
              </a:rPr>
              <a:t>of</a:t>
            </a:r>
            <a:r>
              <a:rPr sz="1200" spc="35" dirty="0">
                <a:latin typeface="Times New Roman"/>
                <a:cs typeface="Times New Roman"/>
              </a:rPr>
              <a:t> </a:t>
            </a:r>
            <a:r>
              <a:rPr sz="1200" dirty="0">
                <a:latin typeface="Times New Roman"/>
                <a:cs typeface="Times New Roman"/>
              </a:rPr>
              <a:t>the</a:t>
            </a:r>
            <a:r>
              <a:rPr sz="1200" spc="30" dirty="0">
                <a:latin typeface="Times New Roman"/>
                <a:cs typeface="Times New Roman"/>
              </a:rPr>
              <a:t> </a:t>
            </a:r>
            <a:r>
              <a:rPr sz="1200" dirty="0">
                <a:latin typeface="Times New Roman"/>
                <a:cs typeface="Times New Roman"/>
              </a:rPr>
              <a:t>best</a:t>
            </a:r>
            <a:r>
              <a:rPr sz="1200" spc="45" dirty="0">
                <a:latin typeface="Times New Roman"/>
                <a:cs typeface="Times New Roman"/>
              </a:rPr>
              <a:t> </a:t>
            </a:r>
            <a:r>
              <a:rPr sz="1200" dirty="0">
                <a:latin typeface="Times New Roman"/>
                <a:cs typeface="Times New Roman"/>
              </a:rPr>
              <a:t>among</a:t>
            </a:r>
            <a:r>
              <a:rPr sz="1200" spc="35" dirty="0">
                <a:latin typeface="Times New Roman"/>
                <a:cs typeface="Times New Roman"/>
              </a:rPr>
              <a:t> </a:t>
            </a:r>
            <a:r>
              <a:rPr sz="1200" dirty="0">
                <a:latin typeface="Times New Roman"/>
                <a:cs typeface="Times New Roman"/>
              </a:rPr>
              <a:t>all</a:t>
            </a:r>
            <a:r>
              <a:rPr sz="1200" spc="45" dirty="0">
                <a:latin typeface="Times New Roman"/>
                <a:cs typeface="Times New Roman"/>
              </a:rPr>
              <a:t> </a:t>
            </a:r>
            <a:r>
              <a:rPr sz="1200" dirty="0">
                <a:latin typeface="Times New Roman"/>
                <a:cs typeface="Times New Roman"/>
              </a:rPr>
              <a:t>other</a:t>
            </a:r>
            <a:r>
              <a:rPr sz="1200" spc="30" dirty="0">
                <a:latin typeface="Times New Roman"/>
                <a:cs typeface="Times New Roman"/>
              </a:rPr>
              <a:t> </a:t>
            </a:r>
            <a:r>
              <a:rPr sz="1200" dirty="0">
                <a:latin typeface="Times New Roman"/>
                <a:cs typeface="Times New Roman"/>
              </a:rPr>
              <a:t>industrial</a:t>
            </a:r>
            <a:r>
              <a:rPr sz="1200" spc="40" dirty="0">
                <a:latin typeface="Times New Roman"/>
                <a:cs typeface="Times New Roman"/>
              </a:rPr>
              <a:t> </a:t>
            </a:r>
            <a:r>
              <a:rPr sz="1200" dirty="0">
                <a:latin typeface="Times New Roman"/>
                <a:cs typeface="Times New Roman"/>
              </a:rPr>
              <a:t>hospitals</a:t>
            </a:r>
            <a:r>
              <a:rPr sz="1200" spc="35" dirty="0">
                <a:latin typeface="Times New Roman"/>
                <a:cs typeface="Times New Roman"/>
              </a:rPr>
              <a:t> </a:t>
            </a:r>
            <a:r>
              <a:rPr sz="1200" dirty="0">
                <a:latin typeface="Times New Roman"/>
                <a:cs typeface="Times New Roman"/>
              </a:rPr>
              <a:t>in</a:t>
            </a:r>
            <a:r>
              <a:rPr sz="1200" spc="40" dirty="0">
                <a:latin typeface="Times New Roman"/>
                <a:cs typeface="Times New Roman"/>
              </a:rPr>
              <a:t> </a:t>
            </a:r>
            <a:r>
              <a:rPr sz="1200" spc="-25" dirty="0">
                <a:latin typeface="Times New Roman"/>
                <a:cs typeface="Times New Roman"/>
              </a:rPr>
              <a:t>the </a:t>
            </a:r>
            <a:r>
              <a:rPr sz="1200" dirty="0">
                <a:latin typeface="Times New Roman"/>
                <a:cs typeface="Times New Roman"/>
              </a:rPr>
              <a:t>country.</a:t>
            </a:r>
            <a:r>
              <a:rPr sz="1200" spc="-35" dirty="0">
                <a:latin typeface="Times New Roman"/>
                <a:cs typeface="Times New Roman"/>
              </a:rPr>
              <a:t> </a:t>
            </a:r>
            <a:r>
              <a:rPr sz="1200" dirty="0">
                <a:latin typeface="Times New Roman"/>
                <a:cs typeface="Times New Roman"/>
              </a:rPr>
              <a:t>Tata</a:t>
            </a:r>
            <a:r>
              <a:rPr sz="1200" spc="-25" dirty="0">
                <a:latin typeface="Times New Roman"/>
                <a:cs typeface="Times New Roman"/>
              </a:rPr>
              <a:t> </a:t>
            </a:r>
            <a:r>
              <a:rPr sz="1200" dirty="0">
                <a:latin typeface="Times New Roman"/>
                <a:cs typeface="Times New Roman"/>
              </a:rPr>
              <a:t>Motors</a:t>
            </a:r>
            <a:r>
              <a:rPr sz="1200" spc="-35" dirty="0">
                <a:latin typeface="Times New Roman"/>
                <a:cs typeface="Times New Roman"/>
              </a:rPr>
              <a:t> </a:t>
            </a:r>
            <a:r>
              <a:rPr sz="1200" dirty="0">
                <a:latin typeface="Times New Roman"/>
                <a:cs typeface="Times New Roman"/>
              </a:rPr>
              <a:t>Hospital</a:t>
            </a:r>
            <a:r>
              <a:rPr sz="1200" spc="-30" dirty="0">
                <a:latin typeface="Times New Roman"/>
                <a:cs typeface="Times New Roman"/>
              </a:rPr>
              <a:t> </a:t>
            </a:r>
            <a:r>
              <a:rPr sz="1200" dirty="0">
                <a:latin typeface="Times New Roman"/>
                <a:cs typeface="Times New Roman"/>
              </a:rPr>
              <a:t>is</a:t>
            </a:r>
            <a:r>
              <a:rPr sz="1200" spc="-30" dirty="0">
                <a:latin typeface="Times New Roman"/>
                <a:cs typeface="Times New Roman"/>
              </a:rPr>
              <a:t> </a:t>
            </a:r>
            <a:r>
              <a:rPr sz="1200" dirty="0">
                <a:latin typeface="Times New Roman"/>
                <a:cs typeface="Times New Roman"/>
              </a:rPr>
              <a:t>committed</a:t>
            </a:r>
            <a:r>
              <a:rPr sz="1200" spc="-35" dirty="0">
                <a:latin typeface="Times New Roman"/>
                <a:cs typeface="Times New Roman"/>
              </a:rPr>
              <a:t> </a:t>
            </a:r>
            <a:r>
              <a:rPr sz="1200" dirty="0">
                <a:latin typeface="Times New Roman"/>
                <a:cs typeface="Times New Roman"/>
              </a:rPr>
              <a:t>towards</a:t>
            </a:r>
            <a:r>
              <a:rPr sz="1200" spc="-35" dirty="0">
                <a:latin typeface="Times New Roman"/>
                <a:cs typeface="Times New Roman"/>
              </a:rPr>
              <a:t> </a:t>
            </a:r>
            <a:r>
              <a:rPr sz="1200" dirty="0">
                <a:latin typeface="Times New Roman"/>
                <a:cs typeface="Times New Roman"/>
              </a:rPr>
              <a:t>improving</a:t>
            </a:r>
            <a:r>
              <a:rPr sz="1200" spc="-35"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dirty="0">
                <a:latin typeface="Times New Roman"/>
                <a:cs typeface="Times New Roman"/>
              </a:rPr>
              <a:t>quality</a:t>
            </a:r>
            <a:r>
              <a:rPr sz="1200" spc="-15" dirty="0">
                <a:latin typeface="Times New Roman"/>
                <a:cs typeface="Times New Roman"/>
              </a:rPr>
              <a:t> </a:t>
            </a:r>
            <a:r>
              <a:rPr sz="1200" dirty="0">
                <a:latin typeface="Times New Roman"/>
                <a:cs typeface="Times New Roman"/>
              </a:rPr>
              <a:t>of</a:t>
            </a:r>
            <a:r>
              <a:rPr sz="1200" spc="-35" dirty="0">
                <a:latin typeface="Times New Roman"/>
                <a:cs typeface="Times New Roman"/>
              </a:rPr>
              <a:t> </a:t>
            </a:r>
            <a:r>
              <a:rPr sz="1200" dirty="0">
                <a:latin typeface="Times New Roman"/>
                <a:cs typeface="Times New Roman"/>
              </a:rPr>
              <a:t>life</a:t>
            </a:r>
            <a:r>
              <a:rPr sz="1200" spc="-40" dirty="0">
                <a:latin typeface="Times New Roman"/>
                <a:cs typeface="Times New Roman"/>
              </a:rPr>
              <a:t> </a:t>
            </a:r>
            <a:r>
              <a:rPr sz="1200" dirty="0">
                <a:latin typeface="Times New Roman"/>
                <a:cs typeface="Times New Roman"/>
              </a:rPr>
              <a:t>of</a:t>
            </a:r>
            <a:r>
              <a:rPr sz="1200" spc="-35" dirty="0">
                <a:latin typeface="Times New Roman"/>
                <a:cs typeface="Times New Roman"/>
              </a:rPr>
              <a:t> </a:t>
            </a:r>
            <a:r>
              <a:rPr sz="1200" spc="-25" dirty="0">
                <a:latin typeface="Times New Roman"/>
                <a:cs typeface="Times New Roman"/>
              </a:rPr>
              <a:t>its </a:t>
            </a:r>
            <a:r>
              <a:rPr sz="1200" dirty="0">
                <a:latin typeface="Times New Roman"/>
                <a:cs typeface="Times New Roman"/>
              </a:rPr>
              <a:t>employees</a:t>
            </a:r>
            <a:r>
              <a:rPr sz="1200" spc="-15" dirty="0">
                <a:latin typeface="Times New Roman"/>
                <a:cs typeface="Times New Roman"/>
              </a:rPr>
              <a:t> </a:t>
            </a:r>
            <a:r>
              <a:rPr sz="1200" dirty="0">
                <a:latin typeface="Times New Roman"/>
                <a:cs typeface="Times New Roman"/>
              </a:rPr>
              <a:t>through</a:t>
            </a:r>
            <a:r>
              <a:rPr sz="1200" spc="-10" dirty="0">
                <a:latin typeface="Times New Roman"/>
                <a:cs typeface="Times New Roman"/>
              </a:rPr>
              <a:t> </a:t>
            </a:r>
            <a:r>
              <a:rPr sz="1200" dirty="0">
                <a:latin typeface="Times New Roman"/>
                <a:cs typeface="Times New Roman"/>
              </a:rPr>
              <a:t>improved</a:t>
            </a:r>
            <a:r>
              <a:rPr sz="1200" spc="-15" dirty="0">
                <a:latin typeface="Times New Roman"/>
                <a:cs typeface="Times New Roman"/>
              </a:rPr>
              <a:t> </a:t>
            </a:r>
            <a:r>
              <a:rPr sz="1200" dirty="0">
                <a:latin typeface="Times New Roman"/>
                <a:cs typeface="Times New Roman"/>
              </a:rPr>
              <a:t>work</a:t>
            </a:r>
            <a:r>
              <a:rPr sz="1200" spc="-10" dirty="0">
                <a:latin typeface="Times New Roman"/>
                <a:cs typeface="Times New Roman"/>
              </a:rPr>
              <a:t> </a:t>
            </a:r>
            <a:r>
              <a:rPr sz="1200" dirty="0">
                <a:latin typeface="Times New Roman"/>
                <a:cs typeface="Times New Roman"/>
              </a:rPr>
              <a:t>practices</a:t>
            </a:r>
            <a:r>
              <a:rPr sz="1200" spc="-5" dirty="0">
                <a:latin typeface="Times New Roman"/>
                <a:cs typeface="Times New Roman"/>
              </a:rPr>
              <a:t> </a:t>
            </a:r>
            <a:r>
              <a:rPr sz="1200" dirty="0">
                <a:latin typeface="Times New Roman"/>
                <a:cs typeface="Times New Roman"/>
              </a:rPr>
              <a:t>and </a:t>
            </a:r>
            <a:r>
              <a:rPr sz="1200" spc="-10" dirty="0">
                <a:latin typeface="Times New Roman"/>
                <a:cs typeface="Times New Roman"/>
              </a:rPr>
              <a:t>facilities.</a:t>
            </a:r>
            <a:endParaRPr sz="1200">
              <a:latin typeface="Times New Roman"/>
              <a:cs typeface="Times New Roman"/>
            </a:endParaRPr>
          </a:p>
          <a:p>
            <a:pPr marL="12700">
              <a:lnSpc>
                <a:spcPct val="100000"/>
              </a:lnSpc>
            </a:pPr>
            <a:r>
              <a:rPr sz="1400" b="1" smtClean="0">
                <a:latin typeface="Times New Roman"/>
                <a:cs typeface="Times New Roman"/>
              </a:rPr>
              <a:t>3.7</a:t>
            </a:r>
            <a:r>
              <a:rPr sz="1400" b="1" spc="-60" smtClean="0">
                <a:latin typeface="Times New Roman"/>
                <a:cs typeface="Times New Roman"/>
              </a:rPr>
              <a:t> </a:t>
            </a:r>
            <a:r>
              <a:rPr sz="1400" b="1" dirty="0">
                <a:latin typeface="Times New Roman"/>
                <a:cs typeface="Times New Roman"/>
              </a:rPr>
              <a:t>Tata</a:t>
            </a:r>
            <a:r>
              <a:rPr sz="1400" b="1" spc="-50" dirty="0">
                <a:latin typeface="Times New Roman"/>
                <a:cs typeface="Times New Roman"/>
              </a:rPr>
              <a:t> </a:t>
            </a:r>
            <a:r>
              <a:rPr sz="1400" b="1" dirty="0">
                <a:latin typeface="Times New Roman"/>
                <a:cs typeface="Times New Roman"/>
              </a:rPr>
              <a:t>Motors</a:t>
            </a:r>
            <a:r>
              <a:rPr sz="1400" b="1" spc="-45" dirty="0">
                <a:latin typeface="Times New Roman"/>
                <a:cs typeface="Times New Roman"/>
              </a:rPr>
              <a:t> </a:t>
            </a:r>
            <a:r>
              <a:rPr sz="1400" b="1" dirty="0">
                <a:latin typeface="Times New Roman"/>
                <a:cs typeface="Times New Roman"/>
              </a:rPr>
              <a:t>Safety,</a:t>
            </a:r>
            <a:r>
              <a:rPr sz="1400" b="1" spc="-55" dirty="0">
                <a:latin typeface="Times New Roman"/>
                <a:cs typeface="Times New Roman"/>
              </a:rPr>
              <a:t> </a:t>
            </a:r>
            <a:r>
              <a:rPr sz="1400" b="1" dirty="0">
                <a:latin typeface="Times New Roman"/>
                <a:cs typeface="Times New Roman"/>
              </a:rPr>
              <a:t>Health,</a:t>
            </a:r>
            <a:r>
              <a:rPr sz="1400" b="1" spc="-55" dirty="0">
                <a:latin typeface="Times New Roman"/>
                <a:cs typeface="Times New Roman"/>
              </a:rPr>
              <a:t> </a:t>
            </a:r>
            <a:r>
              <a:rPr sz="1400" b="1" dirty="0">
                <a:latin typeface="Times New Roman"/>
                <a:cs typeface="Times New Roman"/>
              </a:rPr>
              <a:t>Education</a:t>
            </a:r>
            <a:r>
              <a:rPr sz="1400" b="1" spc="-50" dirty="0">
                <a:latin typeface="Times New Roman"/>
                <a:cs typeface="Times New Roman"/>
              </a:rPr>
              <a:t> </a:t>
            </a:r>
            <a:r>
              <a:rPr sz="1400" b="1" dirty="0">
                <a:latin typeface="Times New Roman"/>
                <a:cs typeface="Times New Roman"/>
              </a:rPr>
              <a:t>and</a:t>
            </a:r>
            <a:r>
              <a:rPr sz="1400" b="1" spc="-55" dirty="0">
                <a:latin typeface="Times New Roman"/>
                <a:cs typeface="Times New Roman"/>
              </a:rPr>
              <a:t> </a:t>
            </a:r>
            <a:r>
              <a:rPr sz="1400" b="1" dirty="0">
                <a:latin typeface="Times New Roman"/>
                <a:cs typeface="Times New Roman"/>
              </a:rPr>
              <a:t>Environmental</a:t>
            </a:r>
            <a:r>
              <a:rPr sz="1400" b="1" spc="-40" dirty="0">
                <a:latin typeface="Times New Roman"/>
                <a:cs typeface="Times New Roman"/>
              </a:rPr>
              <a:t> </a:t>
            </a:r>
            <a:r>
              <a:rPr sz="1400" b="1" spc="-10" dirty="0">
                <a:latin typeface="Times New Roman"/>
                <a:cs typeface="Times New Roman"/>
              </a:rPr>
              <a:t>Policy:</a:t>
            </a:r>
            <a:endParaRPr sz="1400">
              <a:latin typeface="Times New Roman"/>
              <a:cs typeface="Times New Roman"/>
            </a:endParaRPr>
          </a:p>
        </p:txBody>
      </p:sp>
      <p:sp>
        <p:nvSpPr>
          <p:cNvPr id="18" name="object 6"/>
          <p:cNvSpPr txBox="1"/>
          <p:nvPr/>
        </p:nvSpPr>
        <p:spPr>
          <a:xfrm>
            <a:off x="1095340" y="6026106"/>
            <a:ext cx="10715700" cy="831894"/>
          </a:xfrm>
          <a:prstGeom prst="rect">
            <a:avLst/>
          </a:prstGeom>
        </p:spPr>
        <p:txBody>
          <a:bodyPr vert="horz" wrap="square" lIns="0" tIns="12700" rIns="0" bIns="0" rtlCol="0">
            <a:spAutoFit/>
          </a:bodyPr>
          <a:lstStyle/>
          <a:p>
            <a:pPr marL="12700" algn="just">
              <a:lnSpc>
                <a:spcPct val="100000"/>
              </a:lnSpc>
              <a:spcBef>
                <a:spcPts val="100"/>
              </a:spcBef>
            </a:pPr>
            <a:r>
              <a:rPr sz="1200" b="1" dirty="0">
                <a:latin typeface="Times New Roman"/>
                <a:cs typeface="Times New Roman"/>
              </a:rPr>
              <a:t>Safety</a:t>
            </a:r>
            <a:r>
              <a:rPr sz="1200" b="1" spc="-50" dirty="0">
                <a:latin typeface="Times New Roman"/>
                <a:cs typeface="Times New Roman"/>
              </a:rPr>
              <a:t> </a:t>
            </a:r>
            <a:r>
              <a:rPr sz="1200" b="1" spc="-10" dirty="0">
                <a:latin typeface="Times New Roman"/>
                <a:cs typeface="Times New Roman"/>
              </a:rPr>
              <a:t>Policy</a:t>
            </a:r>
            <a:endParaRPr sz="1200">
              <a:latin typeface="Times New Roman"/>
              <a:cs typeface="Times New Roman"/>
            </a:endParaRPr>
          </a:p>
          <a:p>
            <a:pPr marL="12700" marR="5080" algn="just">
              <a:lnSpc>
                <a:spcPct val="143700"/>
              </a:lnSpc>
              <a:spcBef>
                <a:spcPts val="795"/>
              </a:spcBef>
            </a:pPr>
            <a:r>
              <a:rPr sz="1200" dirty="0">
                <a:latin typeface="Times New Roman"/>
                <a:cs typeface="Times New Roman"/>
              </a:rPr>
              <a:t>Tata</a:t>
            </a:r>
            <a:r>
              <a:rPr sz="1200" spc="375" dirty="0">
                <a:latin typeface="Times New Roman"/>
                <a:cs typeface="Times New Roman"/>
              </a:rPr>
              <a:t> </a:t>
            </a:r>
            <a:r>
              <a:rPr sz="1200" dirty="0">
                <a:latin typeface="Times New Roman"/>
                <a:cs typeface="Times New Roman"/>
              </a:rPr>
              <a:t>Motors</a:t>
            </a:r>
            <a:r>
              <a:rPr sz="1200" spc="380" dirty="0">
                <a:latin typeface="Times New Roman"/>
                <a:cs typeface="Times New Roman"/>
              </a:rPr>
              <a:t> </a:t>
            </a:r>
            <a:r>
              <a:rPr sz="1200" dirty="0">
                <a:latin typeface="Times New Roman"/>
                <a:cs typeface="Times New Roman"/>
              </a:rPr>
              <a:t>Hospital</a:t>
            </a:r>
            <a:r>
              <a:rPr sz="1200" spc="395" dirty="0">
                <a:latin typeface="Times New Roman"/>
                <a:cs typeface="Times New Roman"/>
              </a:rPr>
              <a:t> </a:t>
            </a:r>
            <a:r>
              <a:rPr sz="1200" dirty="0">
                <a:latin typeface="Times New Roman"/>
                <a:cs typeface="Times New Roman"/>
              </a:rPr>
              <a:t>is</a:t>
            </a:r>
            <a:r>
              <a:rPr sz="1200" spc="385" dirty="0">
                <a:latin typeface="Times New Roman"/>
                <a:cs typeface="Times New Roman"/>
              </a:rPr>
              <a:t> </a:t>
            </a:r>
            <a:r>
              <a:rPr sz="1200" dirty="0">
                <a:latin typeface="Times New Roman"/>
                <a:cs typeface="Times New Roman"/>
              </a:rPr>
              <a:t>fully</a:t>
            </a:r>
            <a:r>
              <a:rPr sz="1200" spc="385" dirty="0">
                <a:latin typeface="Times New Roman"/>
                <a:cs typeface="Times New Roman"/>
              </a:rPr>
              <a:t> </a:t>
            </a:r>
            <a:r>
              <a:rPr sz="1200" dirty="0">
                <a:latin typeface="Times New Roman"/>
                <a:cs typeface="Times New Roman"/>
              </a:rPr>
              <a:t>committed</a:t>
            </a:r>
            <a:r>
              <a:rPr sz="1200" spc="375" dirty="0">
                <a:latin typeface="Times New Roman"/>
                <a:cs typeface="Times New Roman"/>
              </a:rPr>
              <a:t> </a:t>
            </a:r>
            <a:r>
              <a:rPr sz="1200" dirty="0">
                <a:latin typeface="Times New Roman"/>
                <a:cs typeface="Times New Roman"/>
              </a:rPr>
              <a:t>to</a:t>
            </a:r>
            <a:r>
              <a:rPr sz="1200" spc="385" dirty="0">
                <a:latin typeface="Times New Roman"/>
                <a:cs typeface="Times New Roman"/>
              </a:rPr>
              <a:t> </a:t>
            </a:r>
            <a:r>
              <a:rPr sz="1200" dirty="0">
                <a:latin typeface="Times New Roman"/>
                <a:cs typeface="Times New Roman"/>
              </a:rPr>
              <a:t>be</a:t>
            </a:r>
            <a:r>
              <a:rPr sz="1200" spc="380" dirty="0">
                <a:latin typeface="Times New Roman"/>
                <a:cs typeface="Times New Roman"/>
              </a:rPr>
              <a:t> </a:t>
            </a:r>
            <a:r>
              <a:rPr sz="1200" dirty="0">
                <a:latin typeface="Times New Roman"/>
                <a:cs typeface="Times New Roman"/>
              </a:rPr>
              <a:t>an</a:t>
            </a:r>
            <a:r>
              <a:rPr sz="1200" spc="380" dirty="0">
                <a:latin typeface="Times New Roman"/>
                <a:cs typeface="Times New Roman"/>
              </a:rPr>
              <a:t> </a:t>
            </a:r>
            <a:r>
              <a:rPr sz="1200" dirty="0">
                <a:latin typeface="Times New Roman"/>
                <a:cs typeface="Times New Roman"/>
              </a:rPr>
              <a:t>injury-free</a:t>
            </a:r>
            <a:r>
              <a:rPr sz="1200" spc="380" dirty="0">
                <a:latin typeface="Times New Roman"/>
                <a:cs typeface="Times New Roman"/>
              </a:rPr>
              <a:t> </a:t>
            </a:r>
            <a:r>
              <a:rPr sz="1200" dirty="0">
                <a:latin typeface="Times New Roman"/>
                <a:cs typeface="Times New Roman"/>
              </a:rPr>
              <a:t>organization</a:t>
            </a:r>
            <a:r>
              <a:rPr sz="1200" spc="375" dirty="0">
                <a:latin typeface="Times New Roman"/>
                <a:cs typeface="Times New Roman"/>
              </a:rPr>
              <a:t> </a:t>
            </a:r>
            <a:r>
              <a:rPr sz="1200" spc="-25" dirty="0">
                <a:latin typeface="Times New Roman"/>
                <a:cs typeface="Times New Roman"/>
              </a:rPr>
              <a:t>and </a:t>
            </a:r>
            <a:r>
              <a:rPr sz="1200" dirty="0">
                <a:latin typeface="Times New Roman"/>
                <a:cs typeface="Times New Roman"/>
              </a:rPr>
              <a:t>safeguarding</a:t>
            </a:r>
            <a:r>
              <a:rPr sz="1200" spc="-10" dirty="0">
                <a:latin typeface="Times New Roman"/>
                <a:cs typeface="Times New Roman"/>
              </a:rPr>
              <a:t> </a:t>
            </a:r>
            <a:r>
              <a:rPr sz="1200" dirty="0">
                <a:latin typeface="Times New Roman"/>
                <a:cs typeface="Times New Roman"/>
              </a:rPr>
              <a:t>the occupational health</a:t>
            </a:r>
            <a:r>
              <a:rPr sz="1200" spc="-10"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dirty="0">
                <a:latin typeface="Times New Roman"/>
                <a:cs typeface="Times New Roman"/>
              </a:rPr>
              <a:t>its direct</a:t>
            </a:r>
            <a:r>
              <a:rPr sz="1200" spc="10" dirty="0">
                <a:latin typeface="Times New Roman"/>
                <a:cs typeface="Times New Roman"/>
              </a:rPr>
              <a:t> </a:t>
            </a:r>
            <a:r>
              <a:rPr sz="1200" dirty="0">
                <a:latin typeface="Times New Roman"/>
                <a:cs typeface="Times New Roman"/>
              </a:rPr>
              <a:t>and indirect</a:t>
            </a:r>
            <a:r>
              <a:rPr sz="1200" spc="10" dirty="0">
                <a:latin typeface="Times New Roman"/>
                <a:cs typeface="Times New Roman"/>
              </a:rPr>
              <a:t> </a:t>
            </a:r>
            <a:r>
              <a:rPr sz="1200" dirty="0">
                <a:latin typeface="Times New Roman"/>
                <a:cs typeface="Times New Roman"/>
              </a:rPr>
              <a:t>employees at work. </a:t>
            </a:r>
            <a:r>
              <a:rPr sz="1200" spc="-25" dirty="0">
                <a:latin typeface="Times New Roman"/>
                <a:cs typeface="Times New Roman"/>
              </a:rPr>
              <a:t>The </a:t>
            </a:r>
            <a:r>
              <a:rPr sz="1200" dirty="0">
                <a:latin typeface="Times New Roman"/>
                <a:cs typeface="Times New Roman"/>
              </a:rPr>
              <a:t>Company</a:t>
            </a:r>
            <a:r>
              <a:rPr sz="1200" spc="-25" dirty="0">
                <a:latin typeface="Times New Roman"/>
                <a:cs typeface="Times New Roman"/>
              </a:rPr>
              <a:t> </a:t>
            </a:r>
            <a:r>
              <a:rPr sz="1200" dirty="0">
                <a:latin typeface="Times New Roman"/>
                <a:cs typeface="Times New Roman"/>
              </a:rPr>
              <a:t>firmly</a:t>
            </a:r>
            <a:r>
              <a:rPr sz="1200" spc="-20" dirty="0">
                <a:latin typeface="Times New Roman"/>
                <a:cs typeface="Times New Roman"/>
              </a:rPr>
              <a:t> </a:t>
            </a:r>
            <a:r>
              <a:rPr sz="1200" dirty="0">
                <a:latin typeface="Times New Roman"/>
                <a:cs typeface="Times New Roman"/>
              </a:rPr>
              <a:t>believes</a:t>
            </a:r>
            <a:r>
              <a:rPr sz="1200" spc="-5" dirty="0">
                <a:latin typeface="Times New Roman"/>
                <a:cs typeface="Times New Roman"/>
              </a:rPr>
              <a:t> </a:t>
            </a:r>
            <a:r>
              <a:rPr sz="1200" dirty="0">
                <a:latin typeface="Times New Roman"/>
                <a:cs typeface="Times New Roman"/>
              </a:rPr>
              <a:t>that</a:t>
            </a:r>
            <a:r>
              <a:rPr sz="1200" spc="-25" dirty="0">
                <a:latin typeface="Times New Roman"/>
                <a:cs typeface="Times New Roman"/>
              </a:rPr>
              <a:t> </a:t>
            </a:r>
            <a:r>
              <a:rPr sz="1200" dirty="0">
                <a:latin typeface="Times New Roman"/>
                <a:cs typeface="Times New Roman"/>
              </a:rPr>
              <a:t>safety</a:t>
            </a:r>
            <a:r>
              <a:rPr sz="1200" spc="-20" dirty="0">
                <a:latin typeface="Times New Roman"/>
                <a:cs typeface="Times New Roman"/>
              </a:rPr>
              <a:t> </a:t>
            </a:r>
            <a:r>
              <a:rPr sz="1200" dirty="0">
                <a:latin typeface="Times New Roman"/>
                <a:cs typeface="Times New Roman"/>
              </a:rPr>
              <a:t>is</a:t>
            </a:r>
            <a:r>
              <a:rPr sz="1200" spc="-5" dirty="0">
                <a:latin typeface="Times New Roman"/>
                <a:cs typeface="Times New Roman"/>
              </a:rPr>
              <a:t> </a:t>
            </a:r>
            <a:r>
              <a:rPr sz="1200" dirty="0">
                <a:latin typeface="Times New Roman"/>
                <a:cs typeface="Times New Roman"/>
              </a:rPr>
              <a:t>an</a:t>
            </a:r>
            <a:r>
              <a:rPr sz="1200" spc="-25" dirty="0">
                <a:latin typeface="Times New Roman"/>
                <a:cs typeface="Times New Roman"/>
              </a:rPr>
              <a:t> </a:t>
            </a:r>
            <a:r>
              <a:rPr sz="1200" dirty="0">
                <a:latin typeface="Times New Roman"/>
                <a:cs typeface="Times New Roman"/>
              </a:rPr>
              <a:t>integral</a:t>
            </a:r>
            <a:r>
              <a:rPr sz="1200" spc="-5" dirty="0">
                <a:latin typeface="Times New Roman"/>
                <a:cs typeface="Times New Roman"/>
              </a:rPr>
              <a:t> </a:t>
            </a:r>
            <a:r>
              <a:rPr sz="1200" dirty="0">
                <a:latin typeface="Times New Roman"/>
                <a:cs typeface="Times New Roman"/>
              </a:rPr>
              <a:t>part</a:t>
            </a:r>
            <a:r>
              <a:rPr sz="1200" spc="-15"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dirty="0">
                <a:latin typeface="Times New Roman"/>
                <a:cs typeface="Times New Roman"/>
              </a:rPr>
              <a:t>its</a:t>
            </a:r>
            <a:r>
              <a:rPr sz="1200" spc="-25" dirty="0">
                <a:latin typeface="Times New Roman"/>
                <a:cs typeface="Times New Roman"/>
              </a:rPr>
              <a:t> </a:t>
            </a:r>
            <a:r>
              <a:rPr sz="1200" dirty="0">
                <a:latin typeface="Times New Roman"/>
                <a:cs typeface="Times New Roman"/>
              </a:rPr>
              <a:t>operation</a:t>
            </a:r>
            <a:r>
              <a:rPr sz="1200" spc="-20" dirty="0">
                <a:latin typeface="Times New Roman"/>
                <a:cs typeface="Times New Roman"/>
              </a:rPr>
              <a:t> </a:t>
            </a:r>
            <a:r>
              <a:rPr sz="1200" dirty="0">
                <a:latin typeface="Times New Roman"/>
                <a:cs typeface="Times New Roman"/>
              </a:rPr>
              <a:t>and</a:t>
            </a:r>
            <a:r>
              <a:rPr sz="1200" spc="-10" dirty="0">
                <a:latin typeface="Times New Roman"/>
                <a:cs typeface="Times New Roman"/>
              </a:rPr>
              <a:t> </a:t>
            </a:r>
            <a:r>
              <a:rPr sz="1200" dirty="0">
                <a:latin typeface="Times New Roman"/>
                <a:cs typeface="Times New Roman"/>
              </a:rPr>
              <a:t>all</a:t>
            </a:r>
            <a:r>
              <a:rPr sz="1200" spc="-20" dirty="0">
                <a:latin typeface="Times New Roman"/>
                <a:cs typeface="Times New Roman"/>
              </a:rPr>
              <a:t> </a:t>
            </a:r>
            <a:r>
              <a:rPr sz="1200" dirty="0">
                <a:latin typeface="Times New Roman"/>
                <a:cs typeface="Times New Roman"/>
              </a:rPr>
              <a:t>levels</a:t>
            </a:r>
            <a:r>
              <a:rPr sz="1200" spc="-15" dirty="0">
                <a:latin typeface="Times New Roman"/>
                <a:cs typeface="Times New Roman"/>
              </a:rPr>
              <a:t> </a:t>
            </a:r>
            <a:r>
              <a:rPr sz="1200" spc="-25" dirty="0">
                <a:latin typeface="Times New Roman"/>
                <a:cs typeface="Times New Roman"/>
              </a:rPr>
              <a:t>of</a:t>
            </a:r>
            <a:endParaRPr sz="1200">
              <a:latin typeface="Times New Roman"/>
              <a:cs typeface="Times New Roman"/>
            </a:endParaRPr>
          </a:p>
        </p:txBody>
      </p:sp>
      <p:pic>
        <p:nvPicPr>
          <p:cNvPr id="19" name="object 9"/>
          <p:cNvPicPr/>
          <p:nvPr/>
        </p:nvPicPr>
        <p:blipFill>
          <a:blip r:embed="rId4" cstate="print"/>
          <a:stretch>
            <a:fillRect/>
          </a:stretch>
        </p:blipFill>
        <p:spPr>
          <a:xfrm>
            <a:off x="1809720" y="5000636"/>
            <a:ext cx="1533525" cy="819073"/>
          </a:xfrm>
          <a:prstGeom prst="rect">
            <a:avLst/>
          </a:prstGeom>
        </p:spPr>
      </p:pic>
      <p:pic>
        <p:nvPicPr>
          <p:cNvPr id="20" name="object 10"/>
          <p:cNvPicPr/>
          <p:nvPr/>
        </p:nvPicPr>
        <p:blipFill>
          <a:blip r:embed="rId5" cstate="print"/>
          <a:stretch>
            <a:fillRect/>
          </a:stretch>
        </p:blipFill>
        <p:spPr>
          <a:xfrm>
            <a:off x="3952860" y="4929198"/>
            <a:ext cx="1457325" cy="809548"/>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464" y="714356"/>
            <a:ext cx="10094947" cy="5076845"/>
          </a:xfrm>
        </p:spPr>
        <p:txBody>
          <a:bodyPr>
            <a:noAutofit/>
          </a:bodyPr>
          <a:lstStyle/>
          <a:p>
            <a:pPr>
              <a:lnSpc>
                <a:spcPct val="100000"/>
              </a:lnSpc>
            </a:pPr>
            <a:endParaRPr lang="en-US" sz="1100" dirty="0" smtClean="0">
              <a:latin typeface="Times New Roman"/>
              <a:cs typeface="Times New Roman"/>
            </a:endParaRPr>
          </a:p>
          <a:p>
            <a:pPr marL="12700" marR="6985" algn="just">
              <a:lnSpc>
                <a:spcPct val="143600"/>
              </a:lnSpc>
            </a:pPr>
            <a:r>
              <a:rPr lang="en-US" sz="1100" dirty="0" smtClean="0">
                <a:latin typeface="Times New Roman"/>
                <a:cs typeface="Times New Roman"/>
              </a:rPr>
              <a:t>management</a:t>
            </a:r>
            <a:r>
              <a:rPr lang="en-US" sz="1100" spc="295" dirty="0" smtClean="0">
                <a:latin typeface="Times New Roman"/>
                <a:cs typeface="Times New Roman"/>
              </a:rPr>
              <a:t> </a:t>
            </a:r>
            <a:r>
              <a:rPr lang="en-US" sz="1100" dirty="0" smtClean="0">
                <a:latin typeface="Times New Roman"/>
                <a:cs typeface="Times New Roman"/>
              </a:rPr>
              <a:t>have</a:t>
            </a:r>
            <a:r>
              <a:rPr lang="en-US" sz="1100" spc="295" dirty="0" smtClean="0">
                <a:latin typeface="Times New Roman"/>
                <a:cs typeface="Times New Roman"/>
              </a:rPr>
              <a:t> </a:t>
            </a:r>
            <a:r>
              <a:rPr lang="en-US" sz="1100" dirty="0" smtClean="0">
                <a:latin typeface="Times New Roman"/>
                <a:cs typeface="Times New Roman"/>
              </a:rPr>
              <a:t>prime</a:t>
            </a:r>
            <a:r>
              <a:rPr lang="en-US" sz="1100" spc="295" dirty="0" smtClean="0">
                <a:latin typeface="Times New Roman"/>
                <a:cs typeface="Times New Roman"/>
              </a:rPr>
              <a:t> </a:t>
            </a:r>
            <a:r>
              <a:rPr lang="en-US" sz="1100" dirty="0" smtClean="0">
                <a:latin typeface="Times New Roman"/>
                <a:cs typeface="Times New Roman"/>
              </a:rPr>
              <a:t>responsibility</a:t>
            </a:r>
            <a:r>
              <a:rPr lang="en-US" sz="1100" spc="300" dirty="0" smtClean="0">
                <a:latin typeface="Times New Roman"/>
                <a:cs typeface="Times New Roman"/>
              </a:rPr>
              <a:t> </a:t>
            </a:r>
            <a:r>
              <a:rPr lang="en-US" sz="1100" dirty="0" smtClean="0">
                <a:latin typeface="Times New Roman"/>
                <a:cs typeface="Times New Roman"/>
              </a:rPr>
              <a:t>towards</a:t>
            </a:r>
            <a:r>
              <a:rPr lang="en-US" sz="1100" spc="310" dirty="0" smtClean="0">
                <a:latin typeface="Times New Roman"/>
                <a:cs typeface="Times New Roman"/>
              </a:rPr>
              <a:t> </a:t>
            </a:r>
            <a:r>
              <a:rPr lang="en-US" sz="1100" dirty="0" smtClean="0">
                <a:latin typeface="Times New Roman"/>
                <a:cs typeface="Times New Roman"/>
              </a:rPr>
              <a:t>safety.</a:t>
            </a:r>
            <a:r>
              <a:rPr lang="en-US" sz="1100" spc="295" dirty="0" smtClean="0">
                <a:latin typeface="Times New Roman"/>
                <a:cs typeface="Times New Roman"/>
              </a:rPr>
              <a:t> </a:t>
            </a:r>
            <a:r>
              <a:rPr lang="en-US" sz="1100" dirty="0" smtClean="0">
                <a:latin typeface="Times New Roman"/>
                <a:cs typeface="Times New Roman"/>
              </a:rPr>
              <a:t>The</a:t>
            </a:r>
            <a:r>
              <a:rPr lang="en-US" sz="1100" spc="285" dirty="0" smtClean="0">
                <a:latin typeface="Times New Roman"/>
                <a:cs typeface="Times New Roman"/>
              </a:rPr>
              <a:t> </a:t>
            </a:r>
            <a:r>
              <a:rPr lang="en-US" sz="1100" dirty="0" smtClean="0">
                <a:latin typeface="Times New Roman"/>
                <a:cs typeface="Times New Roman"/>
              </a:rPr>
              <a:t>company</a:t>
            </a:r>
            <a:r>
              <a:rPr lang="en-US" sz="1100" spc="300" dirty="0" smtClean="0">
                <a:latin typeface="Times New Roman"/>
                <a:cs typeface="Times New Roman"/>
              </a:rPr>
              <a:t> </a:t>
            </a:r>
            <a:r>
              <a:rPr lang="en-US" sz="1100" dirty="0" smtClean="0">
                <a:latin typeface="Times New Roman"/>
                <a:cs typeface="Times New Roman"/>
              </a:rPr>
              <a:t>also</a:t>
            </a:r>
            <a:r>
              <a:rPr lang="en-US" sz="1100" spc="305" dirty="0" smtClean="0">
                <a:latin typeface="Times New Roman"/>
                <a:cs typeface="Times New Roman"/>
              </a:rPr>
              <a:t> </a:t>
            </a:r>
            <a:r>
              <a:rPr lang="en-US" sz="1100" spc="-10" dirty="0" smtClean="0">
                <a:latin typeface="Times New Roman"/>
                <a:cs typeface="Times New Roman"/>
              </a:rPr>
              <a:t>firmly </a:t>
            </a:r>
            <a:r>
              <a:rPr lang="en-US" sz="1100" dirty="0" smtClean="0">
                <a:latin typeface="Times New Roman"/>
                <a:cs typeface="Times New Roman"/>
              </a:rPr>
              <a:t>believes</a:t>
            </a:r>
            <a:r>
              <a:rPr lang="en-US" sz="1100" spc="235" dirty="0" smtClean="0">
                <a:latin typeface="Times New Roman"/>
                <a:cs typeface="Times New Roman"/>
              </a:rPr>
              <a:t> </a:t>
            </a:r>
            <a:r>
              <a:rPr lang="en-US" sz="1100" dirty="0" smtClean="0">
                <a:latin typeface="Times New Roman"/>
                <a:cs typeface="Times New Roman"/>
              </a:rPr>
              <a:t>in</a:t>
            </a:r>
            <a:r>
              <a:rPr lang="en-US" sz="1100" spc="235" dirty="0" smtClean="0">
                <a:latin typeface="Times New Roman"/>
                <a:cs typeface="Times New Roman"/>
              </a:rPr>
              <a:t> </a:t>
            </a:r>
            <a:r>
              <a:rPr lang="en-US" sz="1100" dirty="0" smtClean="0">
                <a:latin typeface="Times New Roman"/>
                <a:cs typeface="Times New Roman"/>
              </a:rPr>
              <a:t>proactive</a:t>
            </a:r>
            <a:r>
              <a:rPr lang="en-US" sz="1100" spc="235" dirty="0" smtClean="0">
                <a:latin typeface="Times New Roman"/>
                <a:cs typeface="Times New Roman"/>
              </a:rPr>
              <a:t> </a:t>
            </a:r>
            <a:r>
              <a:rPr lang="en-US" sz="1100" dirty="0" smtClean="0">
                <a:latin typeface="Times New Roman"/>
                <a:cs typeface="Times New Roman"/>
              </a:rPr>
              <a:t>measures</a:t>
            </a:r>
            <a:r>
              <a:rPr lang="en-US" sz="1100" spc="235" dirty="0" smtClean="0">
                <a:latin typeface="Times New Roman"/>
                <a:cs typeface="Times New Roman"/>
              </a:rPr>
              <a:t> </a:t>
            </a:r>
            <a:r>
              <a:rPr lang="en-US" sz="1100" dirty="0" smtClean="0">
                <a:latin typeface="Times New Roman"/>
                <a:cs typeface="Times New Roman"/>
              </a:rPr>
              <a:t>preventing</a:t>
            </a:r>
            <a:r>
              <a:rPr lang="en-US" sz="1100" spc="240" dirty="0" smtClean="0">
                <a:latin typeface="Times New Roman"/>
                <a:cs typeface="Times New Roman"/>
              </a:rPr>
              <a:t> </a:t>
            </a:r>
            <a:r>
              <a:rPr lang="en-US" sz="1100" dirty="0" smtClean="0">
                <a:latin typeface="Times New Roman"/>
                <a:cs typeface="Times New Roman"/>
              </a:rPr>
              <a:t>occupational</a:t>
            </a:r>
            <a:r>
              <a:rPr lang="en-US" sz="1100" spc="235" dirty="0" smtClean="0">
                <a:latin typeface="Times New Roman"/>
                <a:cs typeface="Times New Roman"/>
              </a:rPr>
              <a:t> </a:t>
            </a:r>
            <a:r>
              <a:rPr lang="en-US" sz="1100" dirty="0" smtClean="0">
                <a:latin typeface="Times New Roman"/>
                <a:cs typeface="Times New Roman"/>
              </a:rPr>
              <a:t>illness.</a:t>
            </a:r>
            <a:r>
              <a:rPr lang="en-US" sz="1100" spc="235" dirty="0" smtClean="0">
                <a:latin typeface="Times New Roman"/>
                <a:cs typeface="Times New Roman"/>
              </a:rPr>
              <a:t> </a:t>
            </a:r>
            <a:r>
              <a:rPr lang="en-US" sz="1100" dirty="0" smtClean="0">
                <a:latin typeface="Times New Roman"/>
                <a:cs typeface="Times New Roman"/>
              </a:rPr>
              <a:t>In</a:t>
            </a:r>
            <a:r>
              <a:rPr lang="en-US" sz="1100" spc="250" dirty="0" smtClean="0">
                <a:latin typeface="Times New Roman"/>
                <a:cs typeface="Times New Roman"/>
              </a:rPr>
              <a:t> </a:t>
            </a:r>
            <a:r>
              <a:rPr lang="en-US" sz="1100" dirty="0" smtClean="0">
                <a:latin typeface="Times New Roman"/>
                <a:cs typeface="Times New Roman"/>
              </a:rPr>
              <a:t>achieving</a:t>
            </a:r>
            <a:r>
              <a:rPr lang="en-US" sz="1100" spc="235" dirty="0" smtClean="0">
                <a:latin typeface="Times New Roman"/>
                <a:cs typeface="Times New Roman"/>
              </a:rPr>
              <a:t> </a:t>
            </a:r>
            <a:r>
              <a:rPr lang="en-US" sz="1100" spc="-10" dirty="0" smtClean="0">
                <a:latin typeface="Times New Roman"/>
                <a:cs typeface="Times New Roman"/>
              </a:rPr>
              <a:t>these </a:t>
            </a:r>
            <a:r>
              <a:rPr lang="en-US" sz="1100" dirty="0" smtClean="0">
                <a:latin typeface="Times New Roman"/>
                <a:cs typeface="Times New Roman"/>
              </a:rPr>
              <a:t>objectives, Tata</a:t>
            </a:r>
            <a:r>
              <a:rPr lang="en-US" sz="1100" spc="-10" dirty="0" smtClean="0">
                <a:latin typeface="Times New Roman"/>
                <a:cs typeface="Times New Roman"/>
              </a:rPr>
              <a:t> </a:t>
            </a:r>
            <a:r>
              <a:rPr lang="en-US" sz="1100" dirty="0" smtClean="0">
                <a:latin typeface="Times New Roman"/>
                <a:cs typeface="Times New Roman"/>
              </a:rPr>
              <a:t>Motors</a:t>
            </a:r>
            <a:r>
              <a:rPr lang="en-US" sz="1100" spc="-10" dirty="0" smtClean="0">
                <a:latin typeface="Times New Roman"/>
                <a:cs typeface="Times New Roman"/>
              </a:rPr>
              <a:t> </a:t>
            </a:r>
            <a:r>
              <a:rPr lang="en-US" sz="1100" dirty="0" smtClean="0">
                <a:latin typeface="Times New Roman"/>
                <a:cs typeface="Times New Roman"/>
              </a:rPr>
              <a:t>will</a:t>
            </a:r>
            <a:r>
              <a:rPr lang="en-US" sz="1100" spc="-5" dirty="0" smtClean="0">
                <a:latin typeface="Times New Roman"/>
                <a:cs typeface="Times New Roman"/>
              </a:rPr>
              <a:t> </a:t>
            </a:r>
            <a:r>
              <a:rPr lang="en-US" sz="1100" dirty="0" smtClean="0">
                <a:latin typeface="Times New Roman"/>
                <a:cs typeface="Times New Roman"/>
              </a:rPr>
              <a:t>involve</a:t>
            </a:r>
            <a:r>
              <a:rPr lang="en-US" sz="1100" spc="-5" dirty="0" smtClean="0">
                <a:latin typeface="Times New Roman"/>
                <a:cs typeface="Times New Roman"/>
              </a:rPr>
              <a:t> </a:t>
            </a:r>
            <a:r>
              <a:rPr lang="en-US" sz="1100" dirty="0" smtClean="0">
                <a:latin typeface="Times New Roman"/>
                <a:cs typeface="Times New Roman"/>
              </a:rPr>
              <a:t>its</a:t>
            </a:r>
            <a:r>
              <a:rPr lang="en-US" sz="1100" spc="-5" dirty="0" smtClean="0">
                <a:latin typeface="Times New Roman"/>
                <a:cs typeface="Times New Roman"/>
              </a:rPr>
              <a:t> </a:t>
            </a:r>
            <a:r>
              <a:rPr lang="en-US" sz="1100" dirty="0" smtClean="0">
                <a:latin typeface="Times New Roman"/>
                <a:cs typeface="Times New Roman"/>
              </a:rPr>
              <a:t>employees</a:t>
            </a:r>
            <a:r>
              <a:rPr lang="en-US" sz="1100" spc="-5" dirty="0" smtClean="0">
                <a:latin typeface="Times New Roman"/>
                <a:cs typeface="Times New Roman"/>
              </a:rPr>
              <a:t> </a:t>
            </a:r>
            <a:r>
              <a:rPr lang="en-US" sz="1100" dirty="0" smtClean="0">
                <a:latin typeface="Times New Roman"/>
                <a:cs typeface="Times New Roman"/>
              </a:rPr>
              <a:t>and</a:t>
            </a:r>
            <a:r>
              <a:rPr lang="en-US" sz="1100" spc="-5" dirty="0" smtClean="0">
                <a:latin typeface="Times New Roman"/>
                <a:cs typeface="Times New Roman"/>
              </a:rPr>
              <a:t> </a:t>
            </a:r>
            <a:r>
              <a:rPr lang="en-US" sz="1100" dirty="0" smtClean="0">
                <a:latin typeface="Times New Roman"/>
                <a:cs typeface="Times New Roman"/>
              </a:rPr>
              <a:t>allocate</a:t>
            </a:r>
            <a:r>
              <a:rPr lang="en-US" sz="1100" spc="-5" dirty="0" smtClean="0">
                <a:latin typeface="Times New Roman"/>
                <a:cs typeface="Times New Roman"/>
              </a:rPr>
              <a:t> </a:t>
            </a:r>
            <a:r>
              <a:rPr lang="en-US" sz="1100" dirty="0" smtClean="0">
                <a:latin typeface="Times New Roman"/>
                <a:cs typeface="Times New Roman"/>
              </a:rPr>
              <a:t>adequate</a:t>
            </a:r>
            <a:r>
              <a:rPr lang="en-US" sz="1100" spc="-10" dirty="0" smtClean="0">
                <a:latin typeface="Times New Roman"/>
                <a:cs typeface="Times New Roman"/>
              </a:rPr>
              <a:t> </a:t>
            </a:r>
            <a:r>
              <a:rPr lang="en-US" sz="1100" dirty="0" smtClean="0">
                <a:latin typeface="Times New Roman"/>
                <a:cs typeface="Times New Roman"/>
              </a:rPr>
              <a:t>resources</a:t>
            </a:r>
            <a:r>
              <a:rPr lang="en-US" sz="1100" spc="-5" dirty="0" smtClean="0">
                <a:latin typeface="Times New Roman"/>
                <a:cs typeface="Times New Roman"/>
              </a:rPr>
              <a:t> </a:t>
            </a:r>
            <a:r>
              <a:rPr lang="en-US" sz="1100" spc="-25" dirty="0" smtClean="0">
                <a:latin typeface="Times New Roman"/>
                <a:cs typeface="Times New Roman"/>
              </a:rPr>
              <a:t>for </a:t>
            </a:r>
            <a:r>
              <a:rPr lang="en-US" sz="1100" dirty="0" smtClean="0">
                <a:latin typeface="Times New Roman"/>
                <a:cs typeface="Times New Roman"/>
              </a:rPr>
              <a:t>continuous</a:t>
            </a:r>
            <a:r>
              <a:rPr lang="en-US" sz="1100" spc="-15" dirty="0" smtClean="0">
                <a:latin typeface="Times New Roman"/>
                <a:cs typeface="Times New Roman"/>
              </a:rPr>
              <a:t> </a:t>
            </a:r>
            <a:r>
              <a:rPr lang="en-US" sz="1100" dirty="0" smtClean="0">
                <a:latin typeface="Times New Roman"/>
                <a:cs typeface="Times New Roman"/>
              </a:rPr>
              <a:t>improvement</a:t>
            </a:r>
            <a:r>
              <a:rPr lang="en-US" sz="1100" spc="-10" dirty="0" smtClean="0">
                <a:latin typeface="Times New Roman"/>
                <a:cs typeface="Times New Roman"/>
              </a:rPr>
              <a:t> </a:t>
            </a:r>
            <a:r>
              <a:rPr lang="en-US" sz="1100" dirty="0" smtClean="0">
                <a:latin typeface="Times New Roman"/>
                <a:cs typeface="Times New Roman"/>
              </a:rPr>
              <a:t>in</a:t>
            </a:r>
            <a:r>
              <a:rPr lang="en-US" sz="1100" spc="-10" dirty="0" smtClean="0">
                <a:latin typeface="Times New Roman"/>
                <a:cs typeface="Times New Roman"/>
              </a:rPr>
              <a:t> </a:t>
            </a:r>
            <a:r>
              <a:rPr lang="en-US" sz="1100" dirty="0" smtClean="0">
                <a:latin typeface="Times New Roman"/>
                <a:cs typeface="Times New Roman"/>
              </a:rPr>
              <a:t>its</a:t>
            </a:r>
            <a:r>
              <a:rPr lang="en-US" sz="1100" spc="-5" dirty="0" smtClean="0">
                <a:latin typeface="Times New Roman"/>
                <a:cs typeface="Times New Roman"/>
              </a:rPr>
              <a:t> </a:t>
            </a:r>
            <a:r>
              <a:rPr lang="en-US" sz="1100" dirty="0" smtClean="0">
                <a:latin typeface="Times New Roman"/>
                <a:cs typeface="Times New Roman"/>
              </a:rPr>
              <a:t>occupational</a:t>
            </a:r>
            <a:r>
              <a:rPr lang="en-US" sz="1100" spc="-5" dirty="0" smtClean="0">
                <a:latin typeface="Times New Roman"/>
                <a:cs typeface="Times New Roman"/>
              </a:rPr>
              <a:t> </a:t>
            </a:r>
            <a:r>
              <a:rPr lang="en-US" sz="1100" dirty="0" smtClean="0">
                <a:latin typeface="Times New Roman"/>
                <a:cs typeface="Times New Roman"/>
              </a:rPr>
              <a:t>health and</a:t>
            </a:r>
            <a:r>
              <a:rPr lang="en-US" sz="1100" spc="-10" dirty="0" smtClean="0">
                <a:latin typeface="Times New Roman"/>
                <a:cs typeface="Times New Roman"/>
              </a:rPr>
              <a:t> </a:t>
            </a:r>
            <a:r>
              <a:rPr lang="en-US" sz="1100" dirty="0" smtClean="0">
                <a:latin typeface="Times New Roman"/>
                <a:cs typeface="Times New Roman"/>
              </a:rPr>
              <a:t>safety</a:t>
            </a:r>
            <a:r>
              <a:rPr lang="en-US" sz="1100" spc="-10" dirty="0" smtClean="0">
                <a:latin typeface="Times New Roman"/>
                <a:cs typeface="Times New Roman"/>
              </a:rPr>
              <a:t> performance.</a:t>
            </a:r>
            <a:endParaRPr lang="en-US" sz="1100" dirty="0" smtClean="0">
              <a:latin typeface="Times New Roman"/>
              <a:cs typeface="Times New Roman"/>
            </a:endParaRPr>
          </a:p>
          <a:p>
            <a:pPr marL="12700" marR="5080" algn="just">
              <a:lnSpc>
                <a:spcPct val="143800"/>
              </a:lnSpc>
              <a:spcBef>
                <a:spcPts val="800"/>
              </a:spcBef>
            </a:pPr>
            <a:r>
              <a:rPr lang="en-US" sz="1100" b="1" dirty="0" smtClean="0">
                <a:latin typeface="Times New Roman"/>
                <a:cs typeface="Times New Roman"/>
              </a:rPr>
              <a:t>Tata</a:t>
            </a:r>
            <a:r>
              <a:rPr lang="en-US" sz="1100" b="1" spc="-5" dirty="0" smtClean="0">
                <a:latin typeface="Times New Roman"/>
                <a:cs typeface="Times New Roman"/>
              </a:rPr>
              <a:t> </a:t>
            </a:r>
            <a:r>
              <a:rPr lang="en-US" sz="1100" b="1" dirty="0" smtClean="0">
                <a:latin typeface="Times New Roman"/>
                <a:cs typeface="Times New Roman"/>
              </a:rPr>
              <a:t>Motors</a:t>
            </a:r>
            <a:r>
              <a:rPr lang="en-US" sz="1100" b="1" spc="5" dirty="0" smtClean="0">
                <a:latin typeface="Times New Roman"/>
                <a:cs typeface="Times New Roman"/>
              </a:rPr>
              <a:t> </a:t>
            </a:r>
            <a:r>
              <a:rPr lang="en-US" sz="1100" b="1" dirty="0" smtClean="0">
                <a:latin typeface="Times New Roman"/>
                <a:cs typeface="Times New Roman"/>
              </a:rPr>
              <a:t>Health</a:t>
            </a:r>
            <a:r>
              <a:rPr lang="en-US" sz="1100" b="1" spc="5" dirty="0" smtClean="0">
                <a:latin typeface="Times New Roman"/>
                <a:cs typeface="Times New Roman"/>
              </a:rPr>
              <a:t> </a:t>
            </a:r>
            <a:r>
              <a:rPr lang="en-US" sz="1100" b="1" dirty="0" smtClean="0">
                <a:latin typeface="Times New Roman"/>
                <a:cs typeface="Times New Roman"/>
              </a:rPr>
              <a:t>and</a:t>
            </a:r>
            <a:r>
              <a:rPr lang="en-US" sz="1100" b="1" spc="5" dirty="0" smtClean="0">
                <a:latin typeface="Times New Roman"/>
                <a:cs typeface="Times New Roman"/>
              </a:rPr>
              <a:t> </a:t>
            </a:r>
            <a:r>
              <a:rPr lang="en-US" sz="1100" b="1" dirty="0" smtClean="0">
                <a:latin typeface="Times New Roman"/>
                <a:cs typeface="Times New Roman"/>
              </a:rPr>
              <a:t>Safety</a:t>
            </a:r>
            <a:r>
              <a:rPr lang="en-US" sz="1100" b="1" spc="-5" dirty="0" smtClean="0">
                <a:latin typeface="Times New Roman"/>
                <a:cs typeface="Times New Roman"/>
              </a:rPr>
              <a:t> </a:t>
            </a:r>
            <a:r>
              <a:rPr lang="en-US" sz="1100" b="1" dirty="0" smtClean="0">
                <a:latin typeface="Times New Roman"/>
                <a:cs typeface="Times New Roman"/>
              </a:rPr>
              <a:t>Policy:</a:t>
            </a:r>
            <a:r>
              <a:rPr lang="en-US" sz="1100" b="1" spc="5" dirty="0" smtClean="0">
                <a:latin typeface="Times New Roman"/>
                <a:cs typeface="Times New Roman"/>
              </a:rPr>
              <a:t> </a:t>
            </a:r>
            <a:r>
              <a:rPr lang="en-US" sz="1100" dirty="0" smtClean="0">
                <a:latin typeface="Times New Roman"/>
                <a:cs typeface="Times New Roman"/>
              </a:rPr>
              <a:t>The</a:t>
            </a:r>
            <a:r>
              <a:rPr lang="en-US" sz="1100" spc="-5" dirty="0" smtClean="0">
                <a:latin typeface="Times New Roman"/>
                <a:cs typeface="Times New Roman"/>
              </a:rPr>
              <a:t> </a:t>
            </a:r>
            <a:r>
              <a:rPr lang="en-US" sz="1100" dirty="0" smtClean="0">
                <a:latin typeface="Times New Roman"/>
                <a:cs typeface="Times New Roman"/>
              </a:rPr>
              <a:t>Tata</a:t>
            </a:r>
            <a:r>
              <a:rPr lang="en-US" sz="1100" spc="-5" dirty="0" smtClean="0">
                <a:latin typeface="Times New Roman"/>
                <a:cs typeface="Times New Roman"/>
              </a:rPr>
              <a:t> </a:t>
            </a:r>
            <a:r>
              <a:rPr lang="en-US" sz="1100" dirty="0" smtClean="0">
                <a:latin typeface="Times New Roman"/>
                <a:cs typeface="Times New Roman"/>
              </a:rPr>
              <a:t>Group is</a:t>
            </a:r>
            <a:r>
              <a:rPr lang="en-US" sz="1100" spc="10" dirty="0" smtClean="0">
                <a:latin typeface="Times New Roman"/>
                <a:cs typeface="Times New Roman"/>
              </a:rPr>
              <a:t> </a:t>
            </a:r>
            <a:r>
              <a:rPr lang="en-US" sz="1100" dirty="0" smtClean="0">
                <a:latin typeface="Times New Roman"/>
                <a:cs typeface="Times New Roman"/>
              </a:rPr>
              <a:t>committed</a:t>
            </a:r>
            <a:r>
              <a:rPr lang="en-US" sz="1100" spc="-15" dirty="0" smtClean="0">
                <a:latin typeface="Times New Roman"/>
                <a:cs typeface="Times New Roman"/>
              </a:rPr>
              <a:t> </a:t>
            </a:r>
            <a:r>
              <a:rPr lang="en-US" sz="1100" dirty="0" smtClean="0">
                <a:latin typeface="Times New Roman"/>
                <a:cs typeface="Times New Roman"/>
              </a:rPr>
              <a:t>to</a:t>
            </a:r>
            <a:r>
              <a:rPr lang="en-US" sz="1100" spc="-5" dirty="0" smtClean="0">
                <a:latin typeface="Times New Roman"/>
                <a:cs typeface="Times New Roman"/>
              </a:rPr>
              <a:t> </a:t>
            </a:r>
            <a:r>
              <a:rPr lang="en-US" sz="1100" dirty="0" smtClean="0">
                <a:latin typeface="Times New Roman"/>
                <a:cs typeface="Times New Roman"/>
              </a:rPr>
              <a:t>providing </a:t>
            </a:r>
            <a:r>
              <a:rPr lang="en-US" sz="1100" spc="-50" dirty="0" smtClean="0">
                <a:latin typeface="Times New Roman"/>
                <a:cs typeface="Times New Roman"/>
              </a:rPr>
              <a:t>a </a:t>
            </a:r>
            <a:r>
              <a:rPr lang="en-US" sz="1100" dirty="0" smtClean="0">
                <a:latin typeface="Times New Roman"/>
                <a:cs typeface="Times New Roman"/>
              </a:rPr>
              <a:t>safe</a:t>
            </a:r>
            <a:r>
              <a:rPr lang="en-US" sz="1100" spc="35" dirty="0" smtClean="0">
                <a:latin typeface="Times New Roman"/>
                <a:cs typeface="Times New Roman"/>
              </a:rPr>
              <a:t> </a:t>
            </a:r>
            <a:r>
              <a:rPr lang="en-US" sz="1100" dirty="0" smtClean="0">
                <a:latin typeface="Times New Roman"/>
                <a:cs typeface="Times New Roman"/>
              </a:rPr>
              <a:t>and</a:t>
            </a:r>
            <a:r>
              <a:rPr lang="en-US" sz="1100" spc="40" dirty="0" smtClean="0">
                <a:latin typeface="Times New Roman"/>
                <a:cs typeface="Times New Roman"/>
              </a:rPr>
              <a:t> </a:t>
            </a:r>
            <a:r>
              <a:rPr lang="en-US" sz="1100" dirty="0" smtClean="0">
                <a:latin typeface="Times New Roman"/>
                <a:cs typeface="Times New Roman"/>
              </a:rPr>
              <a:t>healthy</a:t>
            </a:r>
            <a:r>
              <a:rPr lang="en-US" sz="1100" spc="45" dirty="0" smtClean="0">
                <a:latin typeface="Times New Roman"/>
                <a:cs typeface="Times New Roman"/>
              </a:rPr>
              <a:t> </a:t>
            </a:r>
            <a:r>
              <a:rPr lang="en-US" sz="1100" dirty="0" smtClean="0">
                <a:latin typeface="Times New Roman"/>
                <a:cs typeface="Times New Roman"/>
              </a:rPr>
              <a:t>working</a:t>
            </a:r>
            <a:r>
              <a:rPr lang="en-US" sz="1100" spc="60" dirty="0" smtClean="0">
                <a:latin typeface="Times New Roman"/>
                <a:cs typeface="Times New Roman"/>
              </a:rPr>
              <a:t> </a:t>
            </a:r>
            <a:r>
              <a:rPr lang="en-US" sz="1100" dirty="0" smtClean="0">
                <a:latin typeface="Times New Roman"/>
                <a:cs typeface="Times New Roman"/>
              </a:rPr>
              <a:t>environment</a:t>
            </a:r>
            <a:r>
              <a:rPr lang="en-US" sz="1100" spc="50" dirty="0" smtClean="0">
                <a:latin typeface="Times New Roman"/>
                <a:cs typeface="Times New Roman"/>
              </a:rPr>
              <a:t> </a:t>
            </a:r>
            <a:r>
              <a:rPr lang="en-US" sz="1100" dirty="0" smtClean="0">
                <a:latin typeface="Times New Roman"/>
                <a:cs typeface="Times New Roman"/>
              </a:rPr>
              <a:t>and</a:t>
            </a:r>
            <a:r>
              <a:rPr lang="en-US" sz="1100" spc="50" dirty="0" smtClean="0">
                <a:latin typeface="Times New Roman"/>
                <a:cs typeface="Times New Roman"/>
              </a:rPr>
              <a:t> </a:t>
            </a:r>
            <a:r>
              <a:rPr lang="en-US" sz="1100" dirty="0" smtClean="0">
                <a:latin typeface="Times New Roman"/>
                <a:cs typeface="Times New Roman"/>
              </a:rPr>
              <a:t>achieving</a:t>
            </a:r>
            <a:r>
              <a:rPr lang="en-US" sz="1100" spc="50" dirty="0" smtClean="0">
                <a:latin typeface="Times New Roman"/>
                <a:cs typeface="Times New Roman"/>
              </a:rPr>
              <a:t> </a:t>
            </a:r>
            <a:r>
              <a:rPr lang="en-US" sz="1100" dirty="0" smtClean="0">
                <a:latin typeface="Times New Roman"/>
                <a:cs typeface="Times New Roman"/>
              </a:rPr>
              <a:t>an</a:t>
            </a:r>
            <a:r>
              <a:rPr lang="en-US" sz="1100" spc="45" dirty="0" smtClean="0">
                <a:latin typeface="Times New Roman"/>
                <a:cs typeface="Times New Roman"/>
              </a:rPr>
              <a:t> </a:t>
            </a:r>
            <a:r>
              <a:rPr lang="en-US" sz="1100" dirty="0" smtClean="0">
                <a:latin typeface="Times New Roman"/>
                <a:cs typeface="Times New Roman"/>
              </a:rPr>
              <a:t>injury-</a:t>
            </a:r>
            <a:r>
              <a:rPr lang="en-US" sz="1100" spc="50" dirty="0" smtClean="0">
                <a:latin typeface="Times New Roman"/>
                <a:cs typeface="Times New Roman"/>
              </a:rPr>
              <a:t> </a:t>
            </a:r>
            <a:r>
              <a:rPr lang="en-US" sz="1100" dirty="0" smtClean="0">
                <a:latin typeface="Times New Roman"/>
                <a:cs typeface="Times New Roman"/>
              </a:rPr>
              <a:t>and</a:t>
            </a:r>
            <a:r>
              <a:rPr lang="en-US" sz="1100" spc="45" dirty="0" smtClean="0">
                <a:latin typeface="Times New Roman"/>
                <a:cs typeface="Times New Roman"/>
              </a:rPr>
              <a:t> </a:t>
            </a:r>
            <a:r>
              <a:rPr lang="en-US" sz="1100" spc="-10" dirty="0" smtClean="0">
                <a:latin typeface="Times New Roman"/>
                <a:cs typeface="Times New Roman"/>
              </a:rPr>
              <a:t>illness-</a:t>
            </a:r>
            <a:r>
              <a:rPr lang="en-US" sz="1100" dirty="0" smtClean="0">
                <a:latin typeface="Times New Roman"/>
                <a:cs typeface="Times New Roman"/>
              </a:rPr>
              <a:t>free</a:t>
            </a:r>
            <a:r>
              <a:rPr lang="en-US" sz="1100" spc="40" dirty="0" smtClean="0">
                <a:latin typeface="Times New Roman"/>
                <a:cs typeface="Times New Roman"/>
              </a:rPr>
              <a:t> </a:t>
            </a:r>
            <a:r>
              <a:rPr lang="en-US" sz="1100" spc="-20" dirty="0" smtClean="0">
                <a:latin typeface="Times New Roman"/>
                <a:cs typeface="Times New Roman"/>
              </a:rPr>
              <a:t>work </a:t>
            </a:r>
            <a:r>
              <a:rPr lang="en-US" sz="1100" spc="-10" dirty="0" smtClean="0">
                <a:latin typeface="Times New Roman"/>
                <a:cs typeface="Times New Roman"/>
              </a:rPr>
              <a:t>place.</a:t>
            </a:r>
            <a:endParaRPr lang="en-US" sz="1100" dirty="0" smtClean="0">
              <a:latin typeface="Times New Roman"/>
              <a:cs typeface="Times New Roman"/>
            </a:endParaRPr>
          </a:p>
          <a:p>
            <a:pPr marL="12700" marR="7620" algn="just">
              <a:lnSpc>
                <a:spcPct val="144000"/>
              </a:lnSpc>
              <a:spcBef>
                <a:spcPts val="795"/>
              </a:spcBef>
            </a:pPr>
            <a:r>
              <a:rPr lang="en-US" sz="1100" dirty="0" smtClean="0">
                <a:latin typeface="Times New Roman"/>
                <a:cs typeface="Times New Roman"/>
              </a:rPr>
              <a:t>Economic</a:t>
            </a:r>
            <a:r>
              <a:rPr lang="en-US" sz="1100" spc="200" dirty="0" smtClean="0">
                <a:latin typeface="Times New Roman"/>
                <a:cs typeface="Times New Roman"/>
              </a:rPr>
              <a:t> </a:t>
            </a:r>
            <a:r>
              <a:rPr lang="en-US" sz="1100" dirty="0" smtClean="0">
                <a:latin typeface="Times New Roman"/>
                <a:cs typeface="Times New Roman"/>
              </a:rPr>
              <a:t>considerations</a:t>
            </a:r>
            <a:r>
              <a:rPr lang="en-US" sz="1100" spc="204" dirty="0" smtClean="0">
                <a:latin typeface="Times New Roman"/>
                <a:cs typeface="Times New Roman"/>
              </a:rPr>
              <a:t> </a:t>
            </a:r>
            <a:r>
              <a:rPr lang="en-US" sz="1100" dirty="0" smtClean="0">
                <a:latin typeface="Times New Roman"/>
                <a:cs typeface="Times New Roman"/>
              </a:rPr>
              <a:t>will</a:t>
            </a:r>
            <a:r>
              <a:rPr lang="en-US" sz="1100" spc="210" dirty="0" smtClean="0">
                <a:latin typeface="Times New Roman"/>
                <a:cs typeface="Times New Roman"/>
              </a:rPr>
              <a:t> </a:t>
            </a:r>
            <a:r>
              <a:rPr lang="en-US" sz="1100" dirty="0" smtClean="0">
                <a:latin typeface="Times New Roman"/>
                <a:cs typeface="Times New Roman"/>
              </a:rPr>
              <a:t>not</a:t>
            </a:r>
            <a:r>
              <a:rPr lang="en-US" sz="1100" spc="204" dirty="0" smtClean="0">
                <a:latin typeface="Times New Roman"/>
                <a:cs typeface="Times New Roman"/>
              </a:rPr>
              <a:t> </a:t>
            </a:r>
            <a:r>
              <a:rPr lang="en-US" sz="1100" dirty="0" smtClean="0">
                <a:latin typeface="Times New Roman"/>
                <a:cs typeface="Times New Roman"/>
              </a:rPr>
              <a:t>have</a:t>
            </a:r>
            <a:r>
              <a:rPr lang="en-US" sz="1100" spc="215" dirty="0" smtClean="0">
                <a:latin typeface="Times New Roman"/>
                <a:cs typeface="Times New Roman"/>
              </a:rPr>
              <a:t> </a:t>
            </a:r>
            <a:r>
              <a:rPr lang="en-US" sz="1100" dirty="0" smtClean="0">
                <a:latin typeface="Times New Roman"/>
                <a:cs typeface="Times New Roman"/>
              </a:rPr>
              <a:t>priority</a:t>
            </a:r>
            <a:r>
              <a:rPr lang="en-US" sz="1100" spc="215" dirty="0" smtClean="0">
                <a:latin typeface="Times New Roman"/>
                <a:cs typeface="Times New Roman"/>
              </a:rPr>
              <a:t> </a:t>
            </a:r>
            <a:r>
              <a:rPr lang="en-US" sz="1100" dirty="0" smtClean="0">
                <a:latin typeface="Times New Roman"/>
                <a:cs typeface="Times New Roman"/>
              </a:rPr>
              <a:t>over</a:t>
            </a:r>
            <a:r>
              <a:rPr lang="en-US" sz="1100" spc="200" dirty="0" smtClean="0">
                <a:latin typeface="Times New Roman"/>
                <a:cs typeface="Times New Roman"/>
              </a:rPr>
              <a:t> </a:t>
            </a:r>
            <a:r>
              <a:rPr lang="en-US" sz="1100" dirty="0" smtClean="0">
                <a:latin typeface="Times New Roman"/>
                <a:cs typeface="Times New Roman"/>
              </a:rPr>
              <a:t>implementation</a:t>
            </a:r>
            <a:r>
              <a:rPr lang="en-US" sz="1100" spc="204" dirty="0" smtClean="0">
                <a:latin typeface="Times New Roman"/>
                <a:cs typeface="Times New Roman"/>
              </a:rPr>
              <a:t> </a:t>
            </a:r>
            <a:r>
              <a:rPr lang="en-US" sz="1100" dirty="0" smtClean="0">
                <a:latin typeface="Times New Roman"/>
                <a:cs typeface="Times New Roman"/>
              </a:rPr>
              <a:t>of</a:t>
            </a:r>
            <a:r>
              <a:rPr lang="en-US" sz="1100" spc="210" dirty="0" smtClean="0">
                <a:latin typeface="Times New Roman"/>
                <a:cs typeface="Times New Roman"/>
              </a:rPr>
              <a:t> </a:t>
            </a:r>
            <a:r>
              <a:rPr lang="en-US" sz="1100" dirty="0" smtClean="0">
                <a:latin typeface="Times New Roman"/>
                <a:cs typeface="Times New Roman"/>
              </a:rPr>
              <a:t>safety</a:t>
            </a:r>
            <a:r>
              <a:rPr lang="en-US" sz="1100" spc="210" dirty="0" smtClean="0">
                <a:latin typeface="Times New Roman"/>
                <a:cs typeface="Times New Roman"/>
              </a:rPr>
              <a:t> </a:t>
            </a:r>
            <a:r>
              <a:rPr lang="en-US" sz="1100" spc="-25" dirty="0" smtClean="0">
                <a:latin typeface="Times New Roman"/>
                <a:cs typeface="Times New Roman"/>
              </a:rPr>
              <a:t>and </a:t>
            </a:r>
            <a:r>
              <a:rPr lang="en-US" sz="1100" dirty="0" smtClean="0">
                <a:latin typeface="Times New Roman"/>
                <a:cs typeface="Times New Roman"/>
              </a:rPr>
              <a:t>health</a:t>
            </a:r>
            <a:r>
              <a:rPr lang="en-US" sz="1100" spc="140" dirty="0" smtClean="0">
                <a:latin typeface="Times New Roman"/>
                <a:cs typeface="Times New Roman"/>
              </a:rPr>
              <a:t> </a:t>
            </a:r>
            <a:r>
              <a:rPr lang="en-US" sz="1100" dirty="0" smtClean="0">
                <a:latin typeface="Times New Roman"/>
                <a:cs typeface="Times New Roman"/>
              </a:rPr>
              <a:t>protection</a:t>
            </a:r>
            <a:r>
              <a:rPr lang="en-US" sz="1100" spc="145" dirty="0" smtClean="0">
                <a:latin typeface="Times New Roman"/>
                <a:cs typeface="Times New Roman"/>
              </a:rPr>
              <a:t> </a:t>
            </a:r>
            <a:r>
              <a:rPr lang="en-US" sz="1100" dirty="0" smtClean="0">
                <a:latin typeface="Times New Roman"/>
                <a:cs typeface="Times New Roman"/>
              </a:rPr>
              <a:t>measures.</a:t>
            </a:r>
            <a:r>
              <a:rPr lang="en-US" sz="1100" spc="145" dirty="0" smtClean="0">
                <a:latin typeface="Times New Roman"/>
                <a:cs typeface="Times New Roman"/>
              </a:rPr>
              <a:t> </a:t>
            </a:r>
            <a:r>
              <a:rPr lang="en-US" sz="1100" dirty="0" smtClean="0">
                <a:latin typeface="Times New Roman"/>
                <a:cs typeface="Times New Roman"/>
              </a:rPr>
              <a:t>While</a:t>
            </a:r>
            <a:r>
              <a:rPr lang="en-US" sz="1100" spc="140" dirty="0" smtClean="0">
                <a:latin typeface="Times New Roman"/>
                <a:cs typeface="Times New Roman"/>
              </a:rPr>
              <a:t> </a:t>
            </a:r>
            <a:r>
              <a:rPr lang="en-US" sz="1100" dirty="0" smtClean="0">
                <a:latin typeface="Times New Roman"/>
                <a:cs typeface="Times New Roman"/>
              </a:rPr>
              <a:t>safety</a:t>
            </a:r>
            <a:r>
              <a:rPr lang="en-US" sz="1100" spc="150" dirty="0" smtClean="0">
                <a:latin typeface="Times New Roman"/>
                <a:cs typeface="Times New Roman"/>
              </a:rPr>
              <a:t> </a:t>
            </a:r>
            <a:r>
              <a:rPr lang="en-US" sz="1100" dirty="0" smtClean="0">
                <a:latin typeface="Times New Roman"/>
                <a:cs typeface="Times New Roman"/>
              </a:rPr>
              <a:t>is</a:t>
            </a:r>
            <a:r>
              <a:rPr lang="en-US" sz="1100" spc="150" dirty="0" smtClean="0">
                <a:latin typeface="Times New Roman"/>
                <a:cs typeface="Times New Roman"/>
              </a:rPr>
              <a:t> </a:t>
            </a:r>
            <a:r>
              <a:rPr lang="en-US" sz="1100" dirty="0" smtClean="0">
                <a:latin typeface="Times New Roman"/>
                <a:cs typeface="Times New Roman"/>
              </a:rPr>
              <a:t>everyone’s</a:t>
            </a:r>
            <a:r>
              <a:rPr lang="en-US" sz="1100" spc="145" dirty="0" smtClean="0">
                <a:latin typeface="Times New Roman"/>
                <a:cs typeface="Times New Roman"/>
              </a:rPr>
              <a:t> </a:t>
            </a:r>
            <a:r>
              <a:rPr lang="en-US" sz="1100" dirty="0" smtClean="0">
                <a:latin typeface="Times New Roman"/>
                <a:cs typeface="Times New Roman"/>
              </a:rPr>
              <a:t>prime</a:t>
            </a:r>
            <a:r>
              <a:rPr lang="en-US" sz="1100" spc="140" dirty="0" smtClean="0">
                <a:latin typeface="Times New Roman"/>
                <a:cs typeface="Times New Roman"/>
              </a:rPr>
              <a:t> </a:t>
            </a:r>
            <a:r>
              <a:rPr lang="en-US" sz="1100" dirty="0" smtClean="0">
                <a:latin typeface="Times New Roman"/>
                <a:cs typeface="Times New Roman"/>
              </a:rPr>
              <a:t>responsibility,</a:t>
            </a:r>
            <a:r>
              <a:rPr lang="en-US" sz="1100" spc="145" dirty="0" smtClean="0">
                <a:latin typeface="Times New Roman"/>
                <a:cs typeface="Times New Roman"/>
              </a:rPr>
              <a:t> </a:t>
            </a:r>
            <a:r>
              <a:rPr lang="en-US" sz="1100" spc="-10" dirty="0" smtClean="0">
                <a:latin typeface="Times New Roman"/>
                <a:cs typeface="Times New Roman"/>
              </a:rPr>
              <a:t>senior </a:t>
            </a:r>
            <a:r>
              <a:rPr lang="en-US" sz="1100" dirty="0" smtClean="0">
                <a:latin typeface="Times New Roman"/>
                <a:cs typeface="Times New Roman"/>
              </a:rPr>
              <a:t>leaders</a:t>
            </a:r>
            <a:r>
              <a:rPr lang="en-US" sz="1100" spc="90" dirty="0" smtClean="0">
                <a:latin typeface="Times New Roman"/>
                <a:cs typeface="Times New Roman"/>
              </a:rPr>
              <a:t> </a:t>
            </a:r>
            <a:r>
              <a:rPr lang="en-US" sz="1100" dirty="0" smtClean="0">
                <a:latin typeface="Times New Roman"/>
                <a:cs typeface="Times New Roman"/>
              </a:rPr>
              <a:t>are</a:t>
            </a:r>
            <a:r>
              <a:rPr lang="en-US" sz="1100" spc="90" dirty="0" smtClean="0">
                <a:latin typeface="Times New Roman"/>
                <a:cs typeface="Times New Roman"/>
              </a:rPr>
              <a:t> </a:t>
            </a:r>
            <a:r>
              <a:rPr lang="en-US" sz="1100" dirty="0" smtClean="0">
                <a:latin typeface="Times New Roman"/>
                <a:cs typeface="Times New Roman"/>
              </a:rPr>
              <a:t>expected</a:t>
            </a:r>
            <a:r>
              <a:rPr lang="en-US" sz="1100" spc="80" dirty="0" smtClean="0">
                <a:latin typeface="Times New Roman"/>
                <a:cs typeface="Times New Roman"/>
              </a:rPr>
              <a:t> </a:t>
            </a:r>
            <a:r>
              <a:rPr lang="en-US" sz="1100" dirty="0" smtClean="0">
                <a:latin typeface="Times New Roman"/>
                <a:cs typeface="Times New Roman"/>
              </a:rPr>
              <a:t>to</a:t>
            </a:r>
            <a:r>
              <a:rPr lang="en-US" sz="1100" spc="90" dirty="0" smtClean="0">
                <a:latin typeface="Times New Roman"/>
                <a:cs typeface="Times New Roman"/>
              </a:rPr>
              <a:t> </a:t>
            </a:r>
            <a:r>
              <a:rPr lang="en-US" sz="1100" dirty="0" smtClean="0">
                <a:latin typeface="Times New Roman"/>
                <a:cs typeface="Times New Roman"/>
              </a:rPr>
              <a:t>demonstrate</a:t>
            </a:r>
            <a:r>
              <a:rPr lang="en-US" sz="1100" spc="80" dirty="0" smtClean="0">
                <a:latin typeface="Times New Roman"/>
                <a:cs typeface="Times New Roman"/>
              </a:rPr>
              <a:t> </a:t>
            </a:r>
            <a:r>
              <a:rPr lang="en-US" sz="1100" dirty="0" smtClean="0">
                <a:latin typeface="Times New Roman"/>
                <a:cs typeface="Times New Roman"/>
              </a:rPr>
              <a:t>visible</a:t>
            </a:r>
            <a:r>
              <a:rPr lang="en-US" sz="1100" spc="85" dirty="0" smtClean="0">
                <a:latin typeface="Times New Roman"/>
                <a:cs typeface="Times New Roman"/>
              </a:rPr>
              <a:t> </a:t>
            </a:r>
            <a:r>
              <a:rPr lang="en-US" sz="1100" dirty="0" smtClean="0">
                <a:latin typeface="Times New Roman"/>
                <a:cs typeface="Times New Roman"/>
              </a:rPr>
              <a:t>commitment</a:t>
            </a:r>
            <a:r>
              <a:rPr lang="en-US" sz="1100" spc="85" dirty="0" smtClean="0">
                <a:latin typeface="Times New Roman"/>
                <a:cs typeface="Times New Roman"/>
              </a:rPr>
              <a:t> </a:t>
            </a:r>
            <a:r>
              <a:rPr lang="en-US" sz="1100" dirty="0" smtClean="0">
                <a:latin typeface="Times New Roman"/>
                <a:cs typeface="Times New Roman"/>
              </a:rPr>
              <a:t>through</a:t>
            </a:r>
            <a:r>
              <a:rPr lang="en-US" sz="1100" spc="85" dirty="0" smtClean="0">
                <a:latin typeface="Times New Roman"/>
                <a:cs typeface="Times New Roman"/>
              </a:rPr>
              <a:t> </a:t>
            </a:r>
            <a:r>
              <a:rPr lang="en-US" sz="1100" dirty="0" smtClean="0">
                <a:latin typeface="Times New Roman"/>
                <a:cs typeface="Times New Roman"/>
              </a:rPr>
              <a:t>their</a:t>
            </a:r>
            <a:r>
              <a:rPr lang="en-US" sz="1100" spc="85" dirty="0" smtClean="0">
                <a:latin typeface="Times New Roman"/>
                <a:cs typeface="Times New Roman"/>
              </a:rPr>
              <a:t> </a:t>
            </a:r>
            <a:r>
              <a:rPr lang="en-US" sz="1100" dirty="0" err="1" smtClean="0">
                <a:latin typeface="Times New Roman"/>
                <a:cs typeface="Times New Roman"/>
              </a:rPr>
              <a:t>behaviour</a:t>
            </a:r>
            <a:r>
              <a:rPr lang="en-US" sz="1100" dirty="0" smtClean="0">
                <a:latin typeface="Times New Roman"/>
                <a:cs typeface="Times New Roman"/>
              </a:rPr>
              <a:t>.</a:t>
            </a:r>
            <a:r>
              <a:rPr lang="en-US" sz="1100" spc="80" dirty="0" smtClean="0">
                <a:latin typeface="Times New Roman"/>
                <a:cs typeface="Times New Roman"/>
              </a:rPr>
              <a:t> </a:t>
            </a:r>
            <a:r>
              <a:rPr lang="en-US" sz="1100" spc="-25" dirty="0" smtClean="0">
                <a:latin typeface="Times New Roman"/>
                <a:cs typeface="Times New Roman"/>
              </a:rPr>
              <a:t>To </a:t>
            </a:r>
            <a:r>
              <a:rPr lang="en-US" sz="1100" dirty="0" smtClean="0">
                <a:latin typeface="Times New Roman"/>
                <a:cs typeface="Times New Roman"/>
              </a:rPr>
              <a:t>meet</a:t>
            </a:r>
            <a:r>
              <a:rPr lang="en-US" sz="1100" spc="-5" dirty="0" smtClean="0">
                <a:latin typeface="Times New Roman"/>
                <a:cs typeface="Times New Roman"/>
              </a:rPr>
              <a:t> </a:t>
            </a:r>
            <a:r>
              <a:rPr lang="en-US" sz="1100" dirty="0" smtClean="0">
                <a:latin typeface="Times New Roman"/>
                <a:cs typeface="Times New Roman"/>
              </a:rPr>
              <a:t>the</a:t>
            </a:r>
            <a:r>
              <a:rPr lang="en-US" sz="1100" spc="-10" dirty="0" smtClean="0">
                <a:latin typeface="Times New Roman"/>
                <a:cs typeface="Times New Roman"/>
              </a:rPr>
              <a:t> </a:t>
            </a:r>
            <a:r>
              <a:rPr lang="en-US" sz="1100" dirty="0" smtClean="0">
                <a:latin typeface="Times New Roman"/>
                <a:cs typeface="Times New Roman"/>
              </a:rPr>
              <a:t>commitment, they</a:t>
            </a:r>
            <a:r>
              <a:rPr lang="en-US" sz="1100" spc="-5" dirty="0" smtClean="0">
                <a:latin typeface="Times New Roman"/>
                <a:cs typeface="Times New Roman"/>
              </a:rPr>
              <a:t> </a:t>
            </a:r>
            <a:r>
              <a:rPr lang="en-US" sz="1100" spc="-10" dirty="0" smtClean="0">
                <a:latin typeface="Times New Roman"/>
                <a:cs typeface="Times New Roman"/>
              </a:rPr>
              <a:t>will;</a:t>
            </a:r>
            <a:endParaRPr lang="en-US" sz="1100" dirty="0" smtClean="0">
              <a:latin typeface="Times New Roman"/>
              <a:cs typeface="Times New Roman"/>
            </a:endParaRPr>
          </a:p>
          <a:p>
            <a:pPr marL="469900">
              <a:lnSpc>
                <a:spcPct val="100000"/>
              </a:lnSpc>
              <a:spcBef>
                <a:spcPts val="625"/>
              </a:spcBef>
              <a:buFont typeface="Wingdings"/>
              <a:buChar char=""/>
              <a:tabLst>
                <a:tab pos="469900" algn="l"/>
              </a:tabLst>
            </a:pPr>
            <a:r>
              <a:rPr lang="en-US" sz="1100" dirty="0" err="1" smtClean="0">
                <a:latin typeface="Times New Roman"/>
                <a:cs typeface="Times New Roman"/>
              </a:rPr>
              <a:t>Recognise</a:t>
            </a:r>
            <a:r>
              <a:rPr lang="en-US" sz="1100" spc="145" dirty="0" smtClean="0">
                <a:latin typeface="Times New Roman"/>
                <a:cs typeface="Times New Roman"/>
              </a:rPr>
              <a:t> </a:t>
            </a:r>
            <a:r>
              <a:rPr lang="en-US" sz="1100" dirty="0" smtClean="0">
                <a:latin typeface="Times New Roman"/>
                <a:cs typeface="Times New Roman"/>
              </a:rPr>
              <a:t>safety</a:t>
            </a:r>
            <a:r>
              <a:rPr lang="en-US" sz="1100" spc="145" dirty="0" smtClean="0">
                <a:latin typeface="Times New Roman"/>
                <a:cs typeface="Times New Roman"/>
              </a:rPr>
              <a:t> </a:t>
            </a:r>
            <a:r>
              <a:rPr lang="en-US" sz="1100" dirty="0" smtClean="0">
                <a:latin typeface="Times New Roman"/>
                <a:cs typeface="Times New Roman"/>
              </a:rPr>
              <a:t>and</a:t>
            </a:r>
            <a:r>
              <a:rPr lang="en-US" sz="1100" spc="145" dirty="0" smtClean="0">
                <a:latin typeface="Times New Roman"/>
                <a:cs typeface="Times New Roman"/>
              </a:rPr>
              <a:t> </a:t>
            </a:r>
            <a:r>
              <a:rPr lang="en-US" sz="1100" dirty="0" smtClean="0">
                <a:latin typeface="Times New Roman"/>
                <a:cs typeface="Times New Roman"/>
              </a:rPr>
              <a:t>health</a:t>
            </a:r>
            <a:r>
              <a:rPr lang="en-US" sz="1100" spc="145" dirty="0" smtClean="0">
                <a:latin typeface="Times New Roman"/>
                <a:cs typeface="Times New Roman"/>
              </a:rPr>
              <a:t> </a:t>
            </a:r>
            <a:r>
              <a:rPr lang="en-US" sz="1100" dirty="0" smtClean="0">
                <a:latin typeface="Times New Roman"/>
                <a:cs typeface="Times New Roman"/>
              </a:rPr>
              <a:t>as</a:t>
            </a:r>
            <a:r>
              <a:rPr lang="en-US" sz="1100" spc="150" dirty="0" smtClean="0">
                <a:latin typeface="Times New Roman"/>
                <a:cs typeface="Times New Roman"/>
              </a:rPr>
              <a:t> </a:t>
            </a:r>
            <a:r>
              <a:rPr lang="en-US" sz="1100" dirty="0" smtClean="0">
                <a:latin typeface="Times New Roman"/>
                <a:cs typeface="Times New Roman"/>
              </a:rPr>
              <a:t>an</a:t>
            </a:r>
            <a:r>
              <a:rPr lang="en-US" sz="1100" spc="155" dirty="0" smtClean="0">
                <a:latin typeface="Times New Roman"/>
                <a:cs typeface="Times New Roman"/>
              </a:rPr>
              <a:t> </a:t>
            </a:r>
            <a:r>
              <a:rPr lang="en-US" sz="1100" dirty="0" smtClean="0">
                <a:latin typeface="Times New Roman"/>
                <a:cs typeface="Times New Roman"/>
              </a:rPr>
              <a:t>integral</a:t>
            </a:r>
            <a:r>
              <a:rPr lang="en-US" sz="1100" spc="155" dirty="0" smtClean="0">
                <a:latin typeface="Times New Roman"/>
                <a:cs typeface="Times New Roman"/>
              </a:rPr>
              <a:t> </a:t>
            </a:r>
            <a:r>
              <a:rPr lang="en-US" sz="1100" dirty="0" smtClean="0">
                <a:latin typeface="Times New Roman"/>
                <a:cs typeface="Times New Roman"/>
              </a:rPr>
              <a:t>part</a:t>
            </a:r>
            <a:r>
              <a:rPr lang="en-US" sz="1100" spc="150" dirty="0" smtClean="0">
                <a:latin typeface="Times New Roman"/>
                <a:cs typeface="Times New Roman"/>
              </a:rPr>
              <a:t> </a:t>
            </a:r>
            <a:r>
              <a:rPr lang="en-US" sz="1100" dirty="0" smtClean="0">
                <a:latin typeface="Times New Roman"/>
                <a:cs typeface="Times New Roman"/>
              </a:rPr>
              <a:t>of</a:t>
            </a:r>
            <a:r>
              <a:rPr lang="en-US" sz="1100" spc="150" dirty="0" smtClean="0">
                <a:latin typeface="Times New Roman"/>
                <a:cs typeface="Times New Roman"/>
              </a:rPr>
              <a:t> </a:t>
            </a:r>
            <a:r>
              <a:rPr lang="en-US" sz="1100" dirty="0" smtClean="0">
                <a:latin typeface="Times New Roman"/>
                <a:cs typeface="Times New Roman"/>
              </a:rPr>
              <a:t>their</a:t>
            </a:r>
            <a:r>
              <a:rPr lang="en-US" sz="1100" spc="150" dirty="0" smtClean="0">
                <a:latin typeface="Times New Roman"/>
                <a:cs typeface="Times New Roman"/>
              </a:rPr>
              <a:t> </a:t>
            </a:r>
            <a:r>
              <a:rPr lang="en-US" sz="1100" dirty="0" smtClean="0">
                <a:latin typeface="Times New Roman"/>
                <a:cs typeface="Times New Roman"/>
              </a:rPr>
              <a:t>operations;</a:t>
            </a:r>
            <a:r>
              <a:rPr lang="en-US" sz="1100" spc="155" dirty="0" smtClean="0">
                <a:latin typeface="Times New Roman"/>
                <a:cs typeface="Times New Roman"/>
              </a:rPr>
              <a:t> </a:t>
            </a:r>
            <a:r>
              <a:rPr lang="en-US" sz="1100" spc="-10" dirty="0" smtClean="0">
                <a:latin typeface="Times New Roman"/>
                <a:cs typeface="Times New Roman"/>
              </a:rPr>
              <a:t>consider</a:t>
            </a:r>
            <a:endParaRPr lang="en-US" sz="1100" dirty="0" smtClean="0">
              <a:latin typeface="Times New Roman"/>
              <a:cs typeface="Times New Roman"/>
            </a:endParaRPr>
          </a:p>
          <a:p>
            <a:pPr marL="469900" marR="10160">
              <a:lnSpc>
                <a:spcPct val="143300"/>
              </a:lnSpc>
              <a:spcBef>
                <a:spcPts val="10"/>
              </a:spcBef>
            </a:pPr>
            <a:r>
              <a:rPr lang="en-US" sz="1100" dirty="0" smtClean="0">
                <a:latin typeface="Times New Roman"/>
                <a:cs typeface="Times New Roman"/>
              </a:rPr>
              <a:t>Safety</a:t>
            </a:r>
            <a:r>
              <a:rPr lang="en-US" sz="1100" spc="245" dirty="0" smtClean="0">
                <a:latin typeface="Times New Roman"/>
                <a:cs typeface="Times New Roman"/>
              </a:rPr>
              <a:t> </a:t>
            </a:r>
            <a:r>
              <a:rPr lang="en-US" sz="1100" dirty="0" smtClean="0">
                <a:latin typeface="Times New Roman"/>
                <a:cs typeface="Times New Roman"/>
              </a:rPr>
              <a:t>and</a:t>
            </a:r>
            <a:r>
              <a:rPr lang="en-US" sz="1100" spc="254" dirty="0" smtClean="0">
                <a:latin typeface="Times New Roman"/>
                <a:cs typeface="Times New Roman"/>
              </a:rPr>
              <a:t> </a:t>
            </a:r>
            <a:r>
              <a:rPr lang="en-US" sz="1100" dirty="0" smtClean="0">
                <a:latin typeface="Times New Roman"/>
                <a:cs typeface="Times New Roman"/>
              </a:rPr>
              <a:t>Health</a:t>
            </a:r>
            <a:r>
              <a:rPr lang="en-US" sz="1100" spc="245" dirty="0" smtClean="0">
                <a:latin typeface="Times New Roman"/>
                <a:cs typeface="Times New Roman"/>
              </a:rPr>
              <a:t> </a:t>
            </a:r>
            <a:r>
              <a:rPr lang="en-US" sz="1100" dirty="0" smtClean="0">
                <a:latin typeface="Times New Roman"/>
                <a:cs typeface="Times New Roman"/>
              </a:rPr>
              <a:t>in</a:t>
            </a:r>
            <a:r>
              <a:rPr lang="en-US" sz="1100" spc="245" dirty="0" smtClean="0">
                <a:latin typeface="Times New Roman"/>
                <a:cs typeface="Times New Roman"/>
              </a:rPr>
              <a:t> </a:t>
            </a:r>
            <a:r>
              <a:rPr lang="en-US" sz="1100" dirty="0" smtClean="0">
                <a:latin typeface="Times New Roman"/>
                <a:cs typeface="Times New Roman"/>
              </a:rPr>
              <a:t>every</a:t>
            </a:r>
            <a:r>
              <a:rPr lang="en-US" sz="1100" spc="240" dirty="0" smtClean="0">
                <a:latin typeface="Times New Roman"/>
                <a:cs typeface="Times New Roman"/>
              </a:rPr>
              <a:t> </a:t>
            </a:r>
            <a:r>
              <a:rPr lang="en-US" sz="1100" dirty="0" smtClean="0">
                <a:latin typeface="Times New Roman"/>
                <a:cs typeface="Times New Roman"/>
              </a:rPr>
              <a:t>decision</a:t>
            </a:r>
            <a:r>
              <a:rPr lang="en-US" sz="1100" spc="245" dirty="0" smtClean="0">
                <a:latin typeface="Times New Roman"/>
                <a:cs typeface="Times New Roman"/>
              </a:rPr>
              <a:t> </a:t>
            </a:r>
            <a:r>
              <a:rPr lang="en-US" sz="1100" dirty="0" smtClean="0">
                <a:latin typeface="Times New Roman"/>
                <a:cs typeface="Times New Roman"/>
              </a:rPr>
              <a:t>they</a:t>
            </a:r>
            <a:r>
              <a:rPr lang="en-US" sz="1100" spc="240" dirty="0" smtClean="0">
                <a:latin typeface="Times New Roman"/>
                <a:cs typeface="Times New Roman"/>
              </a:rPr>
              <a:t> </a:t>
            </a:r>
            <a:r>
              <a:rPr lang="en-US" sz="1100" dirty="0" smtClean="0">
                <a:latin typeface="Times New Roman"/>
                <a:cs typeface="Times New Roman"/>
              </a:rPr>
              <a:t>make</a:t>
            </a:r>
            <a:r>
              <a:rPr lang="en-US" sz="1100" spc="240" dirty="0" smtClean="0">
                <a:latin typeface="Times New Roman"/>
                <a:cs typeface="Times New Roman"/>
              </a:rPr>
              <a:t> </a:t>
            </a:r>
            <a:r>
              <a:rPr lang="en-US" sz="1100" dirty="0" smtClean="0">
                <a:latin typeface="Times New Roman"/>
                <a:cs typeface="Times New Roman"/>
              </a:rPr>
              <a:t>and</a:t>
            </a:r>
            <a:r>
              <a:rPr lang="en-US" sz="1100" spc="254" dirty="0" smtClean="0">
                <a:latin typeface="Times New Roman"/>
                <a:cs typeface="Times New Roman"/>
              </a:rPr>
              <a:t> </a:t>
            </a:r>
            <a:r>
              <a:rPr lang="en-US" sz="1100" dirty="0" smtClean="0">
                <a:latin typeface="Times New Roman"/>
                <a:cs typeface="Times New Roman"/>
              </a:rPr>
              <a:t>in</a:t>
            </a:r>
            <a:r>
              <a:rPr lang="en-US" sz="1100" spc="245" dirty="0" smtClean="0">
                <a:latin typeface="Times New Roman"/>
                <a:cs typeface="Times New Roman"/>
              </a:rPr>
              <a:t> </a:t>
            </a:r>
            <a:r>
              <a:rPr lang="en-US" sz="1100" dirty="0" smtClean="0">
                <a:latin typeface="Times New Roman"/>
                <a:cs typeface="Times New Roman"/>
              </a:rPr>
              <a:t>every</a:t>
            </a:r>
            <a:r>
              <a:rPr lang="en-US" sz="1100" spc="240" dirty="0" smtClean="0">
                <a:latin typeface="Times New Roman"/>
                <a:cs typeface="Times New Roman"/>
              </a:rPr>
              <a:t> </a:t>
            </a:r>
            <a:r>
              <a:rPr lang="en-US" sz="1100" dirty="0" smtClean="0">
                <a:latin typeface="Times New Roman"/>
                <a:cs typeface="Times New Roman"/>
              </a:rPr>
              <a:t>activity</a:t>
            </a:r>
            <a:r>
              <a:rPr lang="en-US" sz="1100" spc="245" dirty="0" smtClean="0">
                <a:latin typeface="Times New Roman"/>
                <a:cs typeface="Times New Roman"/>
              </a:rPr>
              <a:t> </a:t>
            </a:r>
            <a:r>
              <a:rPr lang="en-US" sz="1100" spc="-20" dirty="0" smtClean="0">
                <a:latin typeface="Times New Roman"/>
                <a:cs typeface="Times New Roman"/>
              </a:rPr>
              <a:t>they </a:t>
            </a:r>
            <a:r>
              <a:rPr lang="en-US" sz="1100" spc="-10" dirty="0" smtClean="0">
                <a:latin typeface="Times New Roman"/>
                <a:cs typeface="Times New Roman"/>
              </a:rPr>
              <a:t>perform.</a:t>
            </a:r>
            <a:endParaRPr lang="en-US" sz="1100" dirty="0" smtClean="0">
              <a:latin typeface="Times New Roman"/>
              <a:cs typeface="Times New Roman"/>
            </a:endParaRPr>
          </a:p>
          <a:p>
            <a:pPr marL="469900" marR="7620">
              <a:lnSpc>
                <a:spcPct val="143300"/>
              </a:lnSpc>
              <a:spcBef>
                <a:spcPts val="15"/>
              </a:spcBef>
              <a:buFont typeface="Wingdings"/>
              <a:buChar char=""/>
              <a:tabLst>
                <a:tab pos="469900" algn="l"/>
              </a:tabLst>
            </a:pPr>
            <a:r>
              <a:rPr lang="en-US" sz="1100" dirty="0" smtClean="0">
                <a:latin typeface="Times New Roman"/>
                <a:cs typeface="Times New Roman"/>
              </a:rPr>
              <a:t>Comply</a:t>
            </a:r>
            <a:r>
              <a:rPr lang="en-US" sz="1100" spc="315" dirty="0" smtClean="0">
                <a:latin typeface="Times New Roman"/>
                <a:cs typeface="Times New Roman"/>
              </a:rPr>
              <a:t> </a:t>
            </a:r>
            <a:r>
              <a:rPr lang="en-US" sz="1100" dirty="0" smtClean="0">
                <a:latin typeface="Times New Roman"/>
                <a:cs typeface="Times New Roman"/>
              </a:rPr>
              <a:t>and</a:t>
            </a:r>
            <a:r>
              <a:rPr lang="en-US" sz="1100" spc="315" dirty="0" smtClean="0">
                <a:latin typeface="Times New Roman"/>
                <a:cs typeface="Times New Roman"/>
              </a:rPr>
              <a:t> </a:t>
            </a:r>
            <a:r>
              <a:rPr lang="en-US" sz="1100" dirty="0" err="1" smtClean="0">
                <a:latin typeface="Times New Roman"/>
                <a:cs typeface="Times New Roman"/>
              </a:rPr>
              <a:t>endeavour</a:t>
            </a:r>
            <a:r>
              <a:rPr lang="en-US" sz="1100" spc="315" dirty="0" smtClean="0">
                <a:latin typeface="Times New Roman"/>
                <a:cs typeface="Times New Roman"/>
              </a:rPr>
              <a:t> </a:t>
            </a:r>
            <a:r>
              <a:rPr lang="en-US" sz="1100" dirty="0" smtClean="0">
                <a:latin typeface="Times New Roman"/>
                <a:cs typeface="Times New Roman"/>
              </a:rPr>
              <a:t>to</a:t>
            </a:r>
            <a:r>
              <a:rPr lang="en-US" sz="1100" spc="325" dirty="0" smtClean="0">
                <a:latin typeface="Times New Roman"/>
                <a:cs typeface="Times New Roman"/>
              </a:rPr>
              <a:t> </a:t>
            </a:r>
            <a:r>
              <a:rPr lang="en-US" sz="1100" dirty="0" smtClean="0">
                <a:latin typeface="Times New Roman"/>
                <a:cs typeface="Times New Roman"/>
              </a:rPr>
              <a:t>exceed</a:t>
            </a:r>
            <a:r>
              <a:rPr lang="en-US" sz="1100" spc="315" dirty="0" smtClean="0">
                <a:latin typeface="Times New Roman"/>
                <a:cs typeface="Times New Roman"/>
              </a:rPr>
              <a:t> </a:t>
            </a:r>
            <a:r>
              <a:rPr lang="en-US" sz="1100" dirty="0" smtClean="0">
                <a:latin typeface="Times New Roman"/>
                <a:cs typeface="Times New Roman"/>
              </a:rPr>
              <a:t>applicable</a:t>
            </a:r>
            <a:r>
              <a:rPr lang="en-US" sz="1100" spc="315" dirty="0" smtClean="0">
                <a:latin typeface="Times New Roman"/>
                <a:cs typeface="Times New Roman"/>
              </a:rPr>
              <a:t> </a:t>
            </a:r>
            <a:r>
              <a:rPr lang="en-US" sz="1100" dirty="0" smtClean="0">
                <a:latin typeface="Times New Roman"/>
                <a:cs typeface="Times New Roman"/>
              </a:rPr>
              <a:t>regulatory</a:t>
            </a:r>
            <a:r>
              <a:rPr lang="en-US" sz="1100" spc="315" dirty="0" smtClean="0">
                <a:latin typeface="Times New Roman"/>
                <a:cs typeface="Times New Roman"/>
              </a:rPr>
              <a:t> </a:t>
            </a:r>
            <a:r>
              <a:rPr lang="en-US" sz="1100" dirty="0" smtClean="0">
                <a:latin typeface="Times New Roman"/>
                <a:cs typeface="Times New Roman"/>
              </a:rPr>
              <a:t>safety</a:t>
            </a:r>
            <a:r>
              <a:rPr lang="en-US" sz="1100" spc="315" dirty="0" smtClean="0">
                <a:latin typeface="Times New Roman"/>
                <a:cs typeface="Times New Roman"/>
              </a:rPr>
              <a:t> </a:t>
            </a:r>
            <a:r>
              <a:rPr lang="en-US" sz="1100" dirty="0" smtClean="0">
                <a:latin typeface="Times New Roman"/>
                <a:cs typeface="Times New Roman"/>
              </a:rPr>
              <a:t>and</a:t>
            </a:r>
            <a:r>
              <a:rPr lang="en-US" sz="1100" spc="305" dirty="0" smtClean="0">
                <a:latin typeface="Times New Roman"/>
                <a:cs typeface="Times New Roman"/>
              </a:rPr>
              <a:t> </a:t>
            </a:r>
            <a:r>
              <a:rPr lang="en-US" sz="1100" spc="-10" dirty="0" smtClean="0">
                <a:latin typeface="Times New Roman"/>
                <a:cs typeface="Times New Roman"/>
              </a:rPr>
              <a:t>health requirements</a:t>
            </a:r>
            <a:r>
              <a:rPr lang="en-US" sz="1100" spc="-5" dirty="0" smtClean="0">
                <a:latin typeface="Times New Roman"/>
                <a:cs typeface="Times New Roman"/>
              </a:rPr>
              <a:t> </a:t>
            </a:r>
            <a:r>
              <a:rPr lang="en-US" sz="1100" dirty="0" smtClean="0">
                <a:latin typeface="Times New Roman"/>
                <a:cs typeface="Times New Roman"/>
              </a:rPr>
              <a:t>and set</a:t>
            </a:r>
            <a:r>
              <a:rPr lang="en-US" sz="1100" spc="5" dirty="0" smtClean="0">
                <a:latin typeface="Times New Roman"/>
                <a:cs typeface="Times New Roman"/>
              </a:rPr>
              <a:t> </a:t>
            </a:r>
            <a:r>
              <a:rPr lang="en-US" sz="1100" dirty="0" smtClean="0">
                <a:latin typeface="Times New Roman"/>
                <a:cs typeface="Times New Roman"/>
              </a:rPr>
              <a:t>the</a:t>
            </a:r>
            <a:r>
              <a:rPr lang="en-US" sz="1100" spc="10" dirty="0" smtClean="0">
                <a:latin typeface="Times New Roman"/>
                <a:cs typeface="Times New Roman"/>
              </a:rPr>
              <a:t> </a:t>
            </a:r>
            <a:r>
              <a:rPr lang="en-US" sz="1100" dirty="0" smtClean="0">
                <a:latin typeface="Times New Roman"/>
                <a:cs typeface="Times New Roman"/>
              </a:rPr>
              <a:t>highest </a:t>
            </a:r>
            <a:r>
              <a:rPr lang="en-US" sz="1100" spc="-10" dirty="0" smtClean="0">
                <a:latin typeface="Times New Roman"/>
                <a:cs typeface="Times New Roman"/>
              </a:rPr>
              <a:t>standards.</a:t>
            </a:r>
            <a:endParaRPr lang="en-US" sz="1100" dirty="0" smtClean="0">
              <a:latin typeface="Times New Roman"/>
              <a:cs typeface="Times New Roman"/>
            </a:endParaRPr>
          </a:p>
          <a:p>
            <a:pPr marL="469900" marR="8255">
              <a:lnSpc>
                <a:spcPct val="143500"/>
              </a:lnSpc>
              <a:spcBef>
                <a:spcPts val="10"/>
              </a:spcBef>
              <a:buFont typeface="Wingdings"/>
              <a:buChar char=""/>
              <a:tabLst>
                <a:tab pos="469900" algn="l"/>
              </a:tabLst>
            </a:pPr>
            <a:r>
              <a:rPr lang="en-US" sz="1100" dirty="0" smtClean="0">
                <a:latin typeface="Times New Roman"/>
                <a:cs typeface="Times New Roman"/>
              </a:rPr>
              <a:t>Impart</a:t>
            </a:r>
            <a:r>
              <a:rPr lang="en-US" sz="1100" spc="45" dirty="0" smtClean="0">
                <a:latin typeface="Times New Roman"/>
                <a:cs typeface="Times New Roman"/>
              </a:rPr>
              <a:t> </a:t>
            </a:r>
            <a:r>
              <a:rPr lang="en-US" sz="1100" dirty="0" smtClean="0">
                <a:latin typeface="Times New Roman"/>
                <a:cs typeface="Times New Roman"/>
              </a:rPr>
              <a:t>appropriate</a:t>
            </a:r>
            <a:r>
              <a:rPr lang="en-US" sz="1100" spc="60" dirty="0" smtClean="0">
                <a:latin typeface="Times New Roman"/>
                <a:cs typeface="Times New Roman"/>
              </a:rPr>
              <a:t> </a:t>
            </a:r>
            <a:r>
              <a:rPr lang="en-US" sz="1100" dirty="0" smtClean="0">
                <a:latin typeface="Times New Roman"/>
                <a:cs typeface="Times New Roman"/>
              </a:rPr>
              <a:t>training</a:t>
            </a:r>
            <a:r>
              <a:rPr lang="en-US" sz="1100" spc="60" dirty="0" smtClean="0">
                <a:latin typeface="Times New Roman"/>
                <a:cs typeface="Times New Roman"/>
              </a:rPr>
              <a:t> </a:t>
            </a:r>
            <a:r>
              <a:rPr lang="en-US" sz="1100" dirty="0" smtClean="0">
                <a:latin typeface="Times New Roman"/>
                <a:cs typeface="Times New Roman"/>
              </a:rPr>
              <a:t>and</a:t>
            </a:r>
            <a:r>
              <a:rPr lang="en-US" sz="1100" spc="65" dirty="0" smtClean="0">
                <a:latin typeface="Times New Roman"/>
                <a:cs typeface="Times New Roman"/>
              </a:rPr>
              <a:t> </a:t>
            </a:r>
            <a:r>
              <a:rPr lang="en-US" sz="1100" dirty="0" smtClean="0">
                <a:latin typeface="Times New Roman"/>
                <a:cs typeface="Times New Roman"/>
              </a:rPr>
              <a:t>develop</a:t>
            </a:r>
            <a:r>
              <a:rPr lang="en-US" sz="1100" spc="60" dirty="0" smtClean="0">
                <a:latin typeface="Times New Roman"/>
                <a:cs typeface="Times New Roman"/>
              </a:rPr>
              <a:t> </a:t>
            </a:r>
            <a:r>
              <a:rPr lang="en-US" sz="1100" dirty="0" smtClean="0">
                <a:latin typeface="Times New Roman"/>
                <a:cs typeface="Times New Roman"/>
              </a:rPr>
              <a:t>skills</a:t>
            </a:r>
            <a:r>
              <a:rPr lang="en-US" sz="1100" spc="65" dirty="0" smtClean="0">
                <a:latin typeface="Times New Roman"/>
                <a:cs typeface="Times New Roman"/>
              </a:rPr>
              <a:t> </a:t>
            </a:r>
            <a:r>
              <a:rPr lang="en-US" sz="1100" dirty="0" smtClean="0">
                <a:latin typeface="Times New Roman"/>
                <a:cs typeface="Times New Roman"/>
              </a:rPr>
              <a:t>by</a:t>
            </a:r>
            <a:r>
              <a:rPr lang="en-US" sz="1100" spc="60" dirty="0" smtClean="0">
                <a:latin typeface="Times New Roman"/>
                <a:cs typeface="Times New Roman"/>
              </a:rPr>
              <a:t> </a:t>
            </a:r>
            <a:r>
              <a:rPr lang="en-US" sz="1100" dirty="0" smtClean="0">
                <a:latin typeface="Times New Roman"/>
                <a:cs typeface="Times New Roman"/>
              </a:rPr>
              <a:t>engaging</a:t>
            </a:r>
            <a:r>
              <a:rPr lang="en-US" sz="1100" spc="65" dirty="0" smtClean="0">
                <a:latin typeface="Times New Roman"/>
                <a:cs typeface="Times New Roman"/>
              </a:rPr>
              <a:t> </a:t>
            </a:r>
            <a:r>
              <a:rPr lang="en-US" sz="1100" dirty="0" smtClean="0">
                <a:latin typeface="Times New Roman"/>
                <a:cs typeface="Times New Roman"/>
              </a:rPr>
              <a:t>employees</a:t>
            </a:r>
            <a:r>
              <a:rPr lang="en-US" sz="1100" spc="60" dirty="0" smtClean="0">
                <a:latin typeface="Times New Roman"/>
                <a:cs typeface="Times New Roman"/>
              </a:rPr>
              <a:t> </a:t>
            </a:r>
            <a:r>
              <a:rPr lang="en-US" sz="1100" dirty="0" smtClean="0">
                <a:latin typeface="Times New Roman"/>
                <a:cs typeface="Times New Roman"/>
              </a:rPr>
              <a:t>to</a:t>
            </a:r>
            <a:r>
              <a:rPr lang="en-US" sz="1100" spc="80" dirty="0" smtClean="0">
                <a:latin typeface="Times New Roman"/>
                <a:cs typeface="Times New Roman"/>
              </a:rPr>
              <a:t> </a:t>
            </a:r>
            <a:r>
              <a:rPr lang="en-US" sz="1100" spc="-20" dirty="0" smtClean="0">
                <a:latin typeface="Times New Roman"/>
                <a:cs typeface="Times New Roman"/>
              </a:rPr>
              <a:t>help </a:t>
            </a:r>
            <a:r>
              <a:rPr lang="en-US" sz="1100" dirty="0" smtClean="0">
                <a:latin typeface="Times New Roman"/>
                <a:cs typeface="Times New Roman"/>
              </a:rPr>
              <a:t>them</a:t>
            </a:r>
            <a:r>
              <a:rPr lang="en-US" sz="1100" spc="-15" dirty="0" smtClean="0">
                <a:latin typeface="Times New Roman"/>
                <a:cs typeface="Times New Roman"/>
              </a:rPr>
              <a:t> </a:t>
            </a:r>
            <a:r>
              <a:rPr lang="en-US" sz="1100" dirty="0" smtClean="0">
                <a:latin typeface="Times New Roman"/>
                <a:cs typeface="Times New Roman"/>
              </a:rPr>
              <a:t>work</a:t>
            </a:r>
            <a:r>
              <a:rPr lang="en-US" sz="1100" spc="-15" dirty="0" smtClean="0">
                <a:latin typeface="Times New Roman"/>
                <a:cs typeface="Times New Roman"/>
              </a:rPr>
              <a:t> </a:t>
            </a:r>
            <a:r>
              <a:rPr lang="en-US" sz="1100" spc="-10" dirty="0" smtClean="0">
                <a:latin typeface="Times New Roman"/>
                <a:cs typeface="Times New Roman"/>
              </a:rPr>
              <a:t>safely.</a:t>
            </a:r>
            <a:endParaRPr lang="en-US" sz="1100" dirty="0" smtClean="0">
              <a:latin typeface="Times New Roman"/>
              <a:cs typeface="Times New Roman"/>
            </a:endParaRPr>
          </a:p>
          <a:p>
            <a:pPr marL="469900" marR="5080">
              <a:lnSpc>
                <a:spcPct val="143300"/>
              </a:lnSpc>
              <a:spcBef>
                <a:spcPts val="10"/>
              </a:spcBef>
              <a:buFont typeface="Wingdings"/>
              <a:buChar char=""/>
              <a:tabLst>
                <a:tab pos="469900" algn="l"/>
              </a:tabLst>
            </a:pPr>
            <a:r>
              <a:rPr lang="en-US" sz="1100" dirty="0" smtClean="0">
                <a:latin typeface="Times New Roman"/>
                <a:cs typeface="Times New Roman"/>
              </a:rPr>
              <a:t>Assess</a:t>
            </a:r>
            <a:r>
              <a:rPr lang="en-US" sz="1100" spc="350" dirty="0" smtClean="0">
                <a:latin typeface="Times New Roman"/>
                <a:cs typeface="Times New Roman"/>
              </a:rPr>
              <a:t> </a:t>
            </a:r>
            <a:r>
              <a:rPr lang="en-US" sz="1100" dirty="0" smtClean="0">
                <a:latin typeface="Times New Roman"/>
                <a:cs typeface="Times New Roman"/>
              </a:rPr>
              <a:t>risks</a:t>
            </a:r>
            <a:r>
              <a:rPr lang="en-US" sz="1100" spc="350" dirty="0" smtClean="0">
                <a:latin typeface="Times New Roman"/>
                <a:cs typeface="Times New Roman"/>
              </a:rPr>
              <a:t> </a:t>
            </a:r>
            <a:r>
              <a:rPr lang="en-US" sz="1100" dirty="0" smtClean="0">
                <a:latin typeface="Times New Roman"/>
                <a:cs typeface="Times New Roman"/>
              </a:rPr>
              <a:t>and</a:t>
            </a:r>
            <a:r>
              <a:rPr lang="en-US" sz="1100" spc="355" dirty="0" smtClean="0">
                <a:latin typeface="Times New Roman"/>
                <a:cs typeface="Times New Roman"/>
              </a:rPr>
              <a:t> </a:t>
            </a:r>
            <a:r>
              <a:rPr lang="en-US" sz="1100" dirty="0" smtClean="0">
                <a:latin typeface="Times New Roman"/>
                <a:cs typeface="Times New Roman"/>
              </a:rPr>
              <a:t>provide</a:t>
            </a:r>
            <a:r>
              <a:rPr lang="en-US" sz="1100" spc="345" dirty="0" smtClean="0">
                <a:latin typeface="Times New Roman"/>
                <a:cs typeface="Times New Roman"/>
              </a:rPr>
              <a:t> </a:t>
            </a:r>
            <a:r>
              <a:rPr lang="en-US" sz="1100" dirty="0" smtClean="0">
                <a:latin typeface="Times New Roman"/>
                <a:cs typeface="Times New Roman"/>
              </a:rPr>
              <a:t>controls</a:t>
            </a:r>
            <a:r>
              <a:rPr lang="en-US" sz="1100" spc="355" dirty="0" smtClean="0">
                <a:latin typeface="Times New Roman"/>
                <a:cs typeface="Times New Roman"/>
              </a:rPr>
              <a:t> </a:t>
            </a:r>
            <a:r>
              <a:rPr lang="en-US" sz="1100" dirty="0" smtClean="0">
                <a:latin typeface="Times New Roman"/>
                <a:cs typeface="Times New Roman"/>
              </a:rPr>
              <a:t>for</a:t>
            </a:r>
            <a:r>
              <a:rPr lang="en-US" sz="1100" spc="350" dirty="0" smtClean="0">
                <a:latin typeface="Times New Roman"/>
                <a:cs typeface="Times New Roman"/>
              </a:rPr>
              <a:t> </a:t>
            </a:r>
            <a:r>
              <a:rPr lang="en-US" sz="1100" dirty="0" smtClean="0">
                <a:latin typeface="Times New Roman"/>
                <a:cs typeface="Times New Roman"/>
              </a:rPr>
              <a:t>safety</a:t>
            </a:r>
            <a:r>
              <a:rPr lang="en-US" sz="1100" spc="345" dirty="0" smtClean="0">
                <a:latin typeface="Times New Roman"/>
                <a:cs typeface="Times New Roman"/>
              </a:rPr>
              <a:t> </a:t>
            </a:r>
            <a:r>
              <a:rPr lang="en-US" sz="1100" dirty="0" smtClean="0">
                <a:latin typeface="Times New Roman"/>
                <a:cs typeface="Times New Roman"/>
              </a:rPr>
              <a:t>and</a:t>
            </a:r>
            <a:r>
              <a:rPr lang="en-US" sz="1100" spc="340" dirty="0" smtClean="0">
                <a:latin typeface="Times New Roman"/>
                <a:cs typeface="Times New Roman"/>
              </a:rPr>
              <a:t> </a:t>
            </a:r>
            <a:r>
              <a:rPr lang="en-US" sz="1100" dirty="0" smtClean="0">
                <a:latin typeface="Times New Roman"/>
                <a:cs typeface="Times New Roman"/>
              </a:rPr>
              <a:t>health</a:t>
            </a:r>
            <a:r>
              <a:rPr lang="en-US" sz="1100" spc="345" dirty="0" smtClean="0">
                <a:latin typeface="Times New Roman"/>
                <a:cs typeface="Times New Roman"/>
              </a:rPr>
              <a:t> </a:t>
            </a:r>
            <a:r>
              <a:rPr lang="en-US" sz="1100" dirty="0" smtClean="0">
                <a:latin typeface="Times New Roman"/>
                <a:cs typeface="Times New Roman"/>
              </a:rPr>
              <a:t>hazards</a:t>
            </a:r>
            <a:r>
              <a:rPr lang="en-US" sz="1100" spc="345" dirty="0" smtClean="0">
                <a:latin typeface="Times New Roman"/>
                <a:cs typeface="Times New Roman"/>
              </a:rPr>
              <a:t> </a:t>
            </a:r>
            <a:r>
              <a:rPr lang="en-US" sz="1100" dirty="0" smtClean="0">
                <a:latin typeface="Times New Roman"/>
                <a:cs typeface="Times New Roman"/>
              </a:rPr>
              <a:t>in</a:t>
            </a:r>
            <a:r>
              <a:rPr lang="en-US" sz="1100" spc="390" dirty="0" smtClean="0">
                <a:latin typeface="Times New Roman"/>
                <a:cs typeface="Times New Roman"/>
              </a:rPr>
              <a:t> </a:t>
            </a:r>
            <a:r>
              <a:rPr lang="en-US" sz="1100" spc="-10" dirty="0" smtClean="0">
                <a:latin typeface="Times New Roman"/>
                <a:cs typeface="Times New Roman"/>
              </a:rPr>
              <a:t>their </a:t>
            </a:r>
            <a:r>
              <a:rPr lang="en-US" sz="1100" dirty="0" smtClean="0">
                <a:latin typeface="Times New Roman"/>
                <a:cs typeface="Times New Roman"/>
              </a:rPr>
              <a:t>operations</a:t>
            </a:r>
            <a:r>
              <a:rPr lang="en-US" sz="1100" spc="-15" dirty="0" smtClean="0">
                <a:latin typeface="Times New Roman"/>
                <a:cs typeface="Times New Roman"/>
              </a:rPr>
              <a:t> </a:t>
            </a:r>
            <a:r>
              <a:rPr lang="en-US" sz="1100" dirty="0" smtClean="0">
                <a:latin typeface="Times New Roman"/>
                <a:cs typeface="Times New Roman"/>
              </a:rPr>
              <a:t>and</a:t>
            </a:r>
            <a:r>
              <a:rPr lang="en-US" sz="1100" spc="-10" dirty="0" smtClean="0">
                <a:latin typeface="Times New Roman"/>
                <a:cs typeface="Times New Roman"/>
              </a:rPr>
              <a:t> </a:t>
            </a:r>
            <a:r>
              <a:rPr lang="en-US" sz="1100" dirty="0" smtClean="0">
                <a:latin typeface="Times New Roman"/>
                <a:cs typeface="Times New Roman"/>
              </a:rPr>
              <a:t>activities</a:t>
            </a:r>
            <a:r>
              <a:rPr lang="en-US" sz="1100" spc="-10" dirty="0" smtClean="0">
                <a:latin typeface="Times New Roman"/>
                <a:cs typeface="Times New Roman"/>
              </a:rPr>
              <a:t> </a:t>
            </a:r>
            <a:r>
              <a:rPr lang="en-US" sz="1100" dirty="0" smtClean="0">
                <a:latin typeface="Times New Roman"/>
                <a:cs typeface="Times New Roman"/>
              </a:rPr>
              <a:t>and</a:t>
            </a:r>
            <a:r>
              <a:rPr lang="en-US" sz="1100" spc="-15" dirty="0" smtClean="0">
                <a:latin typeface="Times New Roman"/>
                <a:cs typeface="Times New Roman"/>
              </a:rPr>
              <a:t> </a:t>
            </a:r>
            <a:r>
              <a:rPr lang="en-US" sz="1100" dirty="0" smtClean="0">
                <a:latin typeface="Times New Roman"/>
                <a:cs typeface="Times New Roman"/>
              </a:rPr>
              <a:t>use</a:t>
            </a:r>
            <a:r>
              <a:rPr lang="en-US" sz="1100" spc="-15" dirty="0" smtClean="0">
                <a:latin typeface="Times New Roman"/>
                <a:cs typeface="Times New Roman"/>
              </a:rPr>
              <a:t> </a:t>
            </a:r>
            <a:r>
              <a:rPr lang="en-US" sz="1100" dirty="0" smtClean="0">
                <a:latin typeface="Times New Roman"/>
                <a:cs typeface="Times New Roman"/>
              </a:rPr>
              <a:t>audits</a:t>
            </a:r>
            <a:r>
              <a:rPr lang="en-US" sz="1100" spc="-10" dirty="0" smtClean="0">
                <a:latin typeface="Times New Roman"/>
                <a:cs typeface="Times New Roman"/>
              </a:rPr>
              <a:t> </a:t>
            </a:r>
            <a:r>
              <a:rPr lang="en-US" sz="1100" dirty="0" smtClean="0">
                <a:latin typeface="Times New Roman"/>
                <a:cs typeface="Times New Roman"/>
              </a:rPr>
              <a:t>to</a:t>
            </a:r>
            <a:r>
              <a:rPr lang="en-US" sz="1100" spc="5" dirty="0" smtClean="0">
                <a:latin typeface="Times New Roman"/>
                <a:cs typeface="Times New Roman"/>
              </a:rPr>
              <a:t> </a:t>
            </a:r>
            <a:r>
              <a:rPr lang="en-US" sz="1100" dirty="0" smtClean="0">
                <a:latin typeface="Times New Roman"/>
                <a:cs typeface="Times New Roman"/>
              </a:rPr>
              <a:t>check</a:t>
            </a:r>
            <a:r>
              <a:rPr lang="en-US" sz="1100" spc="-15" dirty="0" smtClean="0">
                <a:latin typeface="Times New Roman"/>
                <a:cs typeface="Times New Roman"/>
              </a:rPr>
              <a:t> </a:t>
            </a:r>
            <a:r>
              <a:rPr lang="en-US" sz="1100" spc="-10" dirty="0" smtClean="0">
                <a:latin typeface="Times New Roman"/>
                <a:cs typeface="Times New Roman"/>
              </a:rPr>
              <a:t>compliance.</a:t>
            </a:r>
            <a:endParaRPr lang="en-US" sz="1100" dirty="0" smtClean="0">
              <a:latin typeface="Times New Roman"/>
              <a:cs typeface="Times New Roman"/>
            </a:endParaRPr>
          </a:p>
          <a:p>
            <a:pPr marL="469900" marR="7620">
              <a:lnSpc>
                <a:spcPct val="143300"/>
              </a:lnSpc>
              <a:spcBef>
                <a:spcPts val="15"/>
              </a:spcBef>
              <a:buFont typeface="Wingdings"/>
              <a:buChar char=""/>
              <a:tabLst>
                <a:tab pos="469900" algn="l"/>
              </a:tabLst>
            </a:pPr>
            <a:r>
              <a:rPr lang="en-US" sz="1100" dirty="0" smtClean="0">
                <a:latin typeface="Times New Roman"/>
                <a:cs typeface="Times New Roman"/>
              </a:rPr>
              <a:t>Promptly</a:t>
            </a:r>
            <a:r>
              <a:rPr lang="en-US" sz="1100" spc="10" dirty="0" smtClean="0">
                <a:latin typeface="Times New Roman"/>
                <a:cs typeface="Times New Roman"/>
              </a:rPr>
              <a:t> </a:t>
            </a:r>
            <a:r>
              <a:rPr lang="en-US" sz="1100" dirty="0" smtClean="0">
                <a:latin typeface="Times New Roman"/>
                <a:cs typeface="Times New Roman"/>
              </a:rPr>
              <a:t>report</a:t>
            </a:r>
            <a:r>
              <a:rPr lang="en-US" sz="1100" spc="10" dirty="0" smtClean="0">
                <a:latin typeface="Times New Roman"/>
                <a:cs typeface="Times New Roman"/>
              </a:rPr>
              <a:t> </a:t>
            </a:r>
            <a:r>
              <a:rPr lang="en-US" sz="1100" dirty="0" smtClean="0">
                <a:latin typeface="Times New Roman"/>
                <a:cs typeface="Times New Roman"/>
              </a:rPr>
              <a:t>incidents,</a:t>
            </a:r>
            <a:r>
              <a:rPr lang="en-US" sz="1100" spc="15" dirty="0" smtClean="0">
                <a:latin typeface="Times New Roman"/>
                <a:cs typeface="Times New Roman"/>
              </a:rPr>
              <a:t> </a:t>
            </a:r>
            <a:r>
              <a:rPr lang="en-US" sz="1100" dirty="0" smtClean="0">
                <a:latin typeface="Times New Roman"/>
                <a:cs typeface="Times New Roman"/>
              </a:rPr>
              <a:t>investigate</a:t>
            </a:r>
            <a:r>
              <a:rPr lang="en-US" sz="1100" spc="10" dirty="0" smtClean="0">
                <a:latin typeface="Times New Roman"/>
                <a:cs typeface="Times New Roman"/>
              </a:rPr>
              <a:t> </a:t>
            </a:r>
            <a:r>
              <a:rPr lang="en-US" sz="1100" dirty="0" smtClean="0">
                <a:latin typeface="Times New Roman"/>
                <a:cs typeface="Times New Roman"/>
              </a:rPr>
              <a:t>for</a:t>
            </a:r>
            <a:r>
              <a:rPr lang="en-US" sz="1100" spc="5" dirty="0" smtClean="0">
                <a:latin typeface="Times New Roman"/>
                <a:cs typeface="Times New Roman"/>
              </a:rPr>
              <a:t> </a:t>
            </a:r>
            <a:r>
              <a:rPr lang="en-US" sz="1100" dirty="0" smtClean="0">
                <a:latin typeface="Times New Roman"/>
                <a:cs typeface="Times New Roman"/>
              </a:rPr>
              <a:t>root</a:t>
            </a:r>
            <a:r>
              <a:rPr lang="en-US" sz="1100" spc="10" dirty="0" smtClean="0">
                <a:latin typeface="Times New Roman"/>
                <a:cs typeface="Times New Roman"/>
              </a:rPr>
              <a:t> </a:t>
            </a:r>
            <a:r>
              <a:rPr lang="en-US" sz="1100" dirty="0" smtClean="0">
                <a:latin typeface="Times New Roman"/>
                <a:cs typeface="Times New Roman"/>
              </a:rPr>
              <a:t>causes</a:t>
            </a:r>
            <a:r>
              <a:rPr lang="en-US" sz="1100" spc="10" dirty="0" smtClean="0">
                <a:latin typeface="Times New Roman"/>
                <a:cs typeface="Times New Roman"/>
              </a:rPr>
              <a:t> </a:t>
            </a:r>
            <a:r>
              <a:rPr lang="en-US" sz="1100" dirty="0" smtClean="0">
                <a:latin typeface="Times New Roman"/>
                <a:cs typeface="Times New Roman"/>
              </a:rPr>
              <a:t>and</a:t>
            </a:r>
            <a:r>
              <a:rPr lang="en-US" sz="1100" spc="15" dirty="0" smtClean="0">
                <a:latin typeface="Times New Roman"/>
                <a:cs typeface="Times New Roman"/>
              </a:rPr>
              <a:t> </a:t>
            </a:r>
            <a:r>
              <a:rPr lang="en-US" sz="1100" dirty="0" smtClean="0">
                <a:latin typeface="Times New Roman"/>
                <a:cs typeface="Times New Roman"/>
              </a:rPr>
              <a:t>ensure</a:t>
            </a:r>
            <a:r>
              <a:rPr lang="en-US" sz="1100" spc="5" dirty="0" smtClean="0">
                <a:latin typeface="Times New Roman"/>
                <a:cs typeface="Times New Roman"/>
              </a:rPr>
              <a:t> </a:t>
            </a:r>
            <a:r>
              <a:rPr lang="en-US" sz="1100" dirty="0" smtClean="0">
                <a:latin typeface="Times New Roman"/>
                <a:cs typeface="Times New Roman"/>
              </a:rPr>
              <a:t>lessons</a:t>
            </a:r>
            <a:r>
              <a:rPr lang="en-US" sz="1100" spc="10" dirty="0" smtClean="0">
                <a:latin typeface="Times New Roman"/>
                <a:cs typeface="Times New Roman"/>
              </a:rPr>
              <a:t> </a:t>
            </a:r>
            <a:r>
              <a:rPr lang="en-US" sz="1100" spc="-10" dirty="0" smtClean="0">
                <a:latin typeface="Times New Roman"/>
                <a:cs typeface="Times New Roman"/>
              </a:rPr>
              <a:t>learnt </a:t>
            </a:r>
            <a:r>
              <a:rPr lang="en-US" sz="1100" dirty="0" smtClean="0">
                <a:latin typeface="Times New Roman"/>
                <a:cs typeface="Times New Roman"/>
              </a:rPr>
              <a:t>are</a:t>
            </a:r>
            <a:r>
              <a:rPr lang="en-US" sz="1100" spc="-30" dirty="0" smtClean="0">
                <a:latin typeface="Times New Roman"/>
                <a:cs typeface="Times New Roman"/>
              </a:rPr>
              <a:t> </a:t>
            </a:r>
            <a:r>
              <a:rPr lang="en-US" sz="1100" dirty="0" smtClean="0">
                <a:latin typeface="Times New Roman"/>
                <a:cs typeface="Times New Roman"/>
              </a:rPr>
              <a:t>shared</a:t>
            </a:r>
            <a:r>
              <a:rPr lang="en-US" sz="1100" spc="-25" dirty="0" smtClean="0">
                <a:latin typeface="Times New Roman"/>
                <a:cs typeface="Times New Roman"/>
              </a:rPr>
              <a:t> </a:t>
            </a:r>
            <a:r>
              <a:rPr lang="en-US" sz="1100" dirty="0" smtClean="0">
                <a:latin typeface="Times New Roman"/>
                <a:cs typeface="Times New Roman"/>
              </a:rPr>
              <a:t>and</a:t>
            </a:r>
            <a:r>
              <a:rPr lang="en-US" sz="1100" spc="-25" dirty="0" smtClean="0">
                <a:latin typeface="Times New Roman"/>
                <a:cs typeface="Times New Roman"/>
              </a:rPr>
              <a:t> </a:t>
            </a:r>
            <a:r>
              <a:rPr lang="en-US" sz="1100" dirty="0" smtClean="0">
                <a:latin typeface="Times New Roman"/>
                <a:cs typeface="Times New Roman"/>
              </a:rPr>
              <a:t>deployed</a:t>
            </a:r>
            <a:r>
              <a:rPr lang="en-US" sz="1100" spc="-20" dirty="0" smtClean="0">
                <a:latin typeface="Times New Roman"/>
                <a:cs typeface="Times New Roman"/>
              </a:rPr>
              <a:t> </a:t>
            </a:r>
            <a:r>
              <a:rPr lang="en-US" sz="1100" dirty="0" smtClean="0">
                <a:latin typeface="Times New Roman"/>
                <a:cs typeface="Times New Roman"/>
              </a:rPr>
              <a:t>across</a:t>
            </a:r>
            <a:r>
              <a:rPr lang="en-US" sz="1100" spc="-20" dirty="0" smtClean="0">
                <a:latin typeface="Times New Roman"/>
                <a:cs typeface="Times New Roman"/>
              </a:rPr>
              <a:t> </a:t>
            </a:r>
            <a:r>
              <a:rPr lang="en-US" sz="1100" dirty="0" smtClean="0">
                <a:latin typeface="Times New Roman"/>
                <a:cs typeface="Times New Roman"/>
              </a:rPr>
              <a:t>the</a:t>
            </a:r>
            <a:r>
              <a:rPr lang="en-US" sz="1100" spc="-15" dirty="0" smtClean="0">
                <a:latin typeface="Times New Roman"/>
                <a:cs typeface="Times New Roman"/>
              </a:rPr>
              <a:t> </a:t>
            </a:r>
            <a:r>
              <a:rPr lang="en-US" sz="1100" dirty="0" smtClean="0">
                <a:latin typeface="Times New Roman"/>
                <a:cs typeface="Times New Roman"/>
              </a:rPr>
              <a:t>group</a:t>
            </a:r>
            <a:r>
              <a:rPr lang="en-US" sz="1100" spc="-15" dirty="0" smtClean="0">
                <a:latin typeface="Times New Roman"/>
                <a:cs typeface="Times New Roman"/>
              </a:rPr>
              <a:t> </a:t>
            </a:r>
            <a:r>
              <a:rPr lang="en-US" sz="1100" spc="-10" dirty="0" smtClean="0">
                <a:latin typeface="Times New Roman"/>
                <a:cs typeface="Times New Roman"/>
              </a:rPr>
              <a:t>companies.</a:t>
            </a:r>
            <a:endParaRPr lang="en-US" sz="1100" dirty="0" smtClean="0">
              <a:latin typeface="Times New Roman"/>
              <a:cs typeface="Times New Roman"/>
            </a:endParaRPr>
          </a:p>
          <a:p>
            <a:pPr marL="469900">
              <a:lnSpc>
                <a:spcPct val="100000"/>
              </a:lnSpc>
              <a:spcBef>
                <a:spcPts val="635"/>
              </a:spcBef>
              <a:buFont typeface="Wingdings"/>
              <a:buChar char=""/>
              <a:tabLst>
                <a:tab pos="469900" algn="l"/>
              </a:tabLst>
            </a:pPr>
            <a:r>
              <a:rPr lang="en-US" sz="1100" dirty="0" smtClean="0">
                <a:latin typeface="Times New Roman"/>
                <a:cs typeface="Times New Roman"/>
              </a:rPr>
              <a:t>Influence</a:t>
            </a:r>
            <a:r>
              <a:rPr lang="en-US" sz="1100" spc="-15" dirty="0" smtClean="0">
                <a:latin typeface="Times New Roman"/>
                <a:cs typeface="Times New Roman"/>
              </a:rPr>
              <a:t> </a:t>
            </a:r>
            <a:r>
              <a:rPr lang="en-US" sz="1100" dirty="0" smtClean="0">
                <a:latin typeface="Times New Roman"/>
                <a:cs typeface="Times New Roman"/>
              </a:rPr>
              <a:t>our</a:t>
            </a:r>
            <a:r>
              <a:rPr lang="en-US" sz="1100" spc="-10" dirty="0" smtClean="0">
                <a:latin typeface="Times New Roman"/>
                <a:cs typeface="Times New Roman"/>
              </a:rPr>
              <a:t> </a:t>
            </a:r>
            <a:r>
              <a:rPr lang="en-US" sz="1100" dirty="0" smtClean="0">
                <a:latin typeface="Times New Roman"/>
                <a:cs typeface="Times New Roman"/>
              </a:rPr>
              <a:t>business</a:t>
            </a:r>
            <a:r>
              <a:rPr lang="en-US" sz="1100" spc="-10" dirty="0" smtClean="0">
                <a:latin typeface="Times New Roman"/>
                <a:cs typeface="Times New Roman"/>
              </a:rPr>
              <a:t> </a:t>
            </a:r>
            <a:r>
              <a:rPr lang="en-US" sz="1100" dirty="0" smtClean="0">
                <a:latin typeface="Times New Roman"/>
                <a:cs typeface="Times New Roman"/>
              </a:rPr>
              <a:t>partners</a:t>
            </a:r>
            <a:r>
              <a:rPr lang="en-US" sz="1100" spc="-10" dirty="0" smtClean="0">
                <a:latin typeface="Times New Roman"/>
                <a:cs typeface="Times New Roman"/>
              </a:rPr>
              <a:t> </a:t>
            </a:r>
            <a:r>
              <a:rPr lang="en-US" sz="1100" dirty="0" smtClean="0">
                <a:latin typeface="Times New Roman"/>
                <a:cs typeface="Times New Roman"/>
              </a:rPr>
              <a:t>in</a:t>
            </a:r>
            <a:r>
              <a:rPr lang="en-US" sz="1100" spc="-10" dirty="0" smtClean="0">
                <a:latin typeface="Times New Roman"/>
                <a:cs typeface="Times New Roman"/>
              </a:rPr>
              <a:t> </a:t>
            </a:r>
            <a:r>
              <a:rPr lang="en-US" sz="1100" dirty="0" smtClean="0">
                <a:latin typeface="Times New Roman"/>
                <a:cs typeface="Times New Roman"/>
              </a:rPr>
              <a:t>enhancing</a:t>
            </a:r>
            <a:r>
              <a:rPr lang="en-US" sz="1100" spc="-10" dirty="0" smtClean="0">
                <a:latin typeface="Times New Roman"/>
                <a:cs typeface="Times New Roman"/>
              </a:rPr>
              <a:t> </a:t>
            </a:r>
            <a:r>
              <a:rPr lang="en-US" sz="1100" dirty="0" smtClean="0">
                <a:latin typeface="Times New Roman"/>
                <a:cs typeface="Times New Roman"/>
              </a:rPr>
              <a:t>their</a:t>
            </a:r>
            <a:r>
              <a:rPr lang="en-US" sz="1100" spc="10" dirty="0" smtClean="0">
                <a:latin typeface="Times New Roman"/>
                <a:cs typeface="Times New Roman"/>
              </a:rPr>
              <a:t> </a:t>
            </a:r>
            <a:r>
              <a:rPr lang="en-US" sz="1100" dirty="0" smtClean="0">
                <a:latin typeface="Times New Roman"/>
                <a:cs typeface="Times New Roman"/>
              </a:rPr>
              <a:t>safety</a:t>
            </a:r>
            <a:r>
              <a:rPr lang="en-US" sz="1100" spc="-10" dirty="0" smtClean="0">
                <a:latin typeface="Times New Roman"/>
                <a:cs typeface="Times New Roman"/>
              </a:rPr>
              <a:t> </a:t>
            </a:r>
            <a:r>
              <a:rPr lang="en-US" sz="1100" dirty="0" smtClean="0">
                <a:latin typeface="Times New Roman"/>
                <a:cs typeface="Times New Roman"/>
              </a:rPr>
              <a:t>and</a:t>
            </a:r>
            <a:r>
              <a:rPr lang="en-US" sz="1100" spc="-10" dirty="0" smtClean="0">
                <a:latin typeface="Times New Roman"/>
                <a:cs typeface="Times New Roman"/>
              </a:rPr>
              <a:t> </a:t>
            </a:r>
            <a:r>
              <a:rPr lang="en-US" sz="1100" dirty="0" smtClean="0">
                <a:latin typeface="Times New Roman"/>
                <a:cs typeface="Times New Roman"/>
              </a:rPr>
              <a:t>health</a:t>
            </a:r>
            <a:r>
              <a:rPr lang="en-US" sz="1100" spc="-10" dirty="0" smtClean="0">
                <a:latin typeface="Times New Roman"/>
                <a:cs typeface="Times New Roman"/>
              </a:rPr>
              <a:t> standards.</a:t>
            </a:r>
            <a:endParaRPr lang="en-US" sz="1100" dirty="0" smtClean="0">
              <a:latin typeface="Times New Roman"/>
              <a:cs typeface="Times New Roman"/>
            </a:endParaRPr>
          </a:p>
          <a:p>
            <a:pPr marL="469900" marR="6350">
              <a:lnSpc>
                <a:spcPts val="2080"/>
              </a:lnSpc>
              <a:spcBef>
                <a:spcPts val="160"/>
              </a:spcBef>
              <a:buFont typeface="Wingdings"/>
              <a:buChar char=""/>
              <a:tabLst>
                <a:tab pos="469900" algn="l"/>
              </a:tabLst>
            </a:pPr>
            <a:r>
              <a:rPr lang="en-US" sz="1100" dirty="0" smtClean="0">
                <a:latin typeface="Times New Roman"/>
                <a:cs typeface="Times New Roman"/>
              </a:rPr>
              <a:t>Set</a:t>
            </a:r>
            <a:r>
              <a:rPr lang="en-US" sz="1100" spc="20" dirty="0" smtClean="0">
                <a:latin typeface="Times New Roman"/>
                <a:cs typeface="Times New Roman"/>
              </a:rPr>
              <a:t> </a:t>
            </a:r>
            <a:r>
              <a:rPr lang="en-US" sz="1100" dirty="0" smtClean="0">
                <a:latin typeface="Times New Roman"/>
                <a:cs typeface="Times New Roman"/>
              </a:rPr>
              <a:t>safety</a:t>
            </a:r>
            <a:r>
              <a:rPr lang="en-US" sz="1100" spc="20" dirty="0" smtClean="0">
                <a:latin typeface="Times New Roman"/>
                <a:cs typeface="Times New Roman"/>
              </a:rPr>
              <a:t> </a:t>
            </a:r>
            <a:r>
              <a:rPr lang="en-US" sz="1100" dirty="0" smtClean="0">
                <a:latin typeface="Times New Roman"/>
                <a:cs typeface="Times New Roman"/>
              </a:rPr>
              <a:t>and</a:t>
            </a:r>
            <a:r>
              <a:rPr lang="en-US" sz="1100" spc="30" dirty="0" smtClean="0">
                <a:latin typeface="Times New Roman"/>
                <a:cs typeface="Times New Roman"/>
              </a:rPr>
              <a:t> </a:t>
            </a:r>
            <a:r>
              <a:rPr lang="en-US" sz="1100" dirty="0" smtClean="0">
                <a:latin typeface="Times New Roman"/>
                <a:cs typeface="Times New Roman"/>
              </a:rPr>
              <a:t>health</a:t>
            </a:r>
            <a:r>
              <a:rPr lang="en-US" sz="1100" spc="15" dirty="0" smtClean="0">
                <a:latin typeface="Times New Roman"/>
                <a:cs typeface="Times New Roman"/>
              </a:rPr>
              <a:t> </a:t>
            </a:r>
            <a:r>
              <a:rPr lang="en-US" sz="1100" dirty="0" smtClean="0">
                <a:latin typeface="Times New Roman"/>
                <a:cs typeface="Times New Roman"/>
              </a:rPr>
              <a:t>metrics</a:t>
            </a:r>
            <a:r>
              <a:rPr lang="en-US" sz="1100" spc="20" dirty="0" smtClean="0">
                <a:latin typeface="Times New Roman"/>
                <a:cs typeface="Times New Roman"/>
              </a:rPr>
              <a:t> </a:t>
            </a:r>
            <a:r>
              <a:rPr lang="en-US" sz="1100" dirty="0" smtClean="0">
                <a:latin typeface="Times New Roman"/>
                <a:cs typeface="Times New Roman"/>
              </a:rPr>
              <a:t>as</a:t>
            </a:r>
            <a:r>
              <a:rPr lang="en-US" sz="1100" spc="25" dirty="0" smtClean="0">
                <a:latin typeface="Times New Roman"/>
                <a:cs typeface="Times New Roman"/>
              </a:rPr>
              <a:t> </a:t>
            </a:r>
            <a:r>
              <a:rPr lang="en-US" sz="1100" dirty="0" smtClean="0">
                <a:latin typeface="Times New Roman"/>
                <a:cs typeface="Times New Roman"/>
              </a:rPr>
              <a:t>indicators</a:t>
            </a:r>
            <a:r>
              <a:rPr lang="en-US" sz="1100" spc="20" dirty="0" smtClean="0">
                <a:latin typeface="Times New Roman"/>
                <a:cs typeface="Times New Roman"/>
              </a:rPr>
              <a:t> </a:t>
            </a:r>
            <a:r>
              <a:rPr lang="en-US" sz="1100" dirty="0" smtClean="0">
                <a:latin typeface="Times New Roman"/>
                <a:cs typeface="Times New Roman"/>
              </a:rPr>
              <a:t>of</a:t>
            </a:r>
            <a:r>
              <a:rPr lang="en-US" sz="1100" spc="20" dirty="0" smtClean="0">
                <a:latin typeface="Times New Roman"/>
                <a:cs typeface="Times New Roman"/>
              </a:rPr>
              <a:t> </a:t>
            </a:r>
            <a:r>
              <a:rPr lang="en-US" sz="1100" dirty="0" smtClean="0">
                <a:latin typeface="Times New Roman"/>
                <a:cs typeface="Times New Roman"/>
              </a:rPr>
              <a:t>excellence,</a:t>
            </a:r>
            <a:r>
              <a:rPr lang="en-US" sz="1100" spc="15" dirty="0" smtClean="0">
                <a:latin typeface="Times New Roman"/>
                <a:cs typeface="Times New Roman"/>
              </a:rPr>
              <a:t> </a:t>
            </a:r>
            <a:r>
              <a:rPr lang="en-US" sz="1100" dirty="0" smtClean="0">
                <a:latin typeface="Times New Roman"/>
                <a:cs typeface="Times New Roman"/>
              </a:rPr>
              <a:t>monitor</a:t>
            </a:r>
            <a:r>
              <a:rPr lang="en-US" sz="1100" spc="20" dirty="0" smtClean="0">
                <a:latin typeface="Times New Roman"/>
                <a:cs typeface="Times New Roman"/>
              </a:rPr>
              <a:t> </a:t>
            </a:r>
            <a:r>
              <a:rPr lang="en-US" sz="1100" dirty="0" smtClean="0">
                <a:latin typeface="Times New Roman"/>
                <a:cs typeface="Times New Roman"/>
              </a:rPr>
              <a:t>progress</a:t>
            </a:r>
            <a:r>
              <a:rPr lang="en-US" sz="1100" spc="20" dirty="0" smtClean="0">
                <a:latin typeface="Times New Roman"/>
                <a:cs typeface="Times New Roman"/>
              </a:rPr>
              <a:t> </a:t>
            </a:r>
            <a:r>
              <a:rPr lang="en-US" sz="1100" spc="-25" dirty="0" smtClean="0">
                <a:latin typeface="Times New Roman"/>
                <a:cs typeface="Times New Roman"/>
              </a:rPr>
              <a:t>and </a:t>
            </a:r>
            <a:r>
              <a:rPr lang="en-US" sz="1100" dirty="0" smtClean="0">
                <a:latin typeface="Times New Roman"/>
                <a:cs typeface="Times New Roman"/>
              </a:rPr>
              <a:t>continually</a:t>
            </a:r>
            <a:r>
              <a:rPr lang="en-US" sz="1100" spc="-10" dirty="0" smtClean="0">
                <a:latin typeface="Times New Roman"/>
                <a:cs typeface="Times New Roman"/>
              </a:rPr>
              <a:t> </a:t>
            </a:r>
            <a:r>
              <a:rPr lang="en-US" sz="1100" dirty="0" smtClean="0">
                <a:latin typeface="Times New Roman"/>
                <a:cs typeface="Times New Roman"/>
              </a:rPr>
              <a:t>improve</a:t>
            </a:r>
            <a:r>
              <a:rPr lang="en-US" sz="1100" spc="-10" dirty="0" smtClean="0">
                <a:latin typeface="Times New Roman"/>
                <a:cs typeface="Times New Roman"/>
              </a:rPr>
              <a:t> performance.</a:t>
            </a:r>
            <a:endParaRPr lang="en-US" sz="1100" dirty="0" smtClean="0">
              <a:latin typeface="Times New Roman"/>
              <a:cs typeface="Times New Roman"/>
            </a:endParaRPr>
          </a:p>
          <a:p>
            <a:pPr marL="241300">
              <a:lnSpc>
                <a:spcPct val="100000"/>
              </a:lnSpc>
              <a:spcBef>
                <a:spcPts val="445"/>
              </a:spcBef>
            </a:pPr>
            <a:r>
              <a:rPr lang="en-US" sz="1100" dirty="0" smtClean="0">
                <a:latin typeface="Times New Roman"/>
                <a:cs typeface="Times New Roman"/>
              </a:rPr>
              <a:t>They</a:t>
            </a:r>
            <a:r>
              <a:rPr lang="en-US" sz="1100" spc="175" dirty="0" smtClean="0">
                <a:latin typeface="Times New Roman"/>
                <a:cs typeface="Times New Roman"/>
              </a:rPr>
              <a:t> </a:t>
            </a:r>
            <a:r>
              <a:rPr lang="en-US" sz="1100" dirty="0" smtClean="0">
                <a:latin typeface="Times New Roman"/>
                <a:cs typeface="Times New Roman"/>
              </a:rPr>
              <a:t>aspire</a:t>
            </a:r>
            <a:r>
              <a:rPr lang="en-US" sz="1100" spc="175" dirty="0" smtClean="0">
                <a:latin typeface="Times New Roman"/>
                <a:cs typeface="Times New Roman"/>
              </a:rPr>
              <a:t> </a:t>
            </a:r>
            <a:r>
              <a:rPr lang="en-US" sz="1100" dirty="0" smtClean="0">
                <a:latin typeface="Times New Roman"/>
                <a:cs typeface="Times New Roman"/>
              </a:rPr>
              <a:t>to</a:t>
            </a:r>
            <a:r>
              <a:rPr lang="en-US" sz="1100" spc="175" dirty="0" smtClean="0">
                <a:latin typeface="Times New Roman"/>
                <a:cs typeface="Times New Roman"/>
              </a:rPr>
              <a:t> </a:t>
            </a:r>
            <a:r>
              <a:rPr lang="en-US" sz="1100" dirty="0" smtClean="0">
                <a:latin typeface="Times New Roman"/>
                <a:cs typeface="Times New Roman"/>
              </a:rPr>
              <a:t>become</a:t>
            </a:r>
            <a:r>
              <a:rPr lang="en-US" sz="1100" spc="190" dirty="0" smtClean="0">
                <a:latin typeface="Times New Roman"/>
                <a:cs typeface="Times New Roman"/>
              </a:rPr>
              <a:t> </a:t>
            </a:r>
            <a:r>
              <a:rPr lang="en-US" sz="1100" dirty="0" smtClean="0">
                <a:latin typeface="Times New Roman"/>
                <a:cs typeface="Times New Roman"/>
              </a:rPr>
              <a:t>world</a:t>
            </a:r>
            <a:r>
              <a:rPr lang="en-US" sz="1100" spc="180" dirty="0" smtClean="0">
                <a:latin typeface="Times New Roman"/>
                <a:cs typeface="Times New Roman"/>
              </a:rPr>
              <a:t> </a:t>
            </a:r>
            <a:r>
              <a:rPr lang="en-US" sz="1100" dirty="0" smtClean="0">
                <a:latin typeface="Times New Roman"/>
                <a:cs typeface="Times New Roman"/>
              </a:rPr>
              <a:t>leaders</a:t>
            </a:r>
            <a:r>
              <a:rPr lang="en-US" sz="1100" spc="170" dirty="0" smtClean="0">
                <a:latin typeface="Times New Roman"/>
                <a:cs typeface="Times New Roman"/>
              </a:rPr>
              <a:t> </a:t>
            </a:r>
            <a:r>
              <a:rPr lang="en-US" sz="1100" dirty="0" smtClean="0">
                <a:latin typeface="Times New Roman"/>
                <a:cs typeface="Times New Roman"/>
              </a:rPr>
              <a:t>and</a:t>
            </a:r>
            <a:r>
              <a:rPr lang="en-US" sz="1100" spc="180" dirty="0" smtClean="0">
                <a:latin typeface="Times New Roman"/>
                <a:cs typeface="Times New Roman"/>
              </a:rPr>
              <a:t> </a:t>
            </a:r>
            <a:r>
              <a:rPr lang="en-US" sz="1100" dirty="0" smtClean="0">
                <a:latin typeface="Times New Roman"/>
                <a:cs typeface="Times New Roman"/>
              </a:rPr>
              <a:t>be</a:t>
            </a:r>
            <a:r>
              <a:rPr lang="en-US" sz="1100" spc="170" dirty="0" smtClean="0">
                <a:latin typeface="Times New Roman"/>
                <a:cs typeface="Times New Roman"/>
              </a:rPr>
              <a:t> </a:t>
            </a:r>
            <a:r>
              <a:rPr lang="en-US" sz="1100" dirty="0" smtClean="0">
                <a:latin typeface="Times New Roman"/>
                <a:cs typeface="Times New Roman"/>
              </a:rPr>
              <a:t>a</a:t>
            </a:r>
            <a:r>
              <a:rPr lang="en-US" sz="1100" spc="185" dirty="0" smtClean="0">
                <a:latin typeface="Times New Roman"/>
                <a:cs typeface="Times New Roman"/>
              </a:rPr>
              <a:t> </a:t>
            </a:r>
            <a:r>
              <a:rPr lang="en-US" sz="1100" dirty="0" smtClean="0">
                <a:latin typeface="Times New Roman"/>
                <a:cs typeface="Times New Roman"/>
              </a:rPr>
              <a:t>benchmark</a:t>
            </a:r>
            <a:r>
              <a:rPr lang="en-US" sz="1100" spc="180" dirty="0" smtClean="0">
                <a:latin typeface="Times New Roman"/>
                <a:cs typeface="Times New Roman"/>
              </a:rPr>
              <a:t> </a:t>
            </a:r>
            <a:r>
              <a:rPr lang="en-US" sz="1100" dirty="0" smtClean="0">
                <a:latin typeface="Times New Roman"/>
                <a:cs typeface="Times New Roman"/>
              </a:rPr>
              <a:t>in</a:t>
            </a:r>
            <a:r>
              <a:rPr lang="en-US" sz="1100" spc="175" dirty="0" smtClean="0">
                <a:latin typeface="Times New Roman"/>
                <a:cs typeface="Times New Roman"/>
              </a:rPr>
              <a:t> </a:t>
            </a:r>
            <a:r>
              <a:rPr lang="en-US" sz="1100" dirty="0" smtClean="0">
                <a:latin typeface="Times New Roman"/>
                <a:cs typeface="Times New Roman"/>
              </a:rPr>
              <a:t>safety</a:t>
            </a:r>
            <a:r>
              <a:rPr lang="en-US" sz="1100" spc="170" dirty="0" smtClean="0">
                <a:latin typeface="Times New Roman"/>
                <a:cs typeface="Times New Roman"/>
              </a:rPr>
              <a:t> </a:t>
            </a:r>
            <a:r>
              <a:rPr lang="en-US" sz="1100" dirty="0" smtClean="0">
                <a:latin typeface="Times New Roman"/>
                <a:cs typeface="Times New Roman"/>
              </a:rPr>
              <a:t>and</a:t>
            </a:r>
            <a:r>
              <a:rPr lang="en-US" sz="1100" spc="170" dirty="0" smtClean="0">
                <a:latin typeface="Times New Roman"/>
                <a:cs typeface="Times New Roman"/>
              </a:rPr>
              <a:t> </a:t>
            </a:r>
            <a:r>
              <a:rPr lang="en-US" sz="1100" spc="-10" dirty="0" smtClean="0">
                <a:latin typeface="Times New Roman"/>
                <a:cs typeface="Times New Roman"/>
              </a:rPr>
              <a:t>health</a:t>
            </a:r>
            <a:endParaRPr lang="en-US" sz="1100" dirty="0" smtClean="0">
              <a:latin typeface="Times New Roman"/>
              <a:cs typeface="Times New Roman"/>
            </a:endParaRPr>
          </a:p>
          <a:p>
            <a:pPr marL="241300" marR="6985">
              <a:lnSpc>
                <a:spcPct val="143300"/>
              </a:lnSpc>
              <a:spcBef>
                <a:spcPts val="15"/>
              </a:spcBef>
            </a:pPr>
            <a:r>
              <a:rPr lang="en-US" sz="1100" dirty="0" smtClean="0">
                <a:latin typeface="Times New Roman"/>
                <a:cs typeface="Times New Roman"/>
              </a:rPr>
              <a:t>performance</a:t>
            </a:r>
            <a:r>
              <a:rPr lang="en-US" sz="1100" spc="170" dirty="0" smtClean="0">
                <a:latin typeface="Times New Roman"/>
                <a:cs typeface="Times New Roman"/>
              </a:rPr>
              <a:t> </a:t>
            </a:r>
            <a:r>
              <a:rPr lang="en-US" sz="1100" dirty="0" smtClean="0">
                <a:latin typeface="Times New Roman"/>
                <a:cs typeface="Times New Roman"/>
              </a:rPr>
              <a:t>in</a:t>
            </a:r>
            <a:r>
              <a:rPr lang="en-US" sz="1100" spc="180" dirty="0" smtClean="0">
                <a:latin typeface="Times New Roman"/>
                <a:cs typeface="Times New Roman"/>
              </a:rPr>
              <a:t> </a:t>
            </a:r>
            <a:r>
              <a:rPr lang="en-US" sz="1100" dirty="0" smtClean="0">
                <a:latin typeface="Times New Roman"/>
                <a:cs typeface="Times New Roman"/>
              </a:rPr>
              <a:t>our</a:t>
            </a:r>
            <a:r>
              <a:rPr lang="en-US" sz="1100" spc="175" dirty="0" smtClean="0">
                <a:latin typeface="Times New Roman"/>
                <a:cs typeface="Times New Roman"/>
              </a:rPr>
              <a:t> </a:t>
            </a:r>
            <a:r>
              <a:rPr lang="en-US" sz="1100" dirty="0" smtClean="0">
                <a:latin typeface="Times New Roman"/>
                <a:cs typeface="Times New Roman"/>
              </a:rPr>
              <a:t>respective</a:t>
            </a:r>
            <a:r>
              <a:rPr lang="en-US" sz="1100" spc="170" dirty="0" smtClean="0">
                <a:latin typeface="Times New Roman"/>
                <a:cs typeface="Times New Roman"/>
              </a:rPr>
              <a:t> </a:t>
            </a:r>
            <a:r>
              <a:rPr lang="en-US" sz="1100" dirty="0" smtClean="0">
                <a:latin typeface="Times New Roman"/>
                <a:cs typeface="Times New Roman"/>
              </a:rPr>
              <a:t>business</a:t>
            </a:r>
            <a:r>
              <a:rPr lang="en-US" sz="1100" spc="180" dirty="0" smtClean="0">
                <a:latin typeface="Times New Roman"/>
                <a:cs typeface="Times New Roman"/>
              </a:rPr>
              <a:t> </a:t>
            </a:r>
            <a:r>
              <a:rPr lang="en-US" sz="1100" dirty="0" smtClean="0">
                <a:latin typeface="Times New Roman"/>
                <a:cs typeface="Times New Roman"/>
              </a:rPr>
              <a:t>sectors.</a:t>
            </a:r>
            <a:r>
              <a:rPr lang="en-US" sz="1100" spc="190" dirty="0" smtClean="0">
                <a:latin typeface="Times New Roman"/>
                <a:cs typeface="Times New Roman"/>
              </a:rPr>
              <a:t> </a:t>
            </a:r>
            <a:r>
              <a:rPr lang="en-US" sz="1100" dirty="0" smtClean="0">
                <a:latin typeface="Times New Roman"/>
                <a:cs typeface="Times New Roman"/>
              </a:rPr>
              <a:t>The</a:t>
            </a:r>
            <a:r>
              <a:rPr lang="en-US" sz="1100" spc="165" dirty="0" smtClean="0">
                <a:latin typeface="Times New Roman"/>
                <a:cs typeface="Times New Roman"/>
              </a:rPr>
              <a:t> </a:t>
            </a:r>
            <a:r>
              <a:rPr lang="en-US" sz="1100" dirty="0" smtClean="0">
                <a:latin typeface="Times New Roman"/>
                <a:cs typeface="Times New Roman"/>
              </a:rPr>
              <a:t>key</a:t>
            </a:r>
            <a:r>
              <a:rPr lang="en-US" sz="1100" spc="180" dirty="0" smtClean="0">
                <a:latin typeface="Times New Roman"/>
                <a:cs typeface="Times New Roman"/>
              </a:rPr>
              <a:t> </a:t>
            </a:r>
            <a:r>
              <a:rPr lang="en-US" sz="1100" dirty="0" smtClean="0">
                <a:latin typeface="Times New Roman"/>
                <a:cs typeface="Times New Roman"/>
              </a:rPr>
              <a:t>is</a:t>
            </a:r>
            <a:r>
              <a:rPr lang="en-US" sz="1100" spc="180" dirty="0" smtClean="0">
                <a:latin typeface="Times New Roman"/>
                <a:cs typeface="Times New Roman"/>
              </a:rPr>
              <a:t> </a:t>
            </a:r>
            <a:r>
              <a:rPr lang="en-US" sz="1100" dirty="0" smtClean="0">
                <a:latin typeface="Times New Roman"/>
                <a:cs typeface="Times New Roman"/>
              </a:rPr>
              <a:t>in</a:t>
            </a:r>
            <a:r>
              <a:rPr lang="en-US" sz="1100" spc="175" dirty="0" smtClean="0">
                <a:latin typeface="Times New Roman"/>
                <a:cs typeface="Times New Roman"/>
              </a:rPr>
              <a:t> </a:t>
            </a:r>
            <a:r>
              <a:rPr lang="en-US" sz="1100" dirty="0" err="1" smtClean="0">
                <a:latin typeface="Times New Roman"/>
                <a:cs typeface="Times New Roman"/>
              </a:rPr>
              <a:t>internalisation</a:t>
            </a:r>
            <a:r>
              <a:rPr lang="en-US" sz="1100" spc="180" dirty="0" smtClean="0">
                <a:latin typeface="Times New Roman"/>
                <a:cs typeface="Times New Roman"/>
              </a:rPr>
              <a:t> </a:t>
            </a:r>
            <a:r>
              <a:rPr lang="en-US" sz="1100" spc="-25" dirty="0" smtClean="0">
                <a:latin typeface="Times New Roman"/>
                <a:cs typeface="Times New Roman"/>
              </a:rPr>
              <a:t>of </a:t>
            </a:r>
            <a:r>
              <a:rPr lang="en-US" sz="1100" dirty="0" smtClean="0">
                <a:latin typeface="Times New Roman"/>
                <a:cs typeface="Times New Roman"/>
              </a:rPr>
              <a:t>safety</a:t>
            </a:r>
            <a:r>
              <a:rPr lang="en-US" sz="1100" spc="-30" dirty="0" smtClean="0">
                <a:latin typeface="Times New Roman"/>
                <a:cs typeface="Times New Roman"/>
              </a:rPr>
              <a:t> </a:t>
            </a:r>
            <a:r>
              <a:rPr lang="en-US" sz="1100" dirty="0" smtClean="0">
                <a:latin typeface="Times New Roman"/>
                <a:cs typeface="Times New Roman"/>
              </a:rPr>
              <a:t>and</a:t>
            </a:r>
            <a:r>
              <a:rPr lang="en-US" sz="1100" spc="-25" dirty="0" smtClean="0">
                <a:latin typeface="Times New Roman"/>
                <a:cs typeface="Times New Roman"/>
              </a:rPr>
              <a:t> </a:t>
            </a:r>
            <a:r>
              <a:rPr lang="en-US" sz="1100" dirty="0" smtClean="0">
                <a:latin typeface="Times New Roman"/>
                <a:cs typeface="Times New Roman"/>
              </a:rPr>
              <a:t>engagement</a:t>
            </a:r>
            <a:r>
              <a:rPr lang="en-US" sz="1100" spc="-30" dirty="0" smtClean="0">
                <a:latin typeface="Times New Roman"/>
                <a:cs typeface="Times New Roman"/>
              </a:rPr>
              <a:t> </a:t>
            </a:r>
            <a:r>
              <a:rPr lang="en-US" sz="1100" dirty="0" smtClean="0">
                <a:latin typeface="Times New Roman"/>
                <a:cs typeface="Times New Roman"/>
              </a:rPr>
              <a:t>with</a:t>
            </a:r>
            <a:r>
              <a:rPr lang="en-US" sz="1100" spc="-25" dirty="0" smtClean="0">
                <a:latin typeface="Times New Roman"/>
                <a:cs typeface="Times New Roman"/>
              </a:rPr>
              <a:t> </a:t>
            </a:r>
            <a:r>
              <a:rPr lang="en-US" sz="1100" dirty="0" smtClean="0">
                <a:latin typeface="Times New Roman"/>
                <a:cs typeface="Times New Roman"/>
              </a:rPr>
              <a:t>our</a:t>
            </a:r>
            <a:r>
              <a:rPr lang="en-US" sz="1100" spc="-30" dirty="0" smtClean="0">
                <a:latin typeface="Times New Roman"/>
                <a:cs typeface="Times New Roman"/>
              </a:rPr>
              <a:t> </a:t>
            </a:r>
            <a:r>
              <a:rPr lang="en-US" sz="1100" spc="-10" dirty="0" smtClean="0">
                <a:latin typeface="Times New Roman"/>
                <a:cs typeface="Times New Roman"/>
              </a:rPr>
              <a:t>employees.</a:t>
            </a:r>
            <a:endParaRPr lang="en-US" sz="1100" dirty="0" smtClean="0">
              <a:latin typeface="Times New Roman"/>
              <a:cs typeface="Times New Roman"/>
            </a:endParaRPr>
          </a:p>
          <a:p>
            <a:endParaRPr lang="en-US" sz="11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778" y="214290"/>
            <a:ext cx="9880633" cy="5576911"/>
          </a:xfrm>
        </p:spPr>
        <p:txBody>
          <a:bodyPr>
            <a:noAutofit/>
          </a:bodyPr>
          <a:lstStyle/>
          <a:p>
            <a:pPr>
              <a:lnSpc>
                <a:spcPct val="100000"/>
              </a:lnSpc>
              <a:spcBef>
                <a:spcPts val="55"/>
              </a:spcBef>
            </a:pPr>
            <a:endParaRPr lang="en-US" sz="1100" dirty="0" smtClean="0">
              <a:latin typeface="Times New Roman"/>
              <a:cs typeface="Times New Roman"/>
            </a:endParaRPr>
          </a:p>
          <a:p>
            <a:pPr marL="12700">
              <a:lnSpc>
                <a:spcPct val="100000"/>
              </a:lnSpc>
            </a:pPr>
            <a:r>
              <a:rPr lang="en-US" sz="1100" b="1" dirty="0" smtClean="0">
                <a:latin typeface="Times New Roman"/>
                <a:cs typeface="Times New Roman"/>
              </a:rPr>
              <a:t>Tata</a:t>
            </a:r>
            <a:r>
              <a:rPr lang="en-US" sz="1100" b="1" spc="-15" dirty="0" smtClean="0">
                <a:latin typeface="Times New Roman"/>
                <a:cs typeface="Times New Roman"/>
              </a:rPr>
              <a:t> </a:t>
            </a:r>
            <a:r>
              <a:rPr lang="en-US" sz="1100" b="1" dirty="0" smtClean="0">
                <a:latin typeface="Times New Roman"/>
                <a:cs typeface="Times New Roman"/>
              </a:rPr>
              <a:t>Motors</a:t>
            </a:r>
            <a:r>
              <a:rPr lang="en-US" sz="1100" b="1" spc="-15" dirty="0" smtClean="0">
                <a:latin typeface="Times New Roman"/>
                <a:cs typeface="Times New Roman"/>
              </a:rPr>
              <a:t> </a:t>
            </a:r>
            <a:r>
              <a:rPr lang="en-US" sz="1100" b="1" dirty="0" smtClean="0">
                <a:latin typeface="Times New Roman"/>
                <a:cs typeface="Times New Roman"/>
              </a:rPr>
              <a:t>Education</a:t>
            </a:r>
            <a:r>
              <a:rPr lang="en-US" sz="1100" b="1" spc="-15" dirty="0" smtClean="0">
                <a:latin typeface="Times New Roman"/>
                <a:cs typeface="Times New Roman"/>
              </a:rPr>
              <a:t> </a:t>
            </a:r>
            <a:r>
              <a:rPr lang="en-US" sz="1100" b="1" spc="-10" dirty="0" smtClean="0">
                <a:latin typeface="Times New Roman"/>
                <a:cs typeface="Times New Roman"/>
              </a:rPr>
              <a:t>Policy:</a:t>
            </a:r>
            <a:endParaRPr lang="en-US" sz="1100" dirty="0" smtClean="0">
              <a:latin typeface="Times New Roman"/>
              <a:cs typeface="Times New Roman"/>
            </a:endParaRPr>
          </a:p>
          <a:p>
            <a:pPr>
              <a:lnSpc>
                <a:spcPct val="100000"/>
              </a:lnSpc>
              <a:spcBef>
                <a:spcPts val="45"/>
              </a:spcBef>
            </a:pPr>
            <a:endParaRPr lang="en-US" sz="1100" dirty="0" smtClean="0">
              <a:latin typeface="Times New Roman"/>
              <a:cs typeface="Times New Roman"/>
            </a:endParaRPr>
          </a:p>
          <a:p>
            <a:pPr marL="12700">
              <a:lnSpc>
                <a:spcPct val="100000"/>
              </a:lnSpc>
              <a:spcBef>
                <a:spcPts val="5"/>
              </a:spcBef>
            </a:pPr>
            <a:r>
              <a:rPr lang="en-US" sz="1100" b="1" spc="-10" dirty="0" smtClean="0">
                <a:latin typeface="Times New Roman"/>
                <a:cs typeface="Times New Roman"/>
              </a:rPr>
              <a:t>Education</a:t>
            </a:r>
            <a:endParaRPr lang="en-US" sz="1100" dirty="0" smtClean="0">
              <a:latin typeface="Times New Roman"/>
              <a:cs typeface="Times New Roman"/>
            </a:endParaRPr>
          </a:p>
          <a:p>
            <a:pPr marL="12700" marR="10160" algn="just">
              <a:lnSpc>
                <a:spcPct val="143300"/>
              </a:lnSpc>
              <a:spcBef>
                <a:spcPts val="805"/>
              </a:spcBef>
            </a:pPr>
            <a:r>
              <a:rPr lang="en-US" sz="1100" dirty="0" smtClean="0">
                <a:latin typeface="Times New Roman"/>
                <a:cs typeface="Times New Roman"/>
              </a:rPr>
              <a:t>Through</a:t>
            </a:r>
            <a:r>
              <a:rPr lang="en-US" sz="1100" spc="200" dirty="0" smtClean="0">
                <a:latin typeface="Times New Roman"/>
                <a:cs typeface="Times New Roman"/>
              </a:rPr>
              <a:t> </a:t>
            </a:r>
            <a:r>
              <a:rPr lang="en-US" sz="1100" dirty="0" smtClean="0">
                <a:latin typeface="Times New Roman"/>
                <a:cs typeface="Times New Roman"/>
              </a:rPr>
              <a:t>our</a:t>
            </a:r>
            <a:r>
              <a:rPr lang="en-US" sz="1100" spc="200" dirty="0" smtClean="0">
                <a:latin typeface="Times New Roman"/>
                <a:cs typeface="Times New Roman"/>
              </a:rPr>
              <a:t> </a:t>
            </a:r>
            <a:r>
              <a:rPr lang="en-US" sz="1100" dirty="0" smtClean="0">
                <a:latin typeface="Times New Roman"/>
                <a:cs typeface="Times New Roman"/>
              </a:rPr>
              <a:t>history,</a:t>
            </a:r>
            <a:r>
              <a:rPr lang="en-US" sz="1100" spc="220" dirty="0" smtClean="0">
                <a:latin typeface="Times New Roman"/>
                <a:cs typeface="Times New Roman"/>
              </a:rPr>
              <a:t> </a:t>
            </a:r>
            <a:r>
              <a:rPr lang="en-US" sz="1100" dirty="0" smtClean="0">
                <a:latin typeface="Times New Roman"/>
                <a:cs typeface="Times New Roman"/>
              </a:rPr>
              <a:t>they</a:t>
            </a:r>
            <a:r>
              <a:rPr lang="en-US" sz="1100" spc="210" dirty="0" smtClean="0">
                <a:latin typeface="Times New Roman"/>
                <a:cs typeface="Times New Roman"/>
              </a:rPr>
              <a:t> </a:t>
            </a:r>
            <a:r>
              <a:rPr lang="en-US" sz="1100" dirty="0" smtClean="0">
                <a:latin typeface="Times New Roman"/>
                <a:cs typeface="Times New Roman"/>
              </a:rPr>
              <a:t>have</a:t>
            </a:r>
            <a:r>
              <a:rPr lang="en-US" sz="1100" spc="220" dirty="0" smtClean="0">
                <a:latin typeface="Times New Roman"/>
                <a:cs typeface="Times New Roman"/>
              </a:rPr>
              <a:t> </a:t>
            </a:r>
            <a:r>
              <a:rPr lang="en-US" sz="1100" dirty="0" smtClean="0">
                <a:latin typeface="Times New Roman"/>
                <a:cs typeface="Times New Roman"/>
              </a:rPr>
              <a:t>championed</a:t>
            </a:r>
            <a:r>
              <a:rPr lang="en-US" sz="1100" spc="220" dirty="0" smtClean="0">
                <a:latin typeface="Times New Roman"/>
                <a:cs typeface="Times New Roman"/>
              </a:rPr>
              <a:t> </a:t>
            </a:r>
            <a:r>
              <a:rPr lang="en-US" sz="1100" dirty="0" smtClean="0">
                <a:latin typeface="Times New Roman"/>
                <a:cs typeface="Times New Roman"/>
              </a:rPr>
              <a:t>initiatives</a:t>
            </a:r>
            <a:r>
              <a:rPr lang="en-US" sz="1100" spc="215" dirty="0" smtClean="0">
                <a:latin typeface="Times New Roman"/>
                <a:cs typeface="Times New Roman"/>
              </a:rPr>
              <a:t> </a:t>
            </a:r>
            <a:r>
              <a:rPr lang="en-US" sz="1100" dirty="0" smtClean="0">
                <a:latin typeface="Times New Roman"/>
                <a:cs typeface="Times New Roman"/>
              </a:rPr>
              <a:t>to</a:t>
            </a:r>
            <a:r>
              <a:rPr lang="en-US" sz="1100" spc="215" dirty="0" smtClean="0">
                <a:latin typeface="Times New Roman"/>
                <a:cs typeface="Times New Roman"/>
              </a:rPr>
              <a:t> </a:t>
            </a:r>
            <a:r>
              <a:rPr lang="en-US" sz="1100" dirty="0" smtClean="0">
                <a:latin typeface="Times New Roman"/>
                <a:cs typeface="Times New Roman"/>
              </a:rPr>
              <a:t>ensure</a:t>
            </a:r>
            <a:r>
              <a:rPr lang="en-US" sz="1100" spc="215" dirty="0" smtClean="0">
                <a:latin typeface="Times New Roman"/>
                <a:cs typeface="Times New Roman"/>
              </a:rPr>
              <a:t> </a:t>
            </a:r>
            <a:r>
              <a:rPr lang="en-US" sz="1100" dirty="0" smtClean="0">
                <a:latin typeface="Times New Roman"/>
                <a:cs typeface="Times New Roman"/>
              </a:rPr>
              <a:t>access</a:t>
            </a:r>
            <a:r>
              <a:rPr lang="en-US" sz="1100" spc="229" dirty="0" smtClean="0">
                <a:latin typeface="Times New Roman"/>
                <a:cs typeface="Times New Roman"/>
              </a:rPr>
              <a:t> </a:t>
            </a:r>
            <a:r>
              <a:rPr lang="en-US" sz="1100" dirty="0" smtClean="0">
                <a:latin typeface="Times New Roman"/>
                <a:cs typeface="Times New Roman"/>
              </a:rPr>
              <a:t>to</a:t>
            </a:r>
            <a:r>
              <a:rPr lang="en-US" sz="1100" spc="215" dirty="0" smtClean="0">
                <a:latin typeface="Times New Roman"/>
                <a:cs typeface="Times New Roman"/>
              </a:rPr>
              <a:t> </a:t>
            </a:r>
            <a:r>
              <a:rPr lang="en-US" sz="1100" spc="-10" dirty="0" smtClean="0">
                <a:latin typeface="Times New Roman"/>
                <a:cs typeface="Times New Roman"/>
              </a:rPr>
              <a:t>quality </a:t>
            </a:r>
            <a:r>
              <a:rPr lang="en-US" sz="1100" dirty="0" smtClean="0">
                <a:latin typeface="Times New Roman"/>
                <a:cs typeface="Times New Roman"/>
              </a:rPr>
              <a:t>education</a:t>
            </a:r>
            <a:r>
              <a:rPr lang="en-US" sz="1100" spc="-10" dirty="0" smtClean="0">
                <a:latin typeface="Times New Roman"/>
                <a:cs typeface="Times New Roman"/>
              </a:rPr>
              <a:t> </a:t>
            </a:r>
            <a:r>
              <a:rPr lang="en-US" sz="1100" dirty="0" smtClean="0">
                <a:latin typeface="Times New Roman"/>
                <a:cs typeface="Times New Roman"/>
              </a:rPr>
              <a:t>for</a:t>
            </a:r>
            <a:r>
              <a:rPr lang="en-US" sz="1100" spc="-10" dirty="0" smtClean="0">
                <a:latin typeface="Times New Roman"/>
                <a:cs typeface="Times New Roman"/>
              </a:rPr>
              <a:t> </a:t>
            </a:r>
            <a:r>
              <a:rPr lang="en-US" sz="1100" dirty="0" smtClean="0">
                <a:latin typeface="Times New Roman"/>
                <a:cs typeface="Times New Roman"/>
              </a:rPr>
              <a:t>all,</a:t>
            </a:r>
            <a:r>
              <a:rPr lang="en-US" sz="1100" spc="-10" dirty="0" smtClean="0">
                <a:latin typeface="Times New Roman"/>
                <a:cs typeface="Times New Roman"/>
              </a:rPr>
              <a:t> </a:t>
            </a:r>
            <a:r>
              <a:rPr lang="en-US" sz="1100" dirty="0" smtClean="0">
                <a:latin typeface="Times New Roman"/>
                <a:cs typeface="Times New Roman"/>
              </a:rPr>
              <a:t>while</a:t>
            </a:r>
            <a:r>
              <a:rPr lang="en-US" sz="1100" spc="-10" dirty="0" smtClean="0">
                <a:latin typeface="Times New Roman"/>
                <a:cs typeface="Times New Roman"/>
              </a:rPr>
              <a:t> </a:t>
            </a:r>
            <a:r>
              <a:rPr lang="en-US" sz="1100" dirty="0" smtClean="0">
                <a:latin typeface="Times New Roman"/>
                <a:cs typeface="Times New Roman"/>
              </a:rPr>
              <a:t>building</a:t>
            </a:r>
            <a:r>
              <a:rPr lang="en-US" sz="1100" spc="-10" dirty="0" smtClean="0">
                <a:latin typeface="Times New Roman"/>
                <a:cs typeface="Times New Roman"/>
              </a:rPr>
              <a:t> </a:t>
            </a:r>
            <a:r>
              <a:rPr lang="en-US" sz="1100" dirty="0" smtClean="0">
                <a:latin typeface="Times New Roman"/>
                <a:cs typeface="Times New Roman"/>
              </a:rPr>
              <a:t>some</a:t>
            </a:r>
            <a:r>
              <a:rPr lang="en-US" sz="1100" spc="-10" dirty="0" smtClean="0">
                <a:latin typeface="Times New Roman"/>
                <a:cs typeface="Times New Roman"/>
              </a:rPr>
              <a:t> </a:t>
            </a:r>
            <a:r>
              <a:rPr lang="en-US" sz="1100" dirty="0" smtClean="0">
                <a:latin typeface="Times New Roman"/>
                <a:cs typeface="Times New Roman"/>
              </a:rPr>
              <a:t>of</a:t>
            </a:r>
            <a:r>
              <a:rPr lang="en-US" sz="1100" spc="-15" dirty="0" smtClean="0">
                <a:latin typeface="Times New Roman"/>
                <a:cs typeface="Times New Roman"/>
              </a:rPr>
              <a:t> </a:t>
            </a:r>
            <a:r>
              <a:rPr lang="en-US" sz="1100" dirty="0" smtClean="0">
                <a:latin typeface="Times New Roman"/>
                <a:cs typeface="Times New Roman"/>
              </a:rPr>
              <a:t>India's</a:t>
            </a:r>
            <a:r>
              <a:rPr lang="en-US" sz="1100" spc="-10" dirty="0" smtClean="0">
                <a:latin typeface="Times New Roman"/>
                <a:cs typeface="Times New Roman"/>
              </a:rPr>
              <a:t> </a:t>
            </a:r>
            <a:r>
              <a:rPr lang="en-US" sz="1100" dirty="0" smtClean="0">
                <a:latin typeface="Times New Roman"/>
                <a:cs typeface="Times New Roman"/>
              </a:rPr>
              <a:t>finest</a:t>
            </a:r>
            <a:r>
              <a:rPr lang="en-US" sz="1100" spc="-10" dirty="0" smtClean="0">
                <a:latin typeface="Times New Roman"/>
                <a:cs typeface="Times New Roman"/>
              </a:rPr>
              <a:t> institutions</a:t>
            </a:r>
            <a:endParaRPr lang="en-US" sz="1100" dirty="0" smtClean="0">
              <a:latin typeface="Times New Roman"/>
              <a:cs typeface="Times New Roman"/>
            </a:endParaRPr>
          </a:p>
          <a:p>
            <a:pPr marL="12700" marR="8255" indent="38100" algn="just">
              <a:lnSpc>
                <a:spcPct val="143300"/>
              </a:lnSpc>
              <a:spcBef>
                <a:spcPts val="815"/>
              </a:spcBef>
            </a:pPr>
            <a:r>
              <a:rPr lang="en-US" sz="1100" dirty="0" smtClean="0">
                <a:latin typeface="Times New Roman"/>
                <a:cs typeface="Times New Roman"/>
              </a:rPr>
              <a:t>“What</a:t>
            </a:r>
            <a:r>
              <a:rPr lang="en-US" sz="1100" spc="70" dirty="0" smtClean="0">
                <a:latin typeface="Times New Roman"/>
                <a:cs typeface="Times New Roman"/>
              </a:rPr>
              <a:t> </a:t>
            </a:r>
            <a:r>
              <a:rPr lang="en-US" sz="1100" dirty="0" smtClean="0">
                <a:latin typeface="Times New Roman"/>
                <a:cs typeface="Times New Roman"/>
              </a:rPr>
              <a:t>advances</a:t>
            </a:r>
            <a:r>
              <a:rPr lang="en-US" sz="1100" spc="75" dirty="0" smtClean="0">
                <a:latin typeface="Times New Roman"/>
                <a:cs typeface="Times New Roman"/>
              </a:rPr>
              <a:t> </a:t>
            </a:r>
            <a:r>
              <a:rPr lang="en-US" sz="1100" dirty="0" smtClean="0">
                <a:latin typeface="Times New Roman"/>
                <a:cs typeface="Times New Roman"/>
              </a:rPr>
              <a:t>a</a:t>
            </a:r>
            <a:r>
              <a:rPr lang="en-US" sz="1100" spc="65" dirty="0" smtClean="0">
                <a:latin typeface="Times New Roman"/>
                <a:cs typeface="Times New Roman"/>
              </a:rPr>
              <a:t> </a:t>
            </a:r>
            <a:r>
              <a:rPr lang="en-US" sz="1100" dirty="0" smtClean="0">
                <a:latin typeface="Times New Roman"/>
                <a:cs typeface="Times New Roman"/>
              </a:rPr>
              <a:t>nation</a:t>
            </a:r>
            <a:r>
              <a:rPr lang="en-US" sz="1100" spc="65" dirty="0" smtClean="0">
                <a:latin typeface="Times New Roman"/>
                <a:cs typeface="Times New Roman"/>
              </a:rPr>
              <a:t> </a:t>
            </a:r>
            <a:r>
              <a:rPr lang="en-US" sz="1100" dirty="0" smtClean="0">
                <a:latin typeface="Times New Roman"/>
                <a:cs typeface="Times New Roman"/>
              </a:rPr>
              <a:t>or</a:t>
            </a:r>
            <a:r>
              <a:rPr lang="en-US" sz="1100" spc="70" dirty="0" smtClean="0">
                <a:latin typeface="Times New Roman"/>
                <a:cs typeface="Times New Roman"/>
              </a:rPr>
              <a:t> </a:t>
            </a:r>
            <a:r>
              <a:rPr lang="en-US" sz="1100" dirty="0" smtClean="0">
                <a:latin typeface="Times New Roman"/>
                <a:cs typeface="Times New Roman"/>
              </a:rPr>
              <a:t>a</a:t>
            </a:r>
            <a:r>
              <a:rPr lang="en-US" sz="1100" spc="65" dirty="0" smtClean="0">
                <a:latin typeface="Times New Roman"/>
                <a:cs typeface="Times New Roman"/>
              </a:rPr>
              <a:t> </a:t>
            </a:r>
            <a:r>
              <a:rPr lang="en-US" sz="1100" dirty="0" smtClean="0">
                <a:latin typeface="Times New Roman"/>
                <a:cs typeface="Times New Roman"/>
              </a:rPr>
              <a:t>community</a:t>
            </a:r>
            <a:r>
              <a:rPr lang="en-US" sz="1100" spc="65" dirty="0" smtClean="0">
                <a:latin typeface="Times New Roman"/>
                <a:cs typeface="Times New Roman"/>
              </a:rPr>
              <a:t> </a:t>
            </a:r>
            <a:r>
              <a:rPr lang="en-US" sz="1100" dirty="0" smtClean="0">
                <a:latin typeface="Times New Roman"/>
                <a:cs typeface="Times New Roman"/>
              </a:rPr>
              <a:t>is</a:t>
            </a:r>
            <a:r>
              <a:rPr lang="en-US" sz="1100" spc="70" dirty="0" smtClean="0">
                <a:latin typeface="Times New Roman"/>
                <a:cs typeface="Times New Roman"/>
              </a:rPr>
              <a:t> </a:t>
            </a:r>
            <a:r>
              <a:rPr lang="en-US" sz="1100" dirty="0" smtClean="0">
                <a:latin typeface="Times New Roman"/>
                <a:cs typeface="Times New Roman"/>
              </a:rPr>
              <a:t>not</a:t>
            </a:r>
            <a:r>
              <a:rPr lang="en-US" sz="1100" spc="90" dirty="0" smtClean="0">
                <a:latin typeface="Times New Roman"/>
                <a:cs typeface="Times New Roman"/>
              </a:rPr>
              <a:t> </a:t>
            </a:r>
            <a:r>
              <a:rPr lang="en-US" sz="1100" dirty="0" smtClean="0">
                <a:latin typeface="Times New Roman"/>
                <a:cs typeface="Times New Roman"/>
              </a:rPr>
              <a:t>so</a:t>
            </a:r>
            <a:r>
              <a:rPr lang="en-US" sz="1100" spc="65" dirty="0" smtClean="0">
                <a:latin typeface="Times New Roman"/>
                <a:cs typeface="Times New Roman"/>
              </a:rPr>
              <a:t> </a:t>
            </a:r>
            <a:r>
              <a:rPr lang="en-US" sz="1100" dirty="0" smtClean="0">
                <a:latin typeface="Times New Roman"/>
                <a:cs typeface="Times New Roman"/>
              </a:rPr>
              <a:t>much</a:t>
            </a:r>
            <a:r>
              <a:rPr lang="en-US" sz="1100" spc="65" dirty="0" smtClean="0">
                <a:latin typeface="Times New Roman"/>
                <a:cs typeface="Times New Roman"/>
              </a:rPr>
              <a:t> </a:t>
            </a:r>
            <a:r>
              <a:rPr lang="en-US" sz="1100" dirty="0" smtClean="0">
                <a:latin typeface="Times New Roman"/>
                <a:cs typeface="Times New Roman"/>
              </a:rPr>
              <a:t>to</a:t>
            </a:r>
            <a:r>
              <a:rPr lang="en-US" sz="1100" spc="65" dirty="0" smtClean="0">
                <a:latin typeface="Times New Roman"/>
                <a:cs typeface="Times New Roman"/>
              </a:rPr>
              <a:t> </a:t>
            </a:r>
            <a:r>
              <a:rPr lang="en-US" sz="1100" dirty="0" smtClean="0">
                <a:latin typeface="Times New Roman"/>
                <a:cs typeface="Times New Roman"/>
              </a:rPr>
              <a:t>prop</a:t>
            </a:r>
            <a:r>
              <a:rPr lang="en-US" sz="1100" spc="60" dirty="0" smtClean="0">
                <a:latin typeface="Times New Roman"/>
                <a:cs typeface="Times New Roman"/>
              </a:rPr>
              <a:t> </a:t>
            </a:r>
            <a:r>
              <a:rPr lang="en-US" sz="1100" dirty="0" smtClean="0">
                <a:latin typeface="Times New Roman"/>
                <a:cs typeface="Times New Roman"/>
              </a:rPr>
              <a:t>up</a:t>
            </a:r>
            <a:r>
              <a:rPr lang="en-US" sz="1100" spc="80" dirty="0" smtClean="0">
                <a:latin typeface="Times New Roman"/>
                <a:cs typeface="Times New Roman"/>
              </a:rPr>
              <a:t> </a:t>
            </a:r>
            <a:r>
              <a:rPr lang="en-US" sz="1100" dirty="0" smtClean="0">
                <a:latin typeface="Times New Roman"/>
                <a:cs typeface="Times New Roman"/>
              </a:rPr>
              <a:t>its</a:t>
            </a:r>
            <a:r>
              <a:rPr lang="en-US" sz="1100" spc="65" dirty="0" smtClean="0">
                <a:latin typeface="Times New Roman"/>
                <a:cs typeface="Times New Roman"/>
              </a:rPr>
              <a:t> </a:t>
            </a:r>
            <a:r>
              <a:rPr lang="en-US" sz="1100" dirty="0" smtClean="0">
                <a:latin typeface="Times New Roman"/>
                <a:cs typeface="Times New Roman"/>
              </a:rPr>
              <a:t>weakest</a:t>
            </a:r>
            <a:r>
              <a:rPr lang="en-US" sz="1100" spc="85" dirty="0" smtClean="0">
                <a:latin typeface="Times New Roman"/>
                <a:cs typeface="Times New Roman"/>
              </a:rPr>
              <a:t> </a:t>
            </a:r>
            <a:r>
              <a:rPr lang="en-US" sz="1100" spc="-25" dirty="0" smtClean="0">
                <a:latin typeface="Times New Roman"/>
                <a:cs typeface="Times New Roman"/>
              </a:rPr>
              <a:t>and </a:t>
            </a:r>
            <a:r>
              <a:rPr lang="en-US" sz="1100" dirty="0" smtClean="0">
                <a:latin typeface="Times New Roman"/>
                <a:cs typeface="Times New Roman"/>
              </a:rPr>
              <a:t>most</a:t>
            </a:r>
            <a:r>
              <a:rPr lang="en-US" sz="1100" spc="20" dirty="0" smtClean="0">
                <a:latin typeface="Times New Roman"/>
                <a:cs typeface="Times New Roman"/>
              </a:rPr>
              <a:t> </a:t>
            </a:r>
            <a:r>
              <a:rPr lang="en-US" sz="1100" dirty="0" smtClean="0">
                <a:latin typeface="Times New Roman"/>
                <a:cs typeface="Times New Roman"/>
              </a:rPr>
              <a:t>helpless</a:t>
            </a:r>
            <a:r>
              <a:rPr lang="en-US" sz="1100" spc="20" dirty="0" smtClean="0">
                <a:latin typeface="Times New Roman"/>
                <a:cs typeface="Times New Roman"/>
              </a:rPr>
              <a:t> </a:t>
            </a:r>
            <a:r>
              <a:rPr lang="en-US" sz="1100" dirty="0" smtClean="0">
                <a:latin typeface="Times New Roman"/>
                <a:cs typeface="Times New Roman"/>
              </a:rPr>
              <a:t>members,</a:t>
            </a:r>
            <a:r>
              <a:rPr lang="en-US" sz="1100" spc="25" dirty="0" smtClean="0">
                <a:latin typeface="Times New Roman"/>
                <a:cs typeface="Times New Roman"/>
              </a:rPr>
              <a:t> </a:t>
            </a:r>
            <a:r>
              <a:rPr lang="en-US" sz="1100" dirty="0" smtClean="0">
                <a:latin typeface="Times New Roman"/>
                <a:cs typeface="Times New Roman"/>
              </a:rPr>
              <a:t>but</a:t>
            </a:r>
            <a:r>
              <a:rPr lang="en-US" sz="1100" spc="20" dirty="0" smtClean="0">
                <a:latin typeface="Times New Roman"/>
                <a:cs typeface="Times New Roman"/>
              </a:rPr>
              <a:t> </a:t>
            </a:r>
            <a:r>
              <a:rPr lang="en-US" sz="1100" dirty="0" smtClean="0">
                <a:latin typeface="Times New Roman"/>
                <a:cs typeface="Times New Roman"/>
              </a:rPr>
              <a:t>to</a:t>
            </a:r>
            <a:r>
              <a:rPr lang="en-US" sz="1100" spc="20" dirty="0" smtClean="0">
                <a:latin typeface="Times New Roman"/>
                <a:cs typeface="Times New Roman"/>
              </a:rPr>
              <a:t> </a:t>
            </a:r>
            <a:r>
              <a:rPr lang="en-US" sz="1100" dirty="0" smtClean="0">
                <a:latin typeface="Times New Roman"/>
                <a:cs typeface="Times New Roman"/>
              </a:rPr>
              <a:t>lift</a:t>
            </a:r>
            <a:r>
              <a:rPr lang="en-US" sz="1100" spc="15" dirty="0" smtClean="0">
                <a:latin typeface="Times New Roman"/>
                <a:cs typeface="Times New Roman"/>
              </a:rPr>
              <a:t> </a:t>
            </a:r>
            <a:r>
              <a:rPr lang="en-US" sz="1100" dirty="0" smtClean="0">
                <a:latin typeface="Times New Roman"/>
                <a:cs typeface="Times New Roman"/>
              </a:rPr>
              <a:t>up</a:t>
            </a:r>
            <a:r>
              <a:rPr lang="en-US" sz="1100" spc="15" dirty="0" smtClean="0">
                <a:latin typeface="Times New Roman"/>
                <a:cs typeface="Times New Roman"/>
              </a:rPr>
              <a:t> </a:t>
            </a:r>
            <a:r>
              <a:rPr lang="en-US" sz="1100" dirty="0" smtClean="0">
                <a:latin typeface="Times New Roman"/>
                <a:cs typeface="Times New Roman"/>
              </a:rPr>
              <a:t>the</a:t>
            </a:r>
            <a:r>
              <a:rPr lang="en-US" sz="1100" spc="15" dirty="0" smtClean="0">
                <a:latin typeface="Times New Roman"/>
                <a:cs typeface="Times New Roman"/>
              </a:rPr>
              <a:t> </a:t>
            </a:r>
            <a:r>
              <a:rPr lang="en-US" sz="1100" dirty="0" smtClean="0">
                <a:latin typeface="Times New Roman"/>
                <a:cs typeface="Times New Roman"/>
              </a:rPr>
              <a:t>best</a:t>
            </a:r>
            <a:r>
              <a:rPr lang="en-US" sz="1100" spc="40" dirty="0" smtClean="0">
                <a:latin typeface="Times New Roman"/>
                <a:cs typeface="Times New Roman"/>
              </a:rPr>
              <a:t> </a:t>
            </a:r>
            <a:r>
              <a:rPr lang="en-US" sz="1100" dirty="0" smtClean="0">
                <a:latin typeface="Times New Roman"/>
                <a:cs typeface="Times New Roman"/>
              </a:rPr>
              <a:t>and</a:t>
            </a:r>
            <a:r>
              <a:rPr lang="en-US" sz="1100" spc="25" dirty="0" smtClean="0">
                <a:latin typeface="Times New Roman"/>
                <a:cs typeface="Times New Roman"/>
              </a:rPr>
              <a:t> </a:t>
            </a:r>
            <a:r>
              <a:rPr lang="en-US" sz="1100" dirty="0" smtClean="0">
                <a:latin typeface="Times New Roman"/>
                <a:cs typeface="Times New Roman"/>
              </a:rPr>
              <a:t>the</a:t>
            </a:r>
            <a:r>
              <a:rPr lang="en-US" sz="1100" spc="15" dirty="0" smtClean="0">
                <a:latin typeface="Times New Roman"/>
                <a:cs typeface="Times New Roman"/>
              </a:rPr>
              <a:t> </a:t>
            </a:r>
            <a:r>
              <a:rPr lang="en-US" sz="1100" dirty="0" smtClean="0">
                <a:latin typeface="Times New Roman"/>
                <a:cs typeface="Times New Roman"/>
              </a:rPr>
              <a:t>most</a:t>
            </a:r>
            <a:r>
              <a:rPr lang="en-US" sz="1100" spc="20" dirty="0" smtClean="0">
                <a:latin typeface="Times New Roman"/>
                <a:cs typeface="Times New Roman"/>
              </a:rPr>
              <a:t> </a:t>
            </a:r>
            <a:r>
              <a:rPr lang="en-US" sz="1100" dirty="0" smtClean="0">
                <a:latin typeface="Times New Roman"/>
                <a:cs typeface="Times New Roman"/>
              </a:rPr>
              <a:t>gifted,</a:t>
            </a:r>
            <a:r>
              <a:rPr lang="en-US" sz="1100" spc="15" dirty="0" smtClean="0">
                <a:latin typeface="Times New Roman"/>
                <a:cs typeface="Times New Roman"/>
              </a:rPr>
              <a:t> </a:t>
            </a:r>
            <a:r>
              <a:rPr lang="en-US" sz="1100" dirty="0" smtClean="0">
                <a:latin typeface="Times New Roman"/>
                <a:cs typeface="Times New Roman"/>
              </a:rPr>
              <a:t>so</a:t>
            </a:r>
            <a:r>
              <a:rPr lang="en-US" sz="1100" spc="15" dirty="0" smtClean="0">
                <a:latin typeface="Times New Roman"/>
                <a:cs typeface="Times New Roman"/>
              </a:rPr>
              <a:t> </a:t>
            </a:r>
            <a:r>
              <a:rPr lang="en-US" sz="1100" dirty="0" smtClean="0">
                <a:latin typeface="Times New Roman"/>
                <a:cs typeface="Times New Roman"/>
              </a:rPr>
              <a:t>as</a:t>
            </a:r>
            <a:r>
              <a:rPr lang="en-US" sz="1100" spc="20" dirty="0" smtClean="0">
                <a:latin typeface="Times New Roman"/>
                <a:cs typeface="Times New Roman"/>
              </a:rPr>
              <a:t> </a:t>
            </a:r>
            <a:r>
              <a:rPr lang="en-US" sz="1100" dirty="0" smtClean="0">
                <a:latin typeface="Times New Roman"/>
                <a:cs typeface="Times New Roman"/>
              </a:rPr>
              <a:t>to</a:t>
            </a:r>
            <a:r>
              <a:rPr lang="en-US" sz="1100" spc="30" dirty="0" smtClean="0">
                <a:latin typeface="Times New Roman"/>
                <a:cs typeface="Times New Roman"/>
              </a:rPr>
              <a:t> </a:t>
            </a:r>
            <a:r>
              <a:rPr lang="en-US" sz="1100" dirty="0" smtClean="0">
                <a:latin typeface="Times New Roman"/>
                <a:cs typeface="Times New Roman"/>
              </a:rPr>
              <a:t>make</a:t>
            </a:r>
            <a:r>
              <a:rPr lang="en-US" sz="1100" spc="10" dirty="0" smtClean="0">
                <a:latin typeface="Times New Roman"/>
                <a:cs typeface="Times New Roman"/>
              </a:rPr>
              <a:t> </a:t>
            </a:r>
            <a:r>
              <a:rPr lang="en-US" sz="1100" spc="-20" dirty="0" smtClean="0">
                <a:latin typeface="Times New Roman"/>
                <a:cs typeface="Times New Roman"/>
              </a:rPr>
              <a:t>them </a:t>
            </a:r>
            <a:r>
              <a:rPr lang="en-US" sz="1100" dirty="0" smtClean="0">
                <a:latin typeface="Times New Roman"/>
                <a:cs typeface="Times New Roman"/>
              </a:rPr>
              <a:t>of</a:t>
            </a:r>
            <a:r>
              <a:rPr lang="en-US" sz="1100" spc="-10" dirty="0" smtClean="0">
                <a:latin typeface="Times New Roman"/>
                <a:cs typeface="Times New Roman"/>
              </a:rPr>
              <a:t> </a:t>
            </a:r>
            <a:r>
              <a:rPr lang="en-US" sz="1100" dirty="0" smtClean="0">
                <a:latin typeface="Times New Roman"/>
                <a:cs typeface="Times New Roman"/>
              </a:rPr>
              <a:t>the</a:t>
            </a:r>
            <a:r>
              <a:rPr lang="en-US" sz="1100" spc="-20" dirty="0" smtClean="0">
                <a:latin typeface="Times New Roman"/>
                <a:cs typeface="Times New Roman"/>
              </a:rPr>
              <a:t> </a:t>
            </a:r>
            <a:r>
              <a:rPr lang="en-US" sz="1100" dirty="0" smtClean="0">
                <a:latin typeface="Times New Roman"/>
                <a:cs typeface="Times New Roman"/>
              </a:rPr>
              <a:t>greatest</a:t>
            </a:r>
            <a:r>
              <a:rPr lang="en-US" sz="1100" spc="-10" dirty="0" smtClean="0">
                <a:latin typeface="Times New Roman"/>
                <a:cs typeface="Times New Roman"/>
              </a:rPr>
              <a:t> </a:t>
            </a:r>
            <a:r>
              <a:rPr lang="en-US" sz="1100" dirty="0" smtClean="0">
                <a:latin typeface="Times New Roman"/>
                <a:cs typeface="Times New Roman"/>
              </a:rPr>
              <a:t>service</a:t>
            </a:r>
            <a:r>
              <a:rPr lang="en-US" sz="1100" spc="-15" dirty="0" smtClean="0">
                <a:latin typeface="Times New Roman"/>
                <a:cs typeface="Times New Roman"/>
              </a:rPr>
              <a:t> </a:t>
            </a:r>
            <a:r>
              <a:rPr lang="en-US" sz="1100" dirty="0" smtClean="0">
                <a:latin typeface="Times New Roman"/>
                <a:cs typeface="Times New Roman"/>
              </a:rPr>
              <a:t>to</a:t>
            </a:r>
            <a:r>
              <a:rPr lang="en-US" sz="1100" spc="-5" dirty="0" smtClean="0">
                <a:latin typeface="Times New Roman"/>
                <a:cs typeface="Times New Roman"/>
              </a:rPr>
              <a:t> </a:t>
            </a:r>
            <a:r>
              <a:rPr lang="en-US" sz="1100" dirty="0" smtClean="0">
                <a:latin typeface="Times New Roman"/>
                <a:cs typeface="Times New Roman"/>
              </a:rPr>
              <a:t>the</a:t>
            </a:r>
            <a:r>
              <a:rPr lang="en-US" sz="1100" spc="-15" dirty="0" smtClean="0">
                <a:latin typeface="Times New Roman"/>
                <a:cs typeface="Times New Roman"/>
              </a:rPr>
              <a:t> </a:t>
            </a:r>
            <a:r>
              <a:rPr lang="en-US" sz="1100" dirty="0" smtClean="0">
                <a:latin typeface="Times New Roman"/>
                <a:cs typeface="Times New Roman"/>
              </a:rPr>
              <a:t>country."</a:t>
            </a:r>
            <a:r>
              <a:rPr lang="en-US" sz="1100" spc="280" dirty="0" smtClean="0">
                <a:latin typeface="Times New Roman"/>
                <a:cs typeface="Times New Roman"/>
              </a:rPr>
              <a:t> </a:t>
            </a:r>
            <a:r>
              <a:rPr lang="en-US" sz="1100" dirty="0" err="1" smtClean="0">
                <a:latin typeface="Times New Roman"/>
                <a:cs typeface="Times New Roman"/>
              </a:rPr>
              <a:t>Jamsetji</a:t>
            </a:r>
            <a:r>
              <a:rPr lang="en-US" sz="1100" spc="-5" dirty="0" smtClean="0">
                <a:latin typeface="Times New Roman"/>
                <a:cs typeface="Times New Roman"/>
              </a:rPr>
              <a:t> </a:t>
            </a:r>
            <a:r>
              <a:rPr lang="en-US" sz="1100" spc="-20" dirty="0" smtClean="0">
                <a:latin typeface="Times New Roman"/>
                <a:cs typeface="Times New Roman"/>
              </a:rPr>
              <a:t>Tata</a:t>
            </a:r>
            <a:endParaRPr lang="en-US" sz="1100" dirty="0" smtClean="0">
              <a:latin typeface="Times New Roman"/>
              <a:cs typeface="Times New Roman"/>
            </a:endParaRPr>
          </a:p>
          <a:p>
            <a:pPr>
              <a:lnSpc>
                <a:spcPct val="100000"/>
              </a:lnSpc>
              <a:spcBef>
                <a:spcPts val="30"/>
              </a:spcBef>
            </a:pPr>
            <a:endParaRPr lang="en-US" sz="1100" dirty="0" smtClean="0">
              <a:latin typeface="Times New Roman"/>
              <a:cs typeface="Times New Roman"/>
            </a:endParaRPr>
          </a:p>
          <a:p>
            <a:pPr marL="12700" marR="5080" algn="just">
              <a:lnSpc>
                <a:spcPct val="143800"/>
              </a:lnSpc>
            </a:pPr>
            <a:r>
              <a:rPr lang="en-US" sz="1100" dirty="0" smtClean="0">
                <a:latin typeface="Times New Roman"/>
                <a:cs typeface="Times New Roman"/>
              </a:rPr>
              <a:t>The</a:t>
            </a:r>
            <a:r>
              <a:rPr lang="en-US" sz="1100" spc="95" dirty="0" smtClean="0">
                <a:latin typeface="Times New Roman"/>
                <a:cs typeface="Times New Roman"/>
              </a:rPr>
              <a:t> </a:t>
            </a:r>
            <a:r>
              <a:rPr lang="en-US" sz="1100" dirty="0" smtClean="0">
                <a:latin typeface="Times New Roman"/>
                <a:cs typeface="Times New Roman"/>
              </a:rPr>
              <a:t>Tata</a:t>
            </a:r>
            <a:r>
              <a:rPr lang="en-US" sz="1100" spc="114" dirty="0" smtClean="0">
                <a:latin typeface="Times New Roman"/>
                <a:cs typeface="Times New Roman"/>
              </a:rPr>
              <a:t> </a:t>
            </a:r>
            <a:r>
              <a:rPr lang="en-US" sz="1100" dirty="0" smtClean="0">
                <a:latin typeface="Times New Roman"/>
                <a:cs typeface="Times New Roman"/>
              </a:rPr>
              <a:t>group</a:t>
            </a:r>
            <a:r>
              <a:rPr lang="en-US" sz="1100" spc="95" dirty="0" smtClean="0">
                <a:latin typeface="Times New Roman"/>
                <a:cs typeface="Times New Roman"/>
              </a:rPr>
              <a:t> </a:t>
            </a:r>
            <a:r>
              <a:rPr lang="en-US" sz="1100" dirty="0" smtClean="0">
                <a:latin typeface="Times New Roman"/>
                <a:cs typeface="Times New Roman"/>
              </a:rPr>
              <a:t>continues</a:t>
            </a:r>
            <a:r>
              <a:rPr lang="en-US" sz="1100" spc="105" dirty="0" smtClean="0">
                <a:latin typeface="Times New Roman"/>
                <a:cs typeface="Times New Roman"/>
              </a:rPr>
              <a:t> </a:t>
            </a:r>
            <a:r>
              <a:rPr lang="en-US" sz="1100" dirty="0" smtClean="0">
                <a:latin typeface="Times New Roman"/>
                <a:cs typeface="Times New Roman"/>
              </a:rPr>
              <a:t>to</a:t>
            </a:r>
            <a:r>
              <a:rPr lang="en-US" sz="1100" spc="105" dirty="0" smtClean="0">
                <a:latin typeface="Times New Roman"/>
                <a:cs typeface="Times New Roman"/>
              </a:rPr>
              <a:t> </a:t>
            </a:r>
            <a:r>
              <a:rPr lang="en-US" sz="1100" dirty="0" smtClean="0">
                <a:latin typeface="Times New Roman"/>
                <a:cs typeface="Times New Roman"/>
              </a:rPr>
              <a:t>be</a:t>
            </a:r>
            <a:r>
              <a:rPr lang="en-US" sz="1100" spc="95" dirty="0" smtClean="0">
                <a:latin typeface="Times New Roman"/>
                <a:cs typeface="Times New Roman"/>
              </a:rPr>
              <a:t> </a:t>
            </a:r>
            <a:r>
              <a:rPr lang="en-US" sz="1100" dirty="0" smtClean="0">
                <a:latin typeface="Times New Roman"/>
                <a:cs typeface="Times New Roman"/>
              </a:rPr>
              <a:t>inspired</a:t>
            </a:r>
            <a:r>
              <a:rPr lang="en-US" sz="1100" spc="105" dirty="0" smtClean="0">
                <a:latin typeface="Times New Roman"/>
                <a:cs typeface="Times New Roman"/>
              </a:rPr>
              <a:t> </a:t>
            </a:r>
            <a:r>
              <a:rPr lang="en-US" sz="1100" dirty="0" smtClean="0">
                <a:latin typeface="Times New Roman"/>
                <a:cs typeface="Times New Roman"/>
              </a:rPr>
              <a:t>by</a:t>
            </a:r>
            <a:r>
              <a:rPr lang="en-US" sz="1100" spc="105" dirty="0" smtClean="0">
                <a:latin typeface="Times New Roman"/>
                <a:cs typeface="Times New Roman"/>
              </a:rPr>
              <a:t> </a:t>
            </a:r>
            <a:r>
              <a:rPr lang="en-US" sz="1100" dirty="0" smtClean="0">
                <a:latin typeface="Times New Roman"/>
                <a:cs typeface="Times New Roman"/>
              </a:rPr>
              <a:t>this</a:t>
            </a:r>
            <a:r>
              <a:rPr lang="en-US" sz="1100" spc="114" dirty="0" smtClean="0">
                <a:latin typeface="Times New Roman"/>
                <a:cs typeface="Times New Roman"/>
              </a:rPr>
              <a:t> </a:t>
            </a:r>
            <a:r>
              <a:rPr lang="en-US" sz="1100" dirty="0" smtClean="0">
                <a:latin typeface="Times New Roman"/>
                <a:cs typeface="Times New Roman"/>
              </a:rPr>
              <a:t>vision</a:t>
            </a:r>
            <a:r>
              <a:rPr lang="en-US" sz="1100" spc="105" dirty="0" smtClean="0">
                <a:latin typeface="Times New Roman"/>
                <a:cs typeface="Times New Roman"/>
              </a:rPr>
              <a:t> </a:t>
            </a:r>
            <a:r>
              <a:rPr lang="en-US" sz="1100" dirty="0" smtClean="0">
                <a:latin typeface="Times New Roman"/>
                <a:cs typeface="Times New Roman"/>
              </a:rPr>
              <a:t>of</a:t>
            </a:r>
            <a:r>
              <a:rPr lang="en-US" sz="1100" spc="100" dirty="0" smtClean="0">
                <a:latin typeface="Times New Roman"/>
                <a:cs typeface="Times New Roman"/>
              </a:rPr>
              <a:t> </a:t>
            </a:r>
            <a:r>
              <a:rPr lang="en-US" sz="1100" dirty="0" smtClean="0">
                <a:latin typeface="Times New Roman"/>
                <a:cs typeface="Times New Roman"/>
              </a:rPr>
              <a:t>our</a:t>
            </a:r>
            <a:r>
              <a:rPr lang="en-US" sz="1100" spc="95" dirty="0" smtClean="0">
                <a:latin typeface="Times New Roman"/>
                <a:cs typeface="Times New Roman"/>
              </a:rPr>
              <a:t> </a:t>
            </a:r>
            <a:r>
              <a:rPr lang="en-US" sz="1100" dirty="0" smtClean="0">
                <a:latin typeface="Times New Roman"/>
                <a:cs typeface="Times New Roman"/>
              </a:rPr>
              <a:t>Founder—that</a:t>
            </a:r>
            <a:r>
              <a:rPr lang="en-US" sz="1100" spc="105" dirty="0" smtClean="0">
                <a:latin typeface="Times New Roman"/>
                <a:cs typeface="Times New Roman"/>
              </a:rPr>
              <a:t> </a:t>
            </a:r>
            <a:r>
              <a:rPr lang="en-US" sz="1100" spc="-10" dirty="0" smtClean="0">
                <a:latin typeface="Times New Roman"/>
                <a:cs typeface="Times New Roman"/>
              </a:rPr>
              <a:t>nation- </a:t>
            </a:r>
            <a:r>
              <a:rPr lang="en-US" sz="1100" dirty="0" smtClean="0">
                <a:latin typeface="Times New Roman"/>
                <a:cs typeface="Times New Roman"/>
              </a:rPr>
              <a:t>building</a:t>
            </a:r>
            <a:r>
              <a:rPr lang="en-US" sz="1100" spc="-40" dirty="0" smtClean="0">
                <a:latin typeface="Times New Roman"/>
                <a:cs typeface="Times New Roman"/>
              </a:rPr>
              <a:t> </a:t>
            </a:r>
            <a:r>
              <a:rPr lang="en-US" sz="1100" dirty="0" smtClean="0">
                <a:latin typeface="Times New Roman"/>
                <a:cs typeface="Times New Roman"/>
              </a:rPr>
              <a:t>must</a:t>
            </a:r>
            <a:r>
              <a:rPr lang="en-US" sz="1100" spc="-40" dirty="0" smtClean="0">
                <a:latin typeface="Times New Roman"/>
                <a:cs typeface="Times New Roman"/>
              </a:rPr>
              <a:t> </a:t>
            </a:r>
            <a:r>
              <a:rPr lang="en-US" sz="1100" dirty="0" smtClean="0">
                <a:latin typeface="Times New Roman"/>
                <a:cs typeface="Times New Roman"/>
              </a:rPr>
              <a:t>begin</a:t>
            </a:r>
            <a:r>
              <a:rPr lang="en-US" sz="1100" spc="-35" dirty="0" smtClean="0">
                <a:latin typeface="Times New Roman"/>
                <a:cs typeface="Times New Roman"/>
              </a:rPr>
              <a:t> </a:t>
            </a:r>
            <a:r>
              <a:rPr lang="en-US" sz="1100" dirty="0" smtClean="0">
                <a:latin typeface="Times New Roman"/>
                <a:cs typeface="Times New Roman"/>
              </a:rPr>
              <a:t>with</a:t>
            </a:r>
            <a:r>
              <a:rPr lang="en-US" sz="1100" spc="-55" dirty="0" smtClean="0">
                <a:latin typeface="Times New Roman"/>
                <a:cs typeface="Times New Roman"/>
              </a:rPr>
              <a:t> </a:t>
            </a:r>
            <a:r>
              <a:rPr lang="en-US" sz="1100" dirty="0" smtClean="0">
                <a:latin typeface="Times New Roman"/>
                <a:cs typeface="Times New Roman"/>
              </a:rPr>
              <a:t>the</a:t>
            </a:r>
            <a:r>
              <a:rPr lang="en-US" sz="1100" spc="-45" dirty="0" smtClean="0">
                <a:latin typeface="Times New Roman"/>
                <a:cs typeface="Times New Roman"/>
              </a:rPr>
              <a:t> </a:t>
            </a:r>
            <a:r>
              <a:rPr lang="en-US" sz="1100" dirty="0" smtClean="0">
                <a:latin typeface="Times New Roman"/>
                <a:cs typeface="Times New Roman"/>
              </a:rPr>
              <a:t>educational</a:t>
            </a:r>
            <a:r>
              <a:rPr lang="en-US" sz="1100" spc="-35" dirty="0" smtClean="0">
                <a:latin typeface="Times New Roman"/>
                <a:cs typeface="Times New Roman"/>
              </a:rPr>
              <a:t> </a:t>
            </a:r>
            <a:r>
              <a:rPr lang="en-US" sz="1100" dirty="0" err="1" smtClean="0">
                <a:latin typeface="Times New Roman"/>
                <a:cs typeface="Times New Roman"/>
              </a:rPr>
              <a:t>upliftment</a:t>
            </a:r>
            <a:r>
              <a:rPr lang="en-US" sz="1100" spc="-40" dirty="0" smtClean="0">
                <a:latin typeface="Times New Roman"/>
                <a:cs typeface="Times New Roman"/>
              </a:rPr>
              <a:t> </a:t>
            </a:r>
            <a:r>
              <a:rPr lang="en-US" sz="1100" dirty="0" smtClean="0">
                <a:latin typeface="Times New Roman"/>
                <a:cs typeface="Times New Roman"/>
              </a:rPr>
              <a:t>of</a:t>
            </a:r>
            <a:r>
              <a:rPr lang="en-US" sz="1100" spc="-45" dirty="0" smtClean="0">
                <a:latin typeface="Times New Roman"/>
                <a:cs typeface="Times New Roman"/>
              </a:rPr>
              <a:t> </a:t>
            </a:r>
            <a:r>
              <a:rPr lang="en-US" sz="1100" dirty="0" smtClean="0">
                <a:latin typeface="Times New Roman"/>
                <a:cs typeface="Times New Roman"/>
              </a:rPr>
              <a:t>its</a:t>
            </a:r>
            <a:r>
              <a:rPr lang="en-US" sz="1100" spc="-35" dirty="0" smtClean="0">
                <a:latin typeface="Times New Roman"/>
                <a:cs typeface="Times New Roman"/>
              </a:rPr>
              <a:t> </a:t>
            </a:r>
            <a:r>
              <a:rPr lang="en-US" sz="1100" dirty="0" smtClean="0">
                <a:latin typeface="Times New Roman"/>
                <a:cs typeface="Times New Roman"/>
              </a:rPr>
              <a:t>people.</a:t>
            </a:r>
            <a:r>
              <a:rPr lang="en-US" sz="1100" spc="-45" dirty="0" smtClean="0">
                <a:latin typeface="Times New Roman"/>
                <a:cs typeface="Times New Roman"/>
              </a:rPr>
              <a:t> </a:t>
            </a:r>
            <a:r>
              <a:rPr lang="en-US" sz="1100" dirty="0" smtClean="0">
                <a:latin typeface="Times New Roman"/>
                <a:cs typeface="Times New Roman"/>
              </a:rPr>
              <a:t>Whether</a:t>
            </a:r>
            <a:r>
              <a:rPr lang="en-US" sz="1100" spc="-45" dirty="0" smtClean="0">
                <a:latin typeface="Times New Roman"/>
                <a:cs typeface="Times New Roman"/>
              </a:rPr>
              <a:t> </a:t>
            </a:r>
            <a:r>
              <a:rPr lang="en-US" sz="1100" dirty="0" smtClean="0">
                <a:latin typeface="Times New Roman"/>
                <a:cs typeface="Times New Roman"/>
              </a:rPr>
              <a:t>it</a:t>
            </a:r>
            <a:r>
              <a:rPr lang="en-US" sz="1100" spc="-15" dirty="0" smtClean="0">
                <a:latin typeface="Times New Roman"/>
                <a:cs typeface="Times New Roman"/>
              </a:rPr>
              <a:t> </a:t>
            </a:r>
            <a:r>
              <a:rPr lang="en-US" sz="1100" dirty="0" smtClean="0">
                <a:latin typeface="Times New Roman"/>
                <a:cs typeface="Times New Roman"/>
              </a:rPr>
              <a:t>is</a:t>
            </a:r>
            <a:r>
              <a:rPr lang="en-US" sz="1100" spc="-40" dirty="0" smtClean="0">
                <a:latin typeface="Times New Roman"/>
                <a:cs typeface="Times New Roman"/>
              </a:rPr>
              <a:t> </a:t>
            </a:r>
            <a:r>
              <a:rPr lang="en-US" sz="1100" spc="-10" dirty="0" smtClean="0">
                <a:latin typeface="Times New Roman"/>
                <a:cs typeface="Times New Roman"/>
              </a:rPr>
              <a:t>through </a:t>
            </a:r>
            <a:r>
              <a:rPr lang="en-US" sz="1100" dirty="0" smtClean="0">
                <a:latin typeface="Times New Roman"/>
                <a:cs typeface="Times New Roman"/>
              </a:rPr>
              <a:t>our</a:t>
            </a:r>
            <a:r>
              <a:rPr lang="en-US" sz="1100" spc="310" dirty="0" smtClean="0">
                <a:latin typeface="Times New Roman"/>
                <a:cs typeface="Times New Roman"/>
              </a:rPr>
              <a:t> </a:t>
            </a:r>
            <a:r>
              <a:rPr lang="en-US" sz="1100" dirty="0" smtClean="0">
                <a:latin typeface="Times New Roman"/>
                <a:cs typeface="Times New Roman"/>
              </a:rPr>
              <a:t>establishing</a:t>
            </a:r>
            <a:r>
              <a:rPr lang="en-US" sz="1100" spc="320" dirty="0" smtClean="0">
                <a:latin typeface="Times New Roman"/>
                <a:cs typeface="Times New Roman"/>
              </a:rPr>
              <a:t> </a:t>
            </a:r>
            <a:r>
              <a:rPr lang="en-US" sz="1100" dirty="0" smtClean="0">
                <a:latin typeface="Times New Roman"/>
                <a:cs typeface="Times New Roman"/>
              </a:rPr>
              <a:t>of</a:t>
            </a:r>
            <a:r>
              <a:rPr lang="en-US" sz="1100" spc="325" dirty="0" smtClean="0">
                <a:latin typeface="Times New Roman"/>
                <a:cs typeface="Times New Roman"/>
              </a:rPr>
              <a:t> </a:t>
            </a:r>
            <a:r>
              <a:rPr lang="en-US" sz="1100" dirty="0" smtClean="0">
                <a:latin typeface="Times New Roman"/>
                <a:cs typeface="Times New Roman"/>
              </a:rPr>
              <a:t>great</a:t>
            </a:r>
            <a:r>
              <a:rPr lang="en-US" sz="1100" spc="320" dirty="0" smtClean="0">
                <a:latin typeface="Times New Roman"/>
                <a:cs typeface="Times New Roman"/>
              </a:rPr>
              <a:t> </a:t>
            </a:r>
            <a:r>
              <a:rPr lang="en-US" sz="1100" dirty="0" smtClean="0">
                <a:latin typeface="Times New Roman"/>
                <a:cs typeface="Times New Roman"/>
              </a:rPr>
              <a:t>institutes</a:t>
            </a:r>
            <a:r>
              <a:rPr lang="en-US" sz="1100" spc="320" dirty="0" smtClean="0">
                <a:latin typeface="Times New Roman"/>
                <a:cs typeface="Times New Roman"/>
              </a:rPr>
              <a:t> </a:t>
            </a:r>
            <a:r>
              <a:rPr lang="en-US" sz="1100" dirty="0" smtClean="0">
                <a:latin typeface="Times New Roman"/>
                <a:cs typeface="Times New Roman"/>
              </a:rPr>
              <a:t>of</a:t>
            </a:r>
            <a:r>
              <a:rPr lang="en-US" sz="1100" spc="310" dirty="0" smtClean="0">
                <a:latin typeface="Times New Roman"/>
                <a:cs typeface="Times New Roman"/>
              </a:rPr>
              <a:t> </a:t>
            </a:r>
            <a:r>
              <a:rPr lang="en-US" sz="1100" dirty="0" smtClean="0">
                <a:latin typeface="Times New Roman"/>
                <a:cs typeface="Times New Roman"/>
              </a:rPr>
              <a:t>learning,</a:t>
            </a:r>
            <a:r>
              <a:rPr lang="en-US" sz="1100" spc="315" dirty="0" smtClean="0">
                <a:latin typeface="Times New Roman"/>
                <a:cs typeface="Times New Roman"/>
              </a:rPr>
              <a:t> </a:t>
            </a:r>
            <a:r>
              <a:rPr lang="en-US" sz="1100" dirty="0" smtClean="0">
                <a:latin typeface="Times New Roman"/>
                <a:cs typeface="Times New Roman"/>
              </a:rPr>
              <a:t>or</a:t>
            </a:r>
            <a:r>
              <a:rPr lang="en-US" sz="1100" spc="310" dirty="0" smtClean="0">
                <a:latin typeface="Times New Roman"/>
                <a:cs typeface="Times New Roman"/>
              </a:rPr>
              <a:t> </a:t>
            </a:r>
            <a:r>
              <a:rPr lang="en-US" sz="1100" dirty="0" smtClean="0">
                <a:latin typeface="Times New Roman"/>
                <a:cs typeface="Times New Roman"/>
              </a:rPr>
              <a:t>the</a:t>
            </a:r>
            <a:r>
              <a:rPr lang="en-US" sz="1100" spc="325" dirty="0" smtClean="0">
                <a:latin typeface="Times New Roman"/>
                <a:cs typeface="Times New Roman"/>
              </a:rPr>
              <a:t> </a:t>
            </a:r>
            <a:r>
              <a:rPr lang="en-US" sz="1100" dirty="0" smtClean="0">
                <a:latin typeface="Times New Roman"/>
                <a:cs typeface="Times New Roman"/>
              </a:rPr>
              <a:t>scope</a:t>
            </a:r>
            <a:r>
              <a:rPr lang="en-US" sz="1100" spc="315" dirty="0" smtClean="0">
                <a:latin typeface="Times New Roman"/>
                <a:cs typeface="Times New Roman"/>
              </a:rPr>
              <a:t> </a:t>
            </a:r>
            <a:r>
              <a:rPr lang="en-US" sz="1100" dirty="0" smtClean="0">
                <a:latin typeface="Times New Roman"/>
                <a:cs typeface="Times New Roman"/>
              </a:rPr>
              <a:t>of</a:t>
            </a:r>
            <a:r>
              <a:rPr lang="en-US" sz="1100" spc="325" dirty="0" smtClean="0">
                <a:latin typeface="Times New Roman"/>
                <a:cs typeface="Times New Roman"/>
              </a:rPr>
              <a:t> </a:t>
            </a:r>
            <a:r>
              <a:rPr lang="en-US" sz="1100" dirty="0" smtClean="0">
                <a:latin typeface="Times New Roman"/>
                <a:cs typeface="Times New Roman"/>
              </a:rPr>
              <a:t>Tata</a:t>
            </a:r>
            <a:r>
              <a:rPr lang="en-US" sz="1100" spc="320" dirty="0" smtClean="0">
                <a:latin typeface="Times New Roman"/>
                <a:cs typeface="Times New Roman"/>
              </a:rPr>
              <a:t> </a:t>
            </a:r>
            <a:r>
              <a:rPr lang="en-US" sz="1100" spc="-10" dirty="0" smtClean="0">
                <a:latin typeface="Times New Roman"/>
                <a:cs typeface="Times New Roman"/>
              </a:rPr>
              <a:t>companies' </a:t>
            </a:r>
            <a:r>
              <a:rPr lang="en-US" sz="1100" spc="-10" dirty="0" err="1" smtClean="0">
                <a:latin typeface="Times New Roman"/>
                <a:cs typeface="Times New Roman"/>
              </a:rPr>
              <a:t>programmes</a:t>
            </a:r>
            <a:r>
              <a:rPr lang="en-US" sz="1100" spc="-5" dirty="0" smtClean="0">
                <a:latin typeface="Times New Roman"/>
                <a:cs typeface="Times New Roman"/>
              </a:rPr>
              <a:t> </a:t>
            </a:r>
            <a:r>
              <a:rPr lang="en-US" sz="1100" dirty="0" smtClean="0">
                <a:latin typeface="Times New Roman"/>
                <a:cs typeface="Times New Roman"/>
              </a:rPr>
              <a:t>to</a:t>
            </a:r>
            <a:r>
              <a:rPr lang="en-US" sz="1100" spc="-5" dirty="0" smtClean="0">
                <a:latin typeface="Times New Roman"/>
                <a:cs typeface="Times New Roman"/>
              </a:rPr>
              <a:t> </a:t>
            </a:r>
            <a:r>
              <a:rPr lang="en-US" sz="1100" dirty="0" smtClean="0">
                <a:latin typeface="Times New Roman"/>
                <a:cs typeface="Times New Roman"/>
              </a:rPr>
              <a:t>make</a:t>
            </a:r>
            <a:r>
              <a:rPr lang="en-US" sz="1100" spc="-10" dirty="0" smtClean="0">
                <a:latin typeface="Times New Roman"/>
                <a:cs typeface="Times New Roman"/>
              </a:rPr>
              <a:t> </a:t>
            </a:r>
            <a:r>
              <a:rPr lang="en-US" sz="1100" dirty="0" smtClean="0">
                <a:latin typeface="Times New Roman"/>
                <a:cs typeface="Times New Roman"/>
              </a:rPr>
              <a:t>education</a:t>
            </a:r>
            <a:r>
              <a:rPr lang="en-US" sz="1100" spc="-5" dirty="0" smtClean="0">
                <a:latin typeface="Times New Roman"/>
                <a:cs typeface="Times New Roman"/>
              </a:rPr>
              <a:t> </a:t>
            </a:r>
            <a:r>
              <a:rPr lang="en-US" sz="1100" dirty="0" smtClean="0">
                <a:latin typeface="Times New Roman"/>
                <a:cs typeface="Times New Roman"/>
              </a:rPr>
              <a:t>accessible</a:t>
            </a:r>
            <a:r>
              <a:rPr lang="en-US" sz="1100" spc="-5" dirty="0" smtClean="0">
                <a:latin typeface="Times New Roman"/>
                <a:cs typeface="Times New Roman"/>
              </a:rPr>
              <a:t> </a:t>
            </a:r>
            <a:r>
              <a:rPr lang="en-US" sz="1100" dirty="0" smtClean="0">
                <a:latin typeface="Times New Roman"/>
                <a:cs typeface="Times New Roman"/>
              </a:rPr>
              <a:t>to</a:t>
            </a:r>
            <a:r>
              <a:rPr lang="en-US" sz="1100" spc="-5" dirty="0" smtClean="0">
                <a:latin typeface="Times New Roman"/>
                <a:cs typeface="Times New Roman"/>
              </a:rPr>
              <a:t> </a:t>
            </a:r>
            <a:r>
              <a:rPr lang="en-US" sz="1100" dirty="0" smtClean="0">
                <a:latin typeface="Times New Roman"/>
                <a:cs typeface="Times New Roman"/>
              </a:rPr>
              <a:t>the</a:t>
            </a:r>
            <a:r>
              <a:rPr lang="en-US" sz="1100" spc="-5" dirty="0" smtClean="0">
                <a:latin typeface="Times New Roman"/>
                <a:cs typeface="Times New Roman"/>
              </a:rPr>
              <a:t> </a:t>
            </a:r>
            <a:r>
              <a:rPr lang="en-US" sz="1100" dirty="0" smtClean="0">
                <a:latin typeface="Times New Roman"/>
                <a:cs typeface="Times New Roman"/>
              </a:rPr>
              <a:t>most</a:t>
            </a:r>
            <a:r>
              <a:rPr lang="en-US" sz="1100" spc="-5" dirty="0" smtClean="0">
                <a:latin typeface="Times New Roman"/>
                <a:cs typeface="Times New Roman"/>
              </a:rPr>
              <a:t> </a:t>
            </a:r>
            <a:r>
              <a:rPr lang="en-US" sz="1100" dirty="0" err="1" smtClean="0">
                <a:latin typeface="Times New Roman"/>
                <a:cs typeface="Times New Roman"/>
              </a:rPr>
              <a:t>marginalised</a:t>
            </a:r>
            <a:r>
              <a:rPr lang="en-US" sz="1100" spc="-5" dirty="0" smtClean="0">
                <a:latin typeface="Times New Roman"/>
                <a:cs typeface="Times New Roman"/>
              </a:rPr>
              <a:t> </a:t>
            </a:r>
            <a:r>
              <a:rPr lang="en-US" sz="1100" dirty="0" smtClean="0">
                <a:latin typeface="Times New Roman"/>
                <a:cs typeface="Times New Roman"/>
              </a:rPr>
              <a:t>communities,</a:t>
            </a:r>
            <a:r>
              <a:rPr lang="en-US" sz="1100" spc="15" dirty="0" smtClean="0">
                <a:latin typeface="Times New Roman"/>
                <a:cs typeface="Times New Roman"/>
              </a:rPr>
              <a:t> </a:t>
            </a:r>
            <a:r>
              <a:rPr lang="en-US" sz="1100" spc="-20" dirty="0" smtClean="0">
                <a:latin typeface="Times New Roman"/>
                <a:cs typeface="Times New Roman"/>
              </a:rPr>
              <a:t>they </a:t>
            </a:r>
            <a:r>
              <a:rPr lang="en-US" sz="1100" dirty="0" smtClean="0">
                <a:latin typeface="Times New Roman"/>
                <a:cs typeface="Times New Roman"/>
              </a:rPr>
              <a:t>are</a:t>
            </a:r>
            <a:r>
              <a:rPr lang="en-US" sz="1100" spc="-20" dirty="0" smtClean="0">
                <a:latin typeface="Times New Roman"/>
                <a:cs typeface="Times New Roman"/>
              </a:rPr>
              <a:t> </a:t>
            </a:r>
            <a:r>
              <a:rPr lang="en-US" sz="1100" dirty="0" smtClean="0">
                <a:latin typeface="Times New Roman"/>
                <a:cs typeface="Times New Roman"/>
              </a:rPr>
              <a:t>committed</a:t>
            </a:r>
            <a:r>
              <a:rPr lang="en-US" sz="1100" spc="-5" dirty="0" smtClean="0">
                <a:latin typeface="Times New Roman"/>
                <a:cs typeface="Times New Roman"/>
              </a:rPr>
              <a:t> </a:t>
            </a:r>
            <a:r>
              <a:rPr lang="en-US" sz="1100" dirty="0" smtClean="0">
                <a:latin typeface="Times New Roman"/>
                <a:cs typeface="Times New Roman"/>
              </a:rPr>
              <a:t>to</a:t>
            </a:r>
            <a:r>
              <a:rPr lang="en-US" sz="1100" spc="-5" dirty="0" smtClean="0">
                <a:latin typeface="Times New Roman"/>
                <a:cs typeface="Times New Roman"/>
              </a:rPr>
              <a:t> </a:t>
            </a:r>
            <a:r>
              <a:rPr lang="en-US" sz="1100" dirty="0" smtClean="0">
                <a:latin typeface="Times New Roman"/>
                <a:cs typeface="Times New Roman"/>
              </a:rPr>
              <a:t>the</a:t>
            </a:r>
            <a:r>
              <a:rPr lang="en-US" sz="1100" spc="-10" dirty="0" smtClean="0">
                <a:latin typeface="Times New Roman"/>
                <a:cs typeface="Times New Roman"/>
              </a:rPr>
              <a:t> </a:t>
            </a:r>
            <a:r>
              <a:rPr lang="en-US" sz="1100" dirty="0" smtClean="0">
                <a:latin typeface="Times New Roman"/>
                <a:cs typeface="Times New Roman"/>
              </a:rPr>
              <a:t>idea of</a:t>
            </a:r>
            <a:r>
              <a:rPr lang="en-US" sz="1100" spc="-5" dirty="0" smtClean="0">
                <a:latin typeface="Times New Roman"/>
                <a:cs typeface="Times New Roman"/>
              </a:rPr>
              <a:t> </a:t>
            </a:r>
            <a:r>
              <a:rPr lang="en-US" sz="1100" dirty="0" smtClean="0">
                <a:latin typeface="Times New Roman"/>
                <a:cs typeface="Times New Roman"/>
              </a:rPr>
              <a:t>universal</a:t>
            </a:r>
            <a:r>
              <a:rPr lang="en-US" sz="1100" spc="-5" dirty="0" smtClean="0">
                <a:latin typeface="Times New Roman"/>
                <a:cs typeface="Times New Roman"/>
              </a:rPr>
              <a:t> </a:t>
            </a:r>
            <a:r>
              <a:rPr lang="en-US" sz="1100" spc="-10" dirty="0" smtClean="0">
                <a:latin typeface="Times New Roman"/>
                <a:cs typeface="Times New Roman"/>
              </a:rPr>
              <a:t>education.</a:t>
            </a:r>
            <a:endParaRPr lang="en-US" sz="1100" dirty="0" smtClean="0">
              <a:latin typeface="Times New Roman"/>
              <a:cs typeface="Times New Roman"/>
            </a:endParaRPr>
          </a:p>
          <a:p>
            <a:pPr>
              <a:lnSpc>
                <a:spcPct val="100000"/>
              </a:lnSpc>
              <a:spcBef>
                <a:spcPts val="15"/>
              </a:spcBef>
            </a:pPr>
            <a:endParaRPr lang="en-US" sz="1100" dirty="0" smtClean="0">
              <a:latin typeface="Times New Roman"/>
              <a:cs typeface="Times New Roman"/>
            </a:endParaRPr>
          </a:p>
          <a:p>
            <a:pPr marL="12700">
              <a:lnSpc>
                <a:spcPct val="100000"/>
              </a:lnSpc>
            </a:pPr>
            <a:r>
              <a:rPr lang="en-US" sz="1100" b="1" dirty="0" smtClean="0">
                <a:latin typeface="Times New Roman"/>
                <a:cs typeface="Times New Roman"/>
              </a:rPr>
              <a:t>Tata</a:t>
            </a:r>
            <a:r>
              <a:rPr lang="en-US" sz="1100" b="1" spc="-35" dirty="0" smtClean="0">
                <a:latin typeface="Times New Roman"/>
                <a:cs typeface="Times New Roman"/>
              </a:rPr>
              <a:t> </a:t>
            </a:r>
            <a:r>
              <a:rPr lang="en-US" sz="1100" b="1" dirty="0" smtClean="0">
                <a:latin typeface="Times New Roman"/>
                <a:cs typeface="Times New Roman"/>
              </a:rPr>
              <a:t>Motors</a:t>
            </a:r>
            <a:r>
              <a:rPr lang="en-US" sz="1100" b="1" spc="-30" dirty="0" smtClean="0">
                <a:latin typeface="Times New Roman"/>
                <a:cs typeface="Times New Roman"/>
              </a:rPr>
              <a:t> </a:t>
            </a:r>
            <a:r>
              <a:rPr lang="en-US" sz="1100" b="1" dirty="0" smtClean="0">
                <a:latin typeface="Times New Roman"/>
                <a:cs typeface="Times New Roman"/>
              </a:rPr>
              <a:t>Environment</a:t>
            </a:r>
            <a:r>
              <a:rPr lang="en-US" sz="1100" b="1" spc="-35" dirty="0" smtClean="0">
                <a:latin typeface="Times New Roman"/>
                <a:cs typeface="Times New Roman"/>
              </a:rPr>
              <a:t> </a:t>
            </a:r>
            <a:r>
              <a:rPr lang="en-US" sz="1100" b="1" spc="-10" dirty="0" smtClean="0">
                <a:latin typeface="Times New Roman"/>
                <a:cs typeface="Times New Roman"/>
              </a:rPr>
              <a:t>Policy:</a:t>
            </a:r>
            <a:endParaRPr lang="en-US" sz="1100" dirty="0" smtClean="0">
              <a:latin typeface="Times New Roman"/>
              <a:cs typeface="Times New Roman"/>
            </a:endParaRPr>
          </a:p>
          <a:p>
            <a:pPr>
              <a:lnSpc>
                <a:spcPct val="100000"/>
              </a:lnSpc>
              <a:spcBef>
                <a:spcPts val="15"/>
              </a:spcBef>
            </a:pPr>
            <a:endParaRPr lang="en-US" sz="1100" dirty="0" smtClean="0">
              <a:latin typeface="Times New Roman"/>
              <a:cs typeface="Times New Roman"/>
            </a:endParaRPr>
          </a:p>
          <a:p>
            <a:pPr marL="12700">
              <a:lnSpc>
                <a:spcPct val="100000"/>
              </a:lnSpc>
              <a:spcBef>
                <a:spcPts val="5"/>
              </a:spcBef>
            </a:pPr>
            <a:r>
              <a:rPr lang="en-US" sz="1100" b="1" spc="-10" dirty="0" smtClean="0">
                <a:latin typeface="Times New Roman"/>
                <a:cs typeface="Times New Roman"/>
              </a:rPr>
              <a:t>Environment:</a:t>
            </a:r>
            <a:endParaRPr lang="en-US" sz="1100" dirty="0" smtClean="0">
              <a:latin typeface="Times New Roman"/>
              <a:cs typeface="Times New Roman"/>
            </a:endParaRPr>
          </a:p>
          <a:p>
            <a:pPr marL="12700" marR="8890" algn="just">
              <a:lnSpc>
                <a:spcPct val="143700"/>
              </a:lnSpc>
              <a:spcBef>
                <a:spcPts val="800"/>
              </a:spcBef>
            </a:pPr>
            <a:r>
              <a:rPr lang="en-US" sz="1100" dirty="0" smtClean="0">
                <a:latin typeface="Times New Roman"/>
                <a:cs typeface="Times New Roman"/>
              </a:rPr>
              <a:t>They</a:t>
            </a:r>
            <a:r>
              <a:rPr lang="en-US" sz="1100" spc="15" dirty="0" smtClean="0">
                <a:latin typeface="Times New Roman"/>
                <a:cs typeface="Times New Roman"/>
              </a:rPr>
              <a:t> </a:t>
            </a:r>
            <a:r>
              <a:rPr lang="en-US" sz="1100" dirty="0" smtClean="0">
                <a:latin typeface="Times New Roman"/>
                <a:cs typeface="Times New Roman"/>
              </a:rPr>
              <a:t>know</a:t>
            </a:r>
            <a:r>
              <a:rPr lang="en-US" sz="1100" spc="15" dirty="0" smtClean="0">
                <a:latin typeface="Times New Roman"/>
                <a:cs typeface="Times New Roman"/>
              </a:rPr>
              <a:t> </a:t>
            </a:r>
            <a:r>
              <a:rPr lang="en-US" sz="1100" dirty="0" smtClean="0">
                <a:latin typeface="Times New Roman"/>
                <a:cs typeface="Times New Roman"/>
              </a:rPr>
              <a:t>that</a:t>
            </a:r>
            <a:r>
              <a:rPr lang="en-US" sz="1100" spc="15" dirty="0" smtClean="0">
                <a:latin typeface="Times New Roman"/>
                <a:cs typeface="Times New Roman"/>
              </a:rPr>
              <a:t> </a:t>
            </a:r>
            <a:r>
              <a:rPr lang="en-US" sz="1100" dirty="0" smtClean="0">
                <a:latin typeface="Times New Roman"/>
                <a:cs typeface="Times New Roman"/>
              </a:rPr>
              <a:t>businesses</a:t>
            </a:r>
            <a:r>
              <a:rPr lang="en-US" sz="1100" spc="15" dirty="0" smtClean="0">
                <a:latin typeface="Times New Roman"/>
                <a:cs typeface="Times New Roman"/>
              </a:rPr>
              <a:t> </a:t>
            </a:r>
            <a:r>
              <a:rPr lang="en-US" sz="1100" dirty="0" smtClean="0">
                <a:latin typeface="Times New Roman"/>
                <a:cs typeface="Times New Roman"/>
              </a:rPr>
              <a:t>can</a:t>
            </a:r>
            <a:r>
              <a:rPr lang="en-US" sz="1100" spc="25" dirty="0" smtClean="0">
                <a:latin typeface="Times New Roman"/>
                <a:cs typeface="Times New Roman"/>
              </a:rPr>
              <a:t> </a:t>
            </a:r>
            <a:r>
              <a:rPr lang="en-US" sz="1100" dirty="0" smtClean="0">
                <a:latin typeface="Times New Roman"/>
                <a:cs typeface="Times New Roman"/>
              </a:rPr>
              <a:t>play</a:t>
            </a:r>
            <a:r>
              <a:rPr lang="en-US" sz="1100" spc="15" dirty="0" smtClean="0">
                <a:latin typeface="Times New Roman"/>
                <a:cs typeface="Times New Roman"/>
              </a:rPr>
              <a:t> </a:t>
            </a:r>
            <a:r>
              <a:rPr lang="en-US" sz="1100" dirty="0" smtClean="0">
                <a:latin typeface="Times New Roman"/>
                <a:cs typeface="Times New Roman"/>
              </a:rPr>
              <a:t>a</a:t>
            </a:r>
            <a:r>
              <a:rPr lang="en-US" sz="1100" spc="20" dirty="0" smtClean="0">
                <a:latin typeface="Times New Roman"/>
                <a:cs typeface="Times New Roman"/>
              </a:rPr>
              <a:t> </a:t>
            </a:r>
            <a:r>
              <a:rPr lang="en-US" sz="1100" dirty="0" smtClean="0">
                <a:latin typeface="Times New Roman"/>
                <a:cs typeface="Times New Roman"/>
              </a:rPr>
              <a:t>major</a:t>
            </a:r>
            <a:r>
              <a:rPr lang="en-US" sz="1100" spc="25" dirty="0" smtClean="0">
                <a:latin typeface="Times New Roman"/>
                <a:cs typeface="Times New Roman"/>
              </a:rPr>
              <a:t> </a:t>
            </a:r>
            <a:r>
              <a:rPr lang="en-US" sz="1100" dirty="0" smtClean="0">
                <a:latin typeface="Times New Roman"/>
                <a:cs typeface="Times New Roman"/>
              </a:rPr>
              <a:t>role</a:t>
            </a:r>
            <a:r>
              <a:rPr lang="en-US" sz="1100" spc="10" dirty="0" smtClean="0">
                <a:latin typeface="Times New Roman"/>
                <a:cs typeface="Times New Roman"/>
              </a:rPr>
              <a:t> </a:t>
            </a:r>
            <a:r>
              <a:rPr lang="en-US" sz="1100" dirty="0" smtClean="0">
                <a:latin typeface="Times New Roman"/>
                <a:cs typeface="Times New Roman"/>
              </a:rPr>
              <a:t>in</a:t>
            </a:r>
            <a:r>
              <a:rPr lang="en-US" sz="1100" spc="20" dirty="0" smtClean="0">
                <a:latin typeface="Times New Roman"/>
                <a:cs typeface="Times New Roman"/>
              </a:rPr>
              <a:t> </a:t>
            </a:r>
            <a:r>
              <a:rPr lang="en-US" sz="1100" dirty="0" smtClean="0">
                <a:latin typeface="Times New Roman"/>
                <a:cs typeface="Times New Roman"/>
              </a:rPr>
              <a:t>protecting</a:t>
            </a:r>
            <a:r>
              <a:rPr lang="en-US" sz="1100" spc="15" dirty="0" smtClean="0">
                <a:latin typeface="Times New Roman"/>
                <a:cs typeface="Times New Roman"/>
              </a:rPr>
              <a:t> </a:t>
            </a:r>
            <a:r>
              <a:rPr lang="en-US" sz="1100" dirty="0" smtClean="0">
                <a:latin typeface="Times New Roman"/>
                <a:cs typeface="Times New Roman"/>
              </a:rPr>
              <a:t>our</a:t>
            </a:r>
            <a:r>
              <a:rPr lang="en-US" sz="1100" spc="25" dirty="0" smtClean="0">
                <a:latin typeface="Times New Roman"/>
                <a:cs typeface="Times New Roman"/>
              </a:rPr>
              <a:t> </a:t>
            </a:r>
            <a:r>
              <a:rPr lang="en-US" sz="1100" dirty="0" smtClean="0">
                <a:latin typeface="Times New Roman"/>
                <a:cs typeface="Times New Roman"/>
              </a:rPr>
              <a:t>planet.</a:t>
            </a:r>
            <a:r>
              <a:rPr lang="en-US" sz="1100" spc="30" dirty="0" smtClean="0">
                <a:latin typeface="Times New Roman"/>
                <a:cs typeface="Times New Roman"/>
              </a:rPr>
              <a:t> </a:t>
            </a:r>
            <a:r>
              <a:rPr lang="en-US" sz="1100" dirty="0" smtClean="0">
                <a:latin typeface="Times New Roman"/>
                <a:cs typeface="Times New Roman"/>
              </a:rPr>
              <a:t>That</a:t>
            </a:r>
            <a:r>
              <a:rPr lang="en-US" sz="1100" spc="20" dirty="0" smtClean="0">
                <a:latin typeface="Times New Roman"/>
                <a:cs typeface="Times New Roman"/>
              </a:rPr>
              <a:t> </a:t>
            </a:r>
            <a:r>
              <a:rPr lang="en-US" sz="1100" dirty="0" smtClean="0">
                <a:latin typeface="Times New Roman"/>
                <a:cs typeface="Times New Roman"/>
              </a:rPr>
              <a:t>is</a:t>
            </a:r>
            <a:r>
              <a:rPr lang="en-US" sz="1100" spc="20" dirty="0" smtClean="0">
                <a:latin typeface="Times New Roman"/>
                <a:cs typeface="Times New Roman"/>
              </a:rPr>
              <a:t> </a:t>
            </a:r>
            <a:r>
              <a:rPr lang="en-US" sz="1100" spc="-25" dirty="0" smtClean="0">
                <a:latin typeface="Times New Roman"/>
                <a:cs typeface="Times New Roman"/>
              </a:rPr>
              <a:t>why </a:t>
            </a:r>
            <a:r>
              <a:rPr lang="en-US" sz="1100" dirty="0" smtClean="0">
                <a:latin typeface="Times New Roman"/>
                <a:cs typeface="Times New Roman"/>
              </a:rPr>
              <a:t>Tata</a:t>
            </a:r>
            <a:r>
              <a:rPr lang="en-US" sz="1100" spc="105" dirty="0" smtClean="0">
                <a:latin typeface="Times New Roman"/>
                <a:cs typeface="Times New Roman"/>
              </a:rPr>
              <a:t> </a:t>
            </a:r>
            <a:r>
              <a:rPr lang="en-US" sz="1100" dirty="0" smtClean="0">
                <a:latin typeface="Times New Roman"/>
                <a:cs typeface="Times New Roman"/>
              </a:rPr>
              <a:t>group</a:t>
            </a:r>
            <a:r>
              <a:rPr lang="en-US" sz="1100" spc="114" dirty="0" smtClean="0">
                <a:latin typeface="Times New Roman"/>
                <a:cs typeface="Times New Roman"/>
              </a:rPr>
              <a:t> </a:t>
            </a:r>
            <a:r>
              <a:rPr lang="en-US" sz="1100" dirty="0" smtClean="0">
                <a:latin typeface="Times New Roman"/>
                <a:cs typeface="Times New Roman"/>
              </a:rPr>
              <a:t>companies</a:t>
            </a:r>
            <a:r>
              <a:rPr lang="en-US" sz="1100" spc="120" dirty="0" smtClean="0">
                <a:latin typeface="Times New Roman"/>
                <a:cs typeface="Times New Roman"/>
              </a:rPr>
              <a:t> </a:t>
            </a:r>
            <a:r>
              <a:rPr lang="en-US" sz="1100" dirty="0" smtClean="0">
                <a:latin typeface="Times New Roman"/>
                <a:cs typeface="Times New Roman"/>
              </a:rPr>
              <a:t>actively</a:t>
            </a:r>
            <a:r>
              <a:rPr lang="en-US" sz="1100" spc="110" dirty="0" smtClean="0">
                <a:latin typeface="Times New Roman"/>
                <a:cs typeface="Times New Roman"/>
              </a:rPr>
              <a:t> </a:t>
            </a:r>
            <a:r>
              <a:rPr lang="en-US" sz="1100" dirty="0" err="1" smtClean="0">
                <a:latin typeface="Times New Roman"/>
                <a:cs typeface="Times New Roman"/>
              </a:rPr>
              <a:t>endeavour</a:t>
            </a:r>
            <a:r>
              <a:rPr lang="en-US" sz="1100" spc="105" dirty="0" smtClean="0">
                <a:latin typeface="Times New Roman"/>
                <a:cs typeface="Times New Roman"/>
              </a:rPr>
              <a:t> </a:t>
            </a:r>
            <a:r>
              <a:rPr lang="en-US" sz="1100" dirty="0" smtClean="0">
                <a:latin typeface="Times New Roman"/>
                <a:cs typeface="Times New Roman"/>
              </a:rPr>
              <a:t>to</a:t>
            </a:r>
            <a:r>
              <a:rPr lang="en-US" sz="1100" spc="120" dirty="0" smtClean="0">
                <a:latin typeface="Times New Roman"/>
                <a:cs typeface="Times New Roman"/>
              </a:rPr>
              <a:t> </a:t>
            </a:r>
            <a:r>
              <a:rPr lang="en-US" sz="1100" dirty="0" smtClean="0">
                <a:latin typeface="Times New Roman"/>
                <a:cs typeface="Times New Roman"/>
              </a:rPr>
              <a:t>conserve</a:t>
            </a:r>
            <a:r>
              <a:rPr lang="en-US" sz="1100" spc="105" dirty="0" smtClean="0">
                <a:latin typeface="Times New Roman"/>
                <a:cs typeface="Times New Roman"/>
              </a:rPr>
              <a:t> </a:t>
            </a:r>
            <a:r>
              <a:rPr lang="en-US" sz="1100" dirty="0" smtClean="0">
                <a:latin typeface="Times New Roman"/>
                <a:cs typeface="Times New Roman"/>
              </a:rPr>
              <a:t>at-risk</a:t>
            </a:r>
            <a:r>
              <a:rPr lang="en-US" sz="1100" spc="105" dirty="0" smtClean="0">
                <a:latin typeface="Times New Roman"/>
                <a:cs typeface="Times New Roman"/>
              </a:rPr>
              <a:t> </a:t>
            </a:r>
            <a:r>
              <a:rPr lang="en-US" sz="1100" dirty="0" smtClean="0">
                <a:latin typeface="Times New Roman"/>
                <a:cs typeface="Times New Roman"/>
              </a:rPr>
              <a:t>species,</a:t>
            </a:r>
            <a:r>
              <a:rPr lang="en-US" sz="1100" spc="114" dirty="0" smtClean="0">
                <a:latin typeface="Times New Roman"/>
                <a:cs typeface="Times New Roman"/>
              </a:rPr>
              <a:t> </a:t>
            </a:r>
            <a:r>
              <a:rPr lang="en-US" sz="1100" dirty="0" smtClean="0">
                <a:latin typeface="Times New Roman"/>
                <a:cs typeface="Times New Roman"/>
              </a:rPr>
              <a:t>and</a:t>
            </a:r>
            <a:r>
              <a:rPr lang="en-US" sz="1100" spc="105" dirty="0" smtClean="0">
                <a:latin typeface="Times New Roman"/>
                <a:cs typeface="Times New Roman"/>
              </a:rPr>
              <a:t> </a:t>
            </a:r>
            <a:r>
              <a:rPr lang="en-US" sz="1100" spc="-10" dirty="0" smtClean="0">
                <a:latin typeface="Times New Roman"/>
                <a:cs typeface="Times New Roman"/>
              </a:rPr>
              <a:t>safeguard </a:t>
            </a:r>
            <a:r>
              <a:rPr lang="en-US" sz="1100" dirty="0" smtClean="0">
                <a:latin typeface="Times New Roman"/>
                <a:cs typeface="Times New Roman"/>
              </a:rPr>
              <a:t>shrinking</a:t>
            </a:r>
            <a:r>
              <a:rPr lang="en-US" sz="1100" spc="-40" dirty="0" smtClean="0">
                <a:latin typeface="Times New Roman"/>
                <a:cs typeface="Times New Roman"/>
              </a:rPr>
              <a:t> </a:t>
            </a:r>
            <a:r>
              <a:rPr lang="en-US" sz="1100" dirty="0" smtClean="0">
                <a:latin typeface="Times New Roman"/>
                <a:cs typeface="Times New Roman"/>
              </a:rPr>
              <a:t>habitats</a:t>
            </a:r>
            <a:r>
              <a:rPr lang="en-US" sz="1100" spc="-40" dirty="0" smtClean="0">
                <a:latin typeface="Times New Roman"/>
                <a:cs typeface="Times New Roman"/>
              </a:rPr>
              <a:t> </a:t>
            </a:r>
            <a:r>
              <a:rPr lang="en-US" sz="1100" dirty="0" smtClean="0">
                <a:latin typeface="Times New Roman"/>
                <a:cs typeface="Times New Roman"/>
              </a:rPr>
              <a:t>and</a:t>
            </a:r>
            <a:r>
              <a:rPr lang="en-US" sz="1100" spc="-40" dirty="0" smtClean="0">
                <a:latin typeface="Times New Roman"/>
                <a:cs typeface="Times New Roman"/>
              </a:rPr>
              <a:t> </a:t>
            </a:r>
            <a:r>
              <a:rPr lang="en-US" sz="1100" dirty="0" smtClean="0">
                <a:latin typeface="Times New Roman"/>
                <a:cs typeface="Times New Roman"/>
              </a:rPr>
              <a:t>fragile</a:t>
            </a:r>
            <a:r>
              <a:rPr lang="en-US" sz="1100" spc="-40" dirty="0" smtClean="0">
                <a:latin typeface="Times New Roman"/>
                <a:cs typeface="Times New Roman"/>
              </a:rPr>
              <a:t> </a:t>
            </a:r>
            <a:r>
              <a:rPr lang="en-US" sz="1100" spc="-10" dirty="0" smtClean="0">
                <a:latin typeface="Times New Roman"/>
                <a:cs typeface="Times New Roman"/>
              </a:rPr>
              <a:t>ecosystems</a:t>
            </a:r>
            <a:endParaRPr lang="en-US" sz="1100" dirty="0" smtClean="0">
              <a:latin typeface="Times New Roman"/>
              <a:cs typeface="Times New Roman"/>
            </a:endParaRPr>
          </a:p>
          <a:p>
            <a:pPr marL="12700" marR="8890" algn="just">
              <a:lnSpc>
                <a:spcPct val="143800"/>
              </a:lnSpc>
              <a:spcBef>
                <a:spcPts val="795"/>
              </a:spcBef>
            </a:pPr>
            <a:r>
              <a:rPr lang="en-US" sz="1100" dirty="0" smtClean="0">
                <a:latin typeface="Times New Roman"/>
                <a:cs typeface="Times New Roman"/>
              </a:rPr>
              <a:t>Tata</a:t>
            </a:r>
            <a:r>
              <a:rPr lang="en-US" sz="1100" spc="10" dirty="0" smtClean="0">
                <a:latin typeface="Times New Roman"/>
                <a:cs typeface="Times New Roman"/>
              </a:rPr>
              <a:t> </a:t>
            </a:r>
            <a:r>
              <a:rPr lang="en-US" sz="1100" dirty="0" smtClean="0">
                <a:latin typeface="Times New Roman"/>
                <a:cs typeface="Times New Roman"/>
              </a:rPr>
              <a:t>group</a:t>
            </a:r>
            <a:r>
              <a:rPr lang="en-US" sz="1100" spc="15" dirty="0" smtClean="0">
                <a:latin typeface="Times New Roman"/>
                <a:cs typeface="Times New Roman"/>
              </a:rPr>
              <a:t> </a:t>
            </a:r>
            <a:r>
              <a:rPr lang="en-US" sz="1100" dirty="0" smtClean="0">
                <a:latin typeface="Times New Roman"/>
                <a:cs typeface="Times New Roman"/>
              </a:rPr>
              <a:t>companies</a:t>
            </a:r>
            <a:r>
              <a:rPr lang="en-US" sz="1100" spc="10" dirty="0" smtClean="0">
                <a:latin typeface="Times New Roman"/>
                <a:cs typeface="Times New Roman"/>
              </a:rPr>
              <a:t> </a:t>
            </a:r>
            <a:r>
              <a:rPr lang="en-US" sz="1100" dirty="0" smtClean="0">
                <a:latin typeface="Times New Roman"/>
                <a:cs typeface="Times New Roman"/>
              </a:rPr>
              <a:t>are</a:t>
            </a:r>
            <a:r>
              <a:rPr lang="en-US" sz="1100" spc="10" dirty="0" smtClean="0">
                <a:latin typeface="Times New Roman"/>
                <a:cs typeface="Times New Roman"/>
              </a:rPr>
              <a:t> </a:t>
            </a:r>
            <a:r>
              <a:rPr lang="en-US" sz="1100" dirty="0" smtClean="0">
                <a:latin typeface="Times New Roman"/>
                <a:cs typeface="Times New Roman"/>
              </a:rPr>
              <a:t>strongly</a:t>
            </a:r>
            <a:r>
              <a:rPr lang="en-US" sz="1100" spc="15" dirty="0" smtClean="0">
                <a:latin typeface="Times New Roman"/>
                <a:cs typeface="Times New Roman"/>
              </a:rPr>
              <a:t> </a:t>
            </a:r>
            <a:r>
              <a:rPr lang="en-US" sz="1100" dirty="0" smtClean="0">
                <a:latin typeface="Times New Roman"/>
                <a:cs typeface="Times New Roman"/>
              </a:rPr>
              <a:t>driven</a:t>
            </a:r>
            <a:r>
              <a:rPr lang="en-US" sz="1100" spc="10" dirty="0" smtClean="0">
                <a:latin typeface="Times New Roman"/>
                <a:cs typeface="Times New Roman"/>
              </a:rPr>
              <a:t> </a:t>
            </a:r>
            <a:r>
              <a:rPr lang="en-US" sz="1100" dirty="0" smtClean="0">
                <a:latin typeface="Times New Roman"/>
                <a:cs typeface="Times New Roman"/>
              </a:rPr>
              <a:t>by</a:t>
            </a:r>
            <a:r>
              <a:rPr lang="en-US" sz="1100" spc="15" dirty="0" smtClean="0">
                <a:latin typeface="Times New Roman"/>
                <a:cs typeface="Times New Roman"/>
              </a:rPr>
              <a:t> </a:t>
            </a:r>
            <a:r>
              <a:rPr lang="en-US" sz="1100" dirty="0" smtClean="0">
                <a:latin typeface="Times New Roman"/>
                <a:cs typeface="Times New Roman"/>
              </a:rPr>
              <a:t>international</a:t>
            </a:r>
            <a:r>
              <a:rPr lang="en-US" sz="1100" spc="15" dirty="0" smtClean="0">
                <a:latin typeface="Times New Roman"/>
                <a:cs typeface="Times New Roman"/>
              </a:rPr>
              <a:t> </a:t>
            </a:r>
            <a:r>
              <a:rPr lang="en-US" sz="1100" dirty="0" smtClean="0">
                <a:latin typeface="Times New Roman"/>
                <a:cs typeface="Times New Roman"/>
              </a:rPr>
              <a:t>benchmarks</a:t>
            </a:r>
            <a:r>
              <a:rPr lang="en-US" sz="1100" spc="15" dirty="0" smtClean="0">
                <a:latin typeface="Times New Roman"/>
                <a:cs typeface="Times New Roman"/>
              </a:rPr>
              <a:t> </a:t>
            </a:r>
            <a:r>
              <a:rPr lang="en-US" sz="1100" dirty="0" smtClean="0">
                <a:latin typeface="Times New Roman"/>
                <a:cs typeface="Times New Roman"/>
              </a:rPr>
              <a:t>for</a:t>
            </a:r>
            <a:r>
              <a:rPr lang="en-US" sz="1100" spc="15" dirty="0" smtClean="0">
                <a:latin typeface="Times New Roman"/>
                <a:cs typeface="Times New Roman"/>
              </a:rPr>
              <a:t> </a:t>
            </a:r>
            <a:r>
              <a:rPr lang="en-US" sz="1100" spc="-10" dirty="0" smtClean="0">
                <a:latin typeface="Times New Roman"/>
                <a:cs typeface="Times New Roman"/>
              </a:rPr>
              <a:t>sustainable </a:t>
            </a:r>
            <a:r>
              <a:rPr lang="en-US" sz="1100" dirty="0" smtClean="0">
                <a:latin typeface="Times New Roman"/>
                <a:cs typeface="Times New Roman"/>
              </a:rPr>
              <a:t>practices</a:t>
            </a:r>
            <a:r>
              <a:rPr lang="en-US" sz="1100" spc="25" dirty="0" smtClean="0">
                <a:latin typeface="Times New Roman"/>
                <a:cs typeface="Times New Roman"/>
              </a:rPr>
              <a:t> </a:t>
            </a:r>
            <a:r>
              <a:rPr lang="en-US" sz="1100" dirty="0" smtClean="0">
                <a:latin typeface="Times New Roman"/>
                <a:cs typeface="Times New Roman"/>
              </a:rPr>
              <a:t>in</a:t>
            </a:r>
            <a:r>
              <a:rPr lang="en-US" sz="1100" spc="25" dirty="0" smtClean="0">
                <a:latin typeface="Times New Roman"/>
                <a:cs typeface="Times New Roman"/>
              </a:rPr>
              <a:t> </a:t>
            </a:r>
            <a:r>
              <a:rPr lang="en-US" sz="1100" dirty="0" smtClean="0">
                <a:latin typeface="Times New Roman"/>
                <a:cs typeface="Times New Roman"/>
              </a:rPr>
              <a:t>business.</a:t>
            </a:r>
            <a:r>
              <a:rPr lang="en-US" sz="1100" spc="5" dirty="0" smtClean="0">
                <a:latin typeface="Times New Roman"/>
                <a:cs typeface="Times New Roman"/>
              </a:rPr>
              <a:t> </a:t>
            </a:r>
            <a:r>
              <a:rPr lang="en-US" sz="1100" dirty="0" smtClean="0">
                <a:latin typeface="Times New Roman"/>
                <a:cs typeface="Times New Roman"/>
              </a:rPr>
              <a:t>But</a:t>
            </a:r>
            <a:r>
              <a:rPr lang="en-US" sz="1100" spc="25" dirty="0" smtClean="0">
                <a:latin typeface="Times New Roman"/>
                <a:cs typeface="Times New Roman"/>
              </a:rPr>
              <a:t> </a:t>
            </a:r>
            <a:r>
              <a:rPr lang="en-US" sz="1100" dirty="0" smtClean="0">
                <a:latin typeface="Times New Roman"/>
                <a:cs typeface="Times New Roman"/>
              </a:rPr>
              <a:t>a</a:t>
            </a:r>
            <a:r>
              <a:rPr lang="en-US" sz="1100" spc="25" dirty="0" smtClean="0">
                <a:latin typeface="Times New Roman"/>
                <a:cs typeface="Times New Roman"/>
              </a:rPr>
              <a:t> </a:t>
            </a:r>
            <a:r>
              <a:rPr lang="en-US" sz="1100" dirty="0" smtClean="0">
                <a:latin typeface="Times New Roman"/>
                <a:cs typeface="Times New Roman"/>
              </a:rPr>
              <a:t>greater</a:t>
            </a:r>
            <a:r>
              <a:rPr lang="en-US" sz="1100" spc="20" dirty="0" smtClean="0">
                <a:latin typeface="Times New Roman"/>
                <a:cs typeface="Times New Roman"/>
              </a:rPr>
              <a:t> </a:t>
            </a:r>
            <a:r>
              <a:rPr lang="en-US" sz="1100" dirty="0" smtClean="0">
                <a:latin typeface="Times New Roman"/>
                <a:cs typeface="Times New Roman"/>
              </a:rPr>
              <a:t>portion</a:t>
            </a:r>
            <a:r>
              <a:rPr lang="en-US" sz="1100" spc="30" dirty="0" smtClean="0">
                <a:latin typeface="Times New Roman"/>
                <a:cs typeface="Times New Roman"/>
              </a:rPr>
              <a:t> </a:t>
            </a:r>
            <a:r>
              <a:rPr lang="en-US" sz="1100" dirty="0" smtClean="0">
                <a:latin typeface="Times New Roman"/>
                <a:cs typeface="Times New Roman"/>
              </a:rPr>
              <a:t>of</a:t>
            </a:r>
            <a:r>
              <a:rPr lang="en-US" sz="1100" spc="20" dirty="0" smtClean="0">
                <a:latin typeface="Times New Roman"/>
                <a:cs typeface="Times New Roman"/>
              </a:rPr>
              <a:t> </a:t>
            </a:r>
            <a:r>
              <a:rPr lang="en-US" sz="1100" dirty="0" smtClean="0">
                <a:latin typeface="Times New Roman"/>
                <a:cs typeface="Times New Roman"/>
              </a:rPr>
              <a:t>what</a:t>
            </a:r>
            <a:r>
              <a:rPr lang="en-US" sz="1100" spc="30" dirty="0" smtClean="0">
                <a:latin typeface="Times New Roman"/>
                <a:cs typeface="Times New Roman"/>
              </a:rPr>
              <a:t> </a:t>
            </a:r>
            <a:r>
              <a:rPr lang="en-US" sz="1100" dirty="0" smtClean="0">
                <a:latin typeface="Times New Roman"/>
                <a:cs typeface="Times New Roman"/>
              </a:rPr>
              <a:t>the</a:t>
            </a:r>
            <a:r>
              <a:rPr lang="en-US" sz="1100" spc="20" dirty="0" smtClean="0">
                <a:latin typeface="Times New Roman"/>
                <a:cs typeface="Times New Roman"/>
              </a:rPr>
              <a:t> </a:t>
            </a:r>
            <a:r>
              <a:rPr lang="en-US" sz="1100" dirty="0" smtClean="0">
                <a:latin typeface="Times New Roman"/>
                <a:cs typeface="Times New Roman"/>
              </a:rPr>
              <a:t>group</a:t>
            </a:r>
            <a:r>
              <a:rPr lang="en-US" sz="1100" spc="20" dirty="0" smtClean="0">
                <a:latin typeface="Times New Roman"/>
                <a:cs typeface="Times New Roman"/>
              </a:rPr>
              <a:t> </a:t>
            </a:r>
            <a:r>
              <a:rPr lang="en-US" sz="1100" dirty="0" smtClean="0">
                <a:latin typeface="Times New Roman"/>
                <a:cs typeface="Times New Roman"/>
              </a:rPr>
              <a:t>does</a:t>
            </a:r>
            <a:r>
              <a:rPr lang="en-US" sz="1100" spc="30" dirty="0" smtClean="0">
                <a:latin typeface="Times New Roman"/>
                <a:cs typeface="Times New Roman"/>
              </a:rPr>
              <a:t> </a:t>
            </a:r>
            <a:r>
              <a:rPr lang="en-US" sz="1100" dirty="0" smtClean="0">
                <a:latin typeface="Times New Roman"/>
                <a:cs typeface="Times New Roman"/>
              </a:rPr>
              <a:t>in</a:t>
            </a:r>
            <a:r>
              <a:rPr lang="en-US" sz="1100" spc="25" dirty="0" smtClean="0">
                <a:latin typeface="Times New Roman"/>
                <a:cs typeface="Times New Roman"/>
              </a:rPr>
              <a:t> </a:t>
            </a:r>
            <a:r>
              <a:rPr lang="en-US" sz="1100" dirty="0" smtClean="0">
                <a:latin typeface="Times New Roman"/>
                <a:cs typeface="Times New Roman"/>
              </a:rPr>
              <a:t>this</a:t>
            </a:r>
            <a:r>
              <a:rPr lang="en-US" sz="1100" spc="30" dirty="0" smtClean="0">
                <a:latin typeface="Times New Roman"/>
                <a:cs typeface="Times New Roman"/>
              </a:rPr>
              <a:t> </a:t>
            </a:r>
            <a:r>
              <a:rPr lang="en-US" sz="1100" dirty="0" smtClean="0">
                <a:latin typeface="Times New Roman"/>
                <a:cs typeface="Times New Roman"/>
              </a:rPr>
              <a:t>sphere</a:t>
            </a:r>
            <a:r>
              <a:rPr lang="en-US" sz="1100" spc="15" dirty="0" smtClean="0">
                <a:latin typeface="Times New Roman"/>
                <a:cs typeface="Times New Roman"/>
              </a:rPr>
              <a:t> </a:t>
            </a:r>
            <a:r>
              <a:rPr lang="en-US" sz="1100" dirty="0" smtClean="0">
                <a:latin typeface="Times New Roman"/>
                <a:cs typeface="Times New Roman"/>
              </a:rPr>
              <a:t>is</a:t>
            </a:r>
            <a:r>
              <a:rPr lang="en-US" sz="1100" spc="30" dirty="0" smtClean="0">
                <a:latin typeface="Times New Roman"/>
                <a:cs typeface="Times New Roman"/>
              </a:rPr>
              <a:t> </a:t>
            </a:r>
            <a:r>
              <a:rPr lang="en-US" sz="1100" spc="-25" dirty="0" smtClean="0">
                <a:latin typeface="Times New Roman"/>
                <a:cs typeface="Times New Roman"/>
              </a:rPr>
              <a:t>by </a:t>
            </a:r>
            <a:r>
              <a:rPr lang="en-US" sz="1100" dirty="0" smtClean="0">
                <a:latin typeface="Times New Roman"/>
                <a:cs typeface="Times New Roman"/>
              </a:rPr>
              <a:t>choice</a:t>
            </a:r>
            <a:r>
              <a:rPr lang="en-US" sz="1100" spc="-55" dirty="0" smtClean="0">
                <a:latin typeface="Times New Roman"/>
                <a:cs typeface="Times New Roman"/>
              </a:rPr>
              <a:t> </a:t>
            </a:r>
            <a:r>
              <a:rPr lang="en-US" sz="1100" dirty="0" smtClean="0">
                <a:latin typeface="Times New Roman"/>
                <a:cs typeface="Times New Roman"/>
              </a:rPr>
              <a:t>and</a:t>
            </a:r>
            <a:r>
              <a:rPr lang="en-US" sz="1100" spc="-45" dirty="0" smtClean="0">
                <a:latin typeface="Times New Roman"/>
                <a:cs typeface="Times New Roman"/>
              </a:rPr>
              <a:t> </a:t>
            </a:r>
            <a:r>
              <a:rPr lang="en-US" sz="1100" dirty="0" smtClean="0">
                <a:latin typeface="Times New Roman"/>
                <a:cs typeface="Times New Roman"/>
              </a:rPr>
              <a:t>conviction.</a:t>
            </a:r>
            <a:r>
              <a:rPr lang="en-US" sz="1100" spc="-45" dirty="0" smtClean="0">
                <a:latin typeface="Times New Roman"/>
                <a:cs typeface="Times New Roman"/>
              </a:rPr>
              <a:t> </a:t>
            </a:r>
            <a:r>
              <a:rPr lang="en-US" sz="1100" dirty="0" smtClean="0">
                <a:latin typeface="Times New Roman"/>
                <a:cs typeface="Times New Roman"/>
              </a:rPr>
              <a:t>From</a:t>
            </a:r>
            <a:r>
              <a:rPr lang="en-US" sz="1100" spc="-45" dirty="0" smtClean="0">
                <a:latin typeface="Times New Roman"/>
                <a:cs typeface="Times New Roman"/>
              </a:rPr>
              <a:t> </a:t>
            </a:r>
            <a:r>
              <a:rPr lang="en-US" sz="1100" dirty="0" smtClean="0">
                <a:latin typeface="Times New Roman"/>
                <a:cs typeface="Times New Roman"/>
              </a:rPr>
              <a:t>this</a:t>
            </a:r>
            <a:r>
              <a:rPr lang="en-US" sz="1100" spc="-45" dirty="0" smtClean="0">
                <a:latin typeface="Times New Roman"/>
                <a:cs typeface="Times New Roman"/>
              </a:rPr>
              <a:t> </a:t>
            </a:r>
            <a:r>
              <a:rPr lang="en-US" sz="1100" dirty="0" smtClean="0">
                <a:latin typeface="Times New Roman"/>
                <a:cs typeface="Times New Roman"/>
              </a:rPr>
              <a:t>flows</a:t>
            </a:r>
            <a:r>
              <a:rPr lang="en-US" sz="1100" spc="-55" dirty="0" smtClean="0">
                <a:latin typeface="Times New Roman"/>
                <a:cs typeface="Times New Roman"/>
              </a:rPr>
              <a:t> </a:t>
            </a:r>
            <a:r>
              <a:rPr lang="en-US" sz="1100" dirty="0" smtClean="0">
                <a:latin typeface="Times New Roman"/>
                <a:cs typeface="Times New Roman"/>
              </a:rPr>
              <a:t>its</a:t>
            </a:r>
            <a:r>
              <a:rPr lang="en-US" sz="1100" spc="-60" dirty="0" smtClean="0">
                <a:latin typeface="Times New Roman"/>
                <a:cs typeface="Times New Roman"/>
              </a:rPr>
              <a:t> </a:t>
            </a:r>
            <a:r>
              <a:rPr lang="en-US" sz="1100" dirty="0" smtClean="0">
                <a:latin typeface="Times New Roman"/>
                <a:cs typeface="Times New Roman"/>
              </a:rPr>
              <a:t>support</a:t>
            </a:r>
            <a:r>
              <a:rPr lang="en-US" sz="1100" spc="-55" dirty="0" smtClean="0">
                <a:latin typeface="Times New Roman"/>
                <a:cs typeface="Times New Roman"/>
              </a:rPr>
              <a:t> </a:t>
            </a:r>
            <a:r>
              <a:rPr lang="en-US" sz="1100" dirty="0" smtClean="0">
                <a:latin typeface="Times New Roman"/>
                <a:cs typeface="Times New Roman"/>
              </a:rPr>
              <a:t>for</a:t>
            </a:r>
            <a:r>
              <a:rPr lang="en-US" sz="1100" spc="-55" dirty="0" smtClean="0">
                <a:latin typeface="Times New Roman"/>
                <a:cs typeface="Times New Roman"/>
              </a:rPr>
              <a:t> </a:t>
            </a:r>
            <a:r>
              <a:rPr lang="en-US" sz="1100" dirty="0" err="1" smtClean="0">
                <a:latin typeface="Times New Roman"/>
                <a:cs typeface="Times New Roman"/>
              </a:rPr>
              <a:t>endeavours</a:t>
            </a:r>
            <a:r>
              <a:rPr lang="en-US" sz="1100" spc="-45" dirty="0" smtClean="0">
                <a:latin typeface="Times New Roman"/>
                <a:cs typeface="Times New Roman"/>
              </a:rPr>
              <a:t> </a:t>
            </a:r>
            <a:r>
              <a:rPr lang="en-US" sz="1100" dirty="0" smtClean="0">
                <a:latin typeface="Times New Roman"/>
                <a:cs typeface="Times New Roman"/>
              </a:rPr>
              <a:t>to</a:t>
            </a:r>
            <a:r>
              <a:rPr lang="en-US" sz="1100" spc="-40" dirty="0" smtClean="0">
                <a:latin typeface="Times New Roman"/>
                <a:cs typeface="Times New Roman"/>
              </a:rPr>
              <a:t> </a:t>
            </a:r>
            <a:r>
              <a:rPr lang="en-US" sz="1100" dirty="0" smtClean="0">
                <a:latin typeface="Times New Roman"/>
                <a:cs typeface="Times New Roman"/>
              </a:rPr>
              <a:t>conserve</a:t>
            </a:r>
            <a:r>
              <a:rPr lang="en-US" sz="1100" spc="-55" dirty="0" smtClean="0">
                <a:latin typeface="Times New Roman"/>
                <a:cs typeface="Times New Roman"/>
              </a:rPr>
              <a:t> </a:t>
            </a:r>
            <a:r>
              <a:rPr lang="en-US" sz="1100" dirty="0" smtClean="0">
                <a:latin typeface="Times New Roman"/>
                <a:cs typeface="Times New Roman"/>
              </a:rPr>
              <a:t>plant</a:t>
            </a:r>
            <a:r>
              <a:rPr lang="en-US" sz="1100" spc="-45" dirty="0" smtClean="0">
                <a:latin typeface="Times New Roman"/>
                <a:cs typeface="Times New Roman"/>
              </a:rPr>
              <a:t> </a:t>
            </a:r>
            <a:r>
              <a:rPr lang="en-US" sz="1100" spc="-25" dirty="0" smtClean="0">
                <a:latin typeface="Times New Roman"/>
                <a:cs typeface="Times New Roman"/>
              </a:rPr>
              <a:t>and </a:t>
            </a:r>
            <a:r>
              <a:rPr lang="en-US" sz="1100" dirty="0" smtClean="0">
                <a:latin typeface="Times New Roman"/>
                <a:cs typeface="Times New Roman"/>
              </a:rPr>
              <a:t>animal</a:t>
            </a:r>
            <a:r>
              <a:rPr lang="en-US" sz="1100" spc="295" dirty="0" smtClean="0">
                <a:latin typeface="Times New Roman"/>
                <a:cs typeface="Times New Roman"/>
              </a:rPr>
              <a:t> </a:t>
            </a:r>
            <a:r>
              <a:rPr lang="en-US" sz="1100" dirty="0" smtClean="0">
                <a:latin typeface="Times New Roman"/>
                <a:cs typeface="Times New Roman"/>
              </a:rPr>
              <a:t>species,</a:t>
            </a:r>
            <a:r>
              <a:rPr lang="en-US" sz="1100" spc="295" dirty="0" smtClean="0">
                <a:latin typeface="Times New Roman"/>
                <a:cs typeface="Times New Roman"/>
              </a:rPr>
              <a:t> </a:t>
            </a:r>
            <a:r>
              <a:rPr lang="en-US" sz="1100" dirty="0" smtClean="0">
                <a:latin typeface="Times New Roman"/>
                <a:cs typeface="Times New Roman"/>
              </a:rPr>
              <a:t>improve</a:t>
            </a:r>
            <a:r>
              <a:rPr lang="en-US" sz="1100" spc="295" dirty="0" smtClean="0">
                <a:latin typeface="Times New Roman"/>
                <a:cs typeface="Times New Roman"/>
              </a:rPr>
              <a:t> </a:t>
            </a:r>
            <a:r>
              <a:rPr lang="en-US" sz="1100" dirty="0" smtClean="0">
                <a:latin typeface="Times New Roman"/>
                <a:cs typeface="Times New Roman"/>
              </a:rPr>
              <a:t>land</a:t>
            </a:r>
            <a:r>
              <a:rPr lang="en-US" sz="1100" spc="295" dirty="0" smtClean="0">
                <a:latin typeface="Times New Roman"/>
                <a:cs typeface="Times New Roman"/>
              </a:rPr>
              <a:t> </a:t>
            </a:r>
            <a:r>
              <a:rPr lang="en-US" sz="1100" dirty="0" smtClean="0">
                <a:latin typeface="Times New Roman"/>
                <a:cs typeface="Times New Roman"/>
              </a:rPr>
              <a:t>and</a:t>
            </a:r>
            <a:r>
              <a:rPr lang="en-US" sz="1100" spc="295" dirty="0" smtClean="0">
                <a:latin typeface="Times New Roman"/>
                <a:cs typeface="Times New Roman"/>
              </a:rPr>
              <a:t> </a:t>
            </a:r>
            <a:r>
              <a:rPr lang="en-US" sz="1100" dirty="0" smtClean="0">
                <a:latin typeface="Times New Roman"/>
                <a:cs typeface="Times New Roman"/>
              </a:rPr>
              <a:t>water</a:t>
            </a:r>
            <a:r>
              <a:rPr lang="en-US" sz="1100" spc="295" dirty="0" smtClean="0">
                <a:latin typeface="Times New Roman"/>
                <a:cs typeface="Times New Roman"/>
              </a:rPr>
              <a:t> </a:t>
            </a:r>
            <a:r>
              <a:rPr lang="en-US" sz="1100" dirty="0" smtClean="0">
                <a:latin typeface="Times New Roman"/>
                <a:cs typeface="Times New Roman"/>
              </a:rPr>
              <a:t>use,</a:t>
            </a:r>
            <a:r>
              <a:rPr lang="en-US" sz="1100" spc="295" dirty="0" smtClean="0">
                <a:latin typeface="Times New Roman"/>
                <a:cs typeface="Times New Roman"/>
              </a:rPr>
              <a:t> </a:t>
            </a:r>
            <a:r>
              <a:rPr lang="en-US" sz="1100" dirty="0" smtClean="0">
                <a:latin typeface="Times New Roman"/>
                <a:cs typeface="Times New Roman"/>
              </a:rPr>
              <a:t>and</a:t>
            </a:r>
            <a:r>
              <a:rPr lang="en-US" sz="1100" spc="300" dirty="0" smtClean="0">
                <a:latin typeface="Times New Roman"/>
                <a:cs typeface="Times New Roman"/>
              </a:rPr>
              <a:t> </a:t>
            </a:r>
            <a:r>
              <a:rPr lang="en-US" sz="1100" dirty="0" smtClean="0">
                <a:latin typeface="Times New Roman"/>
                <a:cs typeface="Times New Roman"/>
              </a:rPr>
              <a:t>protect</a:t>
            </a:r>
            <a:r>
              <a:rPr lang="en-US" sz="1100" spc="295" dirty="0" smtClean="0">
                <a:latin typeface="Times New Roman"/>
                <a:cs typeface="Times New Roman"/>
              </a:rPr>
              <a:t> </a:t>
            </a:r>
            <a:r>
              <a:rPr lang="en-US" sz="1100" dirty="0" smtClean="0">
                <a:latin typeface="Times New Roman"/>
                <a:cs typeface="Times New Roman"/>
              </a:rPr>
              <a:t>forest</a:t>
            </a:r>
            <a:r>
              <a:rPr lang="en-US" sz="1100" spc="300" dirty="0" smtClean="0">
                <a:latin typeface="Times New Roman"/>
                <a:cs typeface="Times New Roman"/>
              </a:rPr>
              <a:t> </a:t>
            </a:r>
            <a:r>
              <a:rPr lang="en-US" sz="1100" dirty="0" smtClean="0">
                <a:latin typeface="Times New Roman"/>
                <a:cs typeface="Times New Roman"/>
              </a:rPr>
              <a:t>tracts</a:t>
            </a:r>
            <a:r>
              <a:rPr lang="en-US" sz="1100" spc="310" dirty="0" smtClean="0">
                <a:latin typeface="Times New Roman"/>
                <a:cs typeface="Times New Roman"/>
              </a:rPr>
              <a:t> </a:t>
            </a:r>
            <a:r>
              <a:rPr lang="en-US" sz="1100" dirty="0" smtClean="0">
                <a:latin typeface="Times New Roman"/>
                <a:cs typeface="Times New Roman"/>
              </a:rPr>
              <a:t>and</a:t>
            </a:r>
            <a:r>
              <a:rPr lang="en-US" sz="1100" spc="300" dirty="0" smtClean="0">
                <a:latin typeface="Times New Roman"/>
                <a:cs typeface="Times New Roman"/>
              </a:rPr>
              <a:t> </a:t>
            </a:r>
            <a:r>
              <a:rPr lang="en-US" sz="1100" spc="-10" dirty="0" smtClean="0">
                <a:latin typeface="Times New Roman"/>
                <a:cs typeface="Times New Roman"/>
              </a:rPr>
              <a:t>green sanctuaries.</a:t>
            </a:r>
            <a:endParaRPr lang="en-US" sz="1100" dirty="0" smtClean="0">
              <a:latin typeface="Times New Roman"/>
              <a:cs typeface="Times New Roman"/>
            </a:endParaRPr>
          </a:p>
          <a:p>
            <a:pPr>
              <a:lnSpc>
                <a:spcPct val="100000"/>
              </a:lnSpc>
              <a:spcBef>
                <a:spcPts val="35"/>
              </a:spcBef>
            </a:pPr>
            <a:endParaRPr lang="en-US" sz="1100" dirty="0" smtClean="0">
              <a:latin typeface="Times New Roman"/>
              <a:cs typeface="Times New Roman"/>
            </a:endParaRPr>
          </a:p>
          <a:p>
            <a:pPr marL="12700" marR="6350" algn="just">
              <a:lnSpc>
                <a:spcPct val="143500"/>
              </a:lnSpc>
              <a:spcBef>
                <a:spcPts val="5"/>
              </a:spcBef>
            </a:pPr>
            <a:r>
              <a:rPr lang="en-US" sz="1100" dirty="0" smtClean="0">
                <a:latin typeface="Times New Roman"/>
                <a:cs typeface="Times New Roman"/>
              </a:rPr>
              <a:t>The</a:t>
            </a:r>
            <a:r>
              <a:rPr lang="en-US" sz="1100" spc="285" dirty="0" smtClean="0">
                <a:latin typeface="Times New Roman"/>
                <a:cs typeface="Times New Roman"/>
              </a:rPr>
              <a:t> </a:t>
            </a:r>
            <a:r>
              <a:rPr lang="en-US" sz="1100" dirty="0" smtClean="0">
                <a:latin typeface="Times New Roman"/>
                <a:cs typeface="Times New Roman"/>
              </a:rPr>
              <a:t>group's</a:t>
            </a:r>
            <a:r>
              <a:rPr lang="en-US" sz="1100" spc="295" dirty="0" smtClean="0">
                <a:latin typeface="Times New Roman"/>
                <a:cs typeface="Times New Roman"/>
              </a:rPr>
              <a:t> </a:t>
            </a:r>
            <a:r>
              <a:rPr lang="en-US" sz="1100" dirty="0" smtClean="0">
                <a:latin typeface="Times New Roman"/>
                <a:cs typeface="Times New Roman"/>
              </a:rPr>
              <a:t>contribution</a:t>
            </a:r>
            <a:r>
              <a:rPr lang="en-US" sz="1100" spc="300" dirty="0" smtClean="0">
                <a:latin typeface="Times New Roman"/>
                <a:cs typeface="Times New Roman"/>
              </a:rPr>
              <a:t> </a:t>
            </a:r>
            <a:r>
              <a:rPr lang="en-US" sz="1100" dirty="0" smtClean="0">
                <a:latin typeface="Times New Roman"/>
                <a:cs typeface="Times New Roman"/>
              </a:rPr>
              <a:t>to</a:t>
            </a:r>
            <a:r>
              <a:rPr lang="en-US" sz="1100" spc="295" dirty="0" smtClean="0">
                <a:latin typeface="Times New Roman"/>
                <a:cs typeface="Times New Roman"/>
              </a:rPr>
              <a:t> </a:t>
            </a:r>
            <a:r>
              <a:rPr lang="en-US" sz="1100" dirty="0" smtClean="0">
                <a:latin typeface="Times New Roman"/>
                <a:cs typeface="Times New Roman"/>
              </a:rPr>
              <a:t>conservation</a:t>
            </a:r>
            <a:r>
              <a:rPr lang="en-US" sz="1100" spc="300" dirty="0" smtClean="0">
                <a:latin typeface="Times New Roman"/>
                <a:cs typeface="Times New Roman"/>
              </a:rPr>
              <a:t> </a:t>
            </a:r>
            <a:r>
              <a:rPr lang="en-US" sz="1100" dirty="0" smtClean="0">
                <a:latin typeface="Times New Roman"/>
                <a:cs typeface="Times New Roman"/>
              </a:rPr>
              <a:t>falls</a:t>
            </a:r>
            <a:r>
              <a:rPr lang="en-US" sz="1100" spc="305" dirty="0" smtClean="0">
                <a:latin typeface="Times New Roman"/>
                <a:cs typeface="Times New Roman"/>
              </a:rPr>
              <a:t> </a:t>
            </a:r>
            <a:r>
              <a:rPr lang="en-US" sz="1100" dirty="0" smtClean="0">
                <a:latin typeface="Times New Roman"/>
                <a:cs typeface="Times New Roman"/>
              </a:rPr>
              <a:t>into</a:t>
            </a:r>
            <a:r>
              <a:rPr lang="en-US" sz="1100" spc="300" dirty="0" smtClean="0">
                <a:latin typeface="Times New Roman"/>
                <a:cs typeface="Times New Roman"/>
              </a:rPr>
              <a:t> </a:t>
            </a:r>
            <a:r>
              <a:rPr lang="en-US" sz="1100" dirty="0" smtClean="0">
                <a:latin typeface="Times New Roman"/>
                <a:cs typeface="Times New Roman"/>
              </a:rPr>
              <a:t>two</a:t>
            </a:r>
            <a:r>
              <a:rPr lang="en-US" sz="1100" spc="295" dirty="0" smtClean="0">
                <a:latin typeface="Times New Roman"/>
                <a:cs typeface="Times New Roman"/>
              </a:rPr>
              <a:t> </a:t>
            </a:r>
            <a:r>
              <a:rPr lang="en-US" sz="1100" dirty="0" smtClean="0">
                <a:latin typeface="Times New Roman"/>
                <a:cs typeface="Times New Roman"/>
              </a:rPr>
              <a:t>categories:</a:t>
            </a:r>
            <a:r>
              <a:rPr lang="en-US" sz="1100" spc="300" dirty="0" smtClean="0">
                <a:latin typeface="Times New Roman"/>
                <a:cs typeface="Times New Roman"/>
              </a:rPr>
              <a:t> </a:t>
            </a:r>
            <a:r>
              <a:rPr lang="en-US" sz="1100" dirty="0" smtClean="0">
                <a:latin typeface="Times New Roman"/>
                <a:cs typeface="Times New Roman"/>
              </a:rPr>
              <a:t>the</a:t>
            </a:r>
            <a:r>
              <a:rPr lang="en-US" sz="1100" spc="300" dirty="0" smtClean="0">
                <a:latin typeface="Times New Roman"/>
                <a:cs typeface="Times New Roman"/>
              </a:rPr>
              <a:t> </a:t>
            </a:r>
            <a:r>
              <a:rPr lang="en-US" sz="1100" dirty="0" smtClean="0">
                <a:latin typeface="Times New Roman"/>
                <a:cs typeface="Times New Roman"/>
              </a:rPr>
              <a:t>efforts</a:t>
            </a:r>
            <a:r>
              <a:rPr lang="en-US" sz="1100" spc="300" dirty="0" smtClean="0">
                <a:latin typeface="Times New Roman"/>
                <a:cs typeface="Times New Roman"/>
              </a:rPr>
              <a:t> </a:t>
            </a:r>
            <a:r>
              <a:rPr lang="en-US" sz="1100" spc="-25" dirty="0" smtClean="0">
                <a:latin typeface="Times New Roman"/>
                <a:cs typeface="Times New Roman"/>
              </a:rPr>
              <a:t>of </a:t>
            </a:r>
            <a:r>
              <a:rPr lang="en-US" sz="1100" dirty="0" smtClean="0">
                <a:latin typeface="Times New Roman"/>
                <a:cs typeface="Times New Roman"/>
              </a:rPr>
              <a:t>different</a:t>
            </a:r>
            <a:r>
              <a:rPr lang="en-US" sz="1100" spc="-20" dirty="0" smtClean="0">
                <a:latin typeface="Times New Roman"/>
                <a:cs typeface="Times New Roman"/>
              </a:rPr>
              <a:t> </a:t>
            </a:r>
            <a:r>
              <a:rPr lang="en-US" sz="1100" dirty="0" smtClean="0">
                <a:latin typeface="Times New Roman"/>
                <a:cs typeface="Times New Roman"/>
              </a:rPr>
              <a:t>Tata</a:t>
            </a:r>
            <a:r>
              <a:rPr lang="en-US" sz="1100" spc="-20" dirty="0" smtClean="0">
                <a:latin typeface="Times New Roman"/>
                <a:cs typeface="Times New Roman"/>
              </a:rPr>
              <a:t> </a:t>
            </a:r>
            <a:r>
              <a:rPr lang="en-US" sz="1100" dirty="0" smtClean="0">
                <a:latin typeface="Times New Roman"/>
                <a:cs typeface="Times New Roman"/>
              </a:rPr>
              <a:t>companies,</a:t>
            </a:r>
            <a:r>
              <a:rPr lang="en-US" sz="1100" spc="-10" dirty="0" smtClean="0">
                <a:latin typeface="Times New Roman"/>
                <a:cs typeface="Times New Roman"/>
              </a:rPr>
              <a:t> </a:t>
            </a:r>
            <a:r>
              <a:rPr lang="en-US" sz="1100" dirty="0" smtClean="0">
                <a:latin typeface="Times New Roman"/>
                <a:cs typeface="Times New Roman"/>
              </a:rPr>
              <a:t>big</a:t>
            </a:r>
            <a:r>
              <a:rPr lang="en-US" sz="1100" spc="-20" dirty="0" smtClean="0">
                <a:latin typeface="Times New Roman"/>
                <a:cs typeface="Times New Roman"/>
              </a:rPr>
              <a:t> </a:t>
            </a:r>
            <a:r>
              <a:rPr lang="en-US" sz="1100" dirty="0" smtClean="0">
                <a:latin typeface="Times New Roman"/>
                <a:cs typeface="Times New Roman"/>
              </a:rPr>
              <a:t>and</a:t>
            </a:r>
            <a:r>
              <a:rPr lang="en-US" sz="1100" spc="-20" dirty="0" smtClean="0">
                <a:latin typeface="Times New Roman"/>
                <a:cs typeface="Times New Roman"/>
              </a:rPr>
              <a:t> </a:t>
            </a:r>
            <a:r>
              <a:rPr lang="en-US" sz="1100" dirty="0" smtClean="0">
                <a:latin typeface="Times New Roman"/>
                <a:cs typeface="Times New Roman"/>
              </a:rPr>
              <a:t>small,</a:t>
            </a:r>
            <a:r>
              <a:rPr lang="en-US" sz="1100" spc="-15" dirty="0" smtClean="0">
                <a:latin typeface="Times New Roman"/>
                <a:cs typeface="Times New Roman"/>
              </a:rPr>
              <a:t> </a:t>
            </a:r>
            <a:r>
              <a:rPr lang="en-US" sz="1100" dirty="0" smtClean="0">
                <a:latin typeface="Times New Roman"/>
                <a:cs typeface="Times New Roman"/>
              </a:rPr>
              <a:t>to</a:t>
            </a:r>
            <a:r>
              <a:rPr lang="en-US" sz="1100" spc="-15" dirty="0" smtClean="0">
                <a:latin typeface="Times New Roman"/>
                <a:cs typeface="Times New Roman"/>
              </a:rPr>
              <a:t> </a:t>
            </a:r>
            <a:r>
              <a:rPr lang="en-US" sz="1100" dirty="0" smtClean="0">
                <a:latin typeface="Times New Roman"/>
                <a:cs typeface="Times New Roman"/>
              </a:rPr>
              <a:t>preserve</a:t>
            </a:r>
            <a:r>
              <a:rPr lang="en-US" sz="1100" spc="-30" dirty="0" smtClean="0">
                <a:latin typeface="Times New Roman"/>
                <a:cs typeface="Times New Roman"/>
              </a:rPr>
              <a:t> </a:t>
            </a:r>
            <a:r>
              <a:rPr lang="en-US" sz="1100" dirty="0" smtClean="0">
                <a:latin typeface="Times New Roman"/>
                <a:cs typeface="Times New Roman"/>
              </a:rPr>
              <a:t>and</a:t>
            </a:r>
            <a:r>
              <a:rPr lang="en-US" sz="1100" spc="-30" dirty="0" smtClean="0">
                <a:latin typeface="Times New Roman"/>
                <a:cs typeface="Times New Roman"/>
              </a:rPr>
              <a:t> </a:t>
            </a:r>
            <a:r>
              <a:rPr lang="en-US" sz="1100" dirty="0" smtClean="0">
                <a:latin typeface="Times New Roman"/>
                <a:cs typeface="Times New Roman"/>
              </a:rPr>
              <a:t>enrich</a:t>
            </a:r>
            <a:r>
              <a:rPr lang="en-US" sz="1100" spc="-25" dirty="0" smtClean="0">
                <a:latin typeface="Times New Roman"/>
                <a:cs typeface="Times New Roman"/>
              </a:rPr>
              <a:t> </a:t>
            </a:r>
            <a:r>
              <a:rPr lang="en-US" sz="1100" dirty="0" smtClean="0">
                <a:latin typeface="Times New Roman"/>
                <a:cs typeface="Times New Roman"/>
              </a:rPr>
              <a:t>the</a:t>
            </a:r>
            <a:r>
              <a:rPr lang="en-US" sz="1100" spc="-25" dirty="0" smtClean="0">
                <a:latin typeface="Times New Roman"/>
                <a:cs typeface="Times New Roman"/>
              </a:rPr>
              <a:t> </a:t>
            </a:r>
            <a:r>
              <a:rPr lang="en-US" sz="1100" spc="-10" dirty="0" smtClean="0">
                <a:latin typeface="Times New Roman"/>
                <a:cs typeface="Times New Roman"/>
              </a:rPr>
              <a:t>environment</a:t>
            </a:r>
            <a:r>
              <a:rPr lang="en-US" sz="1100" spc="-25" dirty="0" smtClean="0">
                <a:latin typeface="Times New Roman"/>
                <a:cs typeface="Times New Roman"/>
              </a:rPr>
              <a:t> </a:t>
            </a:r>
            <a:r>
              <a:rPr lang="en-US" sz="1100" dirty="0" smtClean="0">
                <a:latin typeface="Times New Roman"/>
                <a:cs typeface="Times New Roman"/>
              </a:rPr>
              <a:t>in</a:t>
            </a:r>
            <a:r>
              <a:rPr lang="en-US" sz="1100" spc="-25" dirty="0" smtClean="0">
                <a:latin typeface="Times New Roman"/>
                <a:cs typeface="Times New Roman"/>
              </a:rPr>
              <a:t> and </a:t>
            </a:r>
            <a:r>
              <a:rPr lang="en-US" sz="1100" dirty="0" smtClean="0">
                <a:latin typeface="Times New Roman"/>
                <a:cs typeface="Times New Roman"/>
              </a:rPr>
              <a:t>around</a:t>
            </a:r>
            <a:r>
              <a:rPr lang="en-US" sz="1100" spc="25" dirty="0" smtClean="0">
                <a:latin typeface="Times New Roman"/>
                <a:cs typeface="Times New Roman"/>
              </a:rPr>
              <a:t> </a:t>
            </a:r>
            <a:r>
              <a:rPr lang="en-US" sz="1100" dirty="0" smtClean="0">
                <a:latin typeface="Times New Roman"/>
                <a:cs typeface="Times New Roman"/>
              </a:rPr>
              <a:t>their</a:t>
            </a:r>
            <a:r>
              <a:rPr lang="en-US" sz="1100" spc="40" dirty="0" smtClean="0">
                <a:latin typeface="Times New Roman"/>
                <a:cs typeface="Times New Roman"/>
              </a:rPr>
              <a:t> </a:t>
            </a:r>
            <a:r>
              <a:rPr lang="en-US" sz="1100" dirty="0" smtClean="0">
                <a:latin typeface="Times New Roman"/>
                <a:cs typeface="Times New Roman"/>
              </a:rPr>
              <a:t>areas</a:t>
            </a:r>
            <a:r>
              <a:rPr lang="en-US" sz="1100" spc="40" dirty="0" smtClean="0">
                <a:latin typeface="Times New Roman"/>
                <a:cs typeface="Times New Roman"/>
              </a:rPr>
              <a:t> </a:t>
            </a:r>
            <a:r>
              <a:rPr lang="en-US" sz="1100" dirty="0" smtClean="0">
                <a:latin typeface="Times New Roman"/>
                <a:cs typeface="Times New Roman"/>
              </a:rPr>
              <a:t>of</a:t>
            </a:r>
            <a:r>
              <a:rPr lang="en-US" sz="1100" spc="30" dirty="0" smtClean="0">
                <a:latin typeface="Times New Roman"/>
                <a:cs typeface="Times New Roman"/>
              </a:rPr>
              <a:t> </a:t>
            </a:r>
            <a:r>
              <a:rPr lang="en-US" sz="1100" dirty="0" smtClean="0">
                <a:latin typeface="Times New Roman"/>
                <a:cs typeface="Times New Roman"/>
              </a:rPr>
              <a:t>operation,</a:t>
            </a:r>
            <a:r>
              <a:rPr lang="en-US" sz="1100" spc="40" dirty="0" smtClean="0">
                <a:latin typeface="Times New Roman"/>
                <a:cs typeface="Times New Roman"/>
              </a:rPr>
              <a:t> </a:t>
            </a:r>
            <a:r>
              <a:rPr lang="en-US" sz="1100" dirty="0" smtClean="0">
                <a:latin typeface="Times New Roman"/>
                <a:cs typeface="Times New Roman"/>
              </a:rPr>
              <a:t>and</a:t>
            </a:r>
            <a:r>
              <a:rPr lang="en-US" sz="1100" spc="35" dirty="0" smtClean="0">
                <a:latin typeface="Times New Roman"/>
                <a:cs typeface="Times New Roman"/>
              </a:rPr>
              <a:t> </a:t>
            </a:r>
            <a:r>
              <a:rPr lang="en-US" sz="1100" dirty="0" smtClean="0">
                <a:latin typeface="Times New Roman"/>
                <a:cs typeface="Times New Roman"/>
              </a:rPr>
              <a:t>the</a:t>
            </a:r>
            <a:r>
              <a:rPr lang="en-US" sz="1100" spc="35" dirty="0" smtClean="0">
                <a:latin typeface="Times New Roman"/>
                <a:cs typeface="Times New Roman"/>
              </a:rPr>
              <a:t> </a:t>
            </a:r>
            <a:r>
              <a:rPr lang="en-US" sz="1100" dirty="0" smtClean="0">
                <a:latin typeface="Times New Roman"/>
                <a:cs typeface="Times New Roman"/>
              </a:rPr>
              <a:t>philanthropic</a:t>
            </a:r>
            <a:r>
              <a:rPr lang="en-US" sz="1100" spc="30" dirty="0" smtClean="0">
                <a:latin typeface="Times New Roman"/>
                <a:cs typeface="Times New Roman"/>
              </a:rPr>
              <a:t> </a:t>
            </a:r>
            <a:r>
              <a:rPr lang="en-US" sz="1100" dirty="0" smtClean="0">
                <a:latin typeface="Times New Roman"/>
                <a:cs typeface="Times New Roman"/>
              </a:rPr>
              <a:t>thrust</a:t>
            </a:r>
            <a:r>
              <a:rPr lang="en-US" sz="1100" spc="40" dirty="0" smtClean="0">
                <a:latin typeface="Times New Roman"/>
                <a:cs typeface="Times New Roman"/>
              </a:rPr>
              <a:t> </a:t>
            </a:r>
            <a:r>
              <a:rPr lang="en-US" sz="1100" dirty="0" smtClean="0">
                <a:latin typeface="Times New Roman"/>
                <a:cs typeface="Times New Roman"/>
              </a:rPr>
              <a:t>of</a:t>
            </a:r>
            <a:r>
              <a:rPr lang="en-US" sz="1100" spc="30" dirty="0" smtClean="0">
                <a:latin typeface="Times New Roman"/>
                <a:cs typeface="Times New Roman"/>
              </a:rPr>
              <a:t> </a:t>
            </a:r>
            <a:r>
              <a:rPr lang="en-US" sz="1100" dirty="0" smtClean="0">
                <a:latin typeface="Times New Roman"/>
                <a:cs typeface="Times New Roman"/>
              </a:rPr>
              <a:t>the</a:t>
            </a:r>
            <a:r>
              <a:rPr lang="en-US" sz="1100" spc="35" dirty="0" smtClean="0">
                <a:latin typeface="Times New Roman"/>
                <a:cs typeface="Times New Roman"/>
              </a:rPr>
              <a:t> </a:t>
            </a:r>
            <a:r>
              <a:rPr lang="en-US" sz="1100" dirty="0" smtClean="0">
                <a:latin typeface="Times New Roman"/>
                <a:cs typeface="Times New Roman"/>
              </a:rPr>
              <a:t>Tata</a:t>
            </a:r>
            <a:r>
              <a:rPr lang="en-US" sz="1100" spc="30" dirty="0" smtClean="0">
                <a:latin typeface="Times New Roman"/>
                <a:cs typeface="Times New Roman"/>
              </a:rPr>
              <a:t> </a:t>
            </a:r>
            <a:r>
              <a:rPr lang="en-US" sz="1100" dirty="0" smtClean="0">
                <a:latin typeface="Times New Roman"/>
                <a:cs typeface="Times New Roman"/>
              </a:rPr>
              <a:t>Trusts,</a:t>
            </a:r>
            <a:r>
              <a:rPr lang="en-US" sz="1100" spc="40" dirty="0" smtClean="0">
                <a:latin typeface="Times New Roman"/>
                <a:cs typeface="Times New Roman"/>
              </a:rPr>
              <a:t> </a:t>
            </a:r>
            <a:r>
              <a:rPr lang="en-US" sz="1100" spc="-10" dirty="0" smtClean="0">
                <a:latin typeface="Times New Roman"/>
                <a:cs typeface="Times New Roman"/>
              </a:rPr>
              <a:t>which </a:t>
            </a:r>
            <a:r>
              <a:rPr lang="en-US" sz="1100" dirty="0" smtClean="0">
                <a:latin typeface="Times New Roman"/>
                <a:cs typeface="Times New Roman"/>
              </a:rPr>
              <a:t>support</a:t>
            </a:r>
            <a:r>
              <a:rPr lang="en-US" sz="1100" spc="40" dirty="0" smtClean="0">
                <a:latin typeface="Times New Roman"/>
                <a:cs typeface="Times New Roman"/>
              </a:rPr>
              <a:t> </a:t>
            </a:r>
            <a:r>
              <a:rPr lang="en-US" sz="1100" dirty="0" smtClean="0">
                <a:latin typeface="Times New Roman"/>
                <a:cs typeface="Times New Roman"/>
              </a:rPr>
              <a:t>a</a:t>
            </a:r>
            <a:r>
              <a:rPr lang="en-US" sz="1100" spc="40" dirty="0" smtClean="0">
                <a:latin typeface="Times New Roman"/>
                <a:cs typeface="Times New Roman"/>
              </a:rPr>
              <a:t> </a:t>
            </a:r>
            <a:r>
              <a:rPr lang="en-US" sz="1100" dirty="0" smtClean="0">
                <a:latin typeface="Times New Roman"/>
                <a:cs typeface="Times New Roman"/>
              </a:rPr>
              <a:t>diverse</a:t>
            </a:r>
            <a:r>
              <a:rPr lang="en-US" sz="1100" spc="45" dirty="0" smtClean="0">
                <a:latin typeface="Times New Roman"/>
                <a:cs typeface="Times New Roman"/>
              </a:rPr>
              <a:t> </a:t>
            </a:r>
            <a:r>
              <a:rPr lang="en-US" sz="1100" dirty="0" smtClean="0">
                <a:latin typeface="Times New Roman"/>
                <a:cs typeface="Times New Roman"/>
              </a:rPr>
              <a:t>cluster</a:t>
            </a:r>
            <a:r>
              <a:rPr lang="en-US" sz="1100" spc="50" dirty="0" smtClean="0">
                <a:latin typeface="Times New Roman"/>
                <a:cs typeface="Times New Roman"/>
              </a:rPr>
              <a:t> </a:t>
            </a:r>
            <a:r>
              <a:rPr lang="en-US" sz="1100" dirty="0" smtClean="0">
                <a:latin typeface="Times New Roman"/>
                <a:cs typeface="Times New Roman"/>
              </a:rPr>
              <a:t>of</a:t>
            </a:r>
            <a:r>
              <a:rPr lang="en-US" sz="1100" spc="45" dirty="0" smtClean="0">
                <a:latin typeface="Times New Roman"/>
                <a:cs typeface="Times New Roman"/>
              </a:rPr>
              <a:t> </a:t>
            </a:r>
            <a:r>
              <a:rPr lang="en-US" sz="1100" dirty="0" smtClean="0">
                <a:latin typeface="Times New Roman"/>
                <a:cs typeface="Times New Roman"/>
              </a:rPr>
              <a:t>non-governmental</a:t>
            </a:r>
            <a:r>
              <a:rPr lang="en-US" sz="1100" spc="50" dirty="0" smtClean="0">
                <a:latin typeface="Times New Roman"/>
                <a:cs typeface="Times New Roman"/>
              </a:rPr>
              <a:t> </a:t>
            </a:r>
            <a:r>
              <a:rPr lang="en-US" sz="1100" dirty="0" err="1" smtClean="0">
                <a:latin typeface="Times New Roman"/>
                <a:cs typeface="Times New Roman"/>
              </a:rPr>
              <a:t>organisations</a:t>
            </a:r>
            <a:r>
              <a:rPr lang="en-US" sz="1100" spc="45" dirty="0" smtClean="0">
                <a:latin typeface="Times New Roman"/>
                <a:cs typeface="Times New Roman"/>
              </a:rPr>
              <a:t> </a:t>
            </a:r>
            <a:r>
              <a:rPr lang="en-US" sz="1100" dirty="0" smtClean="0">
                <a:latin typeface="Times New Roman"/>
                <a:cs typeface="Times New Roman"/>
              </a:rPr>
              <a:t>working</a:t>
            </a:r>
            <a:r>
              <a:rPr lang="en-US" sz="1100" spc="50" dirty="0" smtClean="0">
                <a:latin typeface="Times New Roman"/>
                <a:cs typeface="Times New Roman"/>
              </a:rPr>
              <a:t> </a:t>
            </a:r>
            <a:r>
              <a:rPr lang="en-US" sz="1100" dirty="0" smtClean="0">
                <a:latin typeface="Times New Roman"/>
                <a:cs typeface="Times New Roman"/>
              </a:rPr>
              <a:t>in</a:t>
            </a:r>
            <a:r>
              <a:rPr lang="en-US" sz="1100" spc="50" dirty="0" smtClean="0">
                <a:latin typeface="Times New Roman"/>
                <a:cs typeface="Times New Roman"/>
              </a:rPr>
              <a:t> </a:t>
            </a:r>
            <a:r>
              <a:rPr lang="en-US" sz="1100" dirty="0" smtClean="0">
                <a:latin typeface="Times New Roman"/>
                <a:cs typeface="Times New Roman"/>
              </a:rPr>
              <a:t>areas</a:t>
            </a:r>
            <a:r>
              <a:rPr lang="en-US" sz="1100" spc="45" dirty="0" smtClean="0">
                <a:latin typeface="Times New Roman"/>
                <a:cs typeface="Times New Roman"/>
              </a:rPr>
              <a:t> </a:t>
            </a:r>
            <a:r>
              <a:rPr lang="en-US" sz="1100" dirty="0" smtClean="0">
                <a:latin typeface="Times New Roman"/>
                <a:cs typeface="Times New Roman"/>
              </a:rPr>
              <a:t>such</a:t>
            </a:r>
            <a:r>
              <a:rPr lang="en-US" sz="1100" spc="45" dirty="0" smtClean="0">
                <a:latin typeface="Times New Roman"/>
                <a:cs typeface="Times New Roman"/>
              </a:rPr>
              <a:t> </a:t>
            </a:r>
            <a:r>
              <a:rPr lang="en-US" sz="1100" spc="-25" dirty="0" smtClean="0">
                <a:latin typeface="Times New Roman"/>
                <a:cs typeface="Times New Roman"/>
              </a:rPr>
              <a:t>as </a:t>
            </a:r>
            <a:r>
              <a:rPr lang="en-US" sz="1100" dirty="0" smtClean="0">
                <a:latin typeface="Times New Roman"/>
                <a:cs typeface="Times New Roman"/>
              </a:rPr>
              <a:t>the</a:t>
            </a:r>
            <a:r>
              <a:rPr lang="en-US" sz="1100" spc="-10" dirty="0" smtClean="0">
                <a:latin typeface="Times New Roman"/>
                <a:cs typeface="Times New Roman"/>
              </a:rPr>
              <a:t> </a:t>
            </a:r>
            <a:r>
              <a:rPr lang="en-US" sz="1100" dirty="0" smtClean="0">
                <a:latin typeface="Times New Roman"/>
                <a:cs typeface="Times New Roman"/>
              </a:rPr>
              <a:t>management</a:t>
            </a:r>
            <a:r>
              <a:rPr lang="en-US" sz="1100" spc="-5" dirty="0" smtClean="0">
                <a:latin typeface="Times New Roman"/>
                <a:cs typeface="Times New Roman"/>
              </a:rPr>
              <a:t> </a:t>
            </a:r>
            <a:r>
              <a:rPr lang="en-US" sz="1100" dirty="0" smtClean="0">
                <a:latin typeface="Times New Roman"/>
                <a:cs typeface="Times New Roman"/>
              </a:rPr>
              <a:t>of</a:t>
            </a:r>
            <a:r>
              <a:rPr lang="en-US" sz="1100" spc="-10" dirty="0" smtClean="0">
                <a:latin typeface="Times New Roman"/>
                <a:cs typeface="Times New Roman"/>
              </a:rPr>
              <a:t> </a:t>
            </a:r>
            <a:r>
              <a:rPr lang="en-US" sz="1100" dirty="0" smtClean="0">
                <a:latin typeface="Times New Roman"/>
                <a:cs typeface="Times New Roman"/>
              </a:rPr>
              <a:t>natural</a:t>
            </a:r>
            <a:r>
              <a:rPr lang="en-US" sz="1100" spc="-10" dirty="0" smtClean="0">
                <a:latin typeface="Times New Roman"/>
                <a:cs typeface="Times New Roman"/>
              </a:rPr>
              <a:t> </a:t>
            </a:r>
            <a:r>
              <a:rPr lang="en-US" sz="1100" dirty="0" smtClean="0">
                <a:latin typeface="Times New Roman"/>
                <a:cs typeface="Times New Roman"/>
              </a:rPr>
              <a:t>resources,</a:t>
            </a:r>
            <a:r>
              <a:rPr lang="en-US" sz="1100" spc="-5" dirty="0" smtClean="0">
                <a:latin typeface="Times New Roman"/>
                <a:cs typeface="Times New Roman"/>
              </a:rPr>
              <a:t> </a:t>
            </a:r>
            <a:r>
              <a:rPr lang="en-US" sz="1100" dirty="0" smtClean="0">
                <a:latin typeface="Times New Roman"/>
                <a:cs typeface="Times New Roman"/>
              </a:rPr>
              <a:t>community</a:t>
            </a:r>
            <a:r>
              <a:rPr lang="en-US" sz="1100" spc="-5" dirty="0" smtClean="0">
                <a:latin typeface="Times New Roman"/>
                <a:cs typeface="Times New Roman"/>
              </a:rPr>
              <a:t> </a:t>
            </a:r>
            <a:r>
              <a:rPr lang="en-US" sz="1100" dirty="0" smtClean="0">
                <a:latin typeface="Times New Roman"/>
                <a:cs typeface="Times New Roman"/>
              </a:rPr>
              <a:t>development</a:t>
            </a:r>
            <a:r>
              <a:rPr lang="en-US" sz="1100" spc="-10" dirty="0" smtClean="0">
                <a:latin typeface="Times New Roman"/>
                <a:cs typeface="Times New Roman"/>
              </a:rPr>
              <a:t> </a:t>
            </a:r>
            <a:r>
              <a:rPr lang="en-US" sz="1100" dirty="0" smtClean="0">
                <a:latin typeface="Times New Roman"/>
                <a:cs typeface="Times New Roman"/>
              </a:rPr>
              <a:t>and</a:t>
            </a:r>
            <a:r>
              <a:rPr lang="en-US" sz="1100" spc="-5" dirty="0" smtClean="0">
                <a:latin typeface="Times New Roman"/>
                <a:cs typeface="Times New Roman"/>
              </a:rPr>
              <a:t> </a:t>
            </a:r>
            <a:r>
              <a:rPr lang="en-US" sz="1100" spc="-10" dirty="0" smtClean="0">
                <a:latin typeface="Times New Roman"/>
                <a:cs typeface="Times New Roman"/>
              </a:rPr>
              <a:t>livelihoods.</a:t>
            </a:r>
            <a:endParaRPr lang="en-US" sz="1100" dirty="0" smtClean="0">
              <a:latin typeface="Times New Roman"/>
              <a:cs typeface="Times New Roman"/>
            </a:endParaRPr>
          </a:p>
          <a:p>
            <a:endParaRPr lang="en-US" sz="11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0" dirty="0" smtClean="0">
                <a:latin typeface="Times New Roman"/>
                <a:cs typeface="Times New Roman"/>
              </a:rPr>
              <a:t>Conclusion:</a:t>
            </a:r>
            <a:endParaRPr lang="en-US" dirty="0"/>
          </a:p>
        </p:txBody>
      </p:sp>
      <p:sp>
        <p:nvSpPr>
          <p:cNvPr id="3" name="Content Placeholder 2"/>
          <p:cNvSpPr>
            <a:spLocks noGrp="1"/>
          </p:cNvSpPr>
          <p:nvPr>
            <p:ph idx="1"/>
          </p:nvPr>
        </p:nvSpPr>
        <p:spPr/>
        <p:txBody>
          <a:bodyPr>
            <a:normAutofit/>
          </a:bodyPr>
          <a:lstStyle/>
          <a:p>
            <a:pPr marL="12700">
              <a:lnSpc>
                <a:spcPct val="100000"/>
              </a:lnSpc>
            </a:pPr>
            <a:r>
              <a:rPr lang="en-US" sz="1100" dirty="0" smtClean="0">
                <a:latin typeface="Times New Roman"/>
                <a:cs typeface="Times New Roman"/>
              </a:rPr>
              <a:t>Tata</a:t>
            </a:r>
            <a:r>
              <a:rPr lang="en-US" sz="1100" spc="-25" dirty="0" smtClean="0">
                <a:latin typeface="Times New Roman"/>
                <a:cs typeface="Times New Roman"/>
              </a:rPr>
              <a:t> </a:t>
            </a:r>
            <a:r>
              <a:rPr lang="en-US" sz="1100" dirty="0" smtClean="0">
                <a:latin typeface="Times New Roman"/>
                <a:cs typeface="Times New Roman"/>
              </a:rPr>
              <a:t>motors</a:t>
            </a:r>
            <a:r>
              <a:rPr lang="en-US" sz="1100" spc="-20" dirty="0" smtClean="0">
                <a:latin typeface="Times New Roman"/>
                <a:cs typeface="Times New Roman"/>
              </a:rPr>
              <a:t> </a:t>
            </a:r>
            <a:r>
              <a:rPr lang="en-US" sz="1100" dirty="0" smtClean="0">
                <a:latin typeface="Times New Roman"/>
                <a:cs typeface="Times New Roman"/>
              </a:rPr>
              <a:t>is</a:t>
            </a:r>
            <a:r>
              <a:rPr lang="en-US" sz="1100" spc="-15" dirty="0" smtClean="0">
                <a:latin typeface="Times New Roman"/>
                <a:cs typeface="Times New Roman"/>
              </a:rPr>
              <a:t> </a:t>
            </a:r>
            <a:r>
              <a:rPr lang="en-US" sz="1100" dirty="0" smtClean="0">
                <a:latin typeface="Times New Roman"/>
                <a:cs typeface="Times New Roman"/>
              </a:rPr>
              <a:t>market</a:t>
            </a:r>
            <a:r>
              <a:rPr lang="en-US" sz="1100" spc="-20" dirty="0" smtClean="0">
                <a:latin typeface="Times New Roman"/>
                <a:cs typeface="Times New Roman"/>
              </a:rPr>
              <a:t> </a:t>
            </a:r>
            <a:r>
              <a:rPr lang="en-US" sz="1100" dirty="0" smtClean="0">
                <a:latin typeface="Times New Roman"/>
                <a:cs typeface="Times New Roman"/>
              </a:rPr>
              <a:t>leader</a:t>
            </a:r>
            <a:r>
              <a:rPr lang="en-US" sz="1100" spc="-25" dirty="0" smtClean="0">
                <a:latin typeface="Times New Roman"/>
                <a:cs typeface="Times New Roman"/>
              </a:rPr>
              <a:t> </a:t>
            </a:r>
            <a:r>
              <a:rPr lang="en-US" sz="1100" dirty="0" smtClean="0">
                <a:latin typeface="Times New Roman"/>
                <a:cs typeface="Times New Roman"/>
              </a:rPr>
              <a:t>in</a:t>
            </a:r>
            <a:r>
              <a:rPr lang="en-US" sz="1100" spc="-15" dirty="0" smtClean="0">
                <a:latin typeface="Times New Roman"/>
                <a:cs typeface="Times New Roman"/>
              </a:rPr>
              <a:t> </a:t>
            </a:r>
            <a:r>
              <a:rPr lang="en-US" sz="1100" dirty="0" smtClean="0">
                <a:latin typeface="Times New Roman"/>
                <a:cs typeface="Times New Roman"/>
              </a:rPr>
              <a:t>automobile</a:t>
            </a:r>
            <a:r>
              <a:rPr lang="en-US" sz="1100" spc="-25" dirty="0" smtClean="0">
                <a:latin typeface="Times New Roman"/>
                <a:cs typeface="Times New Roman"/>
              </a:rPr>
              <a:t> </a:t>
            </a:r>
            <a:r>
              <a:rPr lang="en-US" sz="1100" dirty="0" smtClean="0">
                <a:latin typeface="Times New Roman"/>
                <a:cs typeface="Times New Roman"/>
              </a:rPr>
              <a:t>industry.</a:t>
            </a:r>
            <a:r>
              <a:rPr lang="en-US" sz="1100" spc="-25" dirty="0" smtClean="0">
                <a:latin typeface="Times New Roman"/>
                <a:cs typeface="Times New Roman"/>
              </a:rPr>
              <a:t> </a:t>
            </a:r>
            <a:r>
              <a:rPr lang="en-US" sz="1100" dirty="0" smtClean="0">
                <a:latin typeface="Times New Roman"/>
                <a:cs typeface="Times New Roman"/>
              </a:rPr>
              <a:t>Tata</a:t>
            </a:r>
            <a:r>
              <a:rPr lang="en-US" sz="1100" spc="-20" dirty="0" smtClean="0">
                <a:latin typeface="Times New Roman"/>
                <a:cs typeface="Times New Roman"/>
              </a:rPr>
              <a:t> </a:t>
            </a:r>
            <a:r>
              <a:rPr lang="en-US" sz="1100" dirty="0" smtClean="0">
                <a:latin typeface="Times New Roman"/>
                <a:cs typeface="Times New Roman"/>
              </a:rPr>
              <a:t>motors</a:t>
            </a:r>
            <a:r>
              <a:rPr lang="en-US" sz="1100" spc="-20" dirty="0" smtClean="0">
                <a:latin typeface="Times New Roman"/>
                <a:cs typeface="Times New Roman"/>
              </a:rPr>
              <a:t> </a:t>
            </a:r>
            <a:r>
              <a:rPr lang="en-US" sz="1100" dirty="0" smtClean="0">
                <a:latin typeface="Times New Roman"/>
                <a:cs typeface="Times New Roman"/>
              </a:rPr>
              <a:t>is</a:t>
            </a:r>
            <a:r>
              <a:rPr lang="en-US" sz="1100" spc="-20" dirty="0" smtClean="0">
                <a:latin typeface="Times New Roman"/>
                <a:cs typeface="Times New Roman"/>
              </a:rPr>
              <a:t> </a:t>
            </a:r>
            <a:r>
              <a:rPr lang="en-US" sz="1100" dirty="0" smtClean="0">
                <a:latin typeface="Times New Roman"/>
                <a:cs typeface="Times New Roman"/>
              </a:rPr>
              <a:t>well</a:t>
            </a:r>
            <a:r>
              <a:rPr lang="en-US" sz="1100" spc="-15" dirty="0" smtClean="0">
                <a:latin typeface="Times New Roman"/>
                <a:cs typeface="Times New Roman"/>
              </a:rPr>
              <a:t> </a:t>
            </a:r>
            <a:r>
              <a:rPr lang="en-US" sz="1100" dirty="0" smtClean="0">
                <a:latin typeface="Times New Roman"/>
                <a:cs typeface="Times New Roman"/>
              </a:rPr>
              <a:t>known</a:t>
            </a:r>
            <a:r>
              <a:rPr lang="en-US" sz="1100" spc="-5" dirty="0" smtClean="0">
                <a:latin typeface="Times New Roman"/>
                <a:cs typeface="Times New Roman"/>
              </a:rPr>
              <a:t> </a:t>
            </a:r>
            <a:r>
              <a:rPr lang="en-US" sz="1100" spc="-10" dirty="0" smtClean="0">
                <a:latin typeface="Times New Roman"/>
                <a:cs typeface="Times New Roman"/>
              </a:rPr>
              <a:t>Indian </a:t>
            </a:r>
            <a:r>
              <a:rPr lang="en-US" sz="1100" dirty="0" smtClean="0">
                <a:latin typeface="Times New Roman"/>
                <a:cs typeface="Times New Roman"/>
              </a:rPr>
              <a:t>brand</a:t>
            </a:r>
            <a:r>
              <a:rPr lang="en-US" sz="1100" spc="80" dirty="0" smtClean="0">
                <a:latin typeface="Times New Roman"/>
                <a:cs typeface="Times New Roman"/>
              </a:rPr>
              <a:t> </a:t>
            </a:r>
            <a:r>
              <a:rPr lang="en-US" sz="1100" dirty="0" smtClean="0">
                <a:latin typeface="Times New Roman"/>
                <a:cs typeface="Times New Roman"/>
              </a:rPr>
              <a:t>known</a:t>
            </a:r>
            <a:r>
              <a:rPr lang="en-US" sz="1100" spc="80" dirty="0" smtClean="0">
                <a:latin typeface="Times New Roman"/>
                <a:cs typeface="Times New Roman"/>
              </a:rPr>
              <a:t> </a:t>
            </a:r>
            <a:r>
              <a:rPr lang="en-US" sz="1100" dirty="0" smtClean="0">
                <a:latin typeface="Times New Roman"/>
                <a:cs typeface="Times New Roman"/>
              </a:rPr>
              <a:t>for</a:t>
            </a:r>
            <a:r>
              <a:rPr lang="en-US" sz="1100" spc="75" dirty="0" smtClean="0">
                <a:latin typeface="Times New Roman"/>
                <a:cs typeface="Times New Roman"/>
              </a:rPr>
              <a:t> </a:t>
            </a:r>
            <a:r>
              <a:rPr lang="en-US" sz="1100" dirty="0" smtClean="0">
                <a:latin typeface="Times New Roman"/>
                <a:cs typeface="Times New Roman"/>
              </a:rPr>
              <a:t>its</a:t>
            </a:r>
            <a:r>
              <a:rPr lang="en-US" sz="1100" spc="85" dirty="0" smtClean="0">
                <a:latin typeface="Times New Roman"/>
                <a:cs typeface="Times New Roman"/>
              </a:rPr>
              <a:t> </a:t>
            </a:r>
            <a:r>
              <a:rPr lang="en-US" sz="1100" dirty="0" smtClean="0">
                <a:latin typeface="Times New Roman"/>
                <a:cs typeface="Times New Roman"/>
              </a:rPr>
              <a:t>quality,</a:t>
            </a:r>
            <a:r>
              <a:rPr lang="en-US" sz="1100" spc="80" dirty="0" smtClean="0">
                <a:latin typeface="Times New Roman"/>
                <a:cs typeface="Times New Roman"/>
              </a:rPr>
              <a:t> </a:t>
            </a:r>
            <a:r>
              <a:rPr lang="en-US" sz="1100" dirty="0" smtClean="0">
                <a:latin typeface="Times New Roman"/>
                <a:cs typeface="Times New Roman"/>
              </a:rPr>
              <a:t>reliability</a:t>
            </a:r>
            <a:r>
              <a:rPr lang="en-US" sz="1100" spc="80" dirty="0" smtClean="0">
                <a:latin typeface="Times New Roman"/>
                <a:cs typeface="Times New Roman"/>
              </a:rPr>
              <a:t> </a:t>
            </a:r>
            <a:r>
              <a:rPr lang="en-US" sz="1100" dirty="0" smtClean="0">
                <a:latin typeface="Times New Roman"/>
                <a:cs typeface="Times New Roman"/>
              </a:rPr>
              <a:t>and</a:t>
            </a:r>
            <a:r>
              <a:rPr lang="en-US" sz="1100" spc="80" dirty="0" smtClean="0">
                <a:latin typeface="Times New Roman"/>
                <a:cs typeface="Times New Roman"/>
              </a:rPr>
              <a:t> </a:t>
            </a:r>
            <a:r>
              <a:rPr lang="en-US" sz="1100" dirty="0" smtClean="0">
                <a:latin typeface="Times New Roman"/>
                <a:cs typeface="Times New Roman"/>
              </a:rPr>
              <a:t>safety</a:t>
            </a:r>
            <a:r>
              <a:rPr lang="en-US" sz="1100" spc="80" dirty="0" smtClean="0">
                <a:latin typeface="Times New Roman"/>
                <a:cs typeface="Times New Roman"/>
              </a:rPr>
              <a:t> </a:t>
            </a:r>
            <a:r>
              <a:rPr lang="en-US" sz="1100" dirty="0" smtClean="0">
                <a:latin typeface="Times New Roman"/>
                <a:cs typeface="Times New Roman"/>
              </a:rPr>
              <a:t>of</a:t>
            </a:r>
            <a:r>
              <a:rPr lang="en-US" sz="1100" spc="75" dirty="0" smtClean="0">
                <a:latin typeface="Times New Roman"/>
                <a:cs typeface="Times New Roman"/>
              </a:rPr>
              <a:t> </a:t>
            </a:r>
            <a:r>
              <a:rPr lang="en-US" sz="1100" dirty="0" smtClean="0">
                <a:latin typeface="Times New Roman"/>
                <a:cs typeface="Times New Roman"/>
              </a:rPr>
              <a:t>its</a:t>
            </a:r>
            <a:r>
              <a:rPr lang="en-US" sz="1100" spc="85" dirty="0" smtClean="0">
                <a:latin typeface="Times New Roman"/>
                <a:cs typeface="Times New Roman"/>
              </a:rPr>
              <a:t> </a:t>
            </a:r>
            <a:r>
              <a:rPr lang="en-US" sz="1100" dirty="0" smtClean="0">
                <a:latin typeface="Times New Roman"/>
                <a:cs typeface="Times New Roman"/>
              </a:rPr>
              <a:t>vehicles.</a:t>
            </a:r>
            <a:r>
              <a:rPr lang="en-US" sz="1100" spc="85" dirty="0" smtClean="0">
                <a:latin typeface="Times New Roman"/>
                <a:cs typeface="Times New Roman"/>
              </a:rPr>
              <a:t> </a:t>
            </a:r>
            <a:r>
              <a:rPr lang="en-US" sz="1100" dirty="0" smtClean="0">
                <a:latin typeface="Times New Roman"/>
                <a:cs typeface="Times New Roman"/>
              </a:rPr>
              <a:t>Tata</a:t>
            </a:r>
            <a:r>
              <a:rPr lang="en-US" sz="1100" spc="85" dirty="0" smtClean="0">
                <a:latin typeface="Times New Roman"/>
                <a:cs typeface="Times New Roman"/>
              </a:rPr>
              <a:t> </a:t>
            </a:r>
            <a:r>
              <a:rPr lang="en-US" sz="1100" dirty="0" smtClean="0">
                <a:latin typeface="Times New Roman"/>
                <a:cs typeface="Times New Roman"/>
              </a:rPr>
              <a:t>motors</a:t>
            </a:r>
            <a:r>
              <a:rPr lang="en-US" sz="1100" spc="85" dirty="0" smtClean="0">
                <a:latin typeface="Times New Roman"/>
                <a:cs typeface="Times New Roman"/>
              </a:rPr>
              <a:t> </a:t>
            </a:r>
            <a:r>
              <a:rPr lang="en-US" sz="1100" dirty="0" smtClean="0">
                <a:latin typeface="Times New Roman"/>
                <a:cs typeface="Times New Roman"/>
              </a:rPr>
              <a:t>is</a:t>
            </a:r>
            <a:r>
              <a:rPr lang="en-US" sz="1100" spc="85" dirty="0" smtClean="0">
                <a:latin typeface="Times New Roman"/>
                <a:cs typeface="Times New Roman"/>
              </a:rPr>
              <a:t> </a:t>
            </a:r>
            <a:r>
              <a:rPr lang="en-US" sz="1100" spc="-20" dirty="0" smtClean="0">
                <a:latin typeface="Times New Roman"/>
                <a:cs typeface="Times New Roman"/>
              </a:rPr>
              <a:t>also </a:t>
            </a:r>
            <a:r>
              <a:rPr lang="en-US" sz="1100" dirty="0" smtClean="0">
                <a:latin typeface="Times New Roman"/>
                <a:cs typeface="Times New Roman"/>
              </a:rPr>
              <a:t>known</a:t>
            </a:r>
            <a:r>
              <a:rPr lang="en-US" sz="1100" spc="85" dirty="0" smtClean="0">
                <a:latin typeface="Times New Roman"/>
                <a:cs typeface="Times New Roman"/>
              </a:rPr>
              <a:t> </a:t>
            </a:r>
            <a:r>
              <a:rPr lang="en-US" sz="1100" dirty="0" smtClean="0">
                <a:latin typeface="Times New Roman"/>
                <a:cs typeface="Times New Roman"/>
              </a:rPr>
              <a:t>for</a:t>
            </a:r>
            <a:r>
              <a:rPr lang="en-US" sz="1100" spc="95" dirty="0" smtClean="0">
                <a:latin typeface="Times New Roman"/>
                <a:cs typeface="Times New Roman"/>
              </a:rPr>
              <a:t> </a:t>
            </a:r>
            <a:r>
              <a:rPr lang="en-US" sz="1100" dirty="0" smtClean="0">
                <a:latin typeface="Times New Roman"/>
                <a:cs typeface="Times New Roman"/>
              </a:rPr>
              <a:t>its</a:t>
            </a:r>
            <a:r>
              <a:rPr lang="en-US" sz="1100" spc="105" dirty="0" smtClean="0">
                <a:latin typeface="Times New Roman"/>
                <a:cs typeface="Times New Roman"/>
              </a:rPr>
              <a:t> </a:t>
            </a:r>
            <a:r>
              <a:rPr lang="en-US" sz="1100" dirty="0" smtClean="0">
                <a:latin typeface="Times New Roman"/>
                <a:cs typeface="Times New Roman"/>
              </a:rPr>
              <a:t>good</a:t>
            </a:r>
            <a:r>
              <a:rPr lang="en-US" sz="1100" spc="114" dirty="0" smtClean="0">
                <a:latin typeface="Times New Roman"/>
                <a:cs typeface="Times New Roman"/>
              </a:rPr>
              <a:t> </a:t>
            </a:r>
            <a:r>
              <a:rPr lang="en-US" sz="1100" dirty="0" smtClean="0">
                <a:latin typeface="Times New Roman"/>
                <a:cs typeface="Times New Roman"/>
              </a:rPr>
              <a:t>reason</a:t>
            </a:r>
            <a:r>
              <a:rPr lang="en-US" sz="1100" spc="105" dirty="0" smtClean="0">
                <a:latin typeface="Times New Roman"/>
                <a:cs typeface="Times New Roman"/>
              </a:rPr>
              <a:t> </a:t>
            </a:r>
            <a:r>
              <a:rPr lang="en-US" sz="1100" dirty="0" smtClean="0">
                <a:latin typeface="Times New Roman"/>
                <a:cs typeface="Times New Roman"/>
              </a:rPr>
              <a:t>by</a:t>
            </a:r>
            <a:r>
              <a:rPr lang="en-US" sz="1100" spc="105" dirty="0" smtClean="0">
                <a:latin typeface="Times New Roman"/>
                <a:cs typeface="Times New Roman"/>
              </a:rPr>
              <a:t> </a:t>
            </a:r>
            <a:r>
              <a:rPr lang="en-US" sz="1100" dirty="0" smtClean="0">
                <a:latin typeface="Times New Roman"/>
                <a:cs typeface="Times New Roman"/>
              </a:rPr>
              <a:t>providing</a:t>
            </a:r>
            <a:r>
              <a:rPr lang="en-US" sz="1100" spc="105" dirty="0" smtClean="0">
                <a:latin typeface="Times New Roman"/>
                <a:cs typeface="Times New Roman"/>
              </a:rPr>
              <a:t> </a:t>
            </a:r>
            <a:r>
              <a:rPr lang="en-US" sz="1100" dirty="0" smtClean="0">
                <a:latin typeface="Times New Roman"/>
                <a:cs typeface="Times New Roman"/>
              </a:rPr>
              <a:t>financial</a:t>
            </a:r>
            <a:r>
              <a:rPr lang="en-US" sz="1100" spc="105" dirty="0" smtClean="0">
                <a:latin typeface="Times New Roman"/>
                <a:cs typeface="Times New Roman"/>
              </a:rPr>
              <a:t> </a:t>
            </a:r>
            <a:r>
              <a:rPr lang="en-US" sz="1100" dirty="0" smtClean="0">
                <a:latin typeface="Times New Roman"/>
                <a:cs typeface="Times New Roman"/>
              </a:rPr>
              <a:t>help</a:t>
            </a:r>
            <a:r>
              <a:rPr lang="en-US" sz="1100" spc="105" dirty="0" smtClean="0">
                <a:latin typeface="Times New Roman"/>
                <a:cs typeface="Times New Roman"/>
              </a:rPr>
              <a:t> </a:t>
            </a:r>
            <a:r>
              <a:rPr lang="en-US" sz="1100" dirty="0" smtClean="0">
                <a:latin typeface="Times New Roman"/>
                <a:cs typeface="Times New Roman"/>
              </a:rPr>
              <a:t>to</a:t>
            </a:r>
            <a:r>
              <a:rPr lang="en-US" sz="1100" spc="105" dirty="0" smtClean="0">
                <a:latin typeface="Times New Roman"/>
                <a:cs typeface="Times New Roman"/>
              </a:rPr>
              <a:t> </a:t>
            </a:r>
            <a:r>
              <a:rPr lang="en-US" sz="1100" dirty="0" smtClean="0">
                <a:latin typeface="Times New Roman"/>
                <a:cs typeface="Times New Roman"/>
              </a:rPr>
              <a:t>NGO’s,</a:t>
            </a:r>
            <a:r>
              <a:rPr lang="en-US" sz="1100" spc="100" dirty="0" smtClean="0">
                <a:latin typeface="Times New Roman"/>
                <a:cs typeface="Times New Roman"/>
              </a:rPr>
              <a:t> </a:t>
            </a:r>
            <a:r>
              <a:rPr lang="en-US" sz="1100" dirty="0" smtClean="0">
                <a:latin typeface="Times New Roman"/>
                <a:cs typeface="Times New Roman"/>
              </a:rPr>
              <a:t>trusts,</a:t>
            </a:r>
            <a:r>
              <a:rPr lang="en-US" sz="1100" spc="114" dirty="0" smtClean="0">
                <a:latin typeface="Times New Roman"/>
                <a:cs typeface="Times New Roman"/>
              </a:rPr>
              <a:t> </a:t>
            </a:r>
            <a:r>
              <a:rPr lang="en-US" sz="1100" spc="-10" dirty="0" smtClean="0">
                <a:latin typeface="Times New Roman"/>
                <a:cs typeface="Times New Roman"/>
              </a:rPr>
              <a:t>educational institute</a:t>
            </a:r>
            <a:r>
              <a:rPr lang="en-US" sz="1100" spc="-65" dirty="0" smtClean="0">
                <a:latin typeface="Times New Roman"/>
                <a:cs typeface="Times New Roman"/>
              </a:rPr>
              <a:t> </a:t>
            </a:r>
            <a:r>
              <a:rPr lang="en-US" sz="1100" dirty="0" smtClean="0">
                <a:latin typeface="Times New Roman"/>
                <a:cs typeface="Times New Roman"/>
              </a:rPr>
              <a:t>and</a:t>
            </a:r>
            <a:r>
              <a:rPr lang="en-US" sz="1100" spc="-60" dirty="0" smtClean="0">
                <a:latin typeface="Times New Roman"/>
                <a:cs typeface="Times New Roman"/>
              </a:rPr>
              <a:t> </a:t>
            </a:r>
            <a:r>
              <a:rPr lang="en-US" sz="1100" dirty="0" smtClean="0">
                <a:latin typeface="Times New Roman"/>
                <a:cs typeface="Times New Roman"/>
              </a:rPr>
              <a:t>monetary</a:t>
            </a:r>
            <a:r>
              <a:rPr lang="en-US" sz="1100" spc="-60" dirty="0" smtClean="0">
                <a:latin typeface="Times New Roman"/>
                <a:cs typeface="Times New Roman"/>
              </a:rPr>
              <a:t> </a:t>
            </a:r>
            <a:r>
              <a:rPr lang="en-US" sz="1100" dirty="0" smtClean="0">
                <a:latin typeface="Times New Roman"/>
                <a:cs typeface="Times New Roman"/>
              </a:rPr>
              <a:t>help</a:t>
            </a:r>
            <a:r>
              <a:rPr lang="en-US" sz="1100" spc="-60" dirty="0" smtClean="0">
                <a:latin typeface="Times New Roman"/>
                <a:cs typeface="Times New Roman"/>
              </a:rPr>
              <a:t> </a:t>
            </a:r>
            <a:r>
              <a:rPr lang="en-US" sz="1100" dirty="0" smtClean="0">
                <a:latin typeface="Times New Roman"/>
                <a:cs typeface="Times New Roman"/>
              </a:rPr>
              <a:t>to</a:t>
            </a:r>
            <a:r>
              <a:rPr lang="en-US" sz="1100" spc="-60" dirty="0" smtClean="0">
                <a:latin typeface="Times New Roman"/>
                <a:cs typeface="Times New Roman"/>
              </a:rPr>
              <a:t> </a:t>
            </a:r>
            <a:r>
              <a:rPr lang="en-US" sz="1100" dirty="0" smtClean="0">
                <a:latin typeface="Times New Roman"/>
                <a:cs typeface="Times New Roman"/>
              </a:rPr>
              <a:t>needy</a:t>
            </a:r>
            <a:r>
              <a:rPr lang="en-US" sz="1100" spc="-55" dirty="0" smtClean="0">
                <a:latin typeface="Times New Roman"/>
                <a:cs typeface="Times New Roman"/>
              </a:rPr>
              <a:t> </a:t>
            </a:r>
            <a:r>
              <a:rPr lang="en-US" sz="1100" dirty="0" smtClean="0">
                <a:latin typeface="Times New Roman"/>
                <a:cs typeface="Times New Roman"/>
              </a:rPr>
              <a:t>students</a:t>
            </a:r>
            <a:r>
              <a:rPr lang="en-US" sz="1100" spc="-60" dirty="0" smtClean="0">
                <a:latin typeface="Times New Roman"/>
                <a:cs typeface="Times New Roman"/>
              </a:rPr>
              <a:t> </a:t>
            </a:r>
            <a:r>
              <a:rPr lang="en-US" sz="1100" dirty="0" smtClean="0">
                <a:latin typeface="Times New Roman"/>
                <a:cs typeface="Times New Roman"/>
              </a:rPr>
              <a:t>by</a:t>
            </a:r>
            <a:r>
              <a:rPr lang="en-US" sz="1100" spc="-50" dirty="0" smtClean="0">
                <a:latin typeface="Times New Roman"/>
                <a:cs typeface="Times New Roman"/>
              </a:rPr>
              <a:t> </a:t>
            </a:r>
            <a:r>
              <a:rPr lang="en-US" sz="1100" dirty="0" smtClean="0">
                <a:latin typeface="Times New Roman"/>
                <a:cs typeface="Times New Roman"/>
              </a:rPr>
              <a:t>providing</a:t>
            </a:r>
            <a:r>
              <a:rPr lang="en-US" sz="1100" spc="-55" dirty="0" smtClean="0">
                <a:latin typeface="Times New Roman"/>
                <a:cs typeface="Times New Roman"/>
              </a:rPr>
              <a:t> </a:t>
            </a:r>
            <a:r>
              <a:rPr lang="en-US" sz="1100" dirty="0" smtClean="0">
                <a:latin typeface="Times New Roman"/>
                <a:cs typeface="Times New Roman"/>
              </a:rPr>
              <a:t>scholarship.</a:t>
            </a:r>
            <a:r>
              <a:rPr lang="en-US" sz="1100" spc="-40" dirty="0" smtClean="0">
                <a:latin typeface="Times New Roman"/>
                <a:cs typeface="Times New Roman"/>
              </a:rPr>
              <a:t> </a:t>
            </a:r>
            <a:r>
              <a:rPr lang="en-US" sz="1100" dirty="0" smtClean="0">
                <a:latin typeface="Times New Roman"/>
                <a:cs typeface="Times New Roman"/>
              </a:rPr>
              <a:t>Tata</a:t>
            </a:r>
            <a:r>
              <a:rPr lang="en-US" sz="1100" spc="-55" dirty="0" smtClean="0">
                <a:latin typeface="Times New Roman"/>
                <a:cs typeface="Times New Roman"/>
              </a:rPr>
              <a:t> </a:t>
            </a:r>
            <a:r>
              <a:rPr lang="en-US" sz="1100" dirty="0" smtClean="0">
                <a:latin typeface="Times New Roman"/>
                <a:cs typeface="Times New Roman"/>
              </a:rPr>
              <a:t>has</a:t>
            </a:r>
            <a:r>
              <a:rPr lang="en-US" sz="1100" spc="-55" dirty="0" smtClean="0">
                <a:latin typeface="Times New Roman"/>
                <a:cs typeface="Times New Roman"/>
              </a:rPr>
              <a:t> </a:t>
            </a:r>
            <a:r>
              <a:rPr lang="en-US" sz="1100" dirty="0" smtClean="0">
                <a:latin typeface="Times New Roman"/>
                <a:cs typeface="Times New Roman"/>
              </a:rPr>
              <a:t>its</a:t>
            </a:r>
            <a:r>
              <a:rPr lang="en-US" sz="1100" spc="-60" dirty="0" smtClean="0">
                <a:latin typeface="Times New Roman"/>
                <a:cs typeface="Times New Roman"/>
              </a:rPr>
              <a:t> </a:t>
            </a:r>
            <a:r>
              <a:rPr lang="en-US" sz="1100" spc="-20" dirty="0" smtClean="0">
                <a:latin typeface="Times New Roman"/>
                <a:cs typeface="Times New Roman"/>
              </a:rPr>
              <a:t>best </a:t>
            </a:r>
            <a:r>
              <a:rPr lang="en-US" sz="1100" dirty="0" smtClean="0">
                <a:latin typeface="Times New Roman"/>
                <a:cs typeface="Times New Roman"/>
              </a:rPr>
              <a:t>practices,</a:t>
            </a:r>
            <a:r>
              <a:rPr lang="en-US" sz="1100" spc="80" dirty="0" smtClean="0">
                <a:latin typeface="Times New Roman"/>
                <a:cs typeface="Times New Roman"/>
              </a:rPr>
              <a:t> </a:t>
            </a:r>
            <a:r>
              <a:rPr lang="en-US" sz="1100" dirty="0" smtClean="0">
                <a:latin typeface="Times New Roman"/>
                <a:cs typeface="Times New Roman"/>
              </a:rPr>
              <a:t>ethical</a:t>
            </a:r>
            <a:r>
              <a:rPr lang="en-US" sz="1100" spc="80" dirty="0" smtClean="0">
                <a:latin typeface="Times New Roman"/>
                <a:cs typeface="Times New Roman"/>
              </a:rPr>
              <a:t> </a:t>
            </a:r>
            <a:r>
              <a:rPr lang="en-US" sz="1100" dirty="0" smtClean="0">
                <a:latin typeface="Times New Roman"/>
                <a:cs typeface="Times New Roman"/>
              </a:rPr>
              <a:t>standards,</a:t>
            </a:r>
            <a:r>
              <a:rPr lang="en-US" sz="1100" spc="80" dirty="0" smtClean="0">
                <a:latin typeface="Times New Roman"/>
                <a:cs typeface="Times New Roman"/>
              </a:rPr>
              <a:t> </a:t>
            </a:r>
            <a:r>
              <a:rPr lang="en-US" sz="1100" dirty="0" smtClean="0">
                <a:latin typeface="Times New Roman"/>
                <a:cs typeface="Times New Roman"/>
              </a:rPr>
              <a:t>environmental</a:t>
            </a:r>
            <a:r>
              <a:rPr lang="en-US" sz="1100" spc="80" dirty="0" smtClean="0">
                <a:latin typeface="Times New Roman"/>
                <a:cs typeface="Times New Roman"/>
              </a:rPr>
              <a:t> </a:t>
            </a:r>
            <a:r>
              <a:rPr lang="en-US" sz="1100" dirty="0" smtClean="0">
                <a:latin typeface="Times New Roman"/>
                <a:cs typeface="Times New Roman"/>
              </a:rPr>
              <a:t>policies,</a:t>
            </a:r>
            <a:r>
              <a:rPr lang="en-US" sz="1100" spc="80" dirty="0" smtClean="0">
                <a:latin typeface="Times New Roman"/>
                <a:cs typeface="Times New Roman"/>
              </a:rPr>
              <a:t> </a:t>
            </a:r>
            <a:r>
              <a:rPr lang="en-US" sz="1100" dirty="0" smtClean="0">
                <a:latin typeface="Times New Roman"/>
                <a:cs typeface="Times New Roman"/>
              </a:rPr>
              <a:t>safety</a:t>
            </a:r>
            <a:r>
              <a:rPr lang="en-US" sz="1100" spc="75" dirty="0" smtClean="0">
                <a:latin typeface="Times New Roman"/>
                <a:cs typeface="Times New Roman"/>
              </a:rPr>
              <a:t> </a:t>
            </a:r>
            <a:r>
              <a:rPr lang="en-US" sz="1100" dirty="0" smtClean="0">
                <a:latin typeface="Times New Roman"/>
                <a:cs typeface="Times New Roman"/>
              </a:rPr>
              <a:t>and</a:t>
            </a:r>
            <a:r>
              <a:rPr lang="en-US" sz="1100" spc="75" dirty="0" smtClean="0">
                <a:latin typeface="Times New Roman"/>
                <a:cs typeface="Times New Roman"/>
              </a:rPr>
              <a:t> </a:t>
            </a:r>
            <a:r>
              <a:rPr lang="en-US" sz="1100" dirty="0" smtClean="0">
                <a:latin typeface="Times New Roman"/>
                <a:cs typeface="Times New Roman"/>
              </a:rPr>
              <a:t>social</a:t>
            </a:r>
            <a:r>
              <a:rPr lang="en-US" sz="1100" spc="85" dirty="0" smtClean="0">
                <a:latin typeface="Times New Roman"/>
                <a:cs typeface="Times New Roman"/>
              </a:rPr>
              <a:t> </a:t>
            </a:r>
            <a:r>
              <a:rPr lang="en-US" sz="1100" dirty="0" smtClean="0">
                <a:latin typeface="Times New Roman"/>
                <a:cs typeface="Times New Roman"/>
              </a:rPr>
              <a:t>measures</a:t>
            </a:r>
            <a:r>
              <a:rPr lang="en-US" sz="1100" spc="80" dirty="0" smtClean="0">
                <a:latin typeface="Times New Roman"/>
                <a:cs typeface="Times New Roman"/>
              </a:rPr>
              <a:t> </a:t>
            </a:r>
            <a:r>
              <a:rPr lang="en-US" sz="1100" dirty="0" smtClean="0">
                <a:latin typeface="Times New Roman"/>
                <a:cs typeface="Times New Roman"/>
              </a:rPr>
              <a:t>to</a:t>
            </a:r>
            <a:r>
              <a:rPr lang="en-US" sz="1100" spc="80" dirty="0" smtClean="0">
                <a:latin typeface="Times New Roman"/>
                <a:cs typeface="Times New Roman"/>
              </a:rPr>
              <a:t> </a:t>
            </a:r>
            <a:r>
              <a:rPr lang="en-US" sz="1100" spc="-25" dirty="0" smtClean="0">
                <a:latin typeface="Times New Roman"/>
                <a:cs typeface="Times New Roman"/>
              </a:rPr>
              <a:t>its </a:t>
            </a:r>
            <a:r>
              <a:rPr lang="en-US" sz="1100" dirty="0" smtClean="0">
                <a:latin typeface="Times New Roman"/>
                <a:cs typeface="Times New Roman"/>
              </a:rPr>
              <a:t>employees,</a:t>
            </a:r>
            <a:r>
              <a:rPr lang="en-US" sz="1100" spc="25" dirty="0" smtClean="0">
                <a:latin typeface="Times New Roman"/>
                <a:cs typeface="Times New Roman"/>
              </a:rPr>
              <a:t> </a:t>
            </a:r>
            <a:r>
              <a:rPr lang="en-US" sz="1100" dirty="0" smtClean="0">
                <a:latin typeface="Times New Roman"/>
                <a:cs typeface="Times New Roman"/>
              </a:rPr>
              <a:t>and</a:t>
            </a:r>
            <a:r>
              <a:rPr lang="en-US" sz="1100" spc="35" dirty="0" smtClean="0">
                <a:latin typeface="Times New Roman"/>
                <a:cs typeface="Times New Roman"/>
              </a:rPr>
              <a:t> </a:t>
            </a:r>
            <a:r>
              <a:rPr lang="en-US" sz="1100" dirty="0" smtClean="0">
                <a:latin typeface="Times New Roman"/>
                <a:cs typeface="Times New Roman"/>
              </a:rPr>
              <a:t>also</a:t>
            </a:r>
            <a:r>
              <a:rPr lang="en-US" sz="1100" spc="45" dirty="0" smtClean="0">
                <a:latin typeface="Times New Roman"/>
                <a:cs typeface="Times New Roman"/>
              </a:rPr>
              <a:t> </a:t>
            </a:r>
            <a:r>
              <a:rPr lang="en-US" sz="1100" dirty="0" smtClean="0">
                <a:latin typeface="Times New Roman"/>
                <a:cs typeface="Times New Roman"/>
              </a:rPr>
              <a:t>for</a:t>
            </a:r>
            <a:r>
              <a:rPr lang="en-US" sz="1100" spc="15" dirty="0" smtClean="0">
                <a:latin typeface="Times New Roman"/>
                <a:cs typeface="Times New Roman"/>
              </a:rPr>
              <a:t> </a:t>
            </a:r>
            <a:r>
              <a:rPr lang="en-US" sz="1100" dirty="0" smtClean="0">
                <a:latin typeface="Times New Roman"/>
                <a:cs typeface="Times New Roman"/>
              </a:rPr>
              <a:t>its</a:t>
            </a:r>
            <a:r>
              <a:rPr lang="en-US" sz="1100" spc="30" dirty="0" smtClean="0">
                <a:latin typeface="Times New Roman"/>
                <a:cs typeface="Times New Roman"/>
              </a:rPr>
              <a:t> </a:t>
            </a:r>
            <a:r>
              <a:rPr lang="en-US" sz="1100" dirty="0" smtClean="0">
                <a:latin typeface="Times New Roman"/>
                <a:cs typeface="Times New Roman"/>
              </a:rPr>
              <a:t>societal</a:t>
            </a:r>
            <a:r>
              <a:rPr lang="en-US" sz="1100" spc="25" dirty="0" smtClean="0">
                <a:latin typeface="Times New Roman"/>
                <a:cs typeface="Times New Roman"/>
              </a:rPr>
              <a:t> </a:t>
            </a:r>
            <a:r>
              <a:rPr lang="en-US" sz="1100" dirty="0" smtClean="0">
                <a:latin typeface="Times New Roman"/>
                <a:cs typeface="Times New Roman"/>
              </a:rPr>
              <a:t>members.</a:t>
            </a:r>
            <a:r>
              <a:rPr lang="en-US" sz="1100" spc="25" dirty="0" smtClean="0">
                <a:latin typeface="Times New Roman"/>
                <a:cs typeface="Times New Roman"/>
              </a:rPr>
              <a:t> </a:t>
            </a:r>
            <a:r>
              <a:rPr lang="en-US" sz="1100" dirty="0" smtClean="0">
                <a:latin typeface="Times New Roman"/>
                <a:cs typeface="Times New Roman"/>
              </a:rPr>
              <a:t>After</a:t>
            </a:r>
            <a:r>
              <a:rPr lang="en-US" sz="1100" spc="20" dirty="0" smtClean="0">
                <a:latin typeface="Times New Roman"/>
                <a:cs typeface="Times New Roman"/>
              </a:rPr>
              <a:t> </a:t>
            </a:r>
            <a:r>
              <a:rPr lang="en-US" sz="1100" dirty="0" smtClean="0">
                <a:latin typeface="Times New Roman"/>
                <a:cs typeface="Times New Roman"/>
              </a:rPr>
              <a:t>all</a:t>
            </a:r>
            <a:r>
              <a:rPr lang="en-US" sz="1100" spc="30" dirty="0" smtClean="0">
                <a:latin typeface="Times New Roman"/>
                <a:cs typeface="Times New Roman"/>
              </a:rPr>
              <a:t> </a:t>
            </a:r>
            <a:r>
              <a:rPr lang="en-US" sz="1100" dirty="0" smtClean="0">
                <a:latin typeface="Times New Roman"/>
                <a:cs typeface="Times New Roman"/>
              </a:rPr>
              <a:t>the</a:t>
            </a:r>
            <a:r>
              <a:rPr lang="en-US" sz="1100" spc="20" dirty="0" smtClean="0">
                <a:latin typeface="Times New Roman"/>
                <a:cs typeface="Times New Roman"/>
              </a:rPr>
              <a:t> </a:t>
            </a:r>
            <a:r>
              <a:rPr lang="en-US" sz="1100" dirty="0" smtClean="0">
                <a:latin typeface="Times New Roman"/>
                <a:cs typeface="Times New Roman"/>
              </a:rPr>
              <a:t>research</a:t>
            </a:r>
            <a:r>
              <a:rPr lang="en-US" sz="1100" spc="40" dirty="0" smtClean="0">
                <a:latin typeface="Times New Roman"/>
                <a:cs typeface="Times New Roman"/>
              </a:rPr>
              <a:t> </a:t>
            </a:r>
            <a:r>
              <a:rPr lang="en-US" sz="1100" dirty="0" smtClean="0">
                <a:latin typeface="Times New Roman"/>
                <a:cs typeface="Times New Roman"/>
              </a:rPr>
              <a:t>work,</a:t>
            </a:r>
            <a:r>
              <a:rPr lang="en-US" sz="1100" spc="35" dirty="0" smtClean="0">
                <a:latin typeface="Times New Roman"/>
                <a:cs typeface="Times New Roman"/>
              </a:rPr>
              <a:t> </a:t>
            </a:r>
            <a:r>
              <a:rPr lang="en-US" sz="1100" dirty="0" smtClean="0">
                <a:latin typeface="Times New Roman"/>
                <a:cs typeface="Times New Roman"/>
              </a:rPr>
              <a:t>I</a:t>
            </a:r>
            <a:r>
              <a:rPr lang="en-US" sz="1100" spc="25" dirty="0" smtClean="0">
                <a:latin typeface="Times New Roman"/>
                <a:cs typeface="Times New Roman"/>
              </a:rPr>
              <a:t> </a:t>
            </a:r>
            <a:r>
              <a:rPr lang="en-US" sz="1100" dirty="0" smtClean="0">
                <a:latin typeface="Times New Roman"/>
                <a:cs typeface="Times New Roman"/>
              </a:rPr>
              <a:t>come</a:t>
            </a:r>
            <a:r>
              <a:rPr lang="en-US" sz="1100" spc="30" dirty="0" smtClean="0">
                <a:latin typeface="Times New Roman"/>
                <a:cs typeface="Times New Roman"/>
              </a:rPr>
              <a:t> </a:t>
            </a:r>
            <a:r>
              <a:rPr lang="en-US" sz="1100" dirty="0" smtClean="0">
                <a:latin typeface="Times New Roman"/>
                <a:cs typeface="Times New Roman"/>
              </a:rPr>
              <a:t>to</a:t>
            </a:r>
            <a:r>
              <a:rPr lang="en-US" sz="1100" spc="40" dirty="0" smtClean="0">
                <a:latin typeface="Times New Roman"/>
                <a:cs typeface="Times New Roman"/>
              </a:rPr>
              <a:t> </a:t>
            </a:r>
            <a:r>
              <a:rPr lang="en-US" sz="1100" spc="-50" dirty="0" smtClean="0">
                <a:latin typeface="Times New Roman"/>
                <a:cs typeface="Times New Roman"/>
              </a:rPr>
              <a:t>a </a:t>
            </a:r>
            <a:r>
              <a:rPr lang="en-US" sz="1100" dirty="0" smtClean="0">
                <a:latin typeface="Times New Roman"/>
                <a:cs typeface="Times New Roman"/>
              </a:rPr>
              <a:t>conclusion</a:t>
            </a:r>
            <a:r>
              <a:rPr lang="en-US" sz="1100" spc="70" dirty="0" smtClean="0">
                <a:latin typeface="Times New Roman"/>
                <a:cs typeface="Times New Roman"/>
              </a:rPr>
              <a:t> </a:t>
            </a:r>
            <a:r>
              <a:rPr lang="en-US" sz="1100" dirty="0" smtClean="0">
                <a:latin typeface="Times New Roman"/>
                <a:cs typeface="Times New Roman"/>
              </a:rPr>
              <a:t>that</a:t>
            </a:r>
            <a:r>
              <a:rPr lang="en-US" sz="1100" spc="75" dirty="0" smtClean="0">
                <a:latin typeface="Times New Roman"/>
                <a:cs typeface="Times New Roman"/>
              </a:rPr>
              <a:t> </a:t>
            </a:r>
            <a:r>
              <a:rPr lang="en-US" sz="1100" dirty="0" smtClean="0">
                <a:latin typeface="Times New Roman"/>
                <a:cs typeface="Times New Roman"/>
              </a:rPr>
              <a:t>Tata</a:t>
            </a:r>
            <a:r>
              <a:rPr lang="en-US" sz="1100" spc="80" dirty="0" smtClean="0">
                <a:latin typeface="Times New Roman"/>
                <a:cs typeface="Times New Roman"/>
              </a:rPr>
              <a:t> </a:t>
            </a:r>
            <a:r>
              <a:rPr lang="en-US" sz="1100" dirty="0" smtClean="0">
                <a:latin typeface="Times New Roman"/>
                <a:cs typeface="Times New Roman"/>
              </a:rPr>
              <a:t>has</a:t>
            </a:r>
            <a:r>
              <a:rPr lang="en-US" sz="1100" spc="90" dirty="0" smtClean="0">
                <a:latin typeface="Times New Roman"/>
                <a:cs typeface="Times New Roman"/>
              </a:rPr>
              <a:t> </a:t>
            </a:r>
            <a:r>
              <a:rPr lang="en-US" sz="1100" dirty="0" smtClean="0">
                <a:latin typeface="Times New Roman"/>
                <a:cs typeface="Times New Roman"/>
              </a:rPr>
              <a:t>a</a:t>
            </a:r>
            <a:r>
              <a:rPr lang="en-US" sz="1100" spc="65" dirty="0" smtClean="0">
                <a:latin typeface="Times New Roman"/>
                <a:cs typeface="Times New Roman"/>
              </a:rPr>
              <a:t> </a:t>
            </a:r>
            <a:r>
              <a:rPr lang="en-US" sz="1100" dirty="0" smtClean="0">
                <a:latin typeface="Times New Roman"/>
                <a:cs typeface="Times New Roman"/>
              </a:rPr>
              <a:t>wide</a:t>
            </a:r>
            <a:r>
              <a:rPr lang="en-US" sz="1100" spc="70" dirty="0" smtClean="0">
                <a:latin typeface="Times New Roman"/>
                <a:cs typeface="Times New Roman"/>
              </a:rPr>
              <a:t> </a:t>
            </a:r>
            <a:r>
              <a:rPr lang="en-US" sz="1100" dirty="0" smtClean="0">
                <a:latin typeface="Times New Roman"/>
                <a:cs typeface="Times New Roman"/>
              </a:rPr>
              <a:t>range</a:t>
            </a:r>
            <a:r>
              <a:rPr lang="en-US" sz="1100" spc="70" dirty="0" smtClean="0">
                <a:latin typeface="Times New Roman"/>
                <a:cs typeface="Times New Roman"/>
              </a:rPr>
              <a:t> </a:t>
            </a:r>
            <a:r>
              <a:rPr lang="en-US" sz="1100" dirty="0" smtClean="0">
                <a:latin typeface="Times New Roman"/>
                <a:cs typeface="Times New Roman"/>
              </a:rPr>
              <a:t>of</a:t>
            </a:r>
            <a:r>
              <a:rPr lang="en-US" sz="1100" spc="65" dirty="0" smtClean="0">
                <a:latin typeface="Times New Roman"/>
                <a:cs typeface="Times New Roman"/>
              </a:rPr>
              <a:t> </a:t>
            </a:r>
            <a:r>
              <a:rPr lang="en-US" sz="1100" dirty="0" smtClean="0">
                <a:latin typeface="Times New Roman"/>
                <a:cs typeface="Times New Roman"/>
              </a:rPr>
              <a:t>products</a:t>
            </a:r>
            <a:r>
              <a:rPr lang="en-US" sz="1100" spc="80" dirty="0" smtClean="0">
                <a:latin typeface="Times New Roman"/>
                <a:cs typeface="Times New Roman"/>
              </a:rPr>
              <a:t> </a:t>
            </a:r>
            <a:r>
              <a:rPr lang="en-US" sz="1100" dirty="0" smtClean="0">
                <a:latin typeface="Times New Roman"/>
                <a:cs typeface="Times New Roman"/>
              </a:rPr>
              <a:t>and</a:t>
            </a:r>
            <a:r>
              <a:rPr lang="en-US" sz="1100" spc="70" dirty="0" smtClean="0">
                <a:latin typeface="Times New Roman"/>
                <a:cs typeface="Times New Roman"/>
              </a:rPr>
              <a:t> </a:t>
            </a:r>
            <a:r>
              <a:rPr lang="en-US" sz="1100" dirty="0" smtClean="0">
                <a:latin typeface="Times New Roman"/>
                <a:cs typeface="Times New Roman"/>
              </a:rPr>
              <a:t>services</a:t>
            </a:r>
            <a:r>
              <a:rPr lang="en-US" sz="1100" spc="75" dirty="0" smtClean="0">
                <a:latin typeface="Times New Roman"/>
                <a:cs typeface="Times New Roman"/>
              </a:rPr>
              <a:t> </a:t>
            </a:r>
            <a:r>
              <a:rPr lang="en-US" sz="1100" dirty="0" smtClean="0">
                <a:latin typeface="Times New Roman"/>
                <a:cs typeface="Times New Roman"/>
              </a:rPr>
              <a:t>to</a:t>
            </a:r>
            <a:r>
              <a:rPr lang="en-US" sz="1100" spc="80" dirty="0" smtClean="0">
                <a:latin typeface="Times New Roman"/>
                <a:cs typeface="Times New Roman"/>
              </a:rPr>
              <a:t> </a:t>
            </a:r>
            <a:r>
              <a:rPr lang="en-US" sz="1100" dirty="0" smtClean="0">
                <a:latin typeface="Times New Roman"/>
                <a:cs typeface="Times New Roman"/>
              </a:rPr>
              <a:t>its</a:t>
            </a:r>
            <a:r>
              <a:rPr lang="en-US" sz="1100" spc="70" dirty="0" smtClean="0">
                <a:latin typeface="Times New Roman"/>
                <a:cs typeface="Times New Roman"/>
              </a:rPr>
              <a:t> </a:t>
            </a:r>
            <a:r>
              <a:rPr lang="en-US" sz="1100" dirty="0" smtClean="0">
                <a:latin typeface="Times New Roman"/>
                <a:cs typeface="Times New Roman"/>
              </a:rPr>
              <a:t>customer</a:t>
            </a:r>
            <a:r>
              <a:rPr lang="en-US" sz="1100" spc="70" dirty="0" smtClean="0">
                <a:latin typeface="Times New Roman"/>
                <a:cs typeface="Times New Roman"/>
              </a:rPr>
              <a:t> </a:t>
            </a:r>
            <a:r>
              <a:rPr lang="en-US" sz="1100" spc="-10" dirty="0" smtClean="0">
                <a:latin typeface="Times New Roman"/>
                <a:cs typeface="Times New Roman"/>
              </a:rPr>
              <a:t>every </a:t>
            </a:r>
            <a:r>
              <a:rPr lang="en-US" sz="1100" dirty="0" smtClean="0">
                <a:latin typeface="Times New Roman"/>
                <a:cs typeface="Times New Roman"/>
              </a:rPr>
              <a:t>year.</a:t>
            </a:r>
            <a:r>
              <a:rPr lang="en-US" sz="1100" spc="145" dirty="0" smtClean="0">
                <a:latin typeface="Times New Roman"/>
                <a:cs typeface="Times New Roman"/>
              </a:rPr>
              <a:t> </a:t>
            </a:r>
            <a:r>
              <a:rPr lang="en-US" sz="1100" dirty="0" smtClean="0">
                <a:latin typeface="Times New Roman"/>
                <a:cs typeface="Times New Roman"/>
              </a:rPr>
              <a:t>It</a:t>
            </a:r>
            <a:r>
              <a:rPr lang="en-US" sz="1100" spc="145" dirty="0" smtClean="0">
                <a:latin typeface="Times New Roman"/>
                <a:cs typeface="Times New Roman"/>
              </a:rPr>
              <a:t> </a:t>
            </a:r>
            <a:r>
              <a:rPr lang="en-US" sz="1100" dirty="0" smtClean="0">
                <a:latin typeface="Times New Roman"/>
                <a:cs typeface="Times New Roman"/>
              </a:rPr>
              <a:t>is</a:t>
            </a:r>
            <a:r>
              <a:rPr lang="en-US" sz="1100" spc="145" dirty="0" smtClean="0">
                <a:latin typeface="Times New Roman"/>
                <a:cs typeface="Times New Roman"/>
              </a:rPr>
              <a:t> </a:t>
            </a:r>
            <a:r>
              <a:rPr lang="en-US" sz="1100" dirty="0" smtClean="0">
                <a:latin typeface="Times New Roman"/>
                <a:cs typeface="Times New Roman"/>
              </a:rPr>
              <a:t>coming</a:t>
            </a:r>
            <a:r>
              <a:rPr lang="en-US" sz="1100" spc="140" dirty="0" smtClean="0">
                <a:latin typeface="Times New Roman"/>
                <a:cs typeface="Times New Roman"/>
              </a:rPr>
              <a:t> </a:t>
            </a:r>
            <a:r>
              <a:rPr lang="en-US" sz="1100" dirty="0" smtClean="0">
                <a:latin typeface="Times New Roman"/>
                <a:cs typeface="Times New Roman"/>
              </a:rPr>
              <a:t>with</a:t>
            </a:r>
            <a:r>
              <a:rPr lang="en-US" sz="1100" spc="145" dirty="0" smtClean="0">
                <a:latin typeface="Times New Roman"/>
                <a:cs typeface="Times New Roman"/>
              </a:rPr>
              <a:t> </a:t>
            </a:r>
            <a:r>
              <a:rPr lang="en-US" sz="1100" dirty="0" smtClean="0">
                <a:latin typeface="Times New Roman"/>
                <a:cs typeface="Times New Roman"/>
              </a:rPr>
              <a:t>innovation</a:t>
            </a:r>
            <a:r>
              <a:rPr lang="en-US" sz="1100" spc="140" dirty="0" smtClean="0">
                <a:latin typeface="Times New Roman"/>
                <a:cs typeface="Times New Roman"/>
              </a:rPr>
              <a:t> </a:t>
            </a:r>
            <a:r>
              <a:rPr lang="en-US" sz="1100" dirty="0" smtClean="0">
                <a:latin typeface="Times New Roman"/>
                <a:cs typeface="Times New Roman"/>
              </a:rPr>
              <a:t>in</a:t>
            </a:r>
            <a:r>
              <a:rPr lang="en-US" sz="1100" spc="145" dirty="0" smtClean="0">
                <a:latin typeface="Times New Roman"/>
                <a:cs typeface="Times New Roman"/>
              </a:rPr>
              <a:t> </a:t>
            </a:r>
            <a:r>
              <a:rPr lang="en-US" sz="1100" dirty="0" smtClean="0">
                <a:latin typeface="Times New Roman"/>
                <a:cs typeface="Times New Roman"/>
              </a:rPr>
              <a:t>their</a:t>
            </a:r>
            <a:r>
              <a:rPr lang="en-US" sz="1100" spc="140" dirty="0" smtClean="0">
                <a:latin typeface="Times New Roman"/>
                <a:cs typeface="Times New Roman"/>
              </a:rPr>
              <a:t> </a:t>
            </a:r>
            <a:r>
              <a:rPr lang="en-US" sz="1100" dirty="0" smtClean="0">
                <a:latin typeface="Times New Roman"/>
                <a:cs typeface="Times New Roman"/>
              </a:rPr>
              <a:t>products.</a:t>
            </a:r>
            <a:r>
              <a:rPr lang="en-US" sz="1100" spc="155" dirty="0" smtClean="0">
                <a:latin typeface="Times New Roman"/>
                <a:cs typeface="Times New Roman"/>
              </a:rPr>
              <a:t>  </a:t>
            </a:r>
            <a:r>
              <a:rPr lang="en-US" sz="1100" dirty="0" smtClean="0">
                <a:latin typeface="Times New Roman"/>
                <a:cs typeface="Times New Roman"/>
              </a:rPr>
              <a:t>Through</a:t>
            </a:r>
            <a:r>
              <a:rPr lang="en-US" sz="1100" spc="140" dirty="0" smtClean="0">
                <a:latin typeface="Times New Roman"/>
                <a:cs typeface="Times New Roman"/>
              </a:rPr>
              <a:t> </a:t>
            </a:r>
            <a:r>
              <a:rPr lang="en-US" sz="1100" dirty="0" smtClean="0">
                <a:latin typeface="Times New Roman"/>
                <a:cs typeface="Times New Roman"/>
              </a:rPr>
              <a:t>SWOT</a:t>
            </a:r>
            <a:r>
              <a:rPr lang="en-US" sz="1100" spc="140" dirty="0" smtClean="0">
                <a:latin typeface="Times New Roman"/>
                <a:cs typeface="Times New Roman"/>
              </a:rPr>
              <a:t> </a:t>
            </a:r>
            <a:r>
              <a:rPr lang="en-US" sz="1100" dirty="0" smtClean="0">
                <a:latin typeface="Times New Roman"/>
                <a:cs typeface="Times New Roman"/>
              </a:rPr>
              <a:t>analysis</a:t>
            </a:r>
            <a:r>
              <a:rPr lang="en-US" sz="1100" spc="145" dirty="0" smtClean="0">
                <a:latin typeface="Times New Roman"/>
                <a:cs typeface="Times New Roman"/>
              </a:rPr>
              <a:t> </a:t>
            </a:r>
            <a:r>
              <a:rPr lang="en-US" sz="1100" dirty="0" smtClean="0">
                <a:latin typeface="Times New Roman"/>
                <a:cs typeface="Times New Roman"/>
              </a:rPr>
              <a:t>it</a:t>
            </a:r>
            <a:r>
              <a:rPr lang="en-US" sz="1100" spc="145" dirty="0" smtClean="0">
                <a:latin typeface="Times New Roman"/>
                <a:cs typeface="Times New Roman"/>
              </a:rPr>
              <a:t> </a:t>
            </a:r>
            <a:r>
              <a:rPr lang="en-US" sz="1100" spc="-25" dirty="0" smtClean="0">
                <a:latin typeface="Times New Roman"/>
                <a:cs typeface="Times New Roman"/>
              </a:rPr>
              <a:t>is </a:t>
            </a:r>
            <a:r>
              <a:rPr lang="en-US" sz="1100" dirty="0" smtClean="0">
                <a:latin typeface="Times New Roman"/>
                <a:cs typeface="Times New Roman"/>
              </a:rPr>
              <a:t>concluded</a:t>
            </a:r>
            <a:r>
              <a:rPr lang="en-US" sz="1100" spc="45" dirty="0" smtClean="0">
                <a:latin typeface="Times New Roman"/>
                <a:cs typeface="Times New Roman"/>
              </a:rPr>
              <a:t> </a:t>
            </a:r>
            <a:r>
              <a:rPr lang="en-US" sz="1100" dirty="0" smtClean="0">
                <a:latin typeface="Times New Roman"/>
                <a:cs typeface="Times New Roman"/>
              </a:rPr>
              <a:t>that</a:t>
            </a:r>
            <a:r>
              <a:rPr lang="en-US" sz="1100" spc="50" dirty="0" smtClean="0">
                <a:latin typeface="Times New Roman"/>
                <a:cs typeface="Times New Roman"/>
              </a:rPr>
              <a:t> </a:t>
            </a:r>
            <a:r>
              <a:rPr lang="en-US" sz="1100" dirty="0" smtClean="0">
                <a:latin typeface="Times New Roman"/>
                <a:cs typeface="Times New Roman"/>
              </a:rPr>
              <a:t>Tata</a:t>
            </a:r>
            <a:r>
              <a:rPr lang="en-US" sz="1100" spc="55" dirty="0" smtClean="0">
                <a:latin typeface="Times New Roman"/>
                <a:cs typeface="Times New Roman"/>
              </a:rPr>
              <a:t> </a:t>
            </a:r>
            <a:r>
              <a:rPr lang="en-US" sz="1100" dirty="0" smtClean="0">
                <a:latin typeface="Times New Roman"/>
                <a:cs typeface="Times New Roman"/>
              </a:rPr>
              <a:t>Motors</a:t>
            </a:r>
            <a:r>
              <a:rPr lang="en-US" sz="1100" spc="45" dirty="0" smtClean="0">
                <a:latin typeface="Times New Roman"/>
                <a:cs typeface="Times New Roman"/>
              </a:rPr>
              <a:t> </a:t>
            </a:r>
            <a:r>
              <a:rPr lang="en-US" sz="1100" dirty="0" smtClean="0">
                <a:latin typeface="Times New Roman"/>
                <a:cs typeface="Times New Roman"/>
              </a:rPr>
              <a:t>have</a:t>
            </a:r>
            <a:r>
              <a:rPr lang="en-US" sz="1100" spc="50" dirty="0" smtClean="0">
                <a:latin typeface="Times New Roman"/>
                <a:cs typeface="Times New Roman"/>
              </a:rPr>
              <a:t> </a:t>
            </a:r>
            <a:r>
              <a:rPr lang="en-US" sz="1100" dirty="0" smtClean="0">
                <a:latin typeface="Times New Roman"/>
                <a:cs typeface="Times New Roman"/>
              </a:rPr>
              <a:t>more</a:t>
            </a:r>
            <a:r>
              <a:rPr lang="en-US" sz="1100" spc="55" dirty="0" smtClean="0">
                <a:latin typeface="Times New Roman"/>
                <a:cs typeface="Times New Roman"/>
              </a:rPr>
              <a:t> </a:t>
            </a:r>
            <a:r>
              <a:rPr lang="en-US" sz="1100" dirty="0" smtClean="0">
                <a:latin typeface="Times New Roman"/>
                <a:cs typeface="Times New Roman"/>
              </a:rPr>
              <a:t>strengths</a:t>
            </a:r>
            <a:r>
              <a:rPr lang="en-US" sz="1100" spc="60" dirty="0" smtClean="0">
                <a:latin typeface="Times New Roman"/>
                <a:cs typeface="Times New Roman"/>
              </a:rPr>
              <a:t> </a:t>
            </a:r>
            <a:r>
              <a:rPr lang="en-US" sz="1100" dirty="0" smtClean="0">
                <a:latin typeface="Times New Roman"/>
                <a:cs typeface="Times New Roman"/>
              </a:rPr>
              <a:t>in</a:t>
            </a:r>
            <a:r>
              <a:rPr lang="en-US" sz="1100" spc="50" dirty="0" smtClean="0">
                <a:latin typeface="Times New Roman"/>
                <a:cs typeface="Times New Roman"/>
              </a:rPr>
              <a:t> </a:t>
            </a:r>
            <a:r>
              <a:rPr lang="en-US" sz="1100" dirty="0" smtClean="0">
                <a:latin typeface="Times New Roman"/>
                <a:cs typeface="Times New Roman"/>
              </a:rPr>
              <a:t>terms</a:t>
            </a:r>
            <a:r>
              <a:rPr lang="en-US" sz="1100" spc="50" dirty="0" smtClean="0">
                <a:latin typeface="Times New Roman"/>
                <a:cs typeface="Times New Roman"/>
              </a:rPr>
              <a:t> </a:t>
            </a:r>
            <a:r>
              <a:rPr lang="en-US" sz="1100" dirty="0" smtClean="0">
                <a:latin typeface="Times New Roman"/>
                <a:cs typeface="Times New Roman"/>
              </a:rPr>
              <a:t>of</a:t>
            </a:r>
            <a:r>
              <a:rPr lang="en-US" sz="1100" spc="55" dirty="0" smtClean="0">
                <a:latin typeface="Times New Roman"/>
                <a:cs typeface="Times New Roman"/>
              </a:rPr>
              <a:t> </a:t>
            </a:r>
            <a:r>
              <a:rPr lang="en-US" sz="1100" dirty="0" smtClean="0">
                <a:latin typeface="Times New Roman"/>
                <a:cs typeface="Times New Roman"/>
              </a:rPr>
              <a:t>employees,</a:t>
            </a:r>
            <a:r>
              <a:rPr lang="en-US" sz="1100" spc="55" dirty="0" smtClean="0">
                <a:latin typeface="Times New Roman"/>
                <a:cs typeface="Times New Roman"/>
              </a:rPr>
              <a:t> </a:t>
            </a:r>
            <a:r>
              <a:rPr lang="en-US" sz="1100" dirty="0" smtClean="0">
                <a:latin typeface="Times New Roman"/>
                <a:cs typeface="Times New Roman"/>
              </a:rPr>
              <a:t>research</a:t>
            </a:r>
            <a:r>
              <a:rPr lang="en-US" sz="1100" spc="60" dirty="0" smtClean="0">
                <a:latin typeface="Times New Roman"/>
                <a:cs typeface="Times New Roman"/>
              </a:rPr>
              <a:t> </a:t>
            </a:r>
            <a:r>
              <a:rPr lang="en-US" sz="1100" spc="-25" dirty="0" smtClean="0">
                <a:latin typeface="Times New Roman"/>
                <a:cs typeface="Times New Roman"/>
              </a:rPr>
              <a:t>and </a:t>
            </a:r>
            <a:r>
              <a:rPr lang="en-US" sz="1100" dirty="0" smtClean="0">
                <a:latin typeface="Times New Roman"/>
                <a:cs typeface="Times New Roman"/>
              </a:rPr>
              <a:t>development</a:t>
            </a:r>
            <a:r>
              <a:rPr lang="en-US" sz="1100" spc="-10" dirty="0" smtClean="0">
                <a:latin typeface="Times New Roman"/>
                <a:cs typeface="Times New Roman"/>
              </a:rPr>
              <a:t> </a:t>
            </a:r>
            <a:r>
              <a:rPr lang="en-US" sz="1100" dirty="0" smtClean="0">
                <a:latin typeface="Times New Roman"/>
                <a:cs typeface="Times New Roman"/>
              </a:rPr>
              <a:t>that</a:t>
            </a:r>
            <a:r>
              <a:rPr lang="en-US" sz="1100" spc="-5" dirty="0" smtClean="0">
                <a:latin typeface="Times New Roman"/>
                <a:cs typeface="Times New Roman"/>
              </a:rPr>
              <a:t> </a:t>
            </a:r>
            <a:r>
              <a:rPr lang="en-US" sz="1100" dirty="0" smtClean="0">
                <a:latin typeface="Times New Roman"/>
                <a:cs typeface="Times New Roman"/>
              </a:rPr>
              <a:t>helps</a:t>
            </a:r>
            <a:r>
              <a:rPr lang="en-US" sz="1100" spc="-10" dirty="0" smtClean="0">
                <a:latin typeface="Times New Roman"/>
                <a:cs typeface="Times New Roman"/>
              </a:rPr>
              <a:t> </a:t>
            </a:r>
            <a:r>
              <a:rPr lang="en-US" sz="1100" dirty="0" smtClean="0">
                <a:latin typeface="Times New Roman"/>
                <a:cs typeface="Times New Roman"/>
              </a:rPr>
              <a:t>in</a:t>
            </a:r>
            <a:r>
              <a:rPr lang="en-US" sz="1100" spc="-5" dirty="0" smtClean="0">
                <a:latin typeface="Times New Roman"/>
                <a:cs typeface="Times New Roman"/>
              </a:rPr>
              <a:t> </a:t>
            </a:r>
            <a:r>
              <a:rPr lang="en-US" sz="1100" dirty="0" smtClean="0">
                <a:latin typeface="Times New Roman"/>
                <a:cs typeface="Times New Roman"/>
              </a:rPr>
              <a:t>satisfying</a:t>
            </a:r>
            <a:r>
              <a:rPr lang="en-US" sz="1100" spc="-10" dirty="0" smtClean="0">
                <a:latin typeface="Times New Roman"/>
                <a:cs typeface="Times New Roman"/>
              </a:rPr>
              <a:t> </a:t>
            </a:r>
            <a:r>
              <a:rPr lang="en-US" sz="1100" dirty="0" smtClean="0">
                <a:latin typeface="Times New Roman"/>
                <a:cs typeface="Times New Roman"/>
              </a:rPr>
              <a:t>customer</a:t>
            </a:r>
            <a:r>
              <a:rPr lang="en-US" sz="1100" spc="-5" dirty="0" smtClean="0">
                <a:latin typeface="Times New Roman"/>
                <a:cs typeface="Times New Roman"/>
              </a:rPr>
              <a:t> </a:t>
            </a:r>
            <a:r>
              <a:rPr lang="en-US" sz="1100" spc="-10" dirty="0" smtClean="0">
                <a:latin typeface="Times New Roman"/>
                <a:cs typeface="Times New Roman"/>
              </a:rPr>
              <a:t>expectations.</a:t>
            </a:r>
            <a:endParaRPr lang="en-US" sz="1100" dirty="0" smtClean="0">
              <a:latin typeface="Times New Roman"/>
              <a:cs typeface="Times New Roman"/>
            </a:endParaRPr>
          </a:p>
          <a:p>
            <a:pPr>
              <a:lnSpc>
                <a:spcPct val="100000"/>
              </a:lnSpc>
              <a:spcBef>
                <a:spcPts val="15"/>
              </a:spcBef>
            </a:pPr>
            <a:endParaRPr lang="en-US" sz="1100" dirty="0" smtClean="0">
              <a:latin typeface="Times New Roman"/>
              <a:cs typeface="Times New Roman"/>
            </a:endParaRPr>
          </a:p>
          <a:p>
            <a:pPr marL="12700" marR="6985" algn="just">
              <a:lnSpc>
                <a:spcPct val="143700"/>
              </a:lnSpc>
            </a:pPr>
            <a:r>
              <a:rPr lang="en-US" sz="1100" dirty="0" smtClean="0">
                <a:latin typeface="Times New Roman"/>
                <a:cs typeface="Times New Roman"/>
              </a:rPr>
              <a:t>Through</a:t>
            </a:r>
            <a:r>
              <a:rPr lang="en-US" sz="1100" spc="95" dirty="0" smtClean="0">
                <a:latin typeface="Times New Roman"/>
                <a:cs typeface="Times New Roman"/>
              </a:rPr>
              <a:t> </a:t>
            </a:r>
            <a:r>
              <a:rPr lang="en-US" sz="1100" dirty="0" smtClean="0">
                <a:latin typeface="Times New Roman"/>
                <a:cs typeface="Times New Roman"/>
              </a:rPr>
              <a:t>our</a:t>
            </a:r>
            <a:r>
              <a:rPr lang="en-US" sz="1100" spc="110" dirty="0" smtClean="0">
                <a:latin typeface="Times New Roman"/>
                <a:cs typeface="Times New Roman"/>
              </a:rPr>
              <a:t> </a:t>
            </a:r>
            <a:r>
              <a:rPr lang="en-US" sz="1100" dirty="0" smtClean="0">
                <a:latin typeface="Times New Roman"/>
                <a:cs typeface="Times New Roman"/>
              </a:rPr>
              <a:t>analysis</a:t>
            </a:r>
            <a:r>
              <a:rPr lang="en-US" sz="1100" spc="110" dirty="0" smtClean="0">
                <a:latin typeface="Times New Roman"/>
                <a:cs typeface="Times New Roman"/>
              </a:rPr>
              <a:t> </a:t>
            </a:r>
            <a:r>
              <a:rPr lang="en-US" sz="1100" dirty="0" smtClean="0">
                <a:latin typeface="Times New Roman"/>
                <a:cs typeface="Times New Roman"/>
              </a:rPr>
              <a:t>of</a:t>
            </a:r>
            <a:r>
              <a:rPr lang="en-US" sz="1100" spc="110" dirty="0" smtClean="0">
                <a:latin typeface="Times New Roman"/>
                <a:cs typeface="Times New Roman"/>
              </a:rPr>
              <a:t> </a:t>
            </a:r>
            <a:r>
              <a:rPr lang="en-US" sz="1100" dirty="0" smtClean="0">
                <a:latin typeface="Times New Roman"/>
                <a:cs typeface="Times New Roman"/>
              </a:rPr>
              <a:t>Tata</a:t>
            </a:r>
            <a:r>
              <a:rPr lang="en-US" sz="1100" spc="105" dirty="0" smtClean="0">
                <a:latin typeface="Times New Roman"/>
                <a:cs typeface="Times New Roman"/>
              </a:rPr>
              <a:t> </a:t>
            </a:r>
            <a:r>
              <a:rPr lang="en-US" sz="1100" dirty="0" smtClean="0">
                <a:latin typeface="Times New Roman"/>
                <a:cs typeface="Times New Roman"/>
              </a:rPr>
              <a:t>Motors,</a:t>
            </a:r>
            <a:r>
              <a:rPr lang="en-US" sz="1100" spc="110" dirty="0" smtClean="0">
                <a:latin typeface="Times New Roman"/>
                <a:cs typeface="Times New Roman"/>
              </a:rPr>
              <a:t> </a:t>
            </a:r>
            <a:r>
              <a:rPr lang="en-US" sz="1100" dirty="0" smtClean="0">
                <a:latin typeface="Times New Roman"/>
                <a:cs typeface="Times New Roman"/>
              </a:rPr>
              <a:t>we</a:t>
            </a:r>
            <a:r>
              <a:rPr lang="en-US" sz="1100" spc="100" dirty="0" smtClean="0">
                <a:latin typeface="Times New Roman"/>
                <a:cs typeface="Times New Roman"/>
              </a:rPr>
              <a:t> </a:t>
            </a:r>
            <a:r>
              <a:rPr lang="en-US" sz="1100" dirty="0" smtClean="0">
                <a:latin typeface="Times New Roman"/>
                <a:cs typeface="Times New Roman"/>
              </a:rPr>
              <a:t>have</a:t>
            </a:r>
            <a:r>
              <a:rPr lang="en-US" sz="1100" spc="110" dirty="0" smtClean="0">
                <a:latin typeface="Times New Roman"/>
                <a:cs typeface="Times New Roman"/>
              </a:rPr>
              <a:t> </a:t>
            </a:r>
            <a:r>
              <a:rPr lang="en-US" sz="1100" dirty="0" smtClean="0">
                <a:latin typeface="Times New Roman"/>
                <a:cs typeface="Times New Roman"/>
              </a:rPr>
              <a:t>evaluated</a:t>
            </a:r>
            <a:r>
              <a:rPr lang="en-US" sz="1100" spc="100" dirty="0" smtClean="0">
                <a:latin typeface="Times New Roman"/>
                <a:cs typeface="Times New Roman"/>
              </a:rPr>
              <a:t> </a:t>
            </a:r>
            <a:r>
              <a:rPr lang="en-US" sz="1100" dirty="0" smtClean="0">
                <a:latin typeface="Times New Roman"/>
                <a:cs typeface="Times New Roman"/>
              </a:rPr>
              <a:t>that</a:t>
            </a:r>
            <a:r>
              <a:rPr lang="en-US" sz="1100" spc="105" dirty="0" smtClean="0">
                <a:latin typeface="Times New Roman"/>
                <a:cs typeface="Times New Roman"/>
              </a:rPr>
              <a:t> </a:t>
            </a:r>
            <a:r>
              <a:rPr lang="en-US" sz="1100" dirty="0" smtClean="0">
                <a:latin typeface="Times New Roman"/>
                <a:cs typeface="Times New Roman"/>
              </a:rPr>
              <a:t>Tata</a:t>
            </a:r>
            <a:r>
              <a:rPr lang="en-US" sz="1100" spc="105" dirty="0" smtClean="0">
                <a:latin typeface="Times New Roman"/>
                <a:cs typeface="Times New Roman"/>
              </a:rPr>
              <a:t> </a:t>
            </a:r>
            <a:r>
              <a:rPr lang="en-US" sz="1100" dirty="0" smtClean="0">
                <a:latin typeface="Times New Roman"/>
                <a:cs typeface="Times New Roman"/>
              </a:rPr>
              <a:t>Motors</a:t>
            </a:r>
            <a:r>
              <a:rPr lang="en-US" sz="1100" spc="105" dirty="0" smtClean="0">
                <a:latin typeface="Times New Roman"/>
                <a:cs typeface="Times New Roman"/>
              </a:rPr>
              <a:t> </a:t>
            </a:r>
            <a:r>
              <a:rPr lang="en-US" sz="1100" dirty="0" smtClean="0">
                <a:latin typeface="Times New Roman"/>
                <a:cs typeface="Times New Roman"/>
              </a:rPr>
              <a:t>has</a:t>
            </a:r>
            <a:r>
              <a:rPr lang="en-US" sz="1100" spc="110" dirty="0" smtClean="0">
                <a:latin typeface="Times New Roman"/>
                <a:cs typeface="Times New Roman"/>
              </a:rPr>
              <a:t> </a:t>
            </a:r>
            <a:r>
              <a:rPr lang="en-US" sz="1100" spc="-20" dirty="0" smtClean="0">
                <a:latin typeface="Times New Roman"/>
                <a:cs typeface="Times New Roman"/>
              </a:rPr>
              <a:t>been </a:t>
            </a:r>
            <a:r>
              <a:rPr lang="en-US" sz="1100" dirty="0" smtClean="0">
                <a:latin typeface="Times New Roman"/>
                <a:cs typeface="Times New Roman"/>
              </a:rPr>
              <a:t>evolving</a:t>
            </a:r>
            <a:r>
              <a:rPr lang="en-US" sz="1100" spc="-30" dirty="0" smtClean="0">
                <a:latin typeface="Times New Roman"/>
                <a:cs typeface="Times New Roman"/>
              </a:rPr>
              <a:t> </a:t>
            </a:r>
            <a:r>
              <a:rPr lang="en-US" sz="1100" dirty="0" smtClean="0">
                <a:latin typeface="Times New Roman"/>
                <a:cs typeface="Times New Roman"/>
              </a:rPr>
              <a:t>throughout</a:t>
            </a:r>
            <a:r>
              <a:rPr lang="en-US" sz="1100" spc="-30" dirty="0" smtClean="0">
                <a:latin typeface="Times New Roman"/>
                <a:cs typeface="Times New Roman"/>
              </a:rPr>
              <a:t> </a:t>
            </a:r>
            <a:r>
              <a:rPr lang="en-US" sz="1100" dirty="0" smtClean="0">
                <a:latin typeface="Times New Roman"/>
                <a:cs typeface="Times New Roman"/>
              </a:rPr>
              <a:t>the</a:t>
            </a:r>
            <a:r>
              <a:rPr lang="en-US" sz="1100" spc="-30" dirty="0" smtClean="0">
                <a:latin typeface="Times New Roman"/>
                <a:cs typeface="Times New Roman"/>
              </a:rPr>
              <a:t> </a:t>
            </a:r>
            <a:r>
              <a:rPr lang="en-US" sz="1100" dirty="0" smtClean="0">
                <a:latin typeface="Times New Roman"/>
                <a:cs typeface="Times New Roman"/>
              </a:rPr>
              <a:t>years.</a:t>
            </a:r>
            <a:r>
              <a:rPr lang="en-US" sz="1100" spc="-30" dirty="0" smtClean="0">
                <a:latin typeface="Times New Roman"/>
                <a:cs typeface="Times New Roman"/>
              </a:rPr>
              <a:t> </a:t>
            </a:r>
            <a:r>
              <a:rPr lang="en-US" sz="1100" dirty="0" smtClean="0">
                <a:latin typeface="Times New Roman"/>
                <a:cs typeface="Times New Roman"/>
              </a:rPr>
              <a:t>By</a:t>
            </a:r>
            <a:r>
              <a:rPr lang="en-US" sz="1100" spc="-30" dirty="0" smtClean="0">
                <a:latin typeface="Times New Roman"/>
                <a:cs typeface="Times New Roman"/>
              </a:rPr>
              <a:t> </a:t>
            </a:r>
            <a:r>
              <a:rPr lang="en-US" sz="1100" dirty="0" smtClean="0">
                <a:latin typeface="Times New Roman"/>
                <a:cs typeface="Times New Roman"/>
              </a:rPr>
              <a:t>being</a:t>
            </a:r>
            <a:r>
              <a:rPr lang="en-US" sz="1100" spc="-25" dirty="0" smtClean="0">
                <a:latin typeface="Times New Roman"/>
                <a:cs typeface="Times New Roman"/>
              </a:rPr>
              <a:t> </a:t>
            </a:r>
            <a:r>
              <a:rPr lang="en-US" sz="1100" dirty="0" smtClean="0">
                <a:latin typeface="Times New Roman"/>
                <a:cs typeface="Times New Roman"/>
              </a:rPr>
              <a:t>more</a:t>
            </a:r>
            <a:r>
              <a:rPr lang="en-US" sz="1100" spc="-35" dirty="0" smtClean="0">
                <a:latin typeface="Times New Roman"/>
                <a:cs typeface="Times New Roman"/>
              </a:rPr>
              <a:t> </a:t>
            </a:r>
            <a:r>
              <a:rPr lang="en-US" sz="1100" dirty="0" smtClean="0">
                <a:latin typeface="Times New Roman"/>
                <a:cs typeface="Times New Roman"/>
              </a:rPr>
              <a:t>efficient</a:t>
            </a:r>
            <a:r>
              <a:rPr lang="en-US" sz="1100" spc="-25" dirty="0" smtClean="0">
                <a:latin typeface="Times New Roman"/>
                <a:cs typeface="Times New Roman"/>
              </a:rPr>
              <a:t> </a:t>
            </a:r>
            <a:r>
              <a:rPr lang="en-US" sz="1100" dirty="0" smtClean="0">
                <a:latin typeface="Times New Roman"/>
                <a:cs typeface="Times New Roman"/>
              </a:rPr>
              <a:t>with</a:t>
            </a:r>
            <a:r>
              <a:rPr lang="en-US" sz="1100" spc="-30" dirty="0" smtClean="0">
                <a:latin typeface="Times New Roman"/>
                <a:cs typeface="Times New Roman"/>
              </a:rPr>
              <a:t> </a:t>
            </a:r>
            <a:r>
              <a:rPr lang="en-US" sz="1100" dirty="0" smtClean="0">
                <a:latin typeface="Times New Roman"/>
                <a:cs typeface="Times New Roman"/>
              </a:rPr>
              <a:t>their</a:t>
            </a:r>
            <a:r>
              <a:rPr lang="en-US" sz="1100" spc="-35" dirty="0" smtClean="0">
                <a:latin typeface="Times New Roman"/>
                <a:cs typeface="Times New Roman"/>
              </a:rPr>
              <a:t> </a:t>
            </a:r>
            <a:r>
              <a:rPr lang="en-US" sz="1100" dirty="0" smtClean="0">
                <a:latin typeface="Times New Roman"/>
                <a:cs typeface="Times New Roman"/>
              </a:rPr>
              <a:t>products,</a:t>
            </a:r>
            <a:r>
              <a:rPr lang="en-US" sz="1100" spc="-25" dirty="0" smtClean="0">
                <a:latin typeface="Times New Roman"/>
                <a:cs typeface="Times New Roman"/>
              </a:rPr>
              <a:t> </a:t>
            </a:r>
            <a:r>
              <a:rPr lang="en-US" sz="1100" dirty="0" smtClean="0">
                <a:latin typeface="Times New Roman"/>
                <a:cs typeface="Times New Roman"/>
              </a:rPr>
              <a:t>they</a:t>
            </a:r>
            <a:r>
              <a:rPr lang="en-US" sz="1100" spc="-35" dirty="0" smtClean="0">
                <a:latin typeface="Times New Roman"/>
                <a:cs typeface="Times New Roman"/>
              </a:rPr>
              <a:t> </a:t>
            </a:r>
            <a:r>
              <a:rPr lang="en-US" sz="1100" dirty="0" smtClean="0">
                <a:latin typeface="Times New Roman"/>
                <a:cs typeface="Times New Roman"/>
              </a:rPr>
              <a:t>have</a:t>
            </a:r>
            <a:r>
              <a:rPr lang="en-US" sz="1100" spc="-20" dirty="0" smtClean="0">
                <a:latin typeface="Times New Roman"/>
                <a:cs typeface="Times New Roman"/>
              </a:rPr>
              <a:t> </a:t>
            </a:r>
            <a:r>
              <a:rPr lang="en-US" sz="1100" spc="-50" dirty="0" smtClean="0">
                <a:latin typeface="Times New Roman"/>
                <a:cs typeface="Times New Roman"/>
              </a:rPr>
              <a:t>a </a:t>
            </a:r>
            <a:r>
              <a:rPr lang="en-US" sz="1100" dirty="0" smtClean="0">
                <a:latin typeface="Times New Roman"/>
                <a:cs typeface="Times New Roman"/>
              </a:rPr>
              <a:t>possibility</a:t>
            </a:r>
            <a:r>
              <a:rPr lang="en-US" sz="1100" spc="-20" dirty="0" smtClean="0">
                <a:latin typeface="Times New Roman"/>
                <a:cs typeface="Times New Roman"/>
              </a:rPr>
              <a:t> </a:t>
            </a:r>
            <a:r>
              <a:rPr lang="en-US" sz="1100" dirty="0" smtClean="0">
                <a:latin typeface="Times New Roman"/>
                <a:cs typeface="Times New Roman"/>
              </a:rPr>
              <a:t>of</a:t>
            </a:r>
            <a:r>
              <a:rPr lang="en-US" sz="1100" spc="-15" dirty="0" smtClean="0">
                <a:latin typeface="Times New Roman"/>
                <a:cs typeface="Times New Roman"/>
              </a:rPr>
              <a:t> </a:t>
            </a:r>
            <a:r>
              <a:rPr lang="en-US" sz="1100" dirty="0" smtClean="0">
                <a:latin typeface="Times New Roman"/>
                <a:cs typeface="Times New Roman"/>
              </a:rPr>
              <a:t>increasing</a:t>
            </a:r>
            <a:r>
              <a:rPr lang="en-US" sz="1100" spc="-20" dirty="0" smtClean="0">
                <a:latin typeface="Times New Roman"/>
                <a:cs typeface="Times New Roman"/>
              </a:rPr>
              <a:t> </a:t>
            </a:r>
            <a:r>
              <a:rPr lang="en-US" sz="1100" dirty="0" smtClean="0">
                <a:latin typeface="Times New Roman"/>
                <a:cs typeface="Times New Roman"/>
              </a:rPr>
              <a:t>their</a:t>
            </a:r>
            <a:r>
              <a:rPr lang="en-US" sz="1100" spc="-15" dirty="0" smtClean="0">
                <a:latin typeface="Times New Roman"/>
                <a:cs typeface="Times New Roman"/>
              </a:rPr>
              <a:t> </a:t>
            </a:r>
            <a:r>
              <a:rPr lang="en-US" sz="1100" dirty="0" smtClean="0">
                <a:latin typeface="Times New Roman"/>
                <a:cs typeface="Times New Roman"/>
              </a:rPr>
              <a:t>market</a:t>
            </a:r>
            <a:r>
              <a:rPr lang="en-US" sz="1100" spc="-15" dirty="0" smtClean="0">
                <a:latin typeface="Times New Roman"/>
                <a:cs typeface="Times New Roman"/>
              </a:rPr>
              <a:t> </a:t>
            </a:r>
            <a:r>
              <a:rPr lang="en-US" sz="1100" dirty="0" smtClean="0">
                <a:latin typeface="Times New Roman"/>
                <a:cs typeface="Times New Roman"/>
              </a:rPr>
              <a:t>share</a:t>
            </a:r>
            <a:r>
              <a:rPr lang="en-US" sz="1100" spc="-10" dirty="0" smtClean="0">
                <a:latin typeface="Times New Roman"/>
                <a:cs typeface="Times New Roman"/>
              </a:rPr>
              <a:t> </a:t>
            </a:r>
            <a:r>
              <a:rPr lang="en-US" sz="1100" dirty="0" smtClean="0">
                <a:latin typeface="Times New Roman"/>
                <a:cs typeface="Times New Roman"/>
              </a:rPr>
              <a:t>compare</a:t>
            </a:r>
            <a:r>
              <a:rPr lang="en-US" sz="1100" spc="-25" dirty="0" smtClean="0">
                <a:latin typeface="Times New Roman"/>
                <a:cs typeface="Times New Roman"/>
              </a:rPr>
              <a:t> </a:t>
            </a:r>
            <a:r>
              <a:rPr lang="en-US" sz="1100" dirty="0" smtClean="0">
                <a:latin typeface="Times New Roman"/>
                <a:cs typeface="Times New Roman"/>
              </a:rPr>
              <a:t>to</a:t>
            </a:r>
            <a:r>
              <a:rPr lang="en-US" sz="1100" spc="-20" dirty="0" smtClean="0">
                <a:latin typeface="Times New Roman"/>
                <a:cs typeface="Times New Roman"/>
              </a:rPr>
              <a:t> </a:t>
            </a:r>
            <a:r>
              <a:rPr lang="en-US" sz="1100" dirty="0" smtClean="0">
                <a:latin typeface="Times New Roman"/>
                <a:cs typeface="Times New Roman"/>
              </a:rPr>
              <a:t>its</a:t>
            </a:r>
            <a:r>
              <a:rPr lang="en-US" sz="1100" spc="-20" dirty="0" smtClean="0">
                <a:latin typeface="Times New Roman"/>
                <a:cs typeface="Times New Roman"/>
              </a:rPr>
              <a:t> </a:t>
            </a:r>
            <a:r>
              <a:rPr lang="en-US" sz="1100" spc="-10" dirty="0" smtClean="0">
                <a:latin typeface="Times New Roman"/>
                <a:cs typeface="Times New Roman"/>
              </a:rPr>
              <a:t>competitors.</a:t>
            </a:r>
            <a:endParaRPr lang="en-US" sz="1100" dirty="0" smtClean="0">
              <a:latin typeface="Times New Roman"/>
              <a:cs typeface="Times New Roman"/>
            </a:endParaRPr>
          </a:p>
          <a:p>
            <a:endParaRPr lang="en-US" sz="11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h.jpg"/>
          <p:cNvPicPr>
            <a:picLocks noChangeAspect="1"/>
          </p:cNvPicPr>
          <p:nvPr/>
        </p:nvPicPr>
        <p:blipFill>
          <a:blip r:embed="rId2"/>
          <a:srcRect l="347" t="3125" r="-417" b="13541"/>
          <a:stretch>
            <a:fillRect/>
          </a:stretch>
        </p:blipFill>
        <p:spPr>
          <a:xfrm>
            <a:off x="1666844" y="428604"/>
            <a:ext cx="9001188" cy="549690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a:cs typeface="Times New Roman"/>
              </a:rPr>
              <a:t>Report</a:t>
            </a:r>
            <a:r>
              <a:rPr lang="en-US" b="1" spc="-25" dirty="0" smtClean="0">
                <a:latin typeface="Times New Roman"/>
                <a:cs typeface="Times New Roman"/>
              </a:rPr>
              <a:t> </a:t>
            </a:r>
            <a:r>
              <a:rPr lang="en-US" b="1" dirty="0" smtClean="0">
                <a:latin typeface="Times New Roman"/>
                <a:cs typeface="Times New Roman"/>
              </a:rPr>
              <a:t>on</a:t>
            </a:r>
            <a:r>
              <a:rPr lang="en-US" b="1" spc="-5" dirty="0" smtClean="0">
                <a:latin typeface="Times New Roman"/>
                <a:cs typeface="Times New Roman"/>
              </a:rPr>
              <a:t> </a:t>
            </a:r>
            <a:r>
              <a:rPr lang="en-US" b="1" dirty="0" smtClean="0">
                <a:latin typeface="Times New Roman"/>
                <a:cs typeface="Times New Roman"/>
              </a:rPr>
              <a:t>Tata </a:t>
            </a:r>
            <a:r>
              <a:rPr lang="en-US" b="1" spc="-10" dirty="0" smtClean="0">
                <a:latin typeface="Times New Roman"/>
                <a:cs typeface="Times New Roman"/>
              </a:rPr>
              <a:t>Motors</a:t>
            </a:r>
            <a:r>
              <a:rPr lang="en-US" dirty="0" smtClean="0">
                <a:latin typeface="Times New Roman"/>
                <a:cs typeface="Times New Roman"/>
              </a:rPr>
              <a:t/>
            </a:r>
            <a:br>
              <a:rPr lang="en-US" dirty="0" smtClean="0">
                <a:latin typeface="Times New Roman"/>
                <a:cs typeface="Times New Roman"/>
              </a:rPr>
            </a:br>
            <a:endParaRPr lang="en-US" dirty="0"/>
          </a:p>
        </p:txBody>
      </p:sp>
      <p:sp>
        <p:nvSpPr>
          <p:cNvPr id="3" name="Content Placeholder 2"/>
          <p:cNvSpPr>
            <a:spLocks noGrp="1"/>
          </p:cNvSpPr>
          <p:nvPr>
            <p:ph idx="1"/>
          </p:nvPr>
        </p:nvSpPr>
        <p:spPr>
          <a:xfrm>
            <a:off x="1166778" y="1928802"/>
            <a:ext cx="9905999" cy="3541714"/>
          </a:xfrm>
        </p:spPr>
        <p:txBody>
          <a:bodyPr>
            <a:normAutofit fontScale="85000" lnSpcReduction="20000"/>
          </a:bodyPr>
          <a:lstStyle/>
          <a:p>
            <a:pPr marL="469900" lvl="1" indent="-457200" algn="just">
              <a:lnSpc>
                <a:spcPct val="100000"/>
              </a:lnSpc>
              <a:buAutoNum type="arabicPeriod"/>
              <a:tabLst>
                <a:tab pos="469900" algn="l"/>
              </a:tabLst>
            </a:pPr>
            <a:r>
              <a:rPr lang="en-US" sz="1400" b="1" spc="-10" dirty="0" smtClean="0">
                <a:latin typeface="Times New Roman"/>
                <a:cs typeface="Times New Roman"/>
              </a:rPr>
              <a:t>Introduction:</a:t>
            </a:r>
            <a:endParaRPr lang="en-US" sz="1400" dirty="0" smtClean="0">
              <a:latin typeface="Times New Roman"/>
              <a:cs typeface="Times New Roman"/>
            </a:endParaRPr>
          </a:p>
          <a:p>
            <a:pPr marL="12700" marR="7620" algn="just">
              <a:lnSpc>
                <a:spcPct val="143600"/>
              </a:lnSpc>
              <a:spcBef>
                <a:spcPts val="235"/>
              </a:spcBef>
            </a:pPr>
            <a:r>
              <a:rPr lang="en-US" sz="1200" dirty="0" smtClean="0">
                <a:latin typeface="Times New Roman"/>
                <a:cs typeface="Times New Roman"/>
              </a:rPr>
              <a:t>Tata</a:t>
            </a:r>
            <a:r>
              <a:rPr lang="en-US" sz="1200" spc="85" dirty="0" smtClean="0">
                <a:latin typeface="Times New Roman"/>
                <a:cs typeface="Times New Roman"/>
              </a:rPr>
              <a:t> </a:t>
            </a:r>
            <a:r>
              <a:rPr lang="en-US" sz="1200" dirty="0" smtClean="0">
                <a:latin typeface="Times New Roman"/>
                <a:cs typeface="Times New Roman"/>
              </a:rPr>
              <a:t>motors</a:t>
            </a:r>
            <a:r>
              <a:rPr lang="en-US" sz="1200" spc="90" dirty="0" smtClean="0">
                <a:latin typeface="Times New Roman"/>
                <a:cs typeface="Times New Roman"/>
              </a:rPr>
              <a:t> </a:t>
            </a:r>
            <a:r>
              <a:rPr lang="en-US" sz="1200" dirty="0" smtClean="0">
                <a:latin typeface="Times New Roman"/>
                <a:cs typeface="Times New Roman"/>
              </a:rPr>
              <a:t>limited</a:t>
            </a:r>
            <a:r>
              <a:rPr lang="en-US" sz="1200" spc="90" dirty="0" smtClean="0">
                <a:latin typeface="Times New Roman"/>
                <a:cs typeface="Times New Roman"/>
              </a:rPr>
              <a:t> </a:t>
            </a:r>
            <a:r>
              <a:rPr lang="en-US" sz="1200" dirty="0" smtClean="0">
                <a:latin typeface="Times New Roman"/>
                <a:cs typeface="Times New Roman"/>
              </a:rPr>
              <a:t>is</a:t>
            </a:r>
            <a:r>
              <a:rPr lang="en-US" sz="1200" spc="100" dirty="0" smtClean="0">
                <a:latin typeface="Times New Roman"/>
                <a:cs typeface="Times New Roman"/>
              </a:rPr>
              <a:t> </a:t>
            </a:r>
            <a:r>
              <a:rPr lang="en-US" sz="1200" dirty="0" smtClean="0">
                <a:latin typeface="Times New Roman"/>
                <a:cs typeface="Times New Roman"/>
              </a:rPr>
              <a:t>an</a:t>
            </a:r>
            <a:r>
              <a:rPr lang="en-US" sz="1200" spc="95" dirty="0" smtClean="0">
                <a:latin typeface="Times New Roman"/>
                <a:cs typeface="Times New Roman"/>
              </a:rPr>
              <a:t> </a:t>
            </a:r>
            <a:r>
              <a:rPr lang="en-US" sz="1200" dirty="0" smtClean="0">
                <a:latin typeface="Times New Roman"/>
                <a:cs typeface="Times New Roman"/>
              </a:rPr>
              <a:t>Indian</a:t>
            </a:r>
            <a:r>
              <a:rPr lang="en-US" sz="1200" spc="90" dirty="0" smtClean="0">
                <a:latin typeface="Times New Roman"/>
                <a:cs typeface="Times New Roman"/>
              </a:rPr>
              <a:t> </a:t>
            </a:r>
            <a:r>
              <a:rPr lang="en-US" sz="1200" dirty="0" smtClean="0">
                <a:latin typeface="Times New Roman"/>
                <a:cs typeface="Times New Roman"/>
              </a:rPr>
              <a:t>Multi</a:t>
            </a:r>
            <a:r>
              <a:rPr lang="en-US" sz="1200" spc="95" dirty="0" smtClean="0">
                <a:latin typeface="Times New Roman"/>
                <a:cs typeface="Times New Roman"/>
              </a:rPr>
              <a:t> </a:t>
            </a:r>
            <a:r>
              <a:rPr lang="en-US" sz="1200" dirty="0" smtClean="0">
                <a:latin typeface="Times New Roman"/>
                <a:cs typeface="Times New Roman"/>
              </a:rPr>
              <a:t>National</a:t>
            </a:r>
            <a:r>
              <a:rPr lang="en-US" sz="1200" spc="110" dirty="0" smtClean="0">
                <a:latin typeface="Times New Roman"/>
                <a:cs typeface="Times New Roman"/>
              </a:rPr>
              <a:t> </a:t>
            </a:r>
            <a:r>
              <a:rPr lang="en-US" sz="1200" dirty="0" smtClean="0">
                <a:latin typeface="Times New Roman"/>
                <a:cs typeface="Times New Roman"/>
              </a:rPr>
              <a:t>automotive</a:t>
            </a:r>
            <a:r>
              <a:rPr lang="en-US" sz="1200" spc="90" dirty="0" smtClean="0">
                <a:latin typeface="Times New Roman"/>
                <a:cs typeface="Times New Roman"/>
              </a:rPr>
              <a:t> </a:t>
            </a:r>
            <a:r>
              <a:rPr lang="en-US" sz="1200" dirty="0" smtClean="0">
                <a:latin typeface="Times New Roman"/>
                <a:cs typeface="Times New Roman"/>
              </a:rPr>
              <a:t>manufacturing</a:t>
            </a:r>
            <a:r>
              <a:rPr lang="en-US" sz="1200" spc="95" dirty="0" smtClean="0">
                <a:latin typeface="Times New Roman"/>
                <a:cs typeface="Times New Roman"/>
              </a:rPr>
              <a:t> </a:t>
            </a:r>
            <a:r>
              <a:rPr lang="en-US" sz="1200" spc="-10" dirty="0" smtClean="0">
                <a:latin typeface="Times New Roman"/>
                <a:cs typeface="Times New Roman"/>
              </a:rPr>
              <a:t>company </a:t>
            </a:r>
            <a:r>
              <a:rPr lang="en-US" sz="1200" dirty="0" smtClean="0">
                <a:latin typeface="Times New Roman"/>
                <a:cs typeface="Times New Roman"/>
              </a:rPr>
              <a:t>headquartered</a:t>
            </a:r>
            <a:r>
              <a:rPr lang="en-US" sz="1200" spc="-50" dirty="0" smtClean="0">
                <a:latin typeface="Times New Roman"/>
                <a:cs typeface="Times New Roman"/>
              </a:rPr>
              <a:t> </a:t>
            </a:r>
            <a:r>
              <a:rPr lang="en-US" sz="1200" dirty="0" smtClean="0">
                <a:latin typeface="Times New Roman"/>
                <a:cs typeface="Times New Roman"/>
              </a:rPr>
              <a:t>in</a:t>
            </a:r>
            <a:r>
              <a:rPr lang="en-US" sz="1200" spc="-60" dirty="0" smtClean="0">
                <a:latin typeface="Times New Roman"/>
                <a:cs typeface="Times New Roman"/>
              </a:rPr>
              <a:t> </a:t>
            </a:r>
            <a:r>
              <a:rPr lang="en-US" sz="1200" dirty="0" smtClean="0">
                <a:latin typeface="Times New Roman"/>
                <a:cs typeface="Times New Roman"/>
              </a:rPr>
              <a:t>Mumbai</a:t>
            </a:r>
            <a:r>
              <a:rPr lang="en-US" sz="1200" spc="-50" dirty="0" smtClean="0">
                <a:latin typeface="Times New Roman"/>
                <a:cs typeface="Times New Roman"/>
              </a:rPr>
              <a:t> </a:t>
            </a:r>
            <a:r>
              <a:rPr lang="en-US" sz="1200" dirty="0" smtClean="0">
                <a:latin typeface="Times New Roman"/>
                <a:cs typeface="Times New Roman"/>
              </a:rPr>
              <a:t>in</a:t>
            </a:r>
            <a:r>
              <a:rPr lang="en-US" sz="1200" spc="-15" dirty="0" smtClean="0">
                <a:latin typeface="Times New Roman"/>
                <a:cs typeface="Times New Roman"/>
              </a:rPr>
              <a:t> </a:t>
            </a:r>
            <a:r>
              <a:rPr lang="en-US" sz="1200" dirty="0" smtClean="0">
                <a:latin typeface="Times New Roman"/>
                <a:cs typeface="Times New Roman"/>
                <a:hlinkClick r:id="rId2"/>
              </a:rPr>
              <a:t>Mumbai</a:t>
            </a:r>
            <a:r>
              <a:rPr lang="en-US" sz="1200" dirty="0" smtClean="0">
                <a:latin typeface="Times New Roman"/>
                <a:cs typeface="Times New Roman"/>
              </a:rPr>
              <a:t>,</a:t>
            </a:r>
            <a:r>
              <a:rPr lang="en-US" sz="1200" spc="-10" dirty="0" smtClean="0">
                <a:latin typeface="Times New Roman"/>
                <a:cs typeface="Times New Roman"/>
              </a:rPr>
              <a:t> </a:t>
            </a:r>
            <a:r>
              <a:rPr lang="en-US" sz="1200" dirty="0" smtClean="0">
                <a:latin typeface="Times New Roman"/>
                <a:cs typeface="Times New Roman"/>
                <a:hlinkClick r:id="rId3"/>
              </a:rPr>
              <a:t>Maharashtra</a:t>
            </a:r>
            <a:r>
              <a:rPr lang="en-US" sz="1200" dirty="0" smtClean="0">
                <a:latin typeface="Times New Roman"/>
                <a:cs typeface="Times New Roman"/>
              </a:rPr>
              <a:t>, </a:t>
            </a:r>
            <a:r>
              <a:rPr lang="en-US" sz="1200" dirty="0" smtClean="0">
                <a:latin typeface="Times New Roman"/>
                <a:cs typeface="Times New Roman"/>
                <a:hlinkClick r:id="rId4"/>
              </a:rPr>
              <a:t>India</a:t>
            </a:r>
            <a:r>
              <a:rPr lang="en-US" sz="1200" dirty="0" smtClean="0">
                <a:latin typeface="Times New Roman"/>
                <a:cs typeface="Times New Roman"/>
              </a:rPr>
              <a:t>.</a:t>
            </a:r>
            <a:r>
              <a:rPr lang="en-US" sz="1200" spc="-50" dirty="0" smtClean="0">
                <a:latin typeface="Times New Roman"/>
                <a:cs typeface="Times New Roman"/>
              </a:rPr>
              <a:t> </a:t>
            </a:r>
            <a:r>
              <a:rPr lang="en-US" sz="1200" dirty="0" smtClean="0">
                <a:latin typeface="Times New Roman"/>
                <a:cs typeface="Times New Roman"/>
              </a:rPr>
              <a:t>It</a:t>
            </a:r>
            <a:r>
              <a:rPr lang="en-US" sz="1200" spc="-60" dirty="0" smtClean="0">
                <a:latin typeface="Times New Roman"/>
                <a:cs typeface="Times New Roman"/>
              </a:rPr>
              <a:t> </a:t>
            </a:r>
            <a:r>
              <a:rPr lang="en-US" sz="1200" dirty="0" smtClean="0">
                <a:latin typeface="Times New Roman"/>
                <a:cs typeface="Times New Roman"/>
              </a:rPr>
              <a:t>is</a:t>
            </a:r>
            <a:r>
              <a:rPr lang="en-US" sz="1200" spc="-45" dirty="0" smtClean="0">
                <a:latin typeface="Times New Roman"/>
                <a:cs typeface="Times New Roman"/>
              </a:rPr>
              <a:t> </a:t>
            </a:r>
            <a:r>
              <a:rPr lang="en-US" sz="1200" dirty="0" smtClean="0">
                <a:latin typeface="Times New Roman"/>
                <a:cs typeface="Times New Roman"/>
              </a:rPr>
              <a:t>a</a:t>
            </a:r>
            <a:r>
              <a:rPr lang="en-US" sz="1200" spc="-65" dirty="0" smtClean="0">
                <a:latin typeface="Times New Roman"/>
                <a:cs typeface="Times New Roman"/>
              </a:rPr>
              <a:t> </a:t>
            </a:r>
            <a:r>
              <a:rPr lang="en-US" sz="1200" dirty="0" smtClean="0">
                <a:latin typeface="Times New Roman"/>
                <a:cs typeface="Times New Roman"/>
              </a:rPr>
              <a:t>part</a:t>
            </a:r>
            <a:r>
              <a:rPr lang="en-US" sz="1200" spc="-60" dirty="0" smtClean="0">
                <a:latin typeface="Times New Roman"/>
                <a:cs typeface="Times New Roman"/>
              </a:rPr>
              <a:t> </a:t>
            </a:r>
            <a:r>
              <a:rPr lang="en-US" sz="1200" dirty="0" smtClean="0">
                <a:latin typeface="Times New Roman"/>
                <a:cs typeface="Times New Roman"/>
              </a:rPr>
              <a:t>of</a:t>
            </a:r>
            <a:r>
              <a:rPr lang="en-US" sz="1200" spc="-15" dirty="0" smtClean="0">
                <a:latin typeface="Times New Roman"/>
                <a:cs typeface="Times New Roman"/>
              </a:rPr>
              <a:t> </a:t>
            </a:r>
            <a:r>
              <a:rPr lang="en-US" sz="1200" dirty="0" smtClean="0">
                <a:latin typeface="Times New Roman"/>
                <a:cs typeface="Times New Roman"/>
                <a:hlinkClick r:id="rId5"/>
              </a:rPr>
              <a:t>Tata</a:t>
            </a:r>
            <a:r>
              <a:rPr lang="en-US" sz="1200" spc="-60" dirty="0" smtClean="0">
                <a:latin typeface="Times New Roman"/>
                <a:cs typeface="Times New Roman"/>
                <a:hlinkClick r:id="rId5"/>
              </a:rPr>
              <a:t> </a:t>
            </a:r>
            <a:r>
              <a:rPr lang="en-US" sz="1200" dirty="0" smtClean="0">
                <a:latin typeface="Times New Roman"/>
                <a:cs typeface="Times New Roman"/>
                <a:hlinkClick r:id="rId5"/>
              </a:rPr>
              <a:t>Group</a:t>
            </a:r>
            <a:r>
              <a:rPr lang="en-US" sz="1200" dirty="0" smtClean="0">
                <a:latin typeface="Times New Roman"/>
                <a:cs typeface="Times New Roman"/>
              </a:rPr>
              <a:t>.</a:t>
            </a:r>
            <a:r>
              <a:rPr lang="en-US" sz="1200" spc="-50" dirty="0" smtClean="0">
                <a:latin typeface="Times New Roman"/>
                <a:cs typeface="Times New Roman"/>
              </a:rPr>
              <a:t> </a:t>
            </a:r>
            <a:r>
              <a:rPr lang="en-US" sz="1200" spc="-25" dirty="0" smtClean="0">
                <a:latin typeface="Times New Roman"/>
                <a:cs typeface="Times New Roman"/>
              </a:rPr>
              <a:t>Its </a:t>
            </a:r>
            <a:r>
              <a:rPr lang="en-US" sz="1200" dirty="0" smtClean="0">
                <a:latin typeface="Times New Roman"/>
                <a:cs typeface="Times New Roman"/>
              </a:rPr>
              <a:t>products</a:t>
            </a:r>
            <a:r>
              <a:rPr lang="en-US" sz="1200" spc="-10" dirty="0" smtClean="0">
                <a:latin typeface="Times New Roman"/>
                <a:cs typeface="Times New Roman"/>
              </a:rPr>
              <a:t> </a:t>
            </a:r>
            <a:r>
              <a:rPr lang="en-US" sz="1200" dirty="0" smtClean="0">
                <a:latin typeface="Times New Roman"/>
                <a:cs typeface="Times New Roman"/>
              </a:rPr>
              <a:t>include</a:t>
            </a:r>
            <a:r>
              <a:rPr lang="en-US" sz="1200" spc="-15" dirty="0" smtClean="0">
                <a:latin typeface="Times New Roman"/>
                <a:cs typeface="Times New Roman"/>
              </a:rPr>
              <a:t> </a:t>
            </a:r>
            <a:r>
              <a:rPr lang="en-US" sz="1200" dirty="0" smtClean="0">
                <a:latin typeface="Times New Roman"/>
                <a:cs typeface="Times New Roman"/>
              </a:rPr>
              <a:t>passenger</a:t>
            </a:r>
            <a:r>
              <a:rPr lang="en-US" sz="1200" spc="-15" dirty="0" smtClean="0">
                <a:latin typeface="Times New Roman"/>
                <a:cs typeface="Times New Roman"/>
              </a:rPr>
              <a:t> </a:t>
            </a:r>
            <a:r>
              <a:rPr lang="en-US" sz="1200" dirty="0" smtClean="0">
                <a:latin typeface="Times New Roman"/>
                <a:cs typeface="Times New Roman"/>
              </a:rPr>
              <a:t>cars,</a:t>
            </a:r>
            <a:r>
              <a:rPr lang="en-US" sz="1200" spc="-10" dirty="0" smtClean="0">
                <a:latin typeface="Times New Roman"/>
                <a:cs typeface="Times New Roman"/>
              </a:rPr>
              <a:t> </a:t>
            </a:r>
            <a:r>
              <a:rPr lang="en-US" sz="1200" dirty="0" smtClean="0">
                <a:latin typeface="Times New Roman"/>
                <a:cs typeface="Times New Roman"/>
              </a:rPr>
              <a:t>trucks,</a:t>
            </a:r>
            <a:r>
              <a:rPr lang="en-US" sz="1200" spc="-10" dirty="0" smtClean="0">
                <a:latin typeface="Times New Roman"/>
                <a:cs typeface="Times New Roman"/>
              </a:rPr>
              <a:t> </a:t>
            </a:r>
            <a:r>
              <a:rPr lang="en-US" sz="1200" dirty="0" smtClean="0">
                <a:latin typeface="Times New Roman"/>
                <a:cs typeface="Times New Roman"/>
              </a:rPr>
              <a:t>vans,</a:t>
            </a:r>
            <a:r>
              <a:rPr lang="en-US" sz="1200" spc="-10" dirty="0" smtClean="0">
                <a:latin typeface="Times New Roman"/>
                <a:cs typeface="Times New Roman"/>
              </a:rPr>
              <a:t> </a:t>
            </a:r>
            <a:r>
              <a:rPr lang="en-US" sz="1200" dirty="0" smtClean="0">
                <a:latin typeface="Times New Roman"/>
                <a:cs typeface="Times New Roman"/>
              </a:rPr>
              <a:t>coaches,</a:t>
            </a:r>
            <a:r>
              <a:rPr lang="en-US" sz="1200" spc="-5" dirty="0" smtClean="0">
                <a:latin typeface="Times New Roman"/>
                <a:cs typeface="Times New Roman"/>
              </a:rPr>
              <a:t> </a:t>
            </a:r>
            <a:r>
              <a:rPr lang="en-US" sz="1200" dirty="0" smtClean="0">
                <a:latin typeface="Times New Roman"/>
                <a:cs typeface="Times New Roman"/>
              </a:rPr>
              <a:t>buses,</a:t>
            </a:r>
            <a:r>
              <a:rPr lang="en-US" sz="1200" spc="-10" dirty="0" smtClean="0">
                <a:latin typeface="Times New Roman"/>
                <a:cs typeface="Times New Roman"/>
              </a:rPr>
              <a:t> </a:t>
            </a:r>
            <a:r>
              <a:rPr lang="en-US" sz="1200" dirty="0" smtClean="0">
                <a:latin typeface="Times New Roman"/>
                <a:cs typeface="Times New Roman"/>
              </a:rPr>
              <a:t>sports</a:t>
            </a:r>
            <a:r>
              <a:rPr lang="en-US" sz="1200" spc="-10" dirty="0" smtClean="0">
                <a:latin typeface="Times New Roman"/>
                <a:cs typeface="Times New Roman"/>
              </a:rPr>
              <a:t> </a:t>
            </a:r>
            <a:r>
              <a:rPr lang="en-US" sz="1200" dirty="0" smtClean="0">
                <a:latin typeface="Times New Roman"/>
                <a:cs typeface="Times New Roman"/>
              </a:rPr>
              <a:t>cars,</a:t>
            </a:r>
            <a:r>
              <a:rPr lang="en-US" sz="1200" spc="-10" dirty="0" smtClean="0">
                <a:latin typeface="Times New Roman"/>
                <a:cs typeface="Times New Roman"/>
              </a:rPr>
              <a:t> construction </a:t>
            </a:r>
            <a:r>
              <a:rPr lang="en-US" sz="1200" dirty="0" smtClean="0">
                <a:latin typeface="Times New Roman"/>
                <a:cs typeface="Times New Roman"/>
              </a:rPr>
              <a:t>equipment</a:t>
            </a:r>
            <a:r>
              <a:rPr lang="en-US" sz="1200" spc="-5" dirty="0" smtClean="0">
                <a:latin typeface="Times New Roman"/>
                <a:cs typeface="Times New Roman"/>
              </a:rPr>
              <a:t> </a:t>
            </a:r>
            <a:r>
              <a:rPr lang="en-US" sz="1200" dirty="0" smtClean="0">
                <a:latin typeface="Times New Roman"/>
                <a:cs typeface="Times New Roman"/>
              </a:rPr>
              <a:t>and</a:t>
            </a:r>
            <a:r>
              <a:rPr lang="en-US" sz="1200" spc="-5" dirty="0" smtClean="0">
                <a:latin typeface="Times New Roman"/>
                <a:cs typeface="Times New Roman"/>
              </a:rPr>
              <a:t> </a:t>
            </a:r>
            <a:r>
              <a:rPr lang="en-US" sz="1200" dirty="0" smtClean="0">
                <a:latin typeface="Times New Roman"/>
                <a:cs typeface="Times New Roman"/>
              </a:rPr>
              <a:t>military</a:t>
            </a:r>
            <a:r>
              <a:rPr lang="en-US" sz="1200" spc="-5" dirty="0" smtClean="0">
                <a:latin typeface="Times New Roman"/>
                <a:cs typeface="Times New Roman"/>
              </a:rPr>
              <a:t> </a:t>
            </a:r>
            <a:r>
              <a:rPr lang="en-US" sz="1200" spc="-10" dirty="0" smtClean="0">
                <a:latin typeface="Times New Roman"/>
                <a:cs typeface="Times New Roman"/>
              </a:rPr>
              <a:t>vehicles.</a:t>
            </a:r>
            <a:endParaRPr lang="en-US" sz="1200" dirty="0" smtClean="0">
              <a:latin typeface="Times New Roman"/>
              <a:cs typeface="Times New Roman"/>
            </a:endParaRPr>
          </a:p>
          <a:p>
            <a:pPr marL="12700" marR="5080" algn="just">
              <a:lnSpc>
                <a:spcPct val="143700"/>
              </a:lnSpc>
              <a:spcBef>
                <a:spcPts val="810"/>
              </a:spcBef>
            </a:pPr>
            <a:r>
              <a:rPr lang="en-US" sz="1200" dirty="0" smtClean="0">
                <a:latin typeface="Times New Roman"/>
                <a:cs typeface="Times New Roman"/>
              </a:rPr>
              <a:t>Tata</a:t>
            </a:r>
            <a:r>
              <a:rPr lang="en-US" sz="1200" spc="-35" dirty="0" smtClean="0">
                <a:latin typeface="Times New Roman"/>
                <a:cs typeface="Times New Roman"/>
              </a:rPr>
              <a:t> </a:t>
            </a:r>
            <a:r>
              <a:rPr lang="en-US" sz="1200" dirty="0" smtClean="0">
                <a:latin typeface="Times New Roman"/>
                <a:cs typeface="Times New Roman"/>
              </a:rPr>
              <a:t>Motors</a:t>
            </a:r>
            <a:r>
              <a:rPr lang="en-US" sz="1200" spc="-30" dirty="0" smtClean="0">
                <a:latin typeface="Times New Roman"/>
                <a:cs typeface="Times New Roman"/>
              </a:rPr>
              <a:t> </a:t>
            </a:r>
            <a:r>
              <a:rPr lang="en-US" sz="1200" dirty="0" smtClean="0">
                <a:latin typeface="Times New Roman"/>
                <a:cs typeface="Times New Roman"/>
              </a:rPr>
              <a:t>Group</a:t>
            </a:r>
            <a:r>
              <a:rPr lang="en-US" sz="1200" spc="-20" dirty="0" smtClean="0">
                <a:latin typeface="Times New Roman"/>
                <a:cs typeface="Times New Roman"/>
              </a:rPr>
              <a:t> </a:t>
            </a:r>
            <a:r>
              <a:rPr lang="en-US" sz="1200" dirty="0" smtClean="0">
                <a:latin typeface="Times New Roman"/>
                <a:cs typeface="Times New Roman"/>
              </a:rPr>
              <a:t>is</a:t>
            </a:r>
            <a:r>
              <a:rPr lang="en-US" sz="1200" spc="-30" dirty="0" smtClean="0">
                <a:latin typeface="Times New Roman"/>
                <a:cs typeface="Times New Roman"/>
              </a:rPr>
              <a:t> </a:t>
            </a:r>
            <a:r>
              <a:rPr lang="en-US" sz="1200" dirty="0" smtClean="0">
                <a:latin typeface="Times New Roman"/>
                <a:cs typeface="Times New Roman"/>
              </a:rPr>
              <a:t>a</a:t>
            </a:r>
            <a:r>
              <a:rPr lang="en-US" sz="1200" spc="-25" dirty="0" smtClean="0">
                <a:latin typeface="Times New Roman"/>
                <a:cs typeface="Times New Roman"/>
              </a:rPr>
              <a:t> </a:t>
            </a:r>
            <a:r>
              <a:rPr lang="en-US" sz="1200" dirty="0" smtClean="0">
                <a:latin typeface="Times New Roman"/>
                <a:cs typeface="Times New Roman"/>
              </a:rPr>
              <a:t>currently</a:t>
            </a:r>
            <a:r>
              <a:rPr lang="en-US" sz="1200" spc="-30" dirty="0" smtClean="0">
                <a:latin typeface="Times New Roman"/>
                <a:cs typeface="Times New Roman"/>
              </a:rPr>
              <a:t> </a:t>
            </a:r>
            <a:r>
              <a:rPr lang="en-US" sz="1200" dirty="0" smtClean="0">
                <a:latin typeface="Times New Roman"/>
                <a:cs typeface="Times New Roman"/>
              </a:rPr>
              <a:t>one</a:t>
            </a:r>
            <a:r>
              <a:rPr lang="en-US" sz="1200" spc="-25" dirty="0" smtClean="0">
                <a:latin typeface="Times New Roman"/>
                <a:cs typeface="Times New Roman"/>
              </a:rPr>
              <a:t> </a:t>
            </a:r>
            <a:r>
              <a:rPr lang="en-US" sz="1200" dirty="0" smtClean="0">
                <a:latin typeface="Times New Roman"/>
                <a:cs typeface="Times New Roman"/>
              </a:rPr>
              <a:t>of</a:t>
            </a:r>
            <a:r>
              <a:rPr lang="en-US" sz="1200" spc="-25" dirty="0" smtClean="0">
                <a:latin typeface="Times New Roman"/>
                <a:cs typeface="Times New Roman"/>
              </a:rPr>
              <a:t> </a:t>
            </a:r>
            <a:r>
              <a:rPr lang="en-US" sz="1200" dirty="0" smtClean="0">
                <a:latin typeface="Times New Roman"/>
                <a:cs typeface="Times New Roman"/>
              </a:rPr>
              <a:t>the</a:t>
            </a:r>
            <a:r>
              <a:rPr lang="en-US" sz="1200" spc="-20" dirty="0" smtClean="0">
                <a:latin typeface="Times New Roman"/>
                <a:cs typeface="Times New Roman"/>
              </a:rPr>
              <a:t> </a:t>
            </a:r>
            <a:r>
              <a:rPr lang="en-US" sz="1200" dirty="0" smtClean="0">
                <a:latin typeface="Times New Roman"/>
                <a:cs typeface="Times New Roman"/>
              </a:rPr>
              <a:t>biggest</a:t>
            </a:r>
            <a:r>
              <a:rPr lang="en-US" sz="1200" spc="-30" dirty="0" smtClean="0">
                <a:latin typeface="Times New Roman"/>
                <a:cs typeface="Times New Roman"/>
              </a:rPr>
              <a:t> </a:t>
            </a:r>
            <a:r>
              <a:rPr lang="en-US" sz="1200" dirty="0" smtClean="0">
                <a:latin typeface="Times New Roman"/>
                <a:cs typeface="Times New Roman"/>
              </a:rPr>
              <a:t>automakers</a:t>
            </a:r>
            <a:r>
              <a:rPr lang="en-US" sz="1200" spc="-25" dirty="0" smtClean="0">
                <a:latin typeface="Times New Roman"/>
                <a:cs typeface="Times New Roman"/>
              </a:rPr>
              <a:t> </a:t>
            </a:r>
            <a:r>
              <a:rPr lang="en-US" sz="1200" dirty="0" smtClean="0">
                <a:latin typeface="Times New Roman"/>
                <a:cs typeface="Times New Roman"/>
              </a:rPr>
              <a:t>operating</a:t>
            </a:r>
            <a:r>
              <a:rPr lang="en-US" sz="1200" spc="-30" dirty="0" smtClean="0">
                <a:latin typeface="Times New Roman"/>
                <a:cs typeface="Times New Roman"/>
              </a:rPr>
              <a:t> </a:t>
            </a:r>
            <a:r>
              <a:rPr lang="en-US" sz="1200" dirty="0" smtClean="0">
                <a:latin typeface="Times New Roman"/>
                <a:cs typeface="Times New Roman"/>
              </a:rPr>
              <a:t>both</a:t>
            </a:r>
            <a:r>
              <a:rPr lang="en-US" sz="1200" spc="-30" dirty="0" smtClean="0">
                <a:latin typeface="Times New Roman"/>
                <a:cs typeface="Times New Roman"/>
              </a:rPr>
              <a:t> </a:t>
            </a:r>
            <a:r>
              <a:rPr lang="en-US" sz="1200" dirty="0" smtClean="0">
                <a:latin typeface="Times New Roman"/>
                <a:cs typeface="Times New Roman"/>
              </a:rPr>
              <a:t>in</a:t>
            </a:r>
            <a:r>
              <a:rPr lang="en-US" sz="1200" spc="-15" dirty="0" smtClean="0">
                <a:latin typeface="Times New Roman"/>
                <a:cs typeface="Times New Roman"/>
              </a:rPr>
              <a:t> </a:t>
            </a:r>
            <a:r>
              <a:rPr lang="en-US" sz="1200" spc="-10" dirty="0" smtClean="0">
                <a:latin typeface="Times New Roman"/>
                <a:cs typeface="Times New Roman"/>
              </a:rPr>
              <a:t>India </a:t>
            </a:r>
            <a:r>
              <a:rPr lang="en-US" sz="1200" dirty="0" smtClean="0">
                <a:latin typeface="Times New Roman"/>
                <a:cs typeface="Times New Roman"/>
              </a:rPr>
              <a:t>and</a:t>
            </a:r>
            <a:r>
              <a:rPr lang="en-US" sz="1200" spc="-5" dirty="0" smtClean="0">
                <a:latin typeface="Times New Roman"/>
                <a:cs typeface="Times New Roman"/>
              </a:rPr>
              <a:t> </a:t>
            </a:r>
            <a:r>
              <a:rPr lang="en-US" sz="1200" dirty="0" smtClean="0">
                <a:latin typeface="Times New Roman"/>
                <a:cs typeface="Times New Roman"/>
              </a:rPr>
              <a:t>globally.</a:t>
            </a:r>
            <a:r>
              <a:rPr lang="en-US" sz="1200" spc="290" dirty="0" smtClean="0">
                <a:latin typeface="Times New Roman"/>
                <a:cs typeface="Times New Roman"/>
              </a:rPr>
              <a:t> </a:t>
            </a:r>
            <a:r>
              <a:rPr lang="en-US" sz="1200" dirty="0" smtClean="0">
                <a:latin typeface="Times New Roman"/>
                <a:cs typeface="Times New Roman"/>
              </a:rPr>
              <a:t>They are</a:t>
            </a:r>
            <a:r>
              <a:rPr lang="en-US" sz="1200" spc="-15" dirty="0" smtClean="0">
                <a:latin typeface="Times New Roman"/>
                <a:cs typeface="Times New Roman"/>
              </a:rPr>
              <a:t> </a:t>
            </a:r>
            <a:r>
              <a:rPr lang="en-US" sz="1200" dirty="0" smtClean="0">
                <a:latin typeface="Times New Roman"/>
                <a:cs typeface="Times New Roman"/>
              </a:rPr>
              <a:t>currently</a:t>
            </a:r>
            <a:r>
              <a:rPr lang="en-US" sz="1200" spc="-5" dirty="0" smtClean="0">
                <a:latin typeface="Times New Roman"/>
                <a:cs typeface="Times New Roman"/>
              </a:rPr>
              <a:t> </a:t>
            </a:r>
            <a:r>
              <a:rPr lang="en-US" sz="1200" dirty="0" smtClean="0">
                <a:latin typeface="Times New Roman"/>
                <a:cs typeface="Times New Roman"/>
              </a:rPr>
              <a:t>changing</a:t>
            </a:r>
            <a:r>
              <a:rPr lang="en-US" sz="1200" spc="-5" dirty="0" smtClean="0">
                <a:latin typeface="Times New Roman"/>
                <a:cs typeface="Times New Roman"/>
              </a:rPr>
              <a:t> </a:t>
            </a:r>
            <a:r>
              <a:rPr lang="en-US" sz="1200" dirty="0" smtClean="0">
                <a:latin typeface="Times New Roman"/>
                <a:cs typeface="Times New Roman"/>
              </a:rPr>
              <a:t>from the</a:t>
            </a:r>
            <a:r>
              <a:rPr lang="en-US" sz="1200" spc="-10" dirty="0" smtClean="0">
                <a:latin typeface="Times New Roman"/>
                <a:cs typeface="Times New Roman"/>
              </a:rPr>
              <a:t> </a:t>
            </a:r>
            <a:r>
              <a:rPr lang="en-US" sz="1200" dirty="0" smtClean="0">
                <a:latin typeface="Times New Roman"/>
                <a:cs typeface="Times New Roman"/>
              </a:rPr>
              <a:t>inside</a:t>
            </a:r>
            <a:r>
              <a:rPr lang="en-US" sz="1200" spc="-10" dirty="0" smtClean="0">
                <a:latin typeface="Times New Roman"/>
                <a:cs typeface="Times New Roman"/>
              </a:rPr>
              <a:t> </a:t>
            </a:r>
            <a:r>
              <a:rPr lang="en-US" sz="1200" dirty="0" smtClean="0">
                <a:latin typeface="Times New Roman"/>
                <a:cs typeface="Times New Roman"/>
              </a:rPr>
              <a:t>of</a:t>
            </a:r>
            <a:r>
              <a:rPr lang="en-US" sz="1200" spc="-5" dirty="0" smtClean="0">
                <a:latin typeface="Times New Roman"/>
                <a:cs typeface="Times New Roman"/>
              </a:rPr>
              <a:t> </a:t>
            </a:r>
            <a:r>
              <a:rPr lang="en-US" sz="1200" dirty="0" smtClean="0">
                <a:latin typeface="Times New Roman"/>
                <a:cs typeface="Times New Roman"/>
              </a:rPr>
              <a:t>the</a:t>
            </a:r>
            <a:r>
              <a:rPr lang="en-US" sz="1200" spc="-10" dirty="0" smtClean="0">
                <a:latin typeface="Times New Roman"/>
                <a:cs typeface="Times New Roman"/>
              </a:rPr>
              <a:t> </a:t>
            </a:r>
            <a:r>
              <a:rPr lang="en-US" sz="1200" dirty="0" smtClean="0">
                <a:latin typeface="Times New Roman"/>
                <a:cs typeface="Times New Roman"/>
              </a:rPr>
              <a:t>company by</a:t>
            </a:r>
            <a:r>
              <a:rPr lang="en-US" sz="1200" spc="-5" dirty="0" smtClean="0">
                <a:latin typeface="Times New Roman"/>
                <a:cs typeface="Times New Roman"/>
              </a:rPr>
              <a:t> </a:t>
            </a:r>
            <a:r>
              <a:rPr lang="en-US" sz="1200" spc="-10" dirty="0" smtClean="0">
                <a:latin typeface="Times New Roman"/>
                <a:cs typeface="Times New Roman"/>
              </a:rPr>
              <a:t>building </a:t>
            </a:r>
            <a:r>
              <a:rPr lang="en-US" sz="1200" dirty="0" smtClean="0">
                <a:latin typeface="Times New Roman"/>
                <a:cs typeface="Times New Roman"/>
              </a:rPr>
              <a:t>modern</a:t>
            </a:r>
            <a:r>
              <a:rPr lang="en-US" sz="1200" spc="-35" dirty="0" smtClean="0">
                <a:latin typeface="Times New Roman"/>
                <a:cs typeface="Times New Roman"/>
              </a:rPr>
              <a:t> </a:t>
            </a:r>
            <a:r>
              <a:rPr lang="en-US" sz="1200" dirty="0" smtClean="0">
                <a:latin typeface="Times New Roman"/>
                <a:cs typeface="Times New Roman"/>
              </a:rPr>
              <a:t>manufacturing</a:t>
            </a:r>
            <a:r>
              <a:rPr lang="en-US" sz="1200" spc="-35" dirty="0" smtClean="0">
                <a:latin typeface="Times New Roman"/>
                <a:cs typeface="Times New Roman"/>
              </a:rPr>
              <a:t> </a:t>
            </a:r>
            <a:r>
              <a:rPr lang="en-US" sz="1200" dirty="0" smtClean="0">
                <a:latin typeface="Times New Roman"/>
                <a:cs typeface="Times New Roman"/>
              </a:rPr>
              <a:t>facilities</a:t>
            </a:r>
            <a:r>
              <a:rPr lang="en-US" sz="1200" spc="-35" dirty="0" smtClean="0">
                <a:latin typeface="Times New Roman"/>
                <a:cs typeface="Times New Roman"/>
              </a:rPr>
              <a:t> </a:t>
            </a:r>
            <a:r>
              <a:rPr lang="en-US" sz="1200" dirty="0" smtClean="0">
                <a:latin typeface="Times New Roman"/>
                <a:cs typeface="Times New Roman"/>
              </a:rPr>
              <a:t>to</a:t>
            </a:r>
            <a:r>
              <a:rPr lang="en-US" sz="1200" spc="-35" dirty="0" smtClean="0">
                <a:latin typeface="Times New Roman"/>
                <a:cs typeface="Times New Roman"/>
              </a:rPr>
              <a:t> </a:t>
            </a:r>
            <a:r>
              <a:rPr lang="en-US" sz="1200" dirty="0" smtClean="0">
                <a:latin typeface="Times New Roman"/>
                <a:cs typeface="Times New Roman"/>
              </a:rPr>
              <a:t>enhance</a:t>
            </a:r>
            <a:r>
              <a:rPr lang="en-US" sz="1200" spc="-35" dirty="0" smtClean="0">
                <a:latin typeface="Times New Roman"/>
                <a:cs typeface="Times New Roman"/>
              </a:rPr>
              <a:t> </a:t>
            </a:r>
            <a:r>
              <a:rPr lang="en-US" sz="1200" dirty="0" smtClean="0">
                <a:latin typeface="Times New Roman"/>
                <a:cs typeface="Times New Roman"/>
              </a:rPr>
              <a:t>the</a:t>
            </a:r>
            <a:r>
              <a:rPr lang="en-US" sz="1200" spc="-40" dirty="0" smtClean="0">
                <a:latin typeface="Times New Roman"/>
                <a:cs typeface="Times New Roman"/>
              </a:rPr>
              <a:t> </a:t>
            </a:r>
            <a:r>
              <a:rPr lang="en-US" sz="1200" dirty="0" smtClean="0">
                <a:latin typeface="Times New Roman"/>
                <a:cs typeface="Times New Roman"/>
              </a:rPr>
              <a:t>production</a:t>
            </a:r>
            <a:r>
              <a:rPr lang="en-US" sz="1200" spc="-35" dirty="0" smtClean="0">
                <a:latin typeface="Times New Roman"/>
                <a:cs typeface="Times New Roman"/>
              </a:rPr>
              <a:t> </a:t>
            </a:r>
            <a:r>
              <a:rPr lang="en-US" sz="1200" dirty="0" smtClean="0">
                <a:latin typeface="Times New Roman"/>
                <a:cs typeface="Times New Roman"/>
              </a:rPr>
              <a:t>efficiency</a:t>
            </a:r>
            <a:r>
              <a:rPr lang="en-US" sz="1200" spc="-35" dirty="0" smtClean="0">
                <a:latin typeface="Times New Roman"/>
                <a:cs typeface="Times New Roman"/>
              </a:rPr>
              <a:t> </a:t>
            </a:r>
            <a:r>
              <a:rPr lang="en-US" sz="1200" dirty="0" smtClean="0">
                <a:latin typeface="Times New Roman"/>
                <a:cs typeface="Times New Roman"/>
              </a:rPr>
              <a:t>to</a:t>
            </a:r>
            <a:r>
              <a:rPr lang="en-US" sz="1200" spc="-30" dirty="0" smtClean="0">
                <a:latin typeface="Times New Roman"/>
                <a:cs typeface="Times New Roman"/>
              </a:rPr>
              <a:t> </a:t>
            </a:r>
            <a:r>
              <a:rPr lang="en-US" sz="1200" dirty="0" smtClean="0">
                <a:latin typeface="Times New Roman"/>
                <a:cs typeface="Times New Roman"/>
              </a:rPr>
              <a:t>cut</a:t>
            </a:r>
            <a:r>
              <a:rPr lang="en-US" sz="1200" spc="-35" dirty="0" smtClean="0">
                <a:latin typeface="Times New Roman"/>
                <a:cs typeface="Times New Roman"/>
              </a:rPr>
              <a:t> </a:t>
            </a:r>
            <a:r>
              <a:rPr lang="en-US" sz="1200" dirty="0" smtClean="0">
                <a:latin typeface="Times New Roman"/>
                <a:cs typeface="Times New Roman"/>
              </a:rPr>
              <a:t>costs</a:t>
            </a:r>
            <a:r>
              <a:rPr lang="en-US" sz="1200" spc="-35" dirty="0" smtClean="0">
                <a:latin typeface="Times New Roman"/>
                <a:cs typeface="Times New Roman"/>
              </a:rPr>
              <a:t> </a:t>
            </a:r>
            <a:r>
              <a:rPr lang="en-US" sz="1200" spc="-20" dirty="0" smtClean="0">
                <a:latin typeface="Times New Roman"/>
                <a:cs typeface="Times New Roman"/>
              </a:rPr>
              <a:t>when </a:t>
            </a:r>
            <a:r>
              <a:rPr lang="en-US" sz="1200" dirty="0" smtClean="0">
                <a:latin typeface="Times New Roman"/>
                <a:cs typeface="Times New Roman"/>
              </a:rPr>
              <a:t>they</a:t>
            </a:r>
            <a:r>
              <a:rPr lang="en-US" sz="1200" spc="295" dirty="0" smtClean="0">
                <a:latin typeface="Times New Roman"/>
                <a:cs typeface="Times New Roman"/>
              </a:rPr>
              <a:t> </a:t>
            </a:r>
            <a:r>
              <a:rPr lang="en-US" sz="1200" dirty="0" smtClean="0">
                <a:latin typeface="Times New Roman"/>
                <a:cs typeface="Times New Roman"/>
              </a:rPr>
              <a:t>can</a:t>
            </a:r>
            <a:r>
              <a:rPr lang="en-US" sz="1200" spc="315" dirty="0" smtClean="0">
                <a:latin typeface="Times New Roman"/>
                <a:cs typeface="Times New Roman"/>
              </a:rPr>
              <a:t> </a:t>
            </a:r>
            <a:r>
              <a:rPr lang="en-US" sz="1200" dirty="0" smtClean="0">
                <a:latin typeface="Times New Roman"/>
                <a:cs typeface="Times New Roman"/>
              </a:rPr>
              <a:t>and</a:t>
            </a:r>
            <a:r>
              <a:rPr lang="en-US" sz="1200" spc="305" dirty="0" smtClean="0">
                <a:latin typeface="Times New Roman"/>
                <a:cs typeface="Times New Roman"/>
              </a:rPr>
              <a:t> </a:t>
            </a:r>
            <a:r>
              <a:rPr lang="en-US" sz="1200" dirty="0" smtClean="0">
                <a:latin typeface="Times New Roman"/>
                <a:cs typeface="Times New Roman"/>
              </a:rPr>
              <a:t>also</a:t>
            </a:r>
            <a:r>
              <a:rPr lang="en-US" sz="1200" spc="305" dirty="0" smtClean="0">
                <a:latin typeface="Times New Roman"/>
                <a:cs typeface="Times New Roman"/>
              </a:rPr>
              <a:t> </a:t>
            </a:r>
            <a:r>
              <a:rPr lang="en-US" sz="1200" dirty="0" smtClean="0">
                <a:latin typeface="Times New Roman"/>
                <a:cs typeface="Times New Roman"/>
              </a:rPr>
              <a:t>to</a:t>
            </a:r>
            <a:r>
              <a:rPr lang="en-US" sz="1200" spc="315" dirty="0" smtClean="0">
                <a:latin typeface="Times New Roman"/>
                <a:cs typeface="Times New Roman"/>
              </a:rPr>
              <a:t> </a:t>
            </a:r>
            <a:r>
              <a:rPr lang="en-US" sz="1200" dirty="0" smtClean="0">
                <a:latin typeface="Times New Roman"/>
                <a:cs typeface="Times New Roman"/>
              </a:rPr>
              <a:t>embrace</a:t>
            </a:r>
            <a:r>
              <a:rPr lang="en-US" sz="1200" spc="310" dirty="0" smtClean="0">
                <a:latin typeface="Times New Roman"/>
                <a:cs typeface="Times New Roman"/>
              </a:rPr>
              <a:t> </a:t>
            </a:r>
            <a:r>
              <a:rPr lang="en-US" sz="1200" dirty="0" smtClean="0">
                <a:latin typeface="Times New Roman"/>
                <a:cs typeface="Times New Roman"/>
              </a:rPr>
              <a:t>the</a:t>
            </a:r>
            <a:r>
              <a:rPr lang="en-US" sz="1200" spc="300" dirty="0" smtClean="0">
                <a:latin typeface="Times New Roman"/>
                <a:cs typeface="Times New Roman"/>
              </a:rPr>
              <a:t> </a:t>
            </a:r>
            <a:r>
              <a:rPr lang="en-US" sz="1200" dirty="0" smtClean="0">
                <a:latin typeface="Times New Roman"/>
                <a:cs typeface="Times New Roman"/>
              </a:rPr>
              <a:t>innovation</a:t>
            </a:r>
            <a:r>
              <a:rPr lang="en-US" sz="1200" spc="320" dirty="0" smtClean="0">
                <a:latin typeface="Times New Roman"/>
                <a:cs typeface="Times New Roman"/>
              </a:rPr>
              <a:t> </a:t>
            </a:r>
            <a:r>
              <a:rPr lang="en-US" sz="1200" dirty="0" smtClean="0">
                <a:latin typeface="Times New Roman"/>
                <a:cs typeface="Times New Roman"/>
              </a:rPr>
              <a:t>culture.</a:t>
            </a:r>
            <a:r>
              <a:rPr lang="en-US" sz="1200" spc="150" dirty="0" smtClean="0">
                <a:latin typeface="Times New Roman"/>
                <a:cs typeface="Times New Roman"/>
              </a:rPr>
              <a:t>  </a:t>
            </a:r>
            <a:r>
              <a:rPr lang="en-US" sz="1200" dirty="0" smtClean="0">
                <a:latin typeface="Times New Roman"/>
                <a:cs typeface="Times New Roman"/>
              </a:rPr>
              <a:t>However,</a:t>
            </a:r>
            <a:r>
              <a:rPr lang="en-US" sz="1200" spc="310" dirty="0" smtClean="0">
                <a:latin typeface="Times New Roman"/>
                <a:cs typeface="Times New Roman"/>
              </a:rPr>
              <a:t> </a:t>
            </a:r>
            <a:r>
              <a:rPr lang="en-US" sz="1200" dirty="0" smtClean="0">
                <a:latin typeface="Times New Roman"/>
                <a:cs typeface="Times New Roman"/>
              </a:rPr>
              <a:t>there</a:t>
            </a:r>
            <a:r>
              <a:rPr lang="en-US" sz="1200" spc="305" dirty="0" smtClean="0">
                <a:latin typeface="Times New Roman"/>
                <a:cs typeface="Times New Roman"/>
              </a:rPr>
              <a:t> </a:t>
            </a:r>
            <a:r>
              <a:rPr lang="en-US" sz="1200" dirty="0" smtClean="0">
                <a:latin typeface="Times New Roman"/>
                <a:cs typeface="Times New Roman"/>
              </a:rPr>
              <a:t>are</a:t>
            </a:r>
            <a:r>
              <a:rPr lang="en-US" sz="1200" spc="305" dirty="0" smtClean="0">
                <a:latin typeface="Times New Roman"/>
                <a:cs typeface="Times New Roman"/>
              </a:rPr>
              <a:t> </a:t>
            </a:r>
            <a:r>
              <a:rPr lang="en-US" sz="1200" spc="-20" dirty="0" smtClean="0">
                <a:latin typeface="Times New Roman"/>
                <a:cs typeface="Times New Roman"/>
              </a:rPr>
              <a:t>many </a:t>
            </a:r>
            <a:r>
              <a:rPr lang="en-US" sz="1200" dirty="0" smtClean="0">
                <a:latin typeface="Times New Roman"/>
                <a:cs typeface="Times New Roman"/>
              </a:rPr>
              <a:t>challenges</a:t>
            </a:r>
            <a:r>
              <a:rPr lang="en-US" sz="1200" spc="290" dirty="0" smtClean="0">
                <a:latin typeface="Times New Roman"/>
                <a:cs typeface="Times New Roman"/>
              </a:rPr>
              <a:t> </a:t>
            </a:r>
            <a:r>
              <a:rPr lang="en-US" sz="1200" dirty="0" smtClean="0">
                <a:latin typeface="Times New Roman"/>
                <a:cs typeface="Times New Roman"/>
              </a:rPr>
              <a:t>ahead</a:t>
            </a:r>
            <a:r>
              <a:rPr lang="en-US" sz="1200" spc="280" dirty="0" smtClean="0">
                <a:latin typeface="Times New Roman"/>
                <a:cs typeface="Times New Roman"/>
              </a:rPr>
              <a:t> </a:t>
            </a:r>
            <a:r>
              <a:rPr lang="en-US" sz="1200" dirty="0" smtClean="0">
                <a:latin typeface="Times New Roman"/>
                <a:cs typeface="Times New Roman"/>
              </a:rPr>
              <a:t>of</a:t>
            </a:r>
            <a:r>
              <a:rPr lang="en-US" sz="1200" spc="280" dirty="0" smtClean="0">
                <a:latin typeface="Times New Roman"/>
                <a:cs typeface="Times New Roman"/>
              </a:rPr>
              <a:t> </a:t>
            </a:r>
            <a:r>
              <a:rPr lang="en-US" sz="1200" dirty="0" smtClean="0">
                <a:latin typeface="Times New Roman"/>
                <a:cs typeface="Times New Roman"/>
              </a:rPr>
              <a:t>them.</a:t>
            </a:r>
            <a:r>
              <a:rPr lang="en-US" sz="1200" spc="280" dirty="0" smtClean="0">
                <a:latin typeface="Times New Roman"/>
                <a:cs typeface="Times New Roman"/>
              </a:rPr>
              <a:t> </a:t>
            </a:r>
            <a:r>
              <a:rPr lang="en-US" sz="1200" dirty="0" smtClean="0">
                <a:latin typeface="Times New Roman"/>
                <a:cs typeface="Times New Roman"/>
              </a:rPr>
              <a:t>Tata</a:t>
            </a:r>
            <a:r>
              <a:rPr lang="en-US" sz="1200" spc="275" dirty="0" smtClean="0">
                <a:latin typeface="Times New Roman"/>
                <a:cs typeface="Times New Roman"/>
              </a:rPr>
              <a:t> </a:t>
            </a:r>
            <a:r>
              <a:rPr lang="en-US" sz="1200" dirty="0" smtClean="0">
                <a:latin typeface="Times New Roman"/>
                <a:cs typeface="Times New Roman"/>
              </a:rPr>
              <a:t>Motors</a:t>
            </a:r>
            <a:r>
              <a:rPr lang="en-US" sz="1200" spc="285" dirty="0" smtClean="0">
                <a:latin typeface="Times New Roman"/>
                <a:cs typeface="Times New Roman"/>
              </a:rPr>
              <a:t> </a:t>
            </a:r>
            <a:r>
              <a:rPr lang="en-US" sz="1200" dirty="0" smtClean="0">
                <a:latin typeface="Times New Roman"/>
                <a:cs typeface="Times New Roman"/>
              </a:rPr>
              <a:t>Group</a:t>
            </a:r>
            <a:r>
              <a:rPr lang="en-US" sz="1200" spc="290" dirty="0" smtClean="0">
                <a:latin typeface="Times New Roman"/>
                <a:cs typeface="Times New Roman"/>
              </a:rPr>
              <a:t> </a:t>
            </a:r>
            <a:r>
              <a:rPr lang="en-US" sz="1200" dirty="0" smtClean="0">
                <a:latin typeface="Times New Roman"/>
                <a:cs typeface="Times New Roman"/>
              </a:rPr>
              <a:t>need</a:t>
            </a:r>
            <a:r>
              <a:rPr lang="en-US" sz="1200" spc="275" dirty="0" smtClean="0">
                <a:latin typeface="Times New Roman"/>
                <a:cs typeface="Times New Roman"/>
              </a:rPr>
              <a:t> </a:t>
            </a:r>
            <a:r>
              <a:rPr lang="en-US" sz="1200" dirty="0" smtClean="0">
                <a:latin typeface="Times New Roman"/>
                <a:cs typeface="Times New Roman"/>
              </a:rPr>
              <a:t>to</a:t>
            </a:r>
            <a:r>
              <a:rPr lang="en-US" sz="1200" spc="280" dirty="0" smtClean="0">
                <a:latin typeface="Times New Roman"/>
                <a:cs typeface="Times New Roman"/>
              </a:rPr>
              <a:t> </a:t>
            </a:r>
            <a:r>
              <a:rPr lang="en-US" sz="1200" dirty="0" smtClean="0">
                <a:latin typeface="Times New Roman"/>
                <a:cs typeface="Times New Roman"/>
              </a:rPr>
              <a:t>develop</a:t>
            </a:r>
            <a:r>
              <a:rPr lang="en-US" sz="1200" spc="295" dirty="0" smtClean="0">
                <a:latin typeface="Times New Roman"/>
                <a:cs typeface="Times New Roman"/>
              </a:rPr>
              <a:t> </a:t>
            </a:r>
            <a:r>
              <a:rPr lang="en-US" sz="1200" dirty="0" smtClean="0">
                <a:latin typeface="Times New Roman"/>
                <a:cs typeface="Times New Roman"/>
              </a:rPr>
              <a:t>a</a:t>
            </a:r>
            <a:r>
              <a:rPr lang="en-US" sz="1200" spc="270" dirty="0" smtClean="0">
                <a:latin typeface="Times New Roman"/>
                <a:cs typeface="Times New Roman"/>
              </a:rPr>
              <a:t> </a:t>
            </a:r>
            <a:r>
              <a:rPr lang="en-US" sz="1200" spc="-10" dirty="0" smtClean="0">
                <a:latin typeface="Times New Roman"/>
                <a:cs typeface="Times New Roman"/>
              </a:rPr>
              <a:t>comprehensive </a:t>
            </a:r>
            <a:r>
              <a:rPr lang="en-US" sz="1200" dirty="0" smtClean="0">
                <a:latin typeface="Times New Roman"/>
                <a:cs typeface="Times New Roman"/>
              </a:rPr>
              <a:t>solution</a:t>
            </a:r>
            <a:r>
              <a:rPr lang="en-US" sz="1200" spc="-50" dirty="0" smtClean="0">
                <a:latin typeface="Times New Roman"/>
                <a:cs typeface="Times New Roman"/>
              </a:rPr>
              <a:t> </a:t>
            </a:r>
            <a:r>
              <a:rPr lang="en-US" sz="1200" dirty="0" smtClean="0">
                <a:latin typeface="Times New Roman"/>
                <a:cs typeface="Times New Roman"/>
              </a:rPr>
              <a:t>and</a:t>
            </a:r>
            <a:r>
              <a:rPr lang="en-US" sz="1200" spc="-50" dirty="0" smtClean="0">
                <a:latin typeface="Times New Roman"/>
                <a:cs typeface="Times New Roman"/>
              </a:rPr>
              <a:t> </a:t>
            </a:r>
            <a:r>
              <a:rPr lang="en-US" sz="1200" dirty="0" smtClean="0">
                <a:latin typeface="Times New Roman"/>
                <a:cs typeface="Times New Roman"/>
              </a:rPr>
              <a:t>execute</a:t>
            </a:r>
            <a:r>
              <a:rPr lang="en-US" sz="1200" spc="-45" dirty="0" smtClean="0">
                <a:latin typeface="Times New Roman"/>
                <a:cs typeface="Times New Roman"/>
              </a:rPr>
              <a:t> </a:t>
            </a:r>
            <a:r>
              <a:rPr lang="en-US" sz="1200" dirty="0" smtClean="0">
                <a:latin typeface="Times New Roman"/>
                <a:cs typeface="Times New Roman"/>
              </a:rPr>
              <a:t>it</a:t>
            </a:r>
            <a:r>
              <a:rPr lang="en-US" sz="1200" spc="-45" dirty="0" smtClean="0">
                <a:latin typeface="Times New Roman"/>
                <a:cs typeface="Times New Roman"/>
              </a:rPr>
              <a:t> </a:t>
            </a:r>
            <a:r>
              <a:rPr lang="en-US" sz="1200" spc="-10" dirty="0" smtClean="0">
                <a:latin typeface="Times New Roman"/>
                <a:cs typeface="Times New Roman"/>
              </a:rPr>
              <a:t>seriously</a:t>
            </a:r>
            <a:r>
              <a:rPr lang="en-US" sz="1200" spc="-55" dirty="0" smtClean="0">
                <a:latin typeface="Times New Roman"/>
                <a:cs typeface="Times New Roman"/>
              </a:rPr>
              <a:t> </a:t>
            </a:r>
            <a:r>
              <a:rPr lang="en-US" sz="1200" dirty="0" smtClean="0">
                <a:latin typeface="Times New Roman"/>
                <a:cs typeface="Times New Roman"/>
              </a:rPr>
              <a:t>to</a:t>
            </a:r>
            <a:r>
              <a:rPr lang="en-US" sz="1200" spc="-55" dirty="0" smtClean="0">
                <a:latin typeface="Times New Roman"/>
                <a:cs typeface="Times New Roman"/>
              </a:rPr>
              <a:t> </a:t>
            </a:r>
            <a:r>
              <a:rPr lang="en-US" sz="1200" spc="-10" dirty="0" smtClean="0">
                <a:latin typeface="Times New Roman"/>
                <a:cs typeface="Times New Roman"/>
              </a:rPr>
              <a:t>retain</a:t>
            </a:r>
            <a:r>
              <a:rPr lang="en-US" sz="1200" spc="-40" dirty="0" smtClean="0">
                <a:latin typeface="Times New Roman"/>
                <a:cs typeface="Times New Roman"/>
              </a:rPr>
              <a:t> </a:t>
            </a:r>
            <a:r>
              <a:rPr lang="en-US" sz="1200" spc="-10" dirty="0" smtClean="0">
                <a:latin typeface="Times New Roman"/>
                <a:cs typeface="Times New Roman"/>
              </a:rPr>
              <a:t>and</a:t>
            </a:r>
            <a:r>
              <a:rPr lang="en-US" sz="1200" spc="-45" dirty="0" smtClean="0">
                <a:latin typeface="Times New Roman"/>
                <a:cs typeface="Times New Roman"/>
              </a:rPr>
              <a:t> </a:t>
            </a:r>
            <a:r>
              <a:rPr lang="en-US" sz="1200" spc="-10" dirty="0" smtClean="0">
                <a:latin typeface="Times New Roman"/>
                <a:cs typeface="Times New Roman"/>
              </a:rPr>
              <a:t>gain</a:t>
            </a:r>
            <a:r>
              <a:rPr lang="en-US" sz="1200" spc="-45" dirty="0" smtClean="0">
                <a:latin typeface="Times New Roman"/>
                <a:cs typeface="Times New Roman"/>
              </a:rPr>
              <a:t> </a:t>
            </a:r>
            <a:r>
              <a:rPr lang="en-US" sz="1200" spc="-10" dirty="0" smtClean="0">
                <a:latin typeface="Times New Roman"/>
                <a:cs typeface="Times New Roman"/>
              </a:rPr>
              <a:t>market</a:t>
            </a:r>
            <a:r>
              <a:rPr lang="en-US" sz="1200" spc="-50" dirty="0" smtClean="0">
                <a:latin typeface="Times New Roman"/>
                <a:cs typeface="Times New Roman"/>
              </a:rPr>
              <a:t> </a:t>
            </a:r>
            <a:r>
              <a:rPr lang="en-US" sz="1200" spc="-10" dirty="0" smtClean="0">
                <a:latin typeface="Times New Roman"/>
                <a:cs typeface="Times New Roman"/>
              </a:rPr>
              <a:t>share.</a:t>
            </a:r>
            <a:r>
              <a:rPr lang="en-US" sz="1200" spc="-45" dirty="0" smtClean="0">
                <a:latin typeface="Times New Roman"/>
                <a:cs typeface="Times New Roman"/>
              </a:rPr>
              <a:t> </a:t>
            </a:r>
            <a:r>
              <a:rPr lang="en-US" sz="1200" spc="-10" dirty="0" smtClean="0">
                <a:latin typeface="Times New Roman"/>
                <a:cs typeface="Times New Roman"/>
              </a:rPr>
              <a:t>Tata</a:t>
            </a:r>
            <a:r>
              <a:rPr lang="en-US" sz="1200" spc="-50" dirty="0" smtClean="0">
                <a:latin typeface="Times New Roman"/>
                <a:cs typeface="Times New Roman"/>
              </a:rPr>
              <a:t> </a:t>
            </a:r>
            <a:r>
              <a:rPr lang="en-US" sz="1200" spc="-10" dirty="0" smtClean="0">
                <a:latin typeface="Times New Roman"/>
                <a:cs typeface="Times New Roman"/>
              </a:rPr>
              <a:t>Motors</a:t>
            </a:r>
            <a:r>
              <a:rPr lang="en-US" sz="1200" spc="-45" dirty="0" smtClean="0">
                <a:latin typeface="Times New Roman"/>
                <a:cs typeface="Times New Roman"/>
              </a:rPr>
              <a:t> </a:t>
            </a:r>
            <a:r>
              <a:rPr lang="en-US" sz="1200" dirty="0" smtClean="0">
                <a:latin typeface="Times New Roman"/>
                <a:cs typeface="Times New Roman"/>
              </a:rPr>
              <a:t>is</a:t>
            </a:r>
            <a:r>
              <a:rPr lang="en-US" sz="1200" spc="-50" dirty="0" smtClean="0">
                <a:latin typeface="Times New Roman"/>
                <a:cs typeface="Times New Roman"/>
              </a:rPr>
              <a:t> </a:t>
            </a:r>
            <a:r>
              <a:rPr lang="en-US" sz="1200" spc="-10" dirty="0" smtClean="0">
                <a:latin typeface="Times New Roman"/>
                <a:cs typeface="Times New Roman"/>
              </a:rPr>
              <a:t>actively </a:t>
            </a:r>
            <a:r>
              <a:rPr lang="en-US" sz="1200" dirty="0" smtClean="0">
                <a:latin typeface="Times New Roman"/>
                <a:cs typeface="Times New Roman"/>
              </a:rPr>
              <a:t>investing</a:t>
            </a:r>
            <a:r>
              <a:rPr lang="en-US" sz="1200" spc="-50" dirty="0" smtClean="0">
                <a:latin typeface="Times New Roman"/>
                <a:cs typeface="Times New Roman"/>
              </a:rPr>
              <a:t> </a:t>
            </a:r>
            <a:r>
              <a:rPr lang="en-US" sz="1200" dirty="0" smtClean="0">
                <a:latin typeface="Times New Roman"/>
                <a:cs typeface="Times New Roman"/>
              </a:rPr>
              <a:t>R&amp;D</a:t>
            </a:r>
            <a:r>
              <a:rPr lang="en-US" sz="1200" spc="-50" dirty="0" smtClean="0">
                <a:latin typeface="Times New Roman"/>
                <a:cs typeface="Times New Roman"/>
              </a:rPr>
              <a:t> </a:t>
            </a:r>
            <a:r>
              <a:rPr lang="en-US" sz="1200" dirty="0" smtClean="0">
                <a:latin typeface="Times New Roman"/>
                <a:cs typeface="Times New Roman"/>
              </a:rPr>
              <a:t>on</a:t>
            </a:r>
            <a:r>
              <a:rPr lang="en-US" sz="1200" spc="-60" dirty="0" smtClean="0">
                <a:latin typeface="Times New Roman"/>
                <a:cs typeface="Times New Roman"/>
              </a:rPr>
              <a:t> </a:t>
            </a:r>
            <a:r>
              <a:rPr lang="en-US" sz="1200" dirty="0" smtClean="0">
                <a:latin typeface="Times New Roman"/>
                <a:cs typeface="Times New Roman"/>
              </a:rPr>
              <a:t>new</a:t>
            </a:r>
            <a:r>
              <a:rPr lang="en-US" sz="1200" spc="-45" dirty="0" smtClean="0">
                <a:latin typeface="Times New Roman"/>
                <a:cs typeface="Times New Roman"/>
              </a:rPr>
              <a:t> </a:t>
            </a:r>
            <a:r>
              <a:rPr lang="en-US" sz="1200" dirty="0" smtClean="0">
                <a:latin typeface="Times New Roman"/>
                <a:cs typeface="Times New Roman"/>
              </a:rPr>
              <a:t>technologies</a:t>
            </a:r>
            <a:r>
              <a:rPr lang="en-US" sz="1200" spc="-45" dirty="0" smtClean="0">
                <a:latin typeface="Times New Roman"/>
                <a:cs typeface="Times New Roman"/>
              </a:rPr>
              <a:t> </a:t>
            </a:r>
            <a:r>
              <a:rPr lang="en-US" sz="1200" dirty="0" smtClean="0">
                <a:latin typeface="Times New Roman"/>
                <a:cs typeface="Times New Roman"/>
              </a:rPr>
              <a:t>for</a:t>
            </a:r>
            <a:r>
              <a:rPr lang="en-US" sz="1200" spc="-55" dirty="0" smtClean="0">
                <a:latin typeface="Times New Roman"/>
                <a:cs typeface="Times New Roman"/>
              </a:rPr>
              <a:t> </a:t>
            </a:r>
            <a:r>
              <a:rPr lang="en-US" sz="1200" dirty="0" smtClean="0">
                <a:latin typeface="Times New Roman"/>
                <a:cs typeface="Times New Roman"/>
              </a:rPr>
              <a:t>electric</a:t>
            </a:r>
            <a:r>
              <a:rPr lang="en-US" sz="1200" spc="-45" dirty="0" smtClean="0">
                <a:latin typeface="Times New Roman"/>
                <a:cs typeface="Times New Roman"/>
              </a:rPr>
              <a:t> </a:t>
            </a:r>
            <a:r>
              <a:rPr lang="en-US" sz="1200" dirty="0" smtClean="0">
                <a:latin typeface="Times New Roman"/>
                <a:cs typeface="Times New Roman"/>
              </a:rPr>
              <a:t>and</a:t>
            </a:r>
            <a:r>
              <a:rPr lang="en-US" sz="1200" spc="-35" dirty="0" smtClean="0">
                <a:latin typeface="Times New Roman"/>
                <a:cs typeface="Times New Roman"/>
              </a:rPr>
              <a:t> </a:t>
            </a:r>
            <a:r>
              <a:rPr lang="en-US" sz="1200" dirty="0" smtClean="0">
                <a:latin typeface="Times New Roman"/>
                <a:cs typeface="Times New Roman"/>
              </a:rPr>
              <a:t>natural</a:t>
            </a:r>
            <a:r>
              <a:rPr lang="en-US" sz="1200" spc="-45" dirty="0" smtClean="0">
                <a:latin typeface="Times New Roman"/>
                <a:cs typeface="Times New Roman"/>
              </a:rPr>
              <a:t> </a:t>
            </a:r>
            <a:r>
              <a:rPr lang="en-US" sz="1200" dirty="0" smtClean="0">
                <a:latin typeface="Times New Roman"/>
                <a:cs typeface="Times New Roman"/>
              </a:rPr>
              <a:t>gas</a:t>
            </a:r>
            <a:r>
              <a:rPr lang="en-US" sz="1200" spc="-45" dirty="0" smtClean="0">
                <a:latin typeface="Times New Roman"/>
                <a:cs typeface="Times New Roman"/>
              </a:rPr>
              <a:t> </a:t>
            </a:r>
            <a:r>
              <a:rPr lang="en-US" sz="1200" dirty="0" smtClean="0">
                <a:latin typeface="Times New Roman"/>
                <a:cs typeface="Times New Roman"/>
              </a:rPr>
              <a:t>vehicles.</a:t>
            </a:r>
            <a:r>
              <a:rPr lang="en-US" sz="1200" spc="-45" dirty="0" smtClean="0">
                <a:latin typeface="Times New Roman"/>
                <a:cs typeface="Times New Roman"/>
              </a:rPr>
              <a:t> </a:t>
            </a:r>
            <a:r>
              <a:rPr lang="en-US" sz="1200" dirty="0" smtClean="0">
                <a:latin typeface="Times New Roman"/>
                <a:cs typeface="Times New Roman"/>
              </a:rPr>
              <a:t>Auto</a:t>
            </a:r>
            <a:r>
              <a:rPr lang="en-US" sz="1200" spc="-45" dirty="0" smtClean="0">
                <a:latin typeface="Times New Roman"/>
                <a:cs typeface="Times New Roman"/>
              </a:rPr>
              <a:t> </a:t>
            </a:r>
            <a:r>
              <a:rPr lang="en-US" sz="1200" spc="-10" dirty="0" smtClean="0">
                <a:latin typeface="Times New Roman"/>
                <a:cs typeface="Times New Roman"/>
              </a:rPr>
              <a:t>industry </a:t>
            </a:r>
            <a:r>
              <a:rPr lang="en-US" sz="1200" dirty="0" smtClean="0">
                <a:latin typeface="Times New Roman"/>
                <a:cs typeface="Times New Roman"/>
              </a:rPr>
              <a:t>market</a:t>
            </a:r>
            <a:r>
              <a:rPr lang="en-US" sz="1200" spc="-5" dirty="0" smtClean="0">
                <a:latin typeface="Times New Roman"/>
                <a:cs typeface="Times New Roman"/>
              </a:rPr>
              <a:t> </a:t>
            </a:r>
            <a:r>
              <a:rPr lang="en-US" sz="1200" dirty="0" smtClean="0">
                <a:latin typeface="Times New Roman"/>
                <a:cs typeface="Times New Roman"/>
              </a:rPr>
              <a:t>is</a:t>
            </a:r>
            <a:r>
              <a:rPr lang="en-US" sz="1200" spc="-5" dirty="0" smtClean="0">
                <a:latin typeface="Times New Roman"/>
                <a:cs typeface="Times New Roman"/>
              </a:rPr>
              <a:t> </a:t>
            </a:r>
            <a:r>
              <a:rPr lang="en-US" sz="1200" dirty="0" smtClean="0">
                <a:latin typeface="Times New Roman"/>
                <a:cs typeface="Times New Roman"/>
              </a:rPr>
              <a:t>rapidly</a:t>
            </a:r>
            <a:r>
              <a:rPr lang="en-US" sz="1200" spc="-5" dirty="0" smtClean="0">
                <a:latin typeface="Times New Roman"/>
                <a:cs typeface="Times New Roman"/>
              </a:rPr>
              <a:t> </a:t>
            </a:r>
            <a:r>
              <a:rPr lang="en-US" sz="1200" dirty="0" smtClean="0">
                <a:latin typeface="Times New Roman"/>
                <a:cs typeface="Times New Roman"/>
              </a:rPr>
              <a:t>changing</a:t>
            </a:r>
            <a:r>
              <a:rPr lang="en-US" sz="1200" spc="-5" dirty="0" smtClean="0">
                <a:latin typeface="Times New Roman"/>
                <a:cs typeface="Times New Roman"/>
              </a:rPr>
              <a:t> </a:t>
            </a:r>
            <a:r>
              <a:rPr lang="en-US" sz="1200" dirty="0" smtClean="0">
                <a:latin typeface="Times New Roman"/>
                <a:cs typeface="Times New Roman"/>
              </a:rPr>
              <a:t>with</a:t>
            </a:r>
            <a:r>
              <a:rPr lang="en-US" sz="1200" spc="-5" dirty="0" smtClean="0">
                <a:latin typeface="Times New Roman"/>
                <a:cs typeface="Times New Roman"/>
              </a:rPr>
              <a:t> </a:t>
            </a:r>
            <a:r>
              <a:rPr lang="en-US" sz="1200" dirty="0" smtClean="0">
                <a:latin typeface="Times New Roman"/>
                <a:cs typeface="Times New Roman"/>
              </a:rPr>
              <a:t>constant</a:t>
            </a:r>
            <a:r>
              <a:rPr lang="en-US" sz="1200" spc="-5" dirty="0" smtClean="0">
                <a:latin typeface="Times New Roman"/>
                <a:cs typeface="Times New Roman"/>
              </a:rPr>
              <a:t> </a:t>
            </a:r>
            <a:r>
              <a:rPr lang="en-US" sz="1200" dirty="0" smtClean="0">
                <a:latin typeface="Times New Roman"/>
                <a:cs typeface="Times New Roman"/>
              </a:rPr>
              <a:t>moving </a:t>
            </a:r>
            <a:r>
              <a:rPr lang="en-US" sz="1200" spc="-10" dirty="0" smtClean="0">
                <a:latin typeface="Times New Roman"/>
                <a:cs typeface="Times New Roman"/>
              </a:rPr>
              <a:t>trends.</a:t>
            </a:r>
            <a:endParaRPr lang="en-US" sz="1200" dirty="0" smtClean="0">
              <a:latin typeface="Times New Roman"/>
              <a:cs typeface="Times New Roman"/>
            </a:endParaRPr>
          </a:p>
          <a:p>
            <a:pPr>
              <a:lnSpc>
                <a:spcPct val="100000"/>
              </a:lnSpc>
              <a:spcBef>
                <a:spcPts val="50"/>
              </a:spcBef>
            </a:pPr>
            <a:endParaRPr lang="en-US" sz="1900" dirty="0" smtClean="0">
              <a:latin typeface="Times New Roman"/>
              <a:cs typeface="Times New Roman"/>
            </a:endParaRPr>
          </a:p>
          <a:p>
            <a:pPr marL="469900" lvl="1" indent="-457200" algn="just">
              <a:lnSpc>
                <a:spcPct val="100000"/>
              </a:lnSpc>
              <a:buAutoNum type="arabicPeriod" startAt="2"/>
              <a:tabLst>
                <a:tab pos="469900" algn="l"/>
              </a:tabLst>
            </a:pPr>
            <a:r>
              <a:rPr lang="en-US" sz="1400" b="1" spc="-10" dirty="0" smtClean="0">
                <a:latin typeface="Times New Roman"/>
                <a:cs typeface="Times New Roman"/>
              </a:rPr>
              <a:t>Objectives:</a:t>
            </a:r>
            <a:endParaRPr lang="en-US" sz="1400" dirty="0" smtClean="0">
              <a:latin typeface="Times New Roman"/>
              <a:cs typeface="Times New Roman"/>
            </a:endParaRPr>
          </a:p>
          <a:p>
            <a:pPr>
              <a:lnSpc>
                <a:spcPct val="100000"/>
              </a:lnSpc>
              <a:spcBef>
                <a:spcPts val="50"/>
              </a:spcBef>
            </a:pPr>
            <a:endParaRPr lang="en-US" sz="1300" dirty="0" smtClean="0">
              <a:latin typeface="Times New Roman"/>
              <a:cs typeface="Times New Roman"/>
            </a:endParaRPr>
          </a:p>
          <a:p>
            <a:pPr marL="241300">
              <a:lnSpc>
                <a:spcPct val="100000"/>
              </a:lnSpc>
              <a:buFont typeface="Times New Roman"/>
              <a:buAutoNum type="arabicPeriod"/>
              <a:tabLst>
                <a:tab pos="241300" algn="l"/>
              </a:tabLst>
            </a:pPr>
            <a:r>
              <a:rPr lang="en-US" sz="1200" dirty="0" smtClean="0">
                <a:latin typeface="Times New Roman"/>
                <a:cs typeface="Times New Roman"/>
              </a:rPr>
              <a:t>To</a:t>
            </a:r>
            <a:r>
              <a:rPr lang="en-US" sz="1200" spc="-10" dirty="0" smtClean="0">
                <a:latin typeface="Times New Roman"/>
                <a:cs typeface="Times New Roman"/>
              </a:rPr>
              <a:t> </a:t>
            </a:r>
            <a:r>
              <a:rPr lang="en-US" sz="1200" dirty="0" smtClean="0">
                <a:latin typeface="Times New Roman"/>
                <a:cs typeface="Times New Roman"/>
              </a:rPr>
              <a:t>understand</a:t>
            </a:r>
            <a:r>
              <a:rPr lang="en-US" sz="1200" spc="-5" dirty="0" smtClean="0">
                <a:latin typeface="Times New Roman"/>
                <a:cs typeface="Times New Roman"/>
              </a:rPr>
              <a:t> </a:t>
            </a:r>
            <a:r>
              <a:rPr lang="en-US" sz="1200" dirty="0" smtClean="0">
                <a:latin typeface="Times New Roman"/>
                <a:cs typeface="Times New Roman"/>
              </a:rPr>
              <a:t>brief</a:t>
            </a:r>
            <a:r>
              <a:rPr lang="en-US" sz="1200" spc="-5" dirty="0" smtClean="0">
                <a:latin typeface="Times New Roman"/>
                <a:cs typeface="Times New Roman"/>
              </a:rPr>
              <a:t> </a:t>
            </a:r>
            <a:r>
              <a:rPr lang="en-US" sz="1200" dirty="0" smtClean="0">
                <a:latin typeface="Times New Roman"/>
                <a:cs typeface="Times New Roman"/>
              </a:rPr>
              <a:t>introduction</a:t>
            </a:r>
            <a:r>
              <a:rPr lang="en-US" sz="1200" spc="-5" dirty="0" smtClean="0">
                <a:latin typeface="Times New Roman"/>
                <a:cs typeface="Times New Roman"/>
              </a:rPr>
              <a:t> </a:t>
            </a:r>
            <a:r>
              <a:rPr lang="en-US" sz="1200" dirty="0" smtClean="0">
                <a:latin typeface="Times New Roman"/>
                <a:cs typeface="Times New Roman"/>
              </a:rPr>
              <a:t>about</a:t>
            </a:r>
            <a:r>
              <a:rPr lang="en-US" sz="1200" spc="-10" dirty="0" smtClean="0">
                <a:latin typeface="Times New Roman"/>
                <a:cs typeface="Times New Roman"/>
              </a:rPr>
              <a:t> </a:t>
            </a:r>
            <a:r>
              <a:rPr lang="en-US" sz="1200" dirty="0" smtClean="0">
                <a:latin typeface="Times New Roman"/>
                <a:cs typeface="Times New Roman"/>
              </a:rPr>
              <a:t>the</a:t>
            </a:r>
            <a:r>
              <a:rPr lang="en-US" sz="1200" spc="-10" dirty="0" smtClean="0">
                <a:latin typeface="Times New Roman"/>
                <a:cs typeface="Times New Roman"/>
              </a:rPr>
              <a:t> company</a:t>
            </a:r>
            <a:endParaRPr lang="en-US" sz="1200" dirty="0" smtClean="0">
              <a:latin typeface="Times New Roman"/>
              <a:cs typeface="Times New Roman"/>
            </a:endParaRPr>
          </a:p>
          <a:p>
            <a:pPr marL="241300">
              <a:lnSpc>
                <a:spcPct val="100000"/>
              </a:lnSpc>
              <a:spcBef>
                <a:spcPts val="625"/>
              </a:spcBef>
              <a:buFont typeface="Times New Roman"/>
              <a:buAutoNum type="arabicPeriod"/>
              <a:tabLst>
                <a:tab pos="241300" algn="l"/>
              </a:tabLst>
            </a:pPr>
            <a:r>
              <a:rPr lang="en-US" sz="1200" dirty="0" smtClean="0">
                <a:latin typeface="Times New Roman"/>
                <a:cs typeface="Times New Roman"/>
              </a:rPr>
              <a:t>To</a:t>
            </a:r>
            <a:r>
              <a:rPr lang="en-US" sz="1200" spc="-10" dirty="0" smtClean="0">
                <a:latin typeface="Times New Roman"/>
                <a:cs typeface="Times New Roman"/>
              </a:rPr>
              <a:t> </a:t>
            </a:r>
            <a:r>
              <a:rPr lang="en-US" sz="1200" dirty="0" smtClean="0">
                <a:latin typeface="Times New Roman"/>
                <a:cs typeface="Times New Roman"/>
              </a:rPr>
              <a:t>know</a:t>
            </a:r>
            <a:r>
              <a:rPr lang="en-US" sz="1200" spc="-10" dirty="0" smtClean="0">
                <a:latin typeface="Times New Roman"/>
                <a:cs typeface="Times New Roman"/>
              </a:rPr>
              <a:t> </a:t>
            </a:r>
            <a:r>
              <a:rPr lang="en-US" sz="1200" dirty="0" smtClean="0">
                <a:latin typeface="Times New Roman"/>
                <a:cs typeface="Times New Roman"/>
              </a:rPr>
              <a:t>the</a:t>
            </a:r>
            <a:r>
              <a:rPr lang="en-US" sz="1200" spc="-5" dirty="0" smtClean="0">
                <a:latin typeface="Times New Roman"/>
                <a:cs typeface="Times New Roman"/>
              </a:rPr>
              <a:t> </a:t>
            </a:r>
            <a:r>
              <a:rPr lang="en-US" sz="1200" dirty="0" smtClean="0">
                <a:latin typeface="Times New Roman"/>
                <a:cs typeface="Times New Roman"/>
              </a:rPr>
              <a:t>products</a:t>
            </a:r>
            <a:r>
              <a:rPr lang="en-US" sz="1200" spc="-5" dirty="0" smtClean="0">
                <a:latin typeface="Times New Roman"/>
                <a:cs typeface="Times New Roman"/>
              </a:rPr>
              <a:t> </a:t>
            </a:r>
            <a:r>
              <a:rPr lang="en-US" sz="1200" dirty="0" smtClean="0">
                <a:latin typeface="Times New Roman"/>
                <a:cs typeface="Times New Roman"/>
              </a:rPr>
              <a:t>and</a:t>
            </a:r>
            <a:r>
              <a:rPr lang="en-US" sz="1200" spc="-5" dirty="0" smtClean="0">
                <a:latin typeface="Times New Roman"/>
                <a:cs typeface="Times New Roman"/>
              </a:rPr>
              <a:t> </a:t>
            </a:r>
            <a:r>
              <a:rPr lang="en-US" sz="1200" dirty="0" smtClean="0">
                <a:latin typeface="Times New Roman"/>
                <a:cs typeface="Times New Roman"/>
              </a:rPr>
              <a:t>services</a:t>
            </a:r>
            <a:r>
              <a:rPr lang="en-US" sz="1200" spc="-5" dirty="0" smtClean="0">
                <a:latin typeface="Times New Roman"/>
                <a:cs typeface="Times New Roman"/>
              </a:rPr>
              <a:t> </a:t>
            </a:r>
            <a:r>
              <a:rPr lang="en-US" sz="1200" dirty="0" smtClean="0">
                <a:latin typeface="Times New Roman"/>
                <a:cs typeface="Times New Roman"/>
              </a:rPr>
              <a:t>offered</a:t>
            </a:r>
            <a:r>
              <a:rPr lang="en-US" sz="1200" spc="-5" dirty="0" smtClean="0">
                <a:latin typeface="Times New Roman"/>
                <a:cs typeface="Times New Roman"/>
              </a:rPr>
              <a:t> </a:t>
            </a:r>
            <a:r>
              <a:rPr lang="en-US" sz="1200" dirty="0" smtClean="0">
                <a:latin typeface="Times New Roman"/>
                <a:cs typeface="Times New Roman"/>
              </a:rPr>
              <a:t>by</a:t>
            </a:r>
            <a:r>
              <a:rPr lang="en-US" sz="1200" spc="-5" dirty="0" smtClean="0">
                <a:latin typeface="Times New Roman"/>
                <a:cs typeface="Times New Roman"/>
              </a:rPr>
              <a:t> </a:t>
            </a:r>
            <a:r>
              <a:rPr lang="en-US" sz="1200" dirty="0" smtClean="0">
                <a:latin typeface="Times New Roman"/>
                <a:cs typeface="Times New Roman"/>
              </a:rPr>
              <a:t>Tata</a:t>
            </a:r>
            <a:r>
              <a:rPr lang="en-US" sz="1200" spc="-10" dirty="0" smtClean="0">
                <a:latin typeface="Times New Roman"/>
                <a:cs typeface="Times New Roman"/>
              </a:rPr>
              <a:t> </a:t>
            </a:r>
            <a:r>
              <a:rPr lang="en-US" sz="1200" dirty="0" smtClean="0">
                <a:latin typeface="Times New Roman"/>
                <a:cs typeface="Times New Roman"/>
              </a:rPr>
              <a:t>Motors</a:t>
            </a:r>
            <a:r>
              <a:rPr lang="en-US" sz="1200" spc="-5" dirty="0" smtClean="0">
                <a:latin typeface="Times New Roman"/>
                <a:cs typeface="Times New Roman"/>
              </a:rPr>
              <a:t> </a:t>
            </a:r>
            <a:r>
              <a:rPr lang="en-US" sz="1200" dirty="0" smtClean="0">
                <a:latin typeface="Times New Roman"/>
                <a:cs typeface="Times New Roman"/>
              </a:rPr>
              <a:t>to</a:t>
            </a:r>
            <a:r>
              <a:rPr lang="en-US" sz="1200" spc="-10" dirty="0" smtClean="0">
                <a:latin typeface="Times New Roman"/>
                <a:cs typeface="Times New Roman"/>
              </a:rPr>
              <a:t> </a:t>
            </a:r>
            <a:r>
              <a:rPr lang="en-US" sz="1200" dirty="0" smtClean="0">
                <a:latin typeface="Times New Roman"/>
                <a:cs typeface="Times New Roman"/>
              </a:rPr>
              <a:t>its</a:t>
            </a:r>
            <a:r>
              <a:rPr lang="en-US" sz="1200" spc="-5" dirty="0" smtClean="0">
                <a:latin typeface="Times New Roman"/>
                <a:cs typeface="Times New Roman"/>
              </a:rPr>
              <a:t> </a:t>
            </a:r>
            <a:r>
              <a:rPr lang="en-US" sz="1200" spc="-10" dirty="0" smtClean="0">
                <a:latin typeface="Times New Roman"/>
                <a:cs typeface="Times New Roman"/>
              </a:rPr>
              <a:t>customers</a:t>
            </a:r>
            <a:endParaRPr lang="en-US" sz="1200" dirty="0" smtClean="0">
              <a:latin typeface="Times New Roman"/>
              <a:cs typeface="Times New Roman"/>
            </a:endParaRPr>
          </a:p>
          <a:p>
            <a:pPr marL="241300">
              <a:lnSpc>
                <a:spcPct val="100000"/>
              </a:lnSpc>
              <a:spcBef>
                <a:spcPts val="635"/>
              </a:spcBef>
              <a:buFont typeface="Times New Roman"/>
              <a:buAutoNum type="arabicPeriod"/>
              <a:tabLst>
                <a:tab pos="241300" algn="l"/>
              </a:tabLst>
            </a:pPr>
            <a:r>
              <a:rPr lang="en-US" sz="1200" dirty="0" smtClean="0">
                <a:latin typeface="Times New Roman"/>
                <a:cs typeface="Times New Roman"/>
              </a:rPr>
              <a:t>To</a:t>
            </a:r>
            <a:r>
              <a:rPr lang="en-US" sz="1200" spc="-15" dirty="0" smtClean="0">
                <a:latin typeface="Times New Roman"/>
                <a:cs typeface="Times New Roman"/>
              </a:rPr>
              <a:t> </a:t>
            </a:r>
            <a:r>
              <a:rPr lang="en-US" sz="1200" dirty="0" smtClean="0">
                <a:latin typeface="Times New Roman"/>
                <a:cs typeface="Times New Roman"/>
              </a:rPr>
              <a:t>understand</a:t>
            </a:r>
            <a:r>
              <a:rPr lang="en-US" sz="1200" spc="-10" dirty="0" smtClean="0">
                <a:latin typeface="Times New Roman"/>
                <a:cs typeface="Times New Roman"/>
              </a:rPr>
              <a:t> </a:t>
            </a:r>
            <a:r>
              <a:rPr lang="en-US" sz="1200" dirty="0" smtClean="0">
                <a:latin typeface="Times New Roman"/>
                <a:cs typeface="Times New Roman"/>
              </a:rPr>
              <a:t>functional</a:t>
            </a:r>
            <a:r>
              <a:rPr lang="en-US" sz="1200" spc="-10" dirty="0" smtClean="0">
                <a:latin typeface="Times New Roman"/>
                <a:cs typeface="Times New Roman"/>
              </a:rPr>
              <a:t> </a:t>
            </a:r>
            <a:r>
              <a:rPr lang="en-US" sz="1200" dirty="0" smtClean="0">
                <a:latin typeface="Times New Roman"/>
                <a:cs typeface="Times New Roman"/>
              </a:rPr>
              <a:t>areas</a:t>
            </a:r>
            <a:r>
              <a:rPr lang="en-US" sz="1200" spc="-10" dirty="0" smtClean="0">
                <a:latin typeface="Times New Roman"/>
                <a:cs typeface="Times New Roman"/>
              </a:rPr>
              <a:t> </a:t>
            </a:r>
            <a:r>
              <a:rPr lang="en-US" sz="1200" dirty="0" smtClean="0">
                <a:latin typeface="Times New Roman"/>
                <a:cs typeface="Times New Roman"/>
              </a:rPr>
              <a:t>of</a:t>
            </a:r>
            <a:r>
              <a:rPr lang="en-US" sz="1200" spc="-10" dirty="0" smtClean="0">
                <a:latin typeface="Times New Roman"/>
                <a:cs typeface="Times New Roman"/>
              </a:rPr>
              <a:t> </a:t>
            </a:r>
            <a:r>
              <a:rPr lang="en-US" sz="1200" dirty="0" smtClean="0">
                <a:latin typeface="Times New Roman"/>
                <a:cs typeface="Times New Roman"/>
              </a:rPr>
              <a:t>Tata</a:t>
            </a:r>
            <a:r>
              <a:rPr lang="en-US" sz="1200" spc="-10" dirty="0" smtClean="0">
                <a:latin typeface="Times New Roman"/>
                <a:cs typeface="Times New Roman"/>
              </a:rPr>
              <a:t> Motors</a:t>
            </a:r>
            <a:endParaRPr lang="en-US" sz="1200" dirty="0" smtClean="0">
              <a:latin typeface="Times New Roman"/>
              <a:cs typeface="Times New Roman"/>
            </a:endParaRPr>
          </a:p>
          <a:p>
            <a:pPr marL="241300">
              <a:lnSpc>
                <a:spcPct val="100000"/>
              </a:lnSpc>
              <a:spcBef>
                <a:spcPts val="625"/>
              </a:spcBef>
              <a:buFont typeface="Times New Roman"/>
              <a:buAutoNum type="arabicPeriod"/>
              <a:tabLst>
                <a:tab pos="241300" algn="l"/>
              </a:tabLst>
            </a:pPr>
            <a:r>
              <a:rPr lang="en-US" sz="1200" dirty="0" smtClean="0">
                <a:latin typeface="Times New Roman"/>
                <a:cs typeface="Times New Roman"/>
              </a:rPr>
              <a:t>To</a:t>
            </a:r>
            <a:r>
              <a:rPr lang="en-US" sz="1200" spc="-10" dirty="0" smtClean="0">
                <a:latin typeface="Times New Roman"/>
                <a:cs typeface="Times New Roman"/>
              </a:rPr>
              <a:t> </a:t>
            </a:r>
            <a:r>
              <a:rPr lang="en-US" sz="1200" dirty="0" smtClean="0">
                <a:latin typeface="Times New Roman"/>
                <a:cs typeface="Times New Roman"/>
              </a:rPr>
              <a:t>find</a:t>
            </a:r>
            <a:r>
              <a:rPr lang="en-US" sz="1200" spc="-5" dirty="0" smtClean="0">
                <a:latin typeface="Times New Roman"/>
                <a:cs typeface="Times New Roman"/>
              </a:rPr>
              <a:t> </a:t>
            </a:r>
            <a:r>
              <a:rPr lang="en-US" sz="1200" dirty="0" smtClean="0">
                <a:latin typeface="Times New Roman"/>
                <a:cs typeface="Times New Roman"/>
              </a:rPr>
              <a:t>out</a:t>
            </a:r>
            <a:r>
              <a:rPr lang="en-US" sz="1200" spc="-5" dirty="0" smtClean="0">
                <a:latin typeface="Times New Roman"/>
                <a:cs typeface="Times New Roman"/>
              </a:rPr>
              <a:t> </a:t>
            </a:r>
            <a:r>
              <a:rPr lang="en-US" sz="1200" dirty="0" smtClean="0">
                <a:latin typeface="Times New Roman"/>
                <a:cs typeface="Times New Roman"/>
              </a:rPr>
              <a:t>its Corporate</a:t>
            </a:r>
            <a:r>
              <a:rPr lang="en-US" sz="1200" spc="-5" dirty="0" smtClean="0">
                <a:latin typeface="Times New Roman"/>
                <a:cs typeface="Times New Roman"/>
              </a:rPr>
              <a:t> </a:t>
            </a:r>
            <a:r>
              <a:rPr lang="en-US" sz="1200" dirty="0" smtClean="0">
                <a:latin typeface="Times New Roman"/>
                <a:cs typeface="Times New Roman"/>
              </a:rPr>
              <a:t>Social</a:t>
            </a:r>
            <a:r>
              <a:rPr lang="en-US" sz="1200" spc="-5" dirty="0" smtClean="0">
                <a:latin typeface="Times New Roman"/>
                <a:cs typeface="Times New Roman"/>
              </a:rPr>
              <a:t> </a:t>
            </a:r>
            <a:r>
              <a:rPr lang="en-US" sz="1200" spc="-10" dirty="0" smtClean="0">
                <a:latin typeface="Times New Roman"/>
                <a:cs typeface="Times New Roman"/>
              </a:rPr>
              <a:t>Responsibilities</a:t>
            </a:r>
            <a:endParaRPr lang="en-US" sz="1200" dirty="0" smtClean="0">
              <a:latin typeface="Times New Roman"/>
              <a:cs typeface="Times New Roman"/>
            </a:endParaRPr>
          </a:p>
          <a:p>
            <a:pPr marL="241300">
              <a:lnSpc>
                <a:spcPct val="100000"/>
              </a:lnSpc>
              <a:spcBef>
                <a:spcPts val="635"/>
              </a:spcBef>
              <a:buFont typeface="Times New Roman"/>
              <a:buAutoNum type="arabicPeriod"/>
              <a:tabLst>
                <a:tab pos="241300" algn="l"/>
              </a:tabLst>
            </a:pPr>
            <a:r>
              <a:rPr lang="en-US" sz="1200" dirty="0" smtClean="0">
                <a:latin typeface="Times New Roman"/>
                <a:cs typeface="Times New Roman"/>
              </a:rPr>
              <a:t>To</a:t>
            </a:r>
            <a:r>
              <a:rPr lang="en-US" sz="1200" spc="-25" dirty="0" smtClean="0">
                <a:latin typeface="Times New Roman"/>
                <a:cs typeface="Times New Roman"/>
              </a:rPr>
              <a:t> </a:t>
            </a:r>
            <a:r>
              <a:rPr lang="en-US" sz="1200" dirty="0" smtClean="0">
                <a:latin typeface="Times New Roman"/>
                <a:cs typeface="Times New Roman"/>
              </a:rPr>
              <a:t>understand</a:t>
            </a:r>
            <a:r>
              <a:rPr lang="en-US" sz="1200" spc="-20" dirty="0" smtClean="0">
                <a:latin typeface="Times New Roman"/>
                <a:cs typeface="Times New Roman"/>
              </a:rPr>
              <a:t> </a:t>
            </a:r>
            <a:r>
              <a:rPr lang="en-US" sz="1200" dirty="0" smtClean="0">
                <a:latin typeface="Times New Roman"/>
                <a:cs typeface="Times New Roman"/>
              </a:rPr>
              <a:t>SWOT</a:t>
            </a:r>
            <a:r>
              <a:rPr lang="en-US" sz="1200" spc="-20" dirty="0" smtClean="0">
                <a:latin typeface="Times New Roman"/>
                <a:cs typeface="Times New Roman"/>
              </a:rPr>
              <a:t> </a:t>
            </a:r>
            <a:r>
              <a:rPr lang="en-US" sz="1200" spc="-10" dirty="0" smtClean="0">
                <a:latin typeface="Times New Roman"/>
                <a:cs typeface="Times New Roman"/>
              </a:rPr>
              <a:t>Analysis</a:t>
            </a:r>
            <a:endParaRPr lang="en-US" sz="1200" dirty="0" smtClean="0">
              <a:latin typeface="Times New Roman"/>
              <a:cs typeface="Times New Roman"/>
            </a:endParaRPr>
          </a:p>
          <a:p>
            <a:pPr marL="241300">
              <a:lnSpc>
                <a:spcPct val="100000"/>
              </a:lnSpc>
              <a:spcBef>
                <a:spcPts val="625"/>
              </a:spcBef>
              <a:buFont typeface="Times New Roman"/>
              <a:buAutoNum type="arabicPeriod"/>
              <a:tabLst>
                <a:tab pos="241300" algn="l"/>
              </a:tabLst>
            </a:pPr>
            <a:r>
              <a:rPr lang="en-US" sz="1200" dirty="0" smtClean="0">
                <a:latin typeface="Times New Roman"/>
                <a:cs typeface="Times New Roman"/>
              </a:rPr>
              <a:t>To</a:t>
            </a:r>
            <a:r>
              <a:rPr lang="en-US" sz="1200" spc="-10" dirty="0" smtClean="0">
                <a:latin typeface="Times New Roman"/>
                <a:cs typeface="Times New Roman"/>
              </a:rPr>
              <a:t> </a:t>
            </a:r>
            <a:r>
              <a:rPr lang="en-US" sz="1200" dirty="0" smtClean="0">
                <a:latin typeface="Times New Roman"/>
                <a:cs typeface="Times New Roman"/>
              </a:rPr>
              <a:t>know</a:t>
            </a:r>
            <a:r>
              <a:rPr lang="en-US" sz="1200" spc="-15" dirty="0" smtClean="0">
                <a:latin typeface="Times New Roman"/>
                <a:cs typeface="Times New Roman"/>
              </a:rPr>
              <a:t> </a:t>
            </a:r>
            <a:r>
              <a:rPr lang="en-US" sz="1200" dirty="0" smtClean="0">
                <a:latin typeface="Times New Roman"/>
                <a:cs typeface="Times New Roman"/>
              </a:rPr>
              <a:t>safety,</a:t>
            </a:r>
            <a:r>
              <a:rPr lang="en-US" sz="1200" spc="-15" dirty="0" smtClean="0">
                <a:latin typeface="Times New Roman"/>
                <a:cs typeface="Times New Roman"/>
              </a:rPr>
              <a:t> </a:t>
            </a:r>
            <a:r>
              <a:rPr lang="en-US" sz="1200" dirty="0" smtClean="0">
                <a:latin typeface="Times New Roman"/>
                <a:cs typeface="Times New Roman"/>
              </a:rPr>
              <a:t>health</a:t>
            </a:r>
            <a:r>
              <a:rPr lang="en-US" sz="1200" spc="-10" dirty="0" smtClean="0">
                <a:latin typeface="Times New Roman"/>
                <a:cs typeface="Times New Roman"/>
              </a:rPr>
              <a:t> </a:t>
            </a:r>
            <a:r>
              <a:rPr lang="en-US" sz="1200" dirty="0" smtClean="0">
                <a:latin typeface="Times New Roman"/>
                <a:cs typeface="Times New Roman"/>
              </a:rPr>
              <a:t>and</a:t>
            </a:r>
            <a:r>
              <a:rPr lang="en-US" sz="1200" spc="-15" dirty="0" smtClean="0">
                <a:latin typeface="Times New Roman"/>
                <a:cs typeface="Times New Roman"/>
              </a:rPr>
              <a:t> </a:t>
            </a:r>
            <a:r>
              <a:rPr lang="en-US" sz="1200" spc="-10" dirty="0" smtClean="0">
                <a:latin typeface="Times New Roman"/>
                <a:cs typeface="Times New Roman"/>
              </a:rPr>
              <a:t>environmental</a:t>
            </a:r>
            <a:r>
              <a:rPr lang="en-US" sz="1200" spc="-15" dirty="0" smtClean="0">
                <a:latin typeface="Times New Roman"/>
                <a:cs typeface="Times New Roman"/>
              </a:rPr>
              <a:t> </a:t>
            </a:r>
            <a:r>
              <a:rPr lang="en-US" sz="1200" dirty="0" smtClean="0">
                <a:latin typeface="Times New Roman"/>
                <a:cs typeface="Times New Roman"/>
              </a:rPr>
              <a:t>policies</a:t>
            </a:r>
            <a:r>
              <a:rPr lang="en-US" sz="1200" spc="-5" dirty="0" smtClean="0">
                <a:latin typeface="Times New Roman"/>
                <a:cs typeface="Times New Roman"/>
              </a:rPr>
              <a:t> </a:t>
            </a:r>
            <a:r>
              <a:rPr lang="en-US" sz="1200" dirty="0" smtClean="0">
                <a:latin typeface="Times New Roman"/>
                <a:cs typeface="Times New Roman"/>
              </a:rPr>
              <a:t>of</a:t>
            </a:r>
            <a:r>
              <a:rPr lang="en-US" sz="1200" spc="-10" dirty="0" smtClean="0">
                <a:latin typeface="Times New Roman"/>
                <a:cs typeface="Times New Roman"/>
              </a:rPr>
              <a:t> </a:t>
            </a:r>
            <a:r>
              <a:rPr lang="en-US" sz="1200" dirty="0" smtClean="0">
                <a:latin typeface="Times New Roman"/>
                <a:cs typeface="Times New Roman"/>
              </a:rPr>
              <a:t>Tata</a:t>
            </a:r>
            <a:r>
              <a:rPr lang="en-US" sz="1200" spc="-10" dirty="0" smtClean="0">
                <a:latin typeface="Times New Roman"/>
                <a:cs typeface="Times New Roman"/>
              </a:rPr>
              <a:t> motors</a:t>
            </a:r>
            <a:endParaRPr lang="en-US" sz="1200" dirty="0" smtClean="0">
              <a:latin typeface="Times New Roman"/>
              <a:cs typeface="Times New Roman"/>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5340" y="142852"/>
            <a:ext cx="9952071" cy="5648349"/>
          </a:xfrm>
        </p:spPr>
        <p:txBody>
          <a:bodyPr>
            <a:normAutofit fontScale="55000" lnSpcReduction="20000"/>
          </a:bodyPr>
          <a:lstStyle/>
          <a:p>
            <a:pPr>
              <a:lnSpc>
                <a:spcPct val="100000"/>
              </a:lnSpc>
              <a:spcBef>
                <a:spcPts val="45"/>
              </a:spcBef>
            </a:pPr>
            <a:endParaRPr lang="en-US" sz="4000" dirty="0" smtClean="0">
              <a:latin typeface="Times New Roman"/>
              <a:cs typeface="Times New Roman"/>
            </a:endParaRPr>
          </a:p>
          <a:p>
            <a:pPr marL="12700" algn="just">
              <a:lnSpc>
                <a:spcPct val="100000"/>
              </a:lnSpc>
            </a:pPr>
            <a:r>
              <a:rPr lang="en-US" b="1" dirty="0" smtClean="0">
                <a:latin typeface="Times New Roman"/>
                <a:cs typeface="Times New Roman"/>
              </a:rPr>
              <a:t>1.3</a:t>
            </a:r>
            <a:r>
              <a:rPr lang="en-US" b="1" spc="240" dirty="0" smtClean="0">
                <a:latin typeface="Times New Roman"/>
                <a:cs typeface="Times New Roman"/>
              </a:rPr>
              <a:t>   </a:t>
            </a:r>
            <a:r>
              <a:rPr lang="en-US" b="1" dirty="0" smtClean="0">
                <a:latin typeface="Times New Roman"/>
                <a:cs typeface="Times New Roman"/>
              </a:rPr>
              <a:t>Introduction to</a:t>
            </a:r>
            <a:r>
              <a:rPr lang="en-US" b="1" spc="-25" dirty="0" smtClean="0">
                <a:latin typeface="Times New Roman"/>
                <a:cs typeface="Times New Roman"/>
              </a:rPr>
              <a:t> </a:t>
            </a:r>
            <a:r>
              <a:rPr lang="en-US" b="1" dirty="0" smtClean="0">
                <a:latin typeface="Times New Roman"/>
                <a:cs typeface="Times New Roman"/>
              </a:rPr>
              <a:t>Automobile</a:t>
            </a:r>
            <a:r>
              <a:rPr lang="en-US" b="1" spc="-10" dirty="0" smtClean="0">
                <a:latin typeface="Times New Roman"/>
                <a:cs typeface="Times New Roman"/>
              </a:rPr>
              <a:t> Industry:</a:t>
            </a:r>
            <a:endParaRPr lang="en-US" dirty="0" smtClean="0">
              <a:latin typeface="Times New Roman"/>
              <a:cs typeface="Times New Roman"/>
            </a:endParaRPr>
          </a:p>
          <a:p>
            <a:pPr>
              <a:lnSpc>
                <a:spcPct val="100000"/>
              </a:lnSpc>
              <a:spcBef>
                <a:spcPts val="50"/>
              </a:spcBef>
            </a:pPr>
            <a:endParaRPr lang="en-US" dirty="0" smtClean="0">
              <a:latin typeface="Times New Roman"/>
              <a:cs typeface="Times New Roman"/>
            </a:endParaRPr>
          </a:p>
          <a:p>
            <a:pPr marL="12700" algn="just">
              <a:lnSpc>
                <a:spcPct val="100000"/>
              </a:lnSpc>
            </a:pPr>
            <a:r>
              <a:rPr lang="en-US" sz="2000" dirty="0" smtClean="0">
                <a:latin typeface="Times New Roman"/>
                <a:cs typeface="Times New Roman"/>
              </a:rPr>
              <a:t>India</a:t>
            </a:r>
            <a:r>
              <a:rPr lang="en-US" sz="2000" spc="75" dirty="0" smtClean="0">
                <a:latin typeface="Times New Roman"/>
                <a:cs typeface="Times New Roman"/>
              </a:rPr>
              <a:t> </a:t>
            </a:r>
            <a:r>
              <a:rPr lang="en-US" sz="2000" dirty="0" smtClean="0">
                <a:latin typeface="Times New Roman"/>
                <a:cs typeface="Times New Roman"/>
              </a:rPr>
              <a:t>became</a:t>
            </a:r>
            <a:r>
              <a:rPr lang="en-US" sz="2000" spc="75" dirty="0" smtClean="0">
                <a:latin typeface="Times New Roman"/>
                <a:cs typeface="Times New Roman"/>
              </a:rPr>
              <a:t> </a:t>
            </a:r>
            <a:r>
              <a:rPr lang="en-US" sz="2000" dirty="0" smtClean="0">
                <a:latin typeface="Times New Roman"/>
                <a:cs typeface="Times New Roman"/>
              </a:rPr>
              <a:t>the</a:t>
            </a:r>
            <a:r>
              <a:rPr lang="en-US" sz="2000" spc="90" dirty="0" smtClean="0">
                <a:latin typeface="Times New Roman"/>
                <a:cs typeface="Times New Roman"/>
              </a:rPr>
              <a:t> </a:t>
            </a:r>
            <a:r>
              <a:rPr lang="en-US" sz="2000" dirty="0" smtClean="0">
                <a:latin typeface="Times New Roman"/>
                <a:cs typeface="Times New Roman"/>
              </a:rPr>
              <a:t>fourth</a:t>
            </a:r>
            <a:r>
              <a:rPr lang="en-US" sz="2000" spc="95" dirty="0" smtClean="0">
                <a:latin typeface="Times New Roman"/>
                <a:cs typeface="Times New Roman"/>
              </a:rPr>
              <a:t> </a:t>
            </a:r>
            <a:r>
              <a:rPr lang="en-US" sz="2000" dirty="0" smtClean="0">
                <a:latin typeface="Times New Roman"/>
                <a:cs typeface="Times New Roman"/>
              </a:rPr>
              <a:t>largest</a:t>
            </a:r>
            <a:r>
              <a:rPr lang="en-US" sz="2000" spc="90" dirty="0" smtClean="0">
                <a:latin typeface="Times New Roman"/>
                <a:cs typeface="Times New Roman"/>
              </a:rPr>
              <a:t> </a:t>
            </a:r>
            <a:r>
              <a:rPr lang="en-US" sz="2000" dirty="0" smtClean="0">
                <a:latin typeface="Times New Roman"/>
                <a:cs typeface="Times New Roman"/>
              </a:rPr>
              <a:t>auto</a:t>
            </a:r>
            <a:r>
              <a:rPr lang="en-US" sz="2000" spc="85" dirty="0" smtClean="0">
                <a:latin typeface="Times New Roman"/>
                <a:cs typeface="Times New Roman"/>
              </a:rPr>
              <a:t> </a:t>
            </a:r>
            <a:r>
              <a:rPr lang="en-US" sz="2000" dirty="0" smtClean="0">
                <a:latin typeface="Times New Roman"/>
                <a:cs typeface="Times New Roman"/>
              </a:rPr>
              <a:t>market</a:t>
            </a:r>
            <a:r>
              <a:rPr lang="en-US" sz="2000" spc="90" dirty="0" smtClean="0">
                <a:latin typeface="Times New Roman"/>
                <a:cs typeface="Times New Roman"/>
              </a:rPr>
              <a:t> </a:t>
            </a:r>
            <a:r>
              <a:rPr lang="en-US" sz="2000" dirty="0" smtClean="0">
                <a:latin typeface="Times New Roman"/>
                <a:cs typeface="Times New Roman"/>
              </a:rPr>
              <a:t>in</a:t>
            </a:r>
            <a:r>
              <a:rPr lang="en-US" sz="2000" spc="85" dirty="0" smtClean="0">
                <a:latin typeface="Times New Roman"/>
                <a:cs typeface="Times New Roman"/>
              </a:rPr>
              <a:t> </a:t>
            </a:r>
            <a:r>
              <a:rPr lang="en-US" sz="2000" dirty="0" smtClean="0">
                <a:latin typeface="Times New Roman"/>
                <a:cs typeface="Times New Roman"/>
              </a:rPr>
              <a:t>2019</a:t>
            </a:r>
            <a:r>
              <a:rPr lang="en-US" sz="2000" spc="85" dirty="0" smtClean="0">
                <a:latin typeface="Times New Roman"/>
                <a:cs typeface="Times New Roman"/>
              </a:rPr>
              <a:t> </a:t>
            </a:r>
            <a:r>
              <a:rPr lang="en-US" sz="2000" dirty="0" smtClean="0">
                <a:latin typeface="Times New Roman"/>
                <a:cs typeface="Times New Roman"/>
              </a:rPr>
              <a:t>displacing</a:t>
            </a:r>
            <a:r>
              <a:rPr lang="en-US" sz="2000" spc="85" dirty="0" smtClean="0">
                <a:latin typeface="Times New Roman"/>
                <a:cs typeface="Times New Roman"/>
              </a:rPr>
              <a:t> </a:t>
            </a:r>
            <a:r>
              <a:rPr lang="en-US" sz="2000" dirty="0" smtClean="0">
                <a:latin typeface="Times New Roman"/>
                <a:cs typeface="Times New Roman"/>
              </a:rPr>
              <a:t>Germany</a:t>
            </a:r>
            <a:r>
              <a:rPr lang="en-US" sz="2000" spc="100" dirty="0" smtClean="0">
                <a:latin typeface="Times New Roman"/>
                <a:cs typeface="Times New Roman"/>
              </a:rPr>
              <a:t> </a:t>
            </a:r>
            <a:r>
              <a:rPr lang="en-US" sz="2000" dirty="0" smtClean="0">
                <a:latin typeface="Times New Roman"/>
                <a:cs typeface="Times New Roman"/>
              </a:rPr>
              <a:t>with</a:t>
            </a:r>
            <a:r>
              <a:rPr lang="en-US" sz="2000" spc="85" dirty="0" smtClean="0">
                <a:latin typeface="Times New Roman"/>
                <a:cs typeface="Times New Roman"/>
              </a:rPr>
              <a:t> </a:t>
            </a:r>
            <a:r>
              <a:rPr lang="en-US" sz="2000" spc="-10" dirty="0" smtClean="0">
                <a:latin typeface="Times New Roman"/>
                <a:cs typeface="Times New Roman"/>
              </a:rPr>
              <a:t>about</a:t>
            </a:r>
            <a:endParaRPr lang="en-US" sz="2000" dirty="0" smtClean="0">
              <a:latin typeface="Times New Roman"/>
              <a:cs typeface="Times New Roman"/>
            </a:endParaRPr>
          </a:p>
          <a:p>
            <a:pPr marL="12700" marR="10795" algn="just">
              <a:lnSpc>
                <a:spcPts val="2080"/>
              </a:lnSpc>
              <a:spcBef>
                <a:spcPts val="160"/>
              </a:spcBef>
            </a:pPr>
            <a:r>
              <a:rPr lang="en-US" sz="2000" dirty="0" smtClean="0">
                <a:latin typeface="Times New Roman"/>
                <a:cs typeface="Times New Roman"/>
              </a:rPr>
              <a:t>3.99</a:t>
            </a:r>
            <a:r>
              <a:rPr lang="en-US" sz="2000" spc="75" dirty="0" smtClean="0">
                <a:latin typeface="Times New Roman"/>
                <a:cs typeface="Times New Roman"/>
              </a:rPr>
              <a:t> </a:t>
            </a:r>
            <a:r>
              <a:rPr lang="en-US" sz="2000" dirty="0" smtClean="0">
                <a:latin typeface="Times New Roman"/>
                <a:cs typeface="Times New Roman"/>
              </a:rPr>
              <a:t>million</a:t>
            </a:r>
            <a:r>
              <a:rPr lang="en-US" sz="2000" spc="80" dirty="0" smtClean="0">
                <a:latin typeface="Times New Roman"/>
                <a:cs typeface="Times New Roman"/>
              </a:rPr>
              <a:t> </a:t>
            </a:r>
            <a:r>
              <a:rPr lang="en-US" sz="2000" dirty="0" smtClean="0">
                <a:latin typeface="Times New Roman"/>
                <a:cs typeface="Times New Roman"/>
              </a:rPr>
              <a:t>units</a:t>
            </a:r>
            <a:r>
              <a:rPr lang="en-US" sz="2000" spc="85" dirty="0" smtClean="0">
                <a:latin typeface="Times New Roman"/>
                <a:cs typeface="Times New Roman"/>
              </a:rPr>
              <a:t> </a:t>
            </a:r>
            <a:r>
              <a:rPr lang="en-US" sz="2000" dirty="0" smtClean="0">
                <a:latin typeface="Times New Roman"/>
                <a:cs typeface="Times New Roman"/>
              </a:rPr>
              <a:t>sold</a:t>
            </a:r>
            <a:r>
              <a:rPr lang="en-US" sz="2000" spc="80" dirty="0" smtClean="0">
                <a:latin typeface="Times New Roman"/>
                <a:cs typeface="Times New Roman"/>
              </a:rPr>
              <a:t> </a:t>
            </a:r>
            <a:r>
              <a:rPr lang="en-US" sz="2000" dirty="0" smtClean="0">
                <a:latin typeface="Times New Roman"/>
                <a:cs typeface="Times New Roman"/>
              </a:rPr>
              <a:t>in</a:t>
            </a:r>
            <a:r>
              <a:rPr lang="en-US" sz="2000" spc="80" dirty="0" smtClean="0">
                <a:latin typeface="Times New Roman"/>
                <a:cs typeface="Times New Roman"/>
              </a:rPr>
              <a:t> </a:t>
            </a:r>
            <a:r>
              <a:rPr lang="en-US" sz="2000" dirty="0" smtClean="0">
                <a:latin typeface="Times New Roman"/>
                <a:cs typeface="Times New Roman"/>
              </a:rPr>
              <a:t>the</a:t>
            </a:r>
            <a:r>
              <a:rPr lang="en-US" sz="2000" spc="75" dirty="0" smtClean="0">
                <a:latin typeface="Times New Roman"/>
                <a:cs typeface="Times New Roman"/>
              </a:rPr>
              <a:t> </a:t>
            </a:r>
            <a:r>
              <a:rPr lang="en-US" sz="2000" dirty="0" smtClean="0">
                <a:latin typeface="Times New Roman"/>
                <a:cs typeface="Times New Roman"/>
              </a:rPr>
              <a:t>passenger</a:t>
            </a:r>
            <a:r>
              <a:rPr lang="en-US" sz="2000" spc="90" dirty="0" smtClean="0">
                <a:latin typeface="Times New Roman"/>
                <a:cs typeface="Times New Roman"/>
              </a:rPr>
              <a:t> </a:t>
            </a:r>
            <a:r>
              <a:rPr lang="en-US" sz="2000" dirty="0" smtClean="0">
                <a:latin typeface="Times New Roman"/>
                <a:cs typeface="Times New Roman"/>
              </a:rPr>
              <a:t>and</a:t>
            </a:r>
            <a:r>
              <a:rPr lang="en-US" sz="2000" spc="75" dirty="0" smtClean="0">
                <a:latin typeface="Times New Roman"/>
                <a:cs typeface="Times New Roman"/>
              </a:rPr>
              <a:t> </a:t>
            </a:r>
            <a:r>
              <a:rPr lang="en-US" sz="2000" dirty="0" smtClean="0">
                <a:latin typeface="Times New Roman"/>
                <a:cs typeface="Times New Roman"/>
              </a:rPr>
              <a:t>commercial</a:t>
            </a:r>
            <a:r>
              <a:rPr lang="en-US" sz="2000" spc="85" dirty="0" smtClean="0">
                <a:latin typeface="Times New Roman"/>
                <a:cs typeface="Times New Roman"/>
              </a:rPr>
              <a:t> </a:t>
            </a:r>
            <a:r>
              <a:rPr lang="en-US" sz="2000" dirty="0" smtClean="0">
                <a:latin typeface="Times New Roman"/>
                <a:cs typeface="Times New Roman"/>
              </a:rPr>
              <a:t>vehicles</a:t>
            </a:r>
            <a:r>
              <a:rPr lang="en-US" sz="2000" spc="90" dirty="0" smtClean="0">
                <a:latin typeface="Times New Roman"/>
                <a:cs typeface="Times New Roman"/>
              </a:rPr>
              <a:t> </a:t>
            </a:r>
            <a:r>
              <a:rPr lang="en-US" sz="2000" dirty="0" smtClean="0">
                <a:latin typeface="Times New Roman"/>
                <a:cs typeface="Times New Roman"/>
              </a:rPr>
              <a:t>categories.</a:t>
            </a:r>
            <a:r>
              <a:rPr lang="en-US" sz="2000" spc="95" dirty="0" smtClean="0">
                <a:latin typeface="Times New Roman"/>
                <a:cs typeface="Times New Roman"/>
              </a:rPr>
              <a:t> </a:t>
            </a:r>
            <a:r>
              <a:rPr lang="en-US" sz="2000" dirty="0" smtClean="0">
                <a:latin typeface="Times New Roman"/>
                <a:cs typeface="Times New Roman"/>
              </a:rPr>
              <a:t>India</a:t>
            </a:r>
            <a:r>
              <a:rPr lang="en-US" sz="2000" spc="75" dirty="0" smtClean="0">
                <a:latin typeface="Times New Roman"/>
                <a:cs typeface="Times New Roman"/>
              </a:rPr>
              <a:t> </a:t>
            </a:r>
            <a:r>
              <a:rPr lang="en-US" sz="2000" spc="-25" dirty="0" smtClean="0">
                <a:latin typeface="Times New Roman"/>
                <a:cs typeface="Times New Roman"/>
              </a:rPr>
              <a:t>is </a:t>
            </a:r>
            <a:r>
              <a:rPr lang="en-US" sz="2000" dirty="0" smtClean="0">
                <a:latin typeface="Times New Roman"/>
                <a:cs typeface="Times New Roman"/>
              </a:rPr>
              <a:t>expected</a:t>
            </a:r>
            <a:r>
              <a:rPr lang="en-US" sz="2000" spc="-10" dirty="0" smtClean="0">
                <a:latin typeface="Times New Roman"/>
                <a:cs typeface="Times New Roman"/>
              </a:rPr>
              <a:t> </a:t>
            </a:r>
            <a:r>
              <a:rPr lang="en-US" sz="2000" dirty="0" smtClean="0">
                <a:latin typeface="Times New Roman"/>
                <a:cs typeface="Times New Roman"/>
              </a:rPr>
              <a:t>to</a:t>
            </a:r>
            <a:r>
              <a:rPr lang="en-US" sz="2000" spc="-5" dirty="0" smtClean="0">
                <a:latin typeface="Times New Roman"/>
                <a:cs typeface="Times New Roman"/>
              </a:rPr>
              <a:t> </a:t>
            </a:r>
            <a:r>
              <a:rPr lang="en-US" sz="2000" dirty="0" smtClean="0">
                <a:latin typeface="Times New Roman"/>
                <a:cs typeface="Times New Roman"/>
              </a:rPr>
              <a:t>displace</a:t>
            </a:r>
            <a:r>
              <a:rPr lang="en-US" sz="2000" spc="-15" dirty="0" smtClean="0">
                <a:latin typeface="Times New Roman"/>
                <a:cs typeface="Times New Roman"/>
              </a:rPr>
              <a:t> </a:t>
            </a:r>
            <a:r>
              <a:rPr lang="en-US" sz="2000" dirty="0" smtClean="0">
                <a:latin typeface="Times New Roman"/>
                <a:cs typeface="Times New Roman"/>
              </a:rPr>
              <a:t>Japan</a:t>
            </a:r>
            <a:r>
              <a:rPr lang="en-US" sz="2000" spc="-5" dirty="0" smtClean="0">
                <a:latin typeface="Times New Roman"/>
                <a:cs typeface="Times New Roman"/>
              </a:rPr>
              <a:t> </a:t>
            </a:r>
            <a:r>
              <a:rPr lang="en-US" sz="2000" dirty="0" smtClean="0">
                <a:latin typeface="Times New Roman"/>
                <a:cs typeface="Times New Roman"/>
              </a:rPr>
              <a:t>as</a:t>
            </a:r>
            <a:r>
              <a:rPr lang="en-US" sz="2000" spc="-10" dirty="0" smtClean="0">
                <a:latin typeface="Times New Roman"/>
                <a:cs typeface="Times New Roman"/>
              </a:rPr>
              <a:t> </a:t>
            </a:r>
            <a:r>
              <a:rPr lang="en-US" sz="2000" dirty="0" smtClean="0">
                <a:latin typeface="Times New Roman"/>
                <a:cs typeface="Times New Roman"/>
              </a:rPr>
              <a:t>the</a:t>
            </a:r>
            <a:r>
              <a:rPr lang="en-US" sz="2000" spc="-5" dirty="0" smtClean="0">
                <a:latin typeface="Times New Roman"/>
                <a:cs typeface="Times New Roman"/>
              </a:rPr>
              <a:t> </a:t>
            </a:r>
            <a:r>
              <a:rPr lang="en-US" sz="2000" dirty="0" smtClean="0">
                <a:latin typeface="Times New Roman"/>
                <a:cs typeface="Times New Roman"/>
              </a:rPr>
              <a:t>third</a:t>
            </a:r>
            <a:r>
              <a:rPr lang="en-US" sz="2000" spc="-10" dirty="0" smtClean="0">
                <a:latin typeface="Times New Roman"/>
                <a:cs typeface="Times New Roman"/>
              </a:rPr>
              <a:t> </a:t>
            </a:r>
            <a:r>
              <a:rPr lang="en-US" sz="2000" dirty="0" smtClean="0">
                <a:latin typeface="Times New Roman"/>
                <a:cs typeface="Times New Roman"/>
              </a:rPr>
              <a:t>largest</a:t>
            </a:r>
            <a:r>
              <a:rPr lang="en-US" sz="2000" spc="-5" dirty="0" smtClean="0">
                <a:latin typeface="Times New Roman"/>
                <a:cs typeface="Times New Roman"/>
              </a:rPr>
              <a:t> </a:t>
            </a:r>
            <a:r>
              <a:rPr lang="en-US" sz="2000" dirty="0" smtClean="0">
                <a:latin typeface="Times New Roman"/>
                <a:cs typeface="Times New Roman"/>
              </a:rPr>
              <a:t>auto market</a:t>
            </a:r>
            <a:r>
              <a:rPr lang="en-US" sz="2000" spc="-5" dirty="0" smtClean="0">
                <a:latin typeface="Times New Roman"/>
                <a:cs typeface="Times New Roman"/>
              </a:rPr>
              <a:t> </a:t>
            </a:r>
            <a:r>
              <a:rPr lang="en-US" sz="2000" dirty="0" smtClean="0">
                <a:latin typeface="Times New Roman"/>
                <a:cs typeface="Times New Roman"/>
              </a:rPr>
              <a:t>by</a:t>
            </a:r>
            <a:r>
              <a:rPr lang="en-US" sz="2000" spc="-10" dirty="0" smtClean="0">
                <a:latin typeface="Times New Roman"/>
                <a:cs typeface="Times New Roman"/>
              </a:rPr>
              <a:t> 2021.</a:t>
            </a:r>
            <a:endParaRPr lang="en-US" sz="2000" dirty="0" smtClean="0">
              <a:latin typeface="Times New Roman"/>
              <a:cs typeface="Times New Roman"/>
            </a:endParaRPr>
          </a:p>
          <a:p>
            <a:pPr marL="12700" algn="just">
              <a:lnSpc>
                <a:spcPct val="100000"/>
              </a:lnSpc>
              <a:spcBef>
                <a:spcPts val="445"/>
              </a:spcBef>
            </a:pPr>
            <a:r>
              <a:rPr lang="en-US" sz="2000" dirty="0" smtClean="0">
                <a:latin typeface="Times New Roman"/>
                <a:cs typeface="Times New Roman"/>
              </a:rPr>
              <a:t>The</a:t>
            </a:r>
            <a:r>
              <a:rPr lang="en-US" sz="2000" spc="-55" dirty="0" smtClean="0">
                <a:latin typeface="Times New Roman"/>
                <a:cs typeface="Times New Roman"/>
              </a:rPr>
              <a:t> </a:t>
            </a:r>
            <a:r>
              <a:rPr lang="en-US" sz="2000" spc="-10" dirty="0" smtClean="0">
                <a:latin typeface="Times New Roman"/>
                <a:cs typeface="Times New Roman"/>
              </a:rPr>
              <a:t>two-wheeler</a:t>
            </a:r>
            <a:r>
              <a:rPr lang="en-US" sz="2000" spc="-55" dirty="0" smtClean="0">
                <a:latin typeface="Times New Roman"/>
                <a:cs typeface="Times New Roman"/>
              </a:rPr>
              <a:t> </a:t>
            </a:r>
            <a:r>
              <a:rPr lang="en-US" sz="2000" dirty="0" smtClean="0">
                <a:latin typeface="Times New Roman"/>
                <a:cs typeface="Times New Roman"/>
              </a:rPr>
              <a:t>segment</a:t>
            </a:r>
            <a:r>
              <a:rPr lang="en-US" sz="2000" spc="-50" dirty="0" smtClean="0">
                <a:latin typeface="Times New Roman"/>
                <a:cs typeface="Times New Roman"/>
              </a:rPr>
              <a:t> </a:t>
            </a:r>
            <a:r>
              <a:rPr lang="en-US" sz="2000" dirty="0" smtClean="0">
                <a:latin typeface="Times New Roman"/>
                <a:cs typeface="Times New Roman"/>
              </a:rPr>
              <a:t>dominates</a:t>
            </a:r>
            <a:r>
              <a:rPr lang="en-US" sz="2000" spc="-50" dirty="0" smtClean="0">
                <a:latin typeface="Times New Roman"/>
                <a:cs typeface="Times New Roman"/>
              </a:rPr>
              <a:t> </a:t>
            </a:r>
            <a:r>
              <a:rPr lang="en-US" sz="2000" dirty="0" smtClean="0">
                <a:latin typeface="Times New Roman"/>
                <a:cs typeface="Times New Roman"/>
              </a:rPr>
              <a:t>the</a:t>
            </a:r>
            <a:r>
              <a:rPr lang="en-US" sz="2000" spc="-50" dirty="0" smtClean="0">
                <a:latin typeface="Times New Roman"/>
                <a:cs typeface="Times New Roman"/>
              </a:rPr>
              <a:t> </a:t>
            </a:r>
            <a:r>
              <a:rPr lang="en-US" sz="2000" dirty="0" smtClean="0">
                <a:latin typeface="Times New Roman"/>
                <a:cs typeface="Times New Roman"/>
              </a:rPr>
              <a:t>market</a:t>
            </a:r>
            <a:r>
              <a:rPr lang="en-US" sz="2000" spc="-50" dirty="0" smtClean="0">
                <a:latin typeface="Times New Roman"/>
                <a:cs typeface="Times New Roman"/>
              </a:rPr>
              <a:t> </a:t>
            </a:r>
            <a:r>
              <a:rPr lang="en-US" sz="2000" dirty="0" smtClean="0">
                <a:latin typeface="Times New Roman"/>
                <a:cs typeface="Times New Roman"/>
              </a:rPr>
              <a:t>in</a:t>
            </a:r>
            <a:r>
              <a:rPr lang="en-US" sz="2000" spc="-50" dirty="0" smtClean="0">
                <a:latin typeface="Times New Roman"/>
                <a:cs typeface="Times New Roman"/>
              </a:rPr>
              <a:t> </a:t>
            </a:r>
            <a:r>
              <a:rPr lang="en-US" sz="2000" dirty="0" smtClean="0">
                <a:latin typeface="Times New Roman"/>
                <a:cs typeface="Times New Roman"/>
              </a:rPr>
              <a:t>terms</a:t>
            </a:r>
            <a:r>
              <a:rPr lang="en-US" sz="2000" spc="-45" dirty="0" smtClean="0">
                <a:latin typeface="Times New Roman"/>
                <a:cs typeface="Times New Roman"/>
              </a:rPr>
              <a:t> </a:t>
            </a:r>
            <a:r>
              <a:rPr lang="en-US" sz="2000" dirty="0" smtClean="0">
                <a:latin typeface="Times New Roman"/>
                <a:cs typeface="Times New Roman"/>
              </a:rPr>
              <a:t>of</a:t>
            </a:r>
            <a:r>
              <a:rPr lang="en-US" sz="2000" spc="-50" dirty="0" smtClean="0">
                <a:latin typeface="Times New Roman"/>
                <a:cs typeface="Times New Roman"/>
              </a:rPr>
              <a:t> </a:t>
            </a:r>
            <a:r>
              <a:rPr lang="en-US" sz="2000" dirty="0" smtClean="0">
                <a:latin typeface="Times New Roman"/>
                <a:cs typeface="Times New Roman"/>
              </a:rPr>
              <a:t>volume</a:t>
            </a:r>
            <a:r>
              <a:rPr lang="en-US" sz="2000" spc="-55" dirty="0" smtClean="0">
                <a:latin typeface="Times New Roman"/>
                <a:cs typeface="Times New Roman"/>
              </a:rPr>
              <a:t> </a:t>
            </a:r>
            <a:r>
              <a:rPr lang="en-US" sz="2000" dirty="0" smtClean="0">
                <a:latin typeface="Times New Roman"/>
                <a:cs typeface="Times New Roman"/>
              </a:rPr>
              <a:t>owing</a:t>
            </a:r>
            <a:r>
              <a:rPr lang="en-US" sz="2000" spc="-50" dirty="0" smtClean="0">
                <a:latin typeface="Times New Roman"/>
                <a:cs typeface="Times New Roman"/>
              </a:rPr>
              <a:t> </a:t>
            </a:r>
            <a:r>
              <a:rPr lang="en-US" sz="2000" dirty="0" smtClean="0">
                <a:latin typeface="Times New Roman"/>
                <a:cs typeface="Times New Roman"/>
              </a:rPr>
              <a:t>to</a:t>
            </a:r>
            <a:r>
              <a:rPr lang="en-US" sz="2000" spc="-50" dirty="0" smtClean="0">
                <a:latin typeface="Times New Roman"/>
                <a:cs typeface="Times New Roman"/>
              </a:rPr>
              <a:t> </a:t>
            </a:r>
            <a:r>
              <a:rPr lang="en-US" sz="2000" dirty="0" smtClean="0">
                <a:latin typeface="Times New Roman"/>
                <a:cs typeface="Times New Roman"/>
              </a:rPr>
              <a:t>a</a:t>
            </a:r>
            <a:r>
              <a:rPr lang="en-US" sz="2000" spc="-50" dirty="0" smtClean="0">
                <a:latin typeface="Times New Roman"/>
                <a:cs typeface="Times New Roman"/>
              </a:rPr>
              <a:t> </a:t>
            </a:r>
            <a:r>
              <a:rPr lang="en-US" sz="2000" spc="-10" dirty="0" smtClean="0">
                <a:latin typeface="Times New Roman"/>
                <a:cs typeface="Times New Roman"/>
              </a:rPr>
              <a:t>growing</a:t>
            </a:r>
            <a:endParaRPr lang="en-US" sz="2000" dirty="0" smtClean="0">
              <a:latin typeface="Times New Roman"/>
              <a:cs typeface="Times New Roman"/>
            </a:endParaRPr>
          </a:p>
          <a:p>
            <a:pPr marL="12700" marR="8255" algn="just">
              <a:lnSpc>
                <a:spcPct val="143300"/>
              </a:lnSpc>
              <a:spcBef>
                <a:spcPts val="15"/>
              </a:spcBef>
            </a:pPr>
            <a:r>
              <a:rPr lang="en-US" sz="2000" dirty="0" smtClean="0">
                <a:latin typeface="Times New Roman"/>
                <a:cs typeface="Times New Roman"/>
              </a:rPr>
              <a:t>middle</a:t>
            </a:r>
            <a:r>
              <a:rPr lang="en-US" sz="2000" spc="-10" dirty="0" smtClean="0">
                <a:latin typeface="Times New Roman"/>
                <a:cs typeface="Times New Roman"/>
              </a:rPr>
              <a:t> </a:t>
            </a:r>
            <a:r>
              <a:rPr lang="en-US" sz="2000" dirty="0" smtClean="0">
                <a:latin typeface="Times New Roman"/>
                <a:cs typeface="Times New Roman"/>
              </a:rPr>
              <a:t>class</a:t>
            </a:r>
            <a:r>
              <a:rPr lang="en-US" sz="2000" spc="-5" dirty="0" smtClean="0">
                <a:latin typeface="Times New Roman"/>
                <a:cs typeface="Times New Roman"/>
              </a:rPr>
              <a:t> </a:t>
            </a:r>
            <a:r>
              <a:rPr lang="en-US" sz="2000" dirty="0" smtClean="0">
                <a:latin typeface="Times New Roman"/>
                <a:cs typeface="Times New Roman"/>
              </a:rPr>
              <a:t>and</a:t>
            </a:r>
            <a:r>
              <a:rPr lang="en-US" sz="2000" spc="-5" dirty="0" smtClean="0">
                <a:latin typeface="Times New Roman"/>
                <a:cs typeface="Times New Roman"/>
              </a:rPr>
              <a:t> </a:t>
            </a:r>
            <a:r>
              <a:rPr lang="en-US" sz="2000" dirty="0" smtClean="0">
                <a:latin typeface="Times New Roman"/>
                <a:cs typeface="Times New Roman"/>
              </a:rPr>
              <a:t>a</a:t>
            </a:r>
            <a:r>
              <a:rPr lang="en-US" sz="2000" spc="-15" dirty="0" smtClean="0">
                <a:latin typeface="Times New Roman"/>
                <a:cs typeface="Times New Roman"/>
              </a:rPr>
              <a:t> </a:t>
            </a:r>
            <a:r>
              <a:rPr lang="en-US" sz="2000" dirty="0" smtClean="0">
                <a:latin typeface="Times New Roman"/>
                <a:cs typeface="Times New Roman"/>
              </a:rPr>
              <a:t>young</a:t>
            </a:r>
            <a:r>
              <a:rPr lang="en-US" sz="2000" spc="-20" dirty="0" smtClean="0">
                <a:latin typeface="Times New Roman"/>
                <a:cs typeface="Times New Roman"/>
              </a:rPr>
              <a:t> </a:t>
            </a:r>
            <a:r>
              <a:rPr lang="en-US" sz="2000" dirty="0" smtClean="0">
                <a:latin typeface="Times New Roman"/>
                <a:cs typeface="Times New Roman"/>
              </a:rPr>
              <a:t>population.</a:t>
            </a:r>
            <a:r>
              <a:rPr lang="en-US" sz="2000" spc="-5" dirty="0" smtClean="0">
                <a:latin typeface="Times New Roman"/>
                <a:cs typeface="Times New Roman"/>
              </a:rPr>
              <a:t> </a:t>
            </a:r>
            <a:r>
              <a:rPr lang="en-US" sz="2000" dirty="0" smtClean="0">
                <a:latin typeface="Times New Roman"/>
                <a:cs typeface="Times New Roman"/>
              </a:rPr>
              <a:t>Moreover,</a:t>
            </a:r>
            <a:r>
              <a:rPr lang="en-US" sz="2000" spc="-5" dirty="0" smtClean="0">
                <a:latin typeface="Times New Roman"/>
                <a:cs typeface="Times New Roman"/>
              </a:rPr>
              <a:t> </a:t>
            </a:r>
            <a:r>
              <a:rPr lang="en-US" sz="2000" dirty="0" smtClean="0">
                <a:latin typeface="Times New Roman"/>
                <a:cs typeface="Times New Roman"/>
              </a:rPr>
              <a:t>the</a:t>
            </a:r>
            <a:r>
              <a:rPr lang="en-US" sz="2000" spc="-20" dirty="0" smtClean="0">
                <a:latin typeface="Times New Roman"/>
                <a:cs typeface="Times New Roman"/>
              </a:rPr>
              <a:t> </a:t>
            </a:r>
            <a:r>
              <a:rPr lang="en-US" sz="2000" dirty="0" smtClean="0">
                <a:latin typeface="Times New Roman"/>
                <a:cs typeface="Times New Roman"/>
              </a:rPr>
              <a:t>growing</a:t>
            </a:r>
            <a:r>
              <a:rPr lang="en-US" sz="2000" spc="-5" dirty="0" smtClean="0">
                <a:latin typeface="Times New Roman"/>
                <a:cs typeface="Times New Roman"/>
              </a:rPr>
              <a:t> </a:t>
            </a:r>
            <a:r>
              <a:rPr lang="en-US" sz="2000" dirty="0" smtClean="0">
                <a:latin typeface="Times New Roman"/>
                <a:cs typeface="Times New Roman"/>
              </a:rPr>
              <a:t>interest</a:t>
            </a:r>
            <a:r>
              <a:rPr lang="en-US" sz="2000" spc="-5" dirty="0" smtClean="0">
                <a:latin typeface="Times New Roman"/>
                <a:cs typeface="Times New Roman"/>
              </a:rPr>
              <a:t> </a:t>
            </a:r>
            <a:r>
              <a:rPr lang="en-US" sz="2000" dirty="0" smtClean="0">
                <a:latin typeface="Times New Roman"/>
                <a:cs typeface="Times New Roman"/>
              </a:rPr>
              <a:t>of</a:t>
            </a:r>
            <a:r>
              <a:rPr lang="en-US" sz="2000" spc="-5" dirty="0" smtClean="0">
                <a:latin typeface="Times New Roman"/>
                <a:cs typeface="Times New Roman"/>
              </a:rPr>
              <a:t> </a:t>
            </a:r>
            <a:r>
              <a:rPr lang="en-US" sz="2000" dirty="0" smtClean="0">
                <a:latin typeface="Times New Roman"/>
                <a:cs typeface="Times New Roman"/>
              </a:rPr>
              <a:t>the</a:t>
            </a:r>
            <a:r>
              <a:rPr lang="en-US" sz="2000" spc="-10" dirty="0" smtClean="0">
                <a:latin typeface="Times New Roman"/>
                <a:cs typeface="Times New Roman"/>
              </a:rPr>
              <a:t> companies </a:t>
            </a:r>
            <a:r>
              <a:rPr lang="en-US" sz="2000" dirty="0" smtClean="0">
                <a:latin typeface="Times New Roman"/>
                <a:cs typeface="Times New Roman"/>
              </a:rPr>
              <a:t>in</a:t>
            </a:r>
            <a:r>
              <a:rPr lang="en-US" sz="2000" spc="-5" dirty="0" smtClean="0">
                <a:latin typeface="Times New Roman"/>
                <a:cs typeface="Times New Roman"/>
              </a:rPr>
              <a:t> </a:t>
            </a:r>
            <a:r>
              <a:rPr lang="en-US" sz="2000" dirty="0" smtClean="0">
                <a:latin typeface="Times New Roman"/>
                <a:cs typeface="Times New Roman"/>
              </a:rPr>
              <a:t>exploring</a:t>
            </a:r>
            <a:r>
              <a:rPr lang="en-US" sz="2000" spc="-5" dirty="0" smtClean="0">
                <a:latin typeface="Times New Roman"/>
                <a:cs typeface="Times New Roman"/>
              </a:rPr>
              <a:t> </a:t>
            </a:r>
            <a:r>
              <a:rPr lang="en-US" sz="2000" dirty="0" smtClean="0">
                <a:latin typeface="Times New Roman"/>
                <a:cs typeface="Times New Roman"/>
              </a:rPr>
              <a:t>the</a:t>
            </a:r>
            <a:r>
              <a:rPr lang="en-US" sz="2000" spc="-5" dirty="0" smtClean="0">
                <a:latin typeface="Times New Roman"/>
                <a:cs typeface="Times New Roman"/>
              </a:rPr>
              <a:t> </a:t>
            </a:r>
            <a:r>
              <a:rPr lang="en-US" sz="2000" dirty="0" smtClean="0">
                <a:latin typeface="Times New Roman"/>
                <a:cs typeface="Times New Roman"/>
              </a:rPr>
              <a:t>rural</a:t>
            </a:r>
            <a:r>
              <a:rPr lang="en-US" sz="2000" spc="-5" dirty="0" smtClean="0">
                <a:latin typeface="Times New Roman"/>
                <a:cs typeface="Times New Roman"/>
              </a:rPr>
              <a:t> </a:t>
            </a:r>
            <a:r>
              <a:rPr lang="en-US" sz="2000" dirty="0" smtClean="0">
                <a:latin typeface="Times New Roman"/>
                <a:cs typeface="Times New Roman"/>
              </a:rPr>
              <a:t>markets further</a:t>
            </a:r>
            <a:r>
              <a:rPr lang="en-US" sz="2000" spc="-5" dirty="0" smtClean="0">
                <a:latin typeface="Times New Roman"/>
                <a:cs typeface="Times New Roman"/>
              </a:rPr>
              <a:t> </a:t>
            </a:r>
            <a:r>
              <a:rPr lang="en-US" sz="2000" dirty="0" smtClean="0">
                <a:latin typeface="Times New Roman"/>
                <a:cs typeface="Times New Roman"/>
              </a:rPr>
              <a:t>aided the</a:t>
            </a:r>
            <a:r>
              <a:rPr lang="en-US" sz="2000" spc="-10" dirty="0" smtClean="0">
                <a:latin typeface="Times New Roman"/>
                <a:cs typeface="Times New Roman"/>
              </a:rPr>
              <a:t> </a:t>
            </a:r>
            <a:r>
              <a:rPr lang="en-US" sz="2000" dirty="0" smtClean="0">
                <a:latin typeface="Times New Roman"/>
                <a:cs typeface="Times New Roman"/>
              </a:rPr>
              <a:t>growth of</a:t>
            </a:r>
            <a:r>
              <a:rPr lang="en-US" sz="2000" spc="-10" dirty="0" smtClean="0">
                <a:latin typeface="Times New Roman"/>
                <a:cs typeface="Times New Roman"/>
              </a:rPr>
              <a:t> </a:t>
            </a:r>
            <a:r>
              <a:rPr lang="en-US" sz="2000" dirty="0" smtClean="0">
                <a:latin typeface="Times New Roman"/>
                <a:cs typeface="Times New Roman"/>
              </a:rPr>
              <a:t>the </a:t>
            </a:r>
            <a:r>
              <a:rPr lang="en-US" sz="2000" spc="-10" dirty="0" smtClean="0">
                <a:latin typeface="Times New Roman"/>
                <a:cs typeface="Times New Roman"/>
              </a:rPr>
              <a:t>sector.</a:t>
            </a:r>
            <a:endParaRPr lang="en-US" sz="2000" dirty="0" smtClean="0">
              <a:latin typeface="Times New Roman"/>
              <a:cs typeface="Times New Roman"/>
            </a:endParaRPr>
          </a:p>
          <a:p>
            <a:pPr marL="12700" marR="5080" algn="just">
              <a:lnSpc>
                <a:spcPct val="143700"/>
              </a:lnSpc>
              <a:spcBef>
                <a:spcPts val="5"/>
              </a:spcBef>
            </a:pPr>
            <a:r>
              <a:rPr lang="en-US" sz="2000" dirty="0" smtClean="0">
                <a:latin typeface="Times New Roman"/>
                <a:cs typeface="Times New Roman"/>
              </a:rPr>
              <a:t>India</a:t>
            </a:r>
            <a:r>
              <a:rPr lang="en-US" sz="2000" spc="25" dirty="0" smtClean="0">
                <a:latin typeface="Times New Roman"/>
                <a:cs typeface="Times New Roman"/>
              </a:rPr>
              <a:t> </a:t>
            </a:r>
            <a:r>
              <a:rPr lang="en-US" sz="2000" dirty="0" smtClean="0">
                <a:latin typeface="Times New Roman"/>
                <a:cs typeface="Times New Roman"/>
              </a:rPr>
              <a:t>is</a:t>
            </a:r>
            <a:r>
              <a:rPr lang="en-US" sz="2000" spc="40" dirty="0" smtClean="0">
                <a:latin typeface="Times New Roman"/>
                <a:cs typeface="Times New Roman"/>
              </a:rPr>
              <a:t> </a:t>
            </a:r>
            <a:r>
              <a:rPr lang="en-US" sz="2000" dirty="0" smtClean="0">
                <a:latin typeface="Times New Roman"/>
                <a:cs typeface="Times New Roman"/>
              </a:rPr>
              <a:t>also</a:t>
            </a:r>
            <a:r>
              <a:rPr lang="en-US" sz="2000" spc="40" dirty="0" smtClean="0">
                <a:latin typeface="Times New Roman"/>
                <a:cs typeface="Times New Roman"/>
              </a:rPr>
              <a:t> </a:t>
            </a:r>
            <a:r>
              <a:rPr lang="en-US" sz="2000" dirty="0" smtClean="0">
                <a:latin typeface="Times New Roman"/>
                <a:cs typeface="Times New Roman"/>
              </a:rPr>
              <a:t>a</a:t>
            </a:r>
            <a:r>
              <a:rPr lang="en-US" sz="2000" spc="30" dirty="0" smtClean="0">
                <a:latin typeface="Times New Roman"/>
                <a:cs typeface="Times New Roman"/>
              </a:rPr>
              <a:t> </a:t>
            </a:r>
            <a:r>
              <a:rPr lang="en-US" sz="2000" dirty="0" smtClean="0">
                <a:latin typeface="Times New Roman"/>
                <a:cs typeface="Times New Roman"/>
              </a:rPr>
              <a:t>prominent</a:t>
            </a:r>
            <a:r>
              <a:rPr lang="en-US" sz="2000" spc="35" dirty="0" smtClean="0">
                <a:latin typeface="Times New Roman"/>
                <a:cs typeface="Times New Roman"/>
              </a:rPr>
              <a:t> </a:t>
            </a:r>
            <a:r>
              <a:rPr lang="en-US" sz="2000" dirty="0" smtClean="0">
                <a:latin typeface="Times New Roman"/>
                <a:cs typeface="Times New Roman"/>
              </a:rPr>
              <a:t>auto</a:t>
            </a:r>
            <a:r>
              <a:rPr lang="en-US" sz="2000" spc="35" dirty="0" smtClean="0">
                <a:latin typeface="Times New Roman"/>
                <a:cs typeface="Times New Roman"/>
              </a:rPr>
              <a:t> </a:t>
            </a:r>
            <a:r>
              <a:rPr lang="en-US" sz="2000" dirty="0" smtClean="0">
                <a:latin typeface="Times New Roman"/>
                <a:cs typeface="Times New Roman"/>
              </a:rPr>
              <a:t>exporter</a:t>
            </a:r>
            <a:r>
              <a:rPr lang="en-US" sz="2000" spc="35" dirty="0" smtClean="0">
                <a:latin typeface="Times New Roman"/>
                <a:cs typeface="Times New Roman"/>
              </a:rPr>
              <a:t> </a:t>
            </a:r>
            <a:r>
              <a:rPr lang="en-US" sz="2000" dirty="0" smtClean="0">
                <a:latin typeface="Times New Roman"/>
                <a:cs typeface="Times New Roman"/>
              </a:rPr>
              <a:t>and</a:t>
            </a:r>
            <a:r>
              <a:rPr lang="en-US" sz="2000" spc="35" dirty="0" smtClean="0">
                <a:latin typeface="Times New Roman"/>
                <a:cs typeface="Times New Roman"/>
              </a:rPr>
              <a:t> </a:t>
            </a:r>
            <a:r>
              <a:rPr lang="en-US" sz="2000" dirty="0" smtClean="0">
                <a:latin typeface="Times New Roman"/>
                <a:cs typeface="Times New Roman"/>
              </a:rPr>
              <a:t>has</a:t>
            </a:r>
            <a:r>
              <a:rPr lang="en-US" sz="2000" spc="40" dirty="0" smtClean="0">
                <a:latin typeface="Times New Roman"/>
                <a:cs typeface="Times New Roman"/>
              </a:rPr>
              <a:t> </a:t>
            </a:r>
            <a:r>
              <a:rPr lang="en-US" sz="2000" dirty="0" smtClean="0">
                <a:latin typeface="Times New Roman"/>
                <a:cs typeface="Times New Roman"/>
              </a:rPr>
              <a:t>strong</a:t>
            </a:r>
            <a:r>
              <a:rPr lang="en-US" sz="2000" spc="30" dirty="0" smtClean="0">
                <a:latin typeface="Times New Roman"/>
                <a:cs typeface="Times New Roman"/>
              </a:rPr>
              <a:t> </a:t>
            </a:r>
            <a:r>
              <a:rPr lang="en-US" sz="2000" dirty="0" smtClean="0">
                <a:latin typeface="Times New Roman"/>
                <a:cs typeface="Times New Roman"/>
              </a:rPr>
              <a:t>export</a:t>
            </a:r>
            <a:r>
              <a:rPr lang="en-US" sz="2000" spc="30" dirty="0" smtClean="0">
                <a:latin typeface="Times New Roman"/>
                <a:cs typeface="Times New Roman"/>
              </a:rPr>
              <a:t> </a:t>
            </a:r>
            <a:r>
              <a:rPr lang="en-US" sz="2000" dirty="0" smtClean="0">
                <a:latin typeface="Times New Roman"/>
                <a:cs typeface="Times New Roman"/>
              </a:rPr>
              <a:t>growth</a:t>
            </a:r>
            <a:r>
              <a:rPr lang="en-US" sz="2000" spc="30" dirty="0" smtClean="0">
                <a:latin typeface="Times New Roman"/>
                <a:cs typeface="Times New Roman"/>
              </a:rPr>
              <a:t> </a:t>
            </a:r>
            <a:r>
              <a:rPr lang="en-US" sz="2000" dirty="0" smtClean="0">
                <a:latin typeface="Times New Roman"/>
                <a:cs typeface="Times New Roman"/>
              </a:rPr>
              <a:t>expectations</a:t>
            </a:r>
            <a:r>
              <a:rPr lang="en-US" sz="2000" spc="35" dirty="0" smtClean="0">
                <a:latin typeface="Times New Roman"/>
                <a:cs typeface="Times New Roman"/>
              </a:rPr>
              <a:t> </a:t>
            </a:r>
            <a:r>
              <a:rPr lang="en-US" sz="2000" spc="-25" dirty="0" smtClean="0">
                <a:latin typeface="Times New Roman"/>
                <a:cs typeface="Times New Roman"/>
              </a:rPr>
              <a:t>for </a:t>
            </a:r>
            <a:r>
              <a:rPr lang="en-US" sz="2000" dirty="0" smtClean="0">
                <a:latin typeface="Times New Roman"/>
                <a:cs typeface="Times New Roman"/>
              </a:rPr>
              <a:t>the</a:t>
            </a:r>
            <a:r>
              <a:rPr lang="en-US" sz="2000" spc="40" dirty="0" smtClean="0">
                <a:latin typeface="Times New Roman"/>
                <a:cs typeface="Times New Roman"/>
              </a:rPr>
              <a:t> </a:t>
            </a:r>
            <a:r>
              <a:rPr lang="en-US" sz="2000" dirty="0" smtClean="0">
                <a:latin typeface="Times New Roman"/>
                <a:cs typeface="Times New Roman"/>
              </a:rPr>
              <a:t>near</a:t>
            </a:r>
            <a:r>
              <a:rPr lang="en-US" sz="2000" spc="45" dirty="0" smtClean="0">
                <a:latin typeface="Times New Roman"/>
                <a:cs typeface="Times New Roman"/>
              </a:rPr>
              <a:t> </a:t>
            </a:r>
            <a:r>
              <a:rPr lang="en-US" sz="2000" dirty="0" smtClean="0">
                <a:latin typeface="Times New Roman"/>
                <a:cs typeface="Times New Roman"/>
              </a:rPr>
              <a:t>future.</a:t>
            </a:r>
            <a:r>
              <a:rPr lang="en-US" sz="2000" spc="55" dirty="0" smtClean="0">
                <a:latin typeface="Times New Roman"/>
                <a:cs typeface="Times New Roman"/>
              </a:rPr>
              <a:t> </a:t>
            </a:r>
            <a:r>
              <a:rPr lang="en-US" sz="2000" dirty="0" smtClean="0">
                <a:latin typeface="Times New Roman"/>
                <a:cs typeface="Times New Roman"/>
              </a:rPr>
              <a:t>In</a:t>
            </a:r>
            <a:r>
              <a:rPr lang="en-US" sz="2000" spc="50" dirty="0" smtClean="0">
                <a:latin typeface="Times New Roman"/>
                <a:cs typeface="Times New Roman"/>
              </a:rPr>
              <a:t> </a:t>
            </a:r>
            <a:r>
              <a:rPr lang="en-US" sz="2000" dirty="0" smtClean="0">
                <a:latin typeface="Times New Roman"/>
                <a:cs typeface="Times New Roman"/>
              </a:rPr>
              <a:t>addition,</a:t>
            </a:r>
            <a:r>
              <a:rPr lang="en-US" sz="2000" spc="45" dirty="0" smtClean="0">
                <a:latin typeface="Times New Roman"/>
                <a:cs typeface="Times New Roman"/>
              </a:rPr>
              <a:t> </a:t>
            </a:r>
            <a:r>
              <a:rPr lang="en-US" sz="2000" dirty="0" smtClean="0">
                <a:latin typeface="Times New Roman"/>
                <a:cs typeface="Times New Roman"/>
              </a:rPr>
              <a:t>several</a:t>
            </a:r>
            <a:r>
              <a:rPr lang="en-US" sz="2000" spc="55" dirty="0" smtClean="0">
                <a:latin typeface="Times New Roman"/>
                <a:cs typeface="Times New Roman"/>
              </a:rPr>
              <a:t> </a:t>
            </a:r>
            <a:r>
              <a:rPr lang="en-US" sz="2000" dirty="0" smtClean="0">
                <a:latin typeface="Times New Roman"/>
                <a:cs typeface="Times New Roman"/>
              </a:rPr>
              <a:t>initiatives</a:t>
            </a:r>
            <a:r>
              <a:rPr lang="en-US" sz="2000" spc="50" dirty="0" smtClean="0">
                <a:latin typeface="Times New Roman"/>
                <a:cs typeface="Times New Roman"/>
              </a:rPr>
              <a:t> </a:t>
            </a:r>
            <a:r>
              <a:rPr lang="en-US" sz="2000" dirty="0" smtClean="0">
                <a:latin typeface="Times New Roman"/>
                <a:cs typeface="Times New Roman"/>
              </a:rPr>
              <a:t>by</a:t>
            </a:r>
            <a:r>
              <a:rPr lang="en-US" sz="2000" spc="55" dirty="0" smtClean="0">
                <a:latin typeface="Times New Roman"/>
                <a:cs typeface="Times New Roman"/>
              </a:rPr>
              <a:t> </a:t>
            </a:r>
            <a:r>
              <a:rPr lang="en-US" sz="2000" dirty="0" smtClean="0">
                <a:latin typeface="Times New Roman"/>
                <a:cs typeface="Times New Roman"/>
              </a:rPr>
              <a:t>the</a:t>
            </a:r>
            <a:r>
              <a:rPr lang="en-US" sz="2000" spc="50" dirty="0" smtClean="0">
                <a:latin typeface="Times New Roman"/>
                <a:cs typeface="Times New Roman"/>
              </a:rPr>
              <a:t> </a:t>
            </a:r>
            <a:r>
              <a:rPr lang="en-US" sz="2000" dirty="0" smtClean="0">
                <a:latin typeface="Times New Roman"/>
                <a:cs typeface="Times New Roman"/>
              </a:rPr>
              <a:t>Government</a:t>
            </a:r>
            <a:r>
              <a:rPr lang="en-US" sz="2000" spc="50" dirty="0" smtClean="0">
                <a:latin typeface="Times New Roman"/>
                <a:cs typeface="Times New Roman"/>
              </a:rPr>
              <a:t> </a:t>
            </a:r>
            <a:r>
              <a:rPr lang="en-US" sz="2000" dirty="0" smtClean="0">
                <a:latin typeface="Times New Roman"/>
                <a:cs typeface="Times New Roman"/>
              </a:rPr>
              <a:t>of</a:t>
            </a:r>
            <a:r>
              <a:rPr lang="en-US" sz="2000" spc="60" dirty="0" smtClean="0">
                <a:latin typeface="Times New Roman"/>
                <a:cs typeface="Times New Roman"/>
              </a:rPr>
              <a:t> </a:t>
            </a:r>
            <a:r>
              <a:rPr lang="en-US" sz="2000" dirty="0" smtClean="0">
                <a:latin typeface="Times New Roman"/>
                <a:cs typeface="Times New Roman"/>
              </a:rPr>
              <a:t>India</a:t>
            </a:r>
            <a:r>
              <a:rPr lang="en-US" sz="2000" spc="45" dirty="0" smtClean="0">
                <a:latin typeface="Times New Roman"/>
                <a:cs typeface="Times New Roman"/>
              </a:rPr>
              <a:t> </a:t>
            </a:r>
            <a:r>
              <a:rPr lang="en-US" sz="2000" dirty="0" smtClean="0">
                <a:latin typeface="Times New Roman"/>
                <a:cs typeface="Times New Roman"/>
              </a:rPr>
              <a:t>and</a:t>
            </a:r>
            <a:r>
              <a:rPr lang="en-US" sz="2000" spc="55" dirty="0" smtClean="0">
                <a:latin typeface="Times New Roman"/>
                <a:cs typeface="Times New Roman"/>
              </a:rPr>
              <a:t> </a:t>
            </a:r>
            <a:r>
              <a:rPr lang="en-US" sz="2000" spc="-10" dirty="0" smtClean="0">
                <a:latin typeface="Times New Roman"/>
                <a:cs typeface="Times New Roman"/>
              </a:rPr>
              <a:t>major </a:t>
            </a:r>
            <a:r>
              <a:rPr lang="en-US" sz="2000" dirty="0" smtClean="0">
                <a:latin typeface="Times New Roman"/>
                <a:cs typeface="Times New Roman"/>
              </a:rPr>
              <a:t>automobile</a:t>
            </a:r>
            <a:r>
              <a:rPr lang="en-US" sz="2000" spc="-40" dirty="0" smtClean="0">
                <a:latin typeface="Times New Roman"/>
                <a:cs typeface="Times New Roman"/>
              </a:rPr>
              <a:t> </a:t>
            </a:r>
            <a:r>
              <a:rPr lang="en-US" sz="2000" dirty="0" smtClean="0">
                <a:latin typeface="Times New Roman"/>
                <a:cs typeface="Times New Roman"/>
              </a:rPr>
              <a:t>players</a:t>
            </a:r>
            <a:r>
              <a:rPr lang="en-US" sz="2000" spc="-35" dirty="0" smtClean="0">
                <a:latin typeface="Times New Roman"/>
                <a:cs typeface="Times New Roman"/>
              </a:rPr>
              <a:t> </a:t>
            </a:r>
            <a:r>
              <a:rPr lang="en-US" sz="2000" dirty="0" smtClean="0">
                <a:latin typeface="Times New Roman"/>
                <a:cs typeface="Times New Roman"/>
              </a:rPr>
              <a:t>in</a:t>
            </a:r>
            <a:r>
              <a:rPr lang="en-US" sz="2000" spc="-30" dirty="0" smtClean="0">
                <a:latin typeface="Times New Roman"/>
                <a:cs typeface="Times New Roman"/>
              </a:rPr>
              <a:t> </a:t>
            </a:r>
            <a:r>
              <a:rPr lang="en-US" sz="2000" dirty="0" smtClean="0">
                <a:latin typeface="Times New Roman"/>
                <a:cs typeface="Times New Roman"/>
              </a:rPr>
              <a:t>the</a:t>
            </a:r>
            <a:r>
              <a:rPr lang="en-US" sz="2000" spc="-35" dirty="0" smtClean="0">
                <a:latin typeface="Times New Roman"/>
                <a:cs typeface="Times New Roman"/>
              </a:rPr>
              <a:t> </a:t>
            </a:r>
            <a:r>
              <a:rPr lang="en-US" sz="2000" dirty="0" smtClean="0">
                <a:latin typeface="Times New Roman"/>
                <a:cs typeface="Times New Roman"/>
              </a:rPr>
              <a:t>Indian</a:t>
            </a:r>
            <a:r>
              <a:rPr lang="en-US" sz="2000" spc="-35" dirty="0" smtClean="0">
                <a:latin typeface="Times New Roman"/>
                <a:cs typeface="Times New Roman"/>
              </a:rPr>
              <a:t> </a:t>
            </a:r>
            <a:r>
              <a:rPr lang="en-US" sz="2000" dirty="0" smtClean="0">
                <a:latin typeface="Times New Roman"/>
                <a:cs typeface="Times New Roman"/>
              </a:rPr>
              <a:t>market</a:t>
            </a:r>
            <a:r>
              <a:rPr lang="en-US" sz="2000" spc="-30" dirty="0" smtClean="0">
                <a:latin typeface="Times New Roman"/>
                <a:cs typeface="Times New Roman"/>
              </a:rPr>
              <a:t> </a:t>
            </a:r>
            <a:r>
              <a:rPr lang="en-US" sz="2000" dirty="0" smtClean="0">
                <a:latin typeface="Times New Roman"/>
                <a:cs typeface="Times New Roman"/>
              </a:rPr>
              <a:t>are</a:t>
            </a:r>
            <a:r>
              <a:rPr lang="en-US" sz="2000" spc="-40" dirty="0" smtClean="0">
                <a:latin typeface="Times New Roman"/>
                <a:cs typeface="Times New Roman"/>
              </a:rPr>
              <a:t> </a:t>
            </a:r>
            <a:r>
              <a:rPr lang="en-US" sz="2000" dirty="0" smtClean="0">
                <a:latin typeface="Times New Roman"/>
                <a:cs typeface="Times New Roman"/>
              </a:rPr>
              <a:t>expected</a:t>
            </a:r>
            <a:r>
              <a:rPr lang="en-US" sz="2000" spc="-30" dirty="0" smtClean="0">
                <a:latin typeface="Times New Roman"/>
                <a:cs typeface="Times New Roman"/>
              </a:rPr>
              <a:t> </a:t>
            </a:r>
            <a:r>
              <a:rPr lang="en-US" sz="2000" dirty="0" smtClean="0">
                <a:latin typeface="Times New Roman"/>
                <a:cs typeface="Times New Roman"/>
              </a:rPr>
              <a:t>to</a:t>
            </a:r>
            <a:r>
              <a:rPr lang="en-US" sz="2000" spc="-30" dirty="0" smtClean="0">
                <a:latin typeface="Times New Roman"/>
                <a:cs typeface="Times New Roman"/>
              </a:rPr>
              <a:t> </a:t>
            </a:r>
            <a:r>
              <a:rPr lang="en-US" sz="2000" dirty="0" smtClean="0">
                <a:latin typeface="Times New Roman"/>
                <a:cs typeface="Times New Roman"/>
              </a:rPr>
              <a:t>make</a:t>
            </a:r>
            <a:r>
              <a:rPr lang="en-US" sz="2000" spc="-40" dirty="0" smtClean="0">
                <a:latin typeface="Times New Roman"/>
                <a:cs typeface="Times New Roman"/>
              </a:rPr>
              <a:t> </a:t>
            </a:r>
            <a:r>
              <a:rPr lang="en-US" sz="2000" dirty="0" smtClean="0">
                <a:latin typeface="Times New Roman"/>
                <a:cs typeface="Times New Roman"/>
              </a:rPr>
              <a:t>India</a:t>
            </a:r>
            <a:r>
              <a:rPr lang="en-US" sz="2000" spc="-35" dirty="0" smtClean="0">
                <a:latin typeface="Times New Roman"/>
                <a:cs typeface="Times New Roman"/>
              </a:rPr>
              <a:t> </a:t>
            </a:r>
            <a:r>
              <a:rPr lang="en-US" sz="2000" dirty="0" smtClean="0">
                <a:latin typeface="Times New Roman"/>
                <a:cs typeface="Times New Roman"/>
              </a:rPr>
              <a:t>a</a:t>
            </a:r>
            <a:r>
              <a:rPr lang="en-US" sz="2000" spc="-35" dirty="0" smtClean="0">
                <a:latin typeface="Times New Roman"/>
                <a:cs typeface="Times New Roman"/>
              </a:rPr>
              <a:t> </a:t>
            </a:r>
            <a:r>
              <a:rPr lang="en-US" sz="2000" dirty="0" smtClean="0">
                <a:latin typeface="Times New Roman"/>
                <a:cs typeface="Times New Roman"/>
              </a:rPr>
              <a:t>leader</a:t>
            </a:r>
            <a:r>
              <a:rPr lang="en-US" sz="2000" spc="-25" dirty="0" smtClean="0">
                <a:latin typeface="Times New Roman"/>
                <a:cs typeface="Times New Roman"/>
              </a:rPr>
              <a:t> </a:t>
            </a:r>
            <a:r>
              <a:rPr lang="en-US" sz="2000" dirty="0" smtClean="0">
                <a:latin typeface="Times New Roman"/>
                <a:cs typeface="Times New Roman"/>
              </a:rPr>
              <a:t>in</a:t>
            </a:r>
            <a:r>
              <a:rPr lang="en-US" sz="2000" spc="-30" dirty="0" smtClean="0">
                <a:latin typeface="Times New Roman"/>
                <a:cs typeface="Times New Roman"/>
              </a:rPr>
              <a:t> </a:t>
            </a:r>
            <a:r>
              <a:rPr lang="en-US" sz="2000" dirty="0" smtClean="0">
                <a:latin typeface="Times New Roman"/>
                <a:cs typeface="Times New Roman"/>
              </a:rPr>
              <a:t>the</a:t>
            </a:r>
            <a:r>
              <a:rPr lang="en-US" sz="2000" spc="-35" dirty="0" smtClean="0">
                <a:latin typeface="Times New Roman"/>
                <a:cs typeface="Times New Roman"/>
              </a:rPr>
              <a:t> </a:t>
            </a:r>
            <a:r>
              <a:rPr lang="en-US" sz="2000" spc="-20" dirty="0" smtClean="0">
                <a:latin typeface="Times New Roman"/>
                <a:cs typeface="Times New Roman"/>
              </a:rPr>
              <a:t>two- </a:t>
            </a:r>
            <a:r>
              <a:rPr lang="en-US" sz="2000" dirty="0" smtClean="0">
                <a:latin typeface="Times New Roman"/>
                <a:cs typeface="Times New Roman"/>
              </a:rPr>
              <a:t>wheeler</a:t>
            </a:r>
            <a:r>
              <a:rPr lang="en-US" sz="2000" spc="-15" dirty="0" smtClean="0">
                <a:latin typeface="Times New Roman"/>
                <a:cs typeface="Times New Roman"/>
              </a:rPr>
              <a:t> </a:t>
            </a:r>
            <a:r>
              <a:rPr lang="en-US" sz="2000" dirty="0" smtClean="0">
                <a:latin typeface="Times New Roman"/>
                <a:cs typeface="Times New Roman"/>
              </a:rPr>
              <a:t>and</a:t>
            </a:r>
            <a:r>
              <a:rPr lang="en-US" sz="2000" spc="-10" dirty="0" smtClean="0">
                <a:latin typeface="Times New Roman"/>
                <a:cs typeface="Times New Roman"/>
              </a:rPr>
              <a:t> </a:t>
            </a:r>
            <a:r>
              <a:rPr lang="en-US" sz="2000" dirty="0" smtClean="0">
                <a:latin typeface="Times New Roman"/>
                <a:cs typeface="Times New Roman"/>
              </a:rPr>
              <a:t>four-wheeler</a:t>
            </a:r>
            <a:r>
              <a:rPr lang="en-US" sz="2000" spc="-10" dirty="0" smtClean="0">
                <a:latin typeface="Times New Roman"/>
                <a:cs typeface="Times New Roman"/>
              </a:rPr>
              <a:t> </a:t>
            </a:r>
            <a:r>
              <a:rPr lang="en-US" sz="2000" dirty="0" smtClean="0">
                <a:latin typeface="Times New Roman"/>
                <a:cs typeface="Times New Roman"/>
              </a:rPr>
              <a:t>market</a:t>
            </a:r>
            <a:r>
              <a:rPr lang="en-US" sz="2000" spc="-15" dirty="0" smtClean="0">
                <a:latin typeface="Times New Roman"/>
                <a:cs typeface="Times New Roman"/>
              </a:rPr>
              <a:t> </a:t>
            </a:r>
            <a:r>
              <a:rPr lang="en-US" sz="2000" dirty="0" smtClean="0">
                <a:latin typeface="Times New Roman"/>
                <a:cs typeface="Times New Roman"/>
              </a:rPr>
              <a:t>in</a:t>
            </a:r>
            <a:r>
              <a:rPr lang="en-US" sz="2000" spc="-10" dirty="0" smtClean="0">
                <a:latin typeface="Times New Roman"/>
                <a:cs typeface="Times New Roman"/>
              </a:rPr>
              <a:t> </a:t>
            </a:r>
            <a:r>
              <a:rPr lang="en-US" sz="2000" dirty="0" smtClean="0">
                <a:latin typeface="Times New Roman"/>
                <a:cs typeface="Times New Roman"/>
              </a:rPr>
              <a:t>the</a:t>
            </a:r>
            <a:r>
              <a:rPr lang="en-US" sz="2000" spc="-15" dirty="0" smtClean="0">
                <a:latin typeface="Times New Roman"/>
                <a:cs typeface="Times New Roman"/>
              </a:rPr>
              <a:t> </a:t>
            </a:r>
            <a:r>
              <a:rPr lang="en-US" sz="2000" dirty="0" smtClean="0">
                <a:latin typeface="Times New Roman"/>
                <a:cs typeface="Times New Roman"/>
              </a:rPr>
              <a:t>world</a:t>
            </a:r>
            <a:r>
              <a:rPr lang="en-US" sz="2000" spc="-10" dirty="0" smtClean="0">
                <a:latin typeface="Times New Roman"/>
                <a:cs typeface="Times New Roman"/>
              </a:rPr>
              <a:t> </a:t>
            </a:r>
            <a:r>
              <a:rPr lang="en-US" sz="2000" dirty="0" smtClean="0">
                <a:latin typeface="Times New Roman"/>
                <a:cs typeface="Times New Roman"/>
              </a:rPr>
              <a:t>by</a:t>
            </a:r>
            <a:r>
              <a:rPr lang="en-US" sz="2000" spc="-5" dirty="0" smtClean="0">
                <a:latin typeface="Times New Roman"/>
                <a:cs typeface="Times New Roman"/>
              </a:rPr>
              <a:t> </a:t>
            </a:r>
            <a:r>
              <a:rPr lang="en-US" sz="2000" spc="-10" dirty="0" smtClean="0">
                <a:latin typeface="Times New Roman"/>
                <a:cs typeface="Times New Roman"/>
              </a:rPr>
              <a:t>2020.</a:t>
            </a:r>
            <a:endParaRPr lang="en-US" sz="2000" dirty="0" smtClean="0">
              <a:latin typeface="Times New Roman"/>
              <a:cs typeface="Times New Roman"/>
            </a:endParaRPr>
          </a:p>
          <a:p>
            <a:pPr marL="12700" marR="7620" algn="just">
              <a:lnSpc>
                <a:spcPct val="143600"/>
              </a:lnSpc>
              <a:spcBef>
                <a:spcPts val="10"/>
              </a:spcBef>
            </a:pPr>
            <a:r>
              <a:rPr lang="en-US" sz="2000" dirty="0" smtClean="0">
                <a:latin typeface="Times New Roman"/>
                <a:cs typeface="Times New Roman"/>
              </a:rPr>
              <a:t>Automobile</a:t>
            </a:r>
            <a:r>
              <a:rPr lang="en-US" sz="2000" spc="185" dirty="0" smtClean="0">
                <a:latin typeface="Times New Roman"/>
                <a:cs typeface="Times New Roman"/>
              </a:rPr>
              <a:t> </a:t>
            </a:r>
            <a:r>
              <a:rPr lang="en-US" sz="2000" dirty="0" smtClean="0">
                <a:latin typeface="Times New Roman"/>
                <a:cs typeface="Times New Roman"/>
              </a:rPr>
              <a:t>industry,</a:t>
            </a:r>
            <a:r>
              <a:rPr lang="en-US" sz="2000" spc="195" dirty="0" smtClean="0">
                <a:latin typeface="Times New Roman"/>
                <a:cs typeface="Times New Roman"/>
              </a:rPr>
              <a:t> </a:t>
            </a:r>
            <a:r>
              <a:rPr lang="en-US" sz="2000" dirty="0" smtClean="0">
                <a:latin typeface="Times New Roman"/>
                <a:cs typeface="Times New Roman"/>
              </a:rPr>
              <a:t>the</a:t>
            </a:r>
            <a:r>
              <a:rPr lang="en-US" sz="2000" spc="185" dirty="0" smtClean="0">
                <a:latin typeface="Times New Roman"/>
                <a:cs typeface="Times New Roman"/>
              </a:rPr>
              <a:t> </a:t>
            </a:r>
            <a:r>
              <a:rPr lang="en-US" sz="2000" dirty="0" smtClean="0">
                <a:latin typeface="Times New Roman"/>
                <a:cs typeface="Times New Roman"/>
              </a:rPr>
              <a:t>business</a:t>
            </a:r>
            <a:r>
              <a:rPr lang="en-US" sz="2000" spc="204" dirty="0" smtClean="0">
                <a:latin typeface="Times New Roman"/>
                <a:cs typeface="Times New Roman"/>
              </a:rPr>
              <a:t> </a:t>
            </a:r>
            <a:r>
              <a:rPr lang="en-US" sz="2000" dirty="0" smtClean="0">
                <a:latin typeface="Times New Roman"/>
                <a:cs typeface="Times New Roman"/>
              </a:rPr>
              <a:t>of</a:t>
            </a:r>
            <a:r>
              <a:rPr lang="en-US" sz="2000" spc="200" dirty="0" smtClean="0">
                <a:latin typeface="Times New Roman"/>
                <a:cs typeface="Times New Roman"/>
              </a:rPr>
              <a:t> </a:t>
            </a:r>
            <a:r>
              <a:rPr lang="en-US" sz="2000" dirty="0" smtClean="0">
                <a:latin typeface="Times New Roman"/>
                <a:cs typeface="Times New Roman"/>
              </a:rPr>
              <a:t>producing</a:t>
            </a:r>
            <a:r>
              <a:rPr lang="en-US" sz="2000" spc="215" dirty="0" smtClean="0">
                <a:latin typeface="Times New Roman"/>
                <a:cs typeface="Times New Roman"/>
              </a:rPr>
              <a:t> </a:t>
            </a:r>
            <a:r>
              <a:rPr lang="en-US" sz="2000" dirty="0" smtClean="0">
                <a:latin typeface="Times New Roman"/>
                <a:cs typeface="Times New Roman"/>
              </a:rPr>
              <a:t>and</a:t>
            </a:r>
            <a:r>
              <a:rPr lang="en-US" sz="2000" spc="200" dirty="0" smtClean="0">
                <a:latin typeface="Times New Roman"/>
                <a:cs typeface="Times New Roman"/>
              </a:rPr>
              <a:t> </a:t>
            </a:r>
            <a:r>
              <a:rPr lang="en-US" sz="2000" dirty="0" smtClean="0">
                <a:latin typeface="Times New Roman"/>
                <a:cs typeface="Times New Roman"/>
              </a:rPr>
              <a:t>selling</a:t>
            </a:r>
            <a:r>
              <a:rPr lang="en-US" sz="2000" spc="204" dirty="0" smtClean="0">
                <a:latin typeface="Times New Roman"/>
                <a:cs typeface="Times New Roman"/>
              </a:rPr>
              <a:t> </a:t>
            </a:r>
            <a:r>
              <a:rPr lang="en-US" sz="2000" spc="-10" dirty="0" smtClean="0">
                <a:latin typeface="Times New Roman"/>
                <a:cs typeface="Times New Roman"/>
              </a:rPr>
              <a:t>self-</a:t>
            </a:r>
            <a:r>
              <a:rPr lang="en-US" sz="2000" dirty="0" smtClean="0">
                <a:latin typeface="Times New Roman"/>
                <a:cs typeface="Times New Roman"/>
              </a:rPr>
              <a:t>powered</a:t>
            </a:r>
            <a:r>
              <a:rPr lang="en-US" sz="2000" spc="195" dirty="0" smtClean="0">
                <a:latin typeface="Times New Roman"/>
                <a:cs typeface="Times New Roman"/>
              </a:rPr>
              <a:t> </a:t>
            </a:r>
            <a:r>
              <a:rPr lang="en-US" sz="2000" spc="-10" dirty="0" smtClean="0">
                <a:latin typeface="Times New Roman"/>
                <a:cs typeface="Times New Roman"/>
              </a:rPr>
              <a:t>vehicles, </a:t>
            </a:r>
            <a:r>
              <a:rPr lang="en-US" sz="2000" dirty="0" smtClean="0">
                <a:latin typeface="Times New Roman"/>
                <a:cs typeface="Times New Roman"/>
              </a:rPr>
              <a:t>including</a:t>
            </a:r>
            <a:r>
              <a:rPr lang="en-US" sz="2000" spc="10" dirty="0" smtClean="0">
                <a:latin typeface="Times New Roman"/>
                <a:cs typeface="Times New Roman"/>
              </a:rPr>
              <a:t> </a:t>
            </a:r>
            <a:r>
              <a:rPr lang="en-US" sz="2000" dirty="0" smtClean="0">
                <a:latin typeface="Times New Roman"/>
                <a:cs typeface="Times New Roman"/>
              </a:rPr>
              <a:t>passenger cars,</a:t>
            </a:r>
            <a:r>
              <a:rPr lang="en-US" sz="2000" spc="15" dirty="0" smtClean="0">
                <a:latin typeface="Times New Roman"/>
                <a:cs typeface="Times New Roman"/>
              </a:rPr>
              <a:t> </a:t>
            </a:r>
            <a:r>
              <a:rPr lang="en-US" sz="2000" dirty="0" smtClean="0">
                <a:latin typeface="Times New Roman"/>
                <a:cs typeface="Times New Roman"/>
              </a:rPr>
              <a:t>trucks,</a:t>
            </a:r>
            <a:r>
              <a:rPr lang="en-US" sz="2000" spc="10" dirty="0" smtClean="0">
                <a:latin typeface="Times New Roman"/>
                <a:cs typeface="Times New Roman"/>
              </a:rPr>
              <a:t> </a:t>
            </a:r>
            <a:r>
              <a:rPr lang="en-US" sz="2000" dirty="0" smtClean="0">
                <a:latin typeface="Times New Roman"/>
                <a:cs typeface="Times New Roman"/>
              </a:rPr>
              <a:t>farm</a:t>
            </a:r>
            <a:r>
              <a:rPr lang="en-US" sz="2000" spc="5" dirty="0" smtClean="0">
                <a:latin typeface="Times New Roman"/>
                <a:cs typeface="Times New Roman"/>
              </a:rPr>
              <a:t> </a:t>
            </a:r>
            <a:r>
              <a:rPr lang="en-US" sz="2000" dirty="0" smtClean="0">
                <a:latin typeface="Times New Roman"/>
                <a:cs typeface="Times New Roman"/>
              </a:rPr>
              <a:t>equipment,</a:t>
            </a:r>
            <a:r>
              <a:rPr lang="en-US" sz="2000" spc="10" dirty="0" smtClean="0">
                <a:latin typeface="Times New Roman"/>
                <a:cs typeface="Times New Roman"/>
              </a:rPr>
              <a:t> </a:t>
            </a:r>
            <a:r>
              <a:rPr lang="en-US" sz="2000" dirty="0" smtClean="0">
                <a:latin typeface="Times New Roman"/>
                <a:cs typeface="Times New Roman"/>
              </a:rPr>
              <a:t>and</a:t>
            </a:r>
            <a:r>
              <a:rPr lang="en-US" sz="2000" spc="10" dirty="0" smtClean="0">
                <a:latin typeface="Times New Roman"/>
                <a:cs typeface="Times New Roman"/>
              </a:rPr>
              <a:t> </a:t>
            </a:r>
            <a:r>
              <a:rPr lang="en-US" sz="2000" dirty="0" smtClean="0">
                <a:latin typeface="Times New Roman"/>
                <a:cs typeface="Times New Roman"/>
              </a:rPr>
              <a:t>other commercial</a:t>
            </a:r>
            <a:r>
              <a:rPr lang="en-US" sz="2000" spc="10" dirty="0" smtClean="0">
                <a:latin typeface="Times New Roman"/>
                <a:cs typeface="Times New Roman"/>
              </a:rPr>
              <a:t> </a:t>
            </a:r>
            <a:r>
              <a:rPr lang="en-US" sz="2000" dirty="0" smtClean="0">
                <a:latin typeface="Times New Roman"/>
                <a:cs typeface="Times New Roman"/>
              </a:rPr>
              <a:t>vehicles.</a:t>
            </a:r>
            <a:r>
              <a:rPr lang="en-US" sz="2000" spc="10" dirty="0" smtClean="0">
                <a:latin typeface="Times New Roman"/>
                <a:cs typeface="Times New Roman"/>
              </a:rPr>
              <a:t> </a:t>
            </a:r>
            <a:r>
              <a:rPr lang="en-US" sz="2000" spc="-25" dirty="0" smtClean="0">
                <a:latin typeface="Times New Roman"/>
                <a:cs typeface="Times New Roman"/>
              </a:rPr>
              <a:t>The </a:t>
            </a:r>
            <a:r>
              <a:rPr lang="en-US" sz="2000" dirty="0" smtClean="0">
                <a:latin typeface="Times New Roman"/>
                <a:cs typeface="Times New Roman"/>
              </a:rPr>
              <a:t>large</a:t>
            </a:r>
            <a:r>
              <a:rPr lang="en-US" sz="2000" spc="355" dirty="0" smtClean="0">
                <a:latin typeface="Times New Roman"/>
                <a:cs typeface="Times New Roman"/>
              </a:rPr>
              <a:t> </a:t>
            </a:r>
            <a:r>
              <a:rPr lang="en-US" sz="2000" dirty="0" smtClean="0">
                <a:latin typeface="Times New Roman"/>
                <a:cs typeface="Times New Roman"/>
              </a:rPr>
              <a:t>number</a:t>
            </a:r>
            <a:r>
              <a:rPr lang="en-US" sz="2000" spc="355" dirty="0" smtClean="0">
                <a:latin typeface="Times New Roman"/>
                <a:cs typeface="Times New Roman"/>
              </a:rPr>
              <a:t> </a:t>
            </a:r>
            <a:r>
              <a:rPr lang="en-US" sz="2000" dirty="0" smtClean="0">
                <a:latin typeface="Times New Roman"/>
                <a:cs typeface="Times New Roman"/>
              </a:rPr>
              <a:t>of</a:t>
            </a:r>
            <a:r>
              <a:rPr lang="en-US" sz="2000" spc="355" dirty="0" smtClean="0">
                <a:latin typeface="Times New Roman"/>
                <a:cs typeface="Times New Roman"/>
              </a:rPr>
              <a:t> </a:t>
            </a:r>
            <a:r>
              <a:rPr lang="en-US" sz="2000" dirty="0" smtClean="0">
                <a:latin typeface="Times New Roman"/>
                <a:cs typeface="Times New Roman"/>
              </a:rPr>
              <a:t>people</a:t>
            </a:r>
            <a:r>
              <a:rPr lang="en-US" sz="2000" spc="370" dirty="0" smtClean="0">
                <a:latin typeface="Times New Roman"/>
                <a:cs typeface="Times New Roman"/>
              </a:rPr>
              <a:t> </a:t>
            </a:r>
            <a:r>
              <a:rPr lang="en-US" sz="2000" dirty="0" smtClean="0">
                <a:latin typeface="Times New Roman"/>
                <a:cs typeface="Times New Roman"/>
              </a:rPr>
              <a:t>the industry</a:t>
            </a:r>
            <a:r>
              <a:rPr lang="en-US" sz="2000" spc="-10" dirty="0" smtClean="0">
                <a:latin typeface="Times New Roman"/>
                <a:cs typeface="Times New Roman"/>
              </a:rPr>
              <a:t> </a:t>
            </a:r>
            <a:r>
              <a:rPr lang="en-US" sz="2000" dirty="0" smtClean="0">
                <a:latin typeface="Times New Roman"/>
                <a:cs typeface="Times New Roman"/>
              </a:rPr>
              <a:t>employs</a:t>
            </a:r>
            <a:r>
              <a:rPr lang="en-US" sz="2000" spc="365" dirty="0" smtClean="0">
                <a:latin typeface="Times New Roman"/>
                <a:cs typeface="Times New Roman"/>
              </a:rPr>
              <a:t> </a:t>
            </a:r>
            <a:r>
              <a:rPr lang="en-US" sz="2000" dirty="0" smtClean="0">
                <a:latin typeface="Times New Roman"/>
                <a:cs typeface="Times New Roman"/>
              </a:rPr>
              <a:t>has</a:t>
            </a:r>
            <a:r>
              <a:rPr lang="en-US" sz="2000" spc="360" dirty="0" smtClean="0">
                <a:latin typeface="Times New Roman"/>
                <a:cs typeface="Times New Roman"/>
              </a:rPr>
              <a:t> </a:t>
            </a:r>
            <a:r>
              <a:rPr lang="en-US" sz="2000" dirty="0" smtClean="0">
                <a:latin typeface="Times New Roman"/>
                <a:cs typeface="Times New Roman"/>
              </a:rPr>
              <a:t>made</a:t>
            </a:r>
            <a:r>
              <a:rPr lang="en-US" sz="2000" spc="355" dirty="0" smtClean="0">
                <a:latin typeface="Times New Roman"/>
                <a:cs typeface="Times New Roman"/>
              </a:rPr>
              <a:t> </a:t>
            </a:r>
            <a:r>
              <a:rPr lang="en-US" sz="2000" dirty="0" smtClean="0">
                <a:latin typeface="Times New Roman"/>
                <a:cs typeface="Times New Roman"/>
              </a:rPr>
              <a:t>it</a:t>
            </a:r>
            <a:r>
              <a:rPr lang="en-US" sz="2000" spc="365" dirty="0" smtClean="0">
                <a:latin typeface="Times New Roman"/>
                <a:cs typeface="Times New Roman"/>
              </a:rPr>
              <a:t> </a:t>
            </a:r>
            <a:r>
              <a:rPr lang="en-US" sz="2000" dirty="0" smtClean="0">
                <a:latin typeface="Times New Roman"/>
                <a:cs typeface="Times New Roman"/>
              </a:rPr>
              <a:t>a</a:t>
            </a:r>
            <a:r>
              <a:rPr lang="en-US" sz="2000" spc="355" dirty="0" smtClean="0">
                <a:latin typeface="Times New Roman"/>
                <a:cs typeface="Times New Roman"/>
              </a:rPr>
              <a:t> </a:t>
            </a:r>
            <a:r>
              <a:rPr lang="en-US" sz="2000" dirty="0" smtClean="0">
                <a:latin typeface="Times New Roman"/>
                <a:cs typeface="Times New Roman"/>
              </a:rPr>
              <a:t>key</a:t>
            </a:r>
            <a:r>
              <a:rPr lang="en-US" sz="2000" spc="365" dirty="0" smtClean="0">
                <a:latin typeface="Times New Roman"/>
                <a:cs typeface="Times New Roman"/>
              </a:rPr>
              <a:t> </a:t>
            </a:r>
            <a:r>
              <a:rPr lang="en-US" sz="2000" dirty="0" smtClean="0">
                <a:latin typeface="Times New Roman"/>
                <a:cs typeface="Times New Roman"/>
              </a:rPr>
              <a:t>determinant</a:t>
            </a:r>
            <a:r>
              <a:rPr lang="en-US" sz="2000" spc="360" dirty="0" smtClean="0">
                <a:latin typeface="Times New Roman"/>
                <a:cs typeface="Times New Roman"/>
              </a:rPr>
              <a:t> </a:t>
            </a:r>
            <a:r>
              <a:rPr lang="en-US" sz="2000" spc="-25" dirty="0" smtClean="0">
                <a:latin typeface="Times New Roman"/>
                <a:cs typeface="Times New Roman"/>
              </a:rPr>
              <a:t>of </a:t>
            </a:r>
            <a:r>
              <a:rPr lang="en-US" sz="2000" dirty="0" smtClean="0">
                <a:latin typeface="Times New Roman"/>
                <a:cs typeface="Times New Roman"/>
              </a:rPr>
              <a:t>economic</a:t>
            </a:r>
            <a:r>
              <a:rPr lang="en-US" sz="2000" spc="-10" dirty="0" smtClean="0">
                <a:latin typeface="Times New Roman"/>
                <a:cs typeface="Times New Roman"/>
              </a:rPr>
              <a:t> growth.</a:t>
            </a:r>
            <a:endParaRPr lang="en-US" sz="2000" dirty="0" smtClean="0">
              <a:latin typeface="Times New Roman"/>
              <a:cs typeface="Times New Roman"/>
            </a:endParaRPr>
          </a:p>
          <a:p>
            <a:pPr marL="12700" marR="10160" algn="just">
              <a:lnSpc>
                <a:spcPct val="143700"/>
              </a:lnSpc>
              <a:spcBef>
                <a:spcPts val="5"/>
              </a:spcBef>
            </a:pPr>
            <a:r>
              <a:rPr lang="en-US" sz="2000" dirty="0" smtClean="0">
                <a:latin typeface="Times New Roman"/>
                <a:cs typeface="Times New Roman"/>
              </a:rPr>
              <a:t>The</a:t>
            </a:r>
            <a:r>
              <a:rPr lang="en-US" sz="2000" spc="320" dirty="0" smtClean="0">
                <a:latin typeface="Times New Roman"/>
                <a:cs typeface="Times New Roman"/>
              </a:rPr>
              <a:t> </a:t>
            </a:r>
            <a:r>
              <a:rPr lang="en-US" sz="2000" dirty="0" smtClean="0">
                <a:latin typeface="Times New Roman"/>
                <a:cs typeface="Times New Roman"/>
              </a:rPr>
              <a:t>Indian</a:t>
            </a:r>
            <a:r>
              <a:rPr lang="en-US" sz="2000" spc="325" dirty="0" smtClean="0">
                <a:latin typeface="Times New Roman"/>
                <a:cs typeface="Times New Roman"/>
              </a:rPr>
              <a:t> </a:t>
            </a:r>
            <a:r>
              <a:rPr lang="en-US" sz="2000" dirty="0" smtClean="0">
                <a:latin typeface="Times New Roman"/>
                <a:cs typeface="Times New Roman"/>
              </a:rPr>
              <a:t>automobile</a:t>
            </a:r>
            <a:r>
              <a:rPr lang="en-US" sz="2000" spc="315" dirty="0" smtClean="0">
                <a:latin typeface="Times New Roman"/>
                <a:cs typeface="Times New Roman"/>
              </a:rPr>
              <a:t> </a:t>
            </a:r>
            <a:r>
              <a:rPr lang="en-US" sz="2000" dirty="0" smtClean="0">
                <a:latin typeface="Times New Roman"/>
                <a:cs typeface="Times New Roman"/>
              </a:rPr>
              <a:t>industry</a:t>
            </a:r>
            <a:r>
              <a:rPr lang="en-US" sz="2000" spc="320" dirty="0" smtClean="0">
                <a:latin typeface="Times New Roman"/>
                <a:cs typeface="Times New Roman"/>
              </a:rPr>
              <a:t> </a:t>
            </a:r>
            <a:r>
              <a:rPr lang="en-US" sz="2000" dirty="0" smtClean="0">
                <a:latin typeface="Times New Roman"/>
                <a:cs typeface="Times New Roman"/>
              </a:rPr>
              <a:t>includes</a:t>
            </a:r>
            <a:r>
              <a:rPr lang="en-US" sz="2000" spc="320" dirty="0" smtClean="0">
                <a:latin typeface="Times New Roman"/>
                <a:cs typeface="Times New Roman"/>
              </a:rPr>
              <a:t> </a:t>
            </a:r>
            <a:r>
              <a:rPr lang="en-US" sz="2000" dirty="0" smtClean="0">
                <a:latin typeface="Times New Roman"/>
                <a:cs typeface="Times New Roman"/>
              </a:rPr>
              <a:t>two</a:t>
            </a:r>
            <a:r>
              <a:rPr lang="en-US" sz="2000" spc="320" dirty="0" smtClean="0">
                <a:latin typeface="Times New Roman"/>
                <a:cs typeface="Times New Roman"/>
              </a:rPr>
              <a:t> </a:t>
            </a:r>
            <a:r>
              <a:rPr lang="en-US" sz="2000" dirty="0" smtClean="0">
                <a:latin typeface="Times New Roman"/>
                <a:cs typeface="Times New Roman"/>
              </a:rPr>
              <a:t>wheelers,</a:t>
            </a:r>
            <a:r>
              <a:rPr lang="en-US" sz="2000" spc="325" dirty="0" smtClean="0">
                <a:latin typeface="Times New Roman"/>
                <a:cs typeface="Times New Roman"/>
              </a:rPr>
              <a:t> </a:t>
            </a:r>
            <a:r>
              <a:rPr lang="en-US" sz="2000" dirty="0" smtClean="0">
                <a:latin typeface="Times New Roman"/>
                <a:cs typeface="Times New Roman"/>
              </a:rPr>
              <a:t>trucks,</a:t>
            </a:r>
            <a:r>
              <a:rPr lang="en-US" sz="2000" spc="320" dirty="0" smtClean="0">
                <a:latin typeface="Times New Roman"/>
                <a:cs typeface="Times New Roman"/>
              </a:rPr>
              <a:t> </a:t>
            </a:r>
            <a:r>
              <a:rPr lang="en-US" sz="2000" dirty="0" smtClean="0">
                <a:latin typeface="Times New Roman"/>
                <a:cs typeface="Times New Roman"/>
              </a:rPr>
              <a:t>cars,</a:t>
            </a:r>
            <a:r>
              <a:rPr lang="en-US" sz="2000" spc="325" dirty="0" smtClean="0">
                <a:latin typeface="Times New Roman"/>
                <a:cs typeface="Times New Roman"/>
              </a:rPr>
              <a:t> </a:t>
            </a:r>
            <a:r>
              <a:rPr lang="en-US" sz="2000" dirty="0" smtClean="0">
                <a:latin typeface="Times New Roman"/>
                <a:cs typeface="Times New Roman"/>
              </a:rPr>
              <a:t>buses</a:t>
            </a:r>
            <a:r>
              <a:rPr lang="en-US" sz="2000" spc="320" dirty="0" smtClean="0">
                <a:latin typeface="Times New Roman"/>
                <a:cs typeface="Times New Roman"/>
              </a:rPr>
              <a:t> </a:t>
            </a:r>
            <a:r>
              <a:rPr lang="en-US" sz="2000" spc="-10" dirty="0" smtClean="0">
                <a:latin typeface="Times New Roman"/>
                <a:cs typeface="Times New Roman"/>
              </a:rPr>
              <a:t>three </a:t>
            </a:r>
            <a:r>
              <a:rPr lang="en-US" sz="2000" dirty="0" smtClean="0">
                <a:latin typeface="Times New Roman"/>
                <a:cs typeface="Times New Roman"/>
              </a:rPr>
              <a:t>wheelers</a:t>
            </a:r>
            <a:r>
              <a:rPr lang="en-US" sz="2000" spc="-25" dirty="0" smtClean="0">
                <a:latin typeface="Times New Roman"/>
                <a:cs typeface="Times New Roman"/>
              </a:rPr>
              <a:t> </a:t>
            </a:r>
            <a:r>
              <a:rPr lang="en-US" sz="2000" dirty="0" smtClean="0">
                <a:latin typeface="Times New Roman"/>
                <a:cs typeface="Times New Roman"/>
              </a:rPr>
              <a:t>which</a:t>
            </a:r>
            <a:r>
              <a:rPr lang="en-US" sz="2000" spc="-35" dirty="0" smtClean="0">
                <a:latin typeface="Times New Roman"/>
                <a:cs typeface="Times New Roman"/>
              </a:rPr>
              <a:t> </a:t>
            </a:r>
            <a:r>
              <a:rPr lang="en-US" sz="2000" dirty="0" smtClean="0">
                <a:latin typeface="Times New Roman"/>
                <a:cs typeface="Times New Roman"/>
              </a:rPr>
              <a:t>play</a:t>
            </a:r>
            <a:r>
              <a:rPr lang="en-US" sz="2000" spc="-35" dirty="0" smtClean="0">
                <a:latin typeface="Times New Roman"/>
                <a:cs typeface="Times New Roman"/>
              </a:rPr>
              <a:t> </a:t>
            </a:r>
            <a:r>
              <a:rPr lang="en-US" sz="2000" dirty="0" smtClean="0">
                <a:latin typeface="Times New Roman"/>
                <a:cs typeface="Times New Roman"/>
              </a:rPr>
              <a:t>a</a:t>
            </a:r>
            <a:r>
              <a:rPr lang="en-US" sz="2000" spc="-40" dirty="0" smtClean="0">
                <a:latin typeface="Times New Roman"/>
                <a:cs typeface="Times New Roman"/>
              </a:rPr>
              <a:t> </a:t>
            </a:r>
            <a:r>
              <a:rPr lang="en-US" sz="2000" dirty="0" smtClean="0">
                <a:latin typeface="Times New Roman"/>
                <a:cs typeface="Times New Roman"/>
              </a:rPr>
              <a:t>crucial</a:t>
            </a:r>
            <a:r>
              <a:rPr lang="en-US" sz="2000" spc="-30" dirty="0" smtClean="0">
                <a:latin typeface="Times New Roman"/>
                <a:cs typeface="Times New Roman"/>
              </a:rPr>
              <a:t> </a:t>
            </a:r>
            <a:r>
              <a:rPr lang="en-US" sz="2000" dirty="0" smtClean="0">
                <a:latin typeface="Times New Roman"/>
                <a:cs typeface="Times New Roman"/>
              </a:rPr>
              <a:t>role</a:t>
            </a:r>
            <a:r>
              <a:rPr lang="en-US" sz="2000" spc="-40" dirty="0" smtClean="0">
                <a:latin typeface="Times New Roman"/>
                <a:cs typeface="Times New Roman"/>
              </a:rPr>
              <a:t> </a:t>
            </a:r>
            <a:r>
              <a:rPr lang="en-US" sz="2000" dirty="0" smtClean="0">
                <a:latin typeface="Times New Roman"/>
                <a:cs typeface="Times New Roman"/>
              </a:rPr>
              <a:t>in</a:t>
            </a:r>
            <a:r>
              <a:rPr lang="en-US" sz="2000" spc="-30" dirty="0" smtClean="0">
                <a:latin typeface="Times New Roman"/>
                <a:cs typeface="Times New Roman"/>
              </a:rPr>
              <a:t> </a:t>
            </a:r>
            <a:r>
              <a:rPr lang="en-US" sz="2000" dirty="0" smtClean="0">
                <a:latin typeface="Times New Roman"/>
                <a:cs typeface="Times New Roman"/>
              </a:rPr>
              <a:t>growth</a:t>
            </a:r>
            <a:r>
              <a:rPr lang="en-US" sz="2000" spc="-35" dirty="0" smtClean="0">
                <a:latin typeface="Times New Roman"/>
                <a:cs typeface="Times New Roman"/>
              </a:rPr>
              <a:t> </a:t>
            </a:r>
            <a:r>
              <a:rPr lang="en-US" sz="2000" dirty="0" smtClean="0">
                <a:latin typeface="Times New Roman"/>
                <a:cs typeface="Times New Roman"/>
              </a:rPr>
              <a:t>of</a:t>
            </a:r>
            <a:r>
              <a:rPr lang="en-US" sz="2000" spc="-35" dirty="0" smtClean="0">
                <a:latin typeface="Times New Roman"/>
                <a:cs typeface="Times New Roman"/>
              </a:rPr>
              <a:t> </a:t>
            </a:r>
            <a:r>
              <a:rPr lang="en-US" sz="2000" dirty="0" smtClean="0">
                <a:latin typeface="Times New Roman"/>
                <a:cs typeface="Times New Roman"/>
              </a:rPr>
              <a:t>the</a:t>
            </a:r>
            <a:r>
              <a:rPr lang="en-US" sz="2000" spc="-25" dirty="0" smtClean="0">
                <a:latin typeface="Times New Roman"/>
                <a:cs typeface="Times New Roman"/>
              </a:rPr>
              <a:t> </a:t>
            </a:r>
            <a:r>
              <a:rPr lang="en-US" sz="2000" dirty="0" smtClean="0">
                <a:latin typeface="Times New Roman"/>
                <a:cs typeface="Times New Roman"/>
              </a:rPr>
              <a:t>Indian</a:t>
            </a:r>
            <a:r>
              <a:rPr lang="en-US" sz="2000" spc="-40" dirty="0" smtClean="0">
                <a:latin typeface="Times New Roman"/>
                <a:cs typeface="Times New Roman"/>
              </a:rPr>
              <a:t> </a:t>
            </a:r>
            <a:r>
              <a:rPr lang="en-US" sz="2000" dirty="0" smtClean="0">
                <a:latin typeface="Times New Roman"/>
                <a:cs typeface="Times New Roman"/>
              </a:rPr>
              <a:t>economy.</a:t>
            </a:r>
            <a:r>
              <a:rPr lang="en-US" sz="2000" spc="-15" dirty="0" smtClean="0">
                <a:latin typeface="Times New Roman"/>
                <a:cs typeface="Times New Roman"/>
              </a:rPr>
              <a:t> </a:t>
            </a:r>
            <a:r>
              <a:rPr lang="en-US" sz="2000" dirty="0" smtClean="0">
                <a:latin typeface="Times New Roman"/>
                <a:cs typeface="Times New Roman"/>
              </a:rPr>
              <a:t>India</a:t>
            </a:r>
            <a:r>
              <a:rPr lang="en-US" sz="2000" spc="-30" dirty="0" smtClean="0">
                <a:latin typeface="Times New Roman"/>
                <a:cs typeface="Times New Roman"/>
              </a:rPr>
              <a:t> </a:t>
            </a:r>
            <a:r>
              <a:rPr lang="en-US" sz="2000" dirty="0" smtClean="0">
                <a:latin typeface="Times New Roman"/>
                <a:cs typeface="Times New Roman"/>
              </a:rPr>
              <a:t>has</a:t>
            </a:r>
            <a:r>
              <a:rPr lang="en-US" sz="2000" spc="-30" dirty="0" smtClean="0">
                <a:latin typeface="Times New Roman"/>
                <a:cs typeface="Times New Roman"/>
              </a:rPr>
              <a:t> </a:t>
            </a:r>
            <a:r>
              <a:rPr lang="en-US" sz="2000" spc="-10" dirty="0" smtClean="0">
                <a:latin typeface="Times New Roman"/>
                <a:cs typeface="Times New Roman"/>
              </a:rPr>
              <a:t>emerged </a:t>
            </a:r>
            <a:r>
              <a:rPr lang="en-US" sz="2000" dirty="0" smtClean="0">
                <a:latin typeface="Times New Roman"/>
                <a:cs typeface="Times New Roman"/>
              </a:rPr>
              <a:t>as</a:t>
            </a:r>
            <a:r>
              <a:rPr lang="en-US" sz="2000" spc="300" dirty="0" smtClean="0">
                <a:latin typeface="Times New Roman"/>
                <a:cs typeface="Times New Roman"/>
              </a:rPr>
              <a:t> </a:t>
            </a:r>
            <a:r>
              <a:rPr lang="en-US" sz="2000" dirty="0" smtClean="0">
                <a:latin typeface="Times New Roman"/>
                <a:cs typeface="Times New Roman"/>
              </a:rPr>
              <a:t>Asia’s</a:t>
            </a:r>
            <a:r>
              <a:rPr lang="en-US" sz="2000" spc="295" dirty="0" smtClean="0">
                <a:latin typeface="Times New Roman"/>
                <a:cs typeface="Times New Roman"/>
              </a:rPr>
              <a:t> </a:t>
            </a:r>
            <a:r>
              <a:rPr lang="en-US" sz="2000" dirty="0" smtClean="0">
                <a:latin typeface="Times New Roman"/>
                <a:cs typeface="Times New Roman"/>
              </a:rPr>
              <a:t>fourth</a:t>
            </a:r>
            <a:r>
              <a:rPr lang="en-US" sz="2000" spc="300" dirty="0" smtClean="0">
                <a:latin typeface="Times New Roman"/>
                <a:cs typeface="Times New Roman"/>
              </a:rPr>
              <a:t> </a:t>
            </a:r>
            <a:r>
              <a:rPr lang="en-US" sz="2000" dirty="0" smtClean="0">
                <a:latin typeface="Times New Roman"/>
                <a:cs typeface="Times New Roman"/>
              </a:rPr>
              <a:t>largest</a:t>
            </a:r>
            <a:r>
              <a:rPr lang="en-US" sz="2000" spc="300" dirty="0" smtClean="0">
                <a:latin typeface="Times New Roman"/>
                <a:cs typeface="Times New Roman"/>
              </a:rPr>
              <a:t> </a:t>
            </a:r>
            <a:r>
              <a:rPr lang="en-US" sz="2000" dirty="0" smtClean="0">
                <a:latin typeface="Times New Roman"/>
                <a:cs typeface="Times New Roman"/>
              </a:rPr>
              <a:t>exporter</a:t>
            </a:r>
            <a:r>
              <a:rPr lang="en-US" sz="2000" spc="295" dirty="0" smtClean="0">
                <a:latin typeface="Times New Roman"/>
                <a:cs typeface="Times New Roman"/>
              </a:rPr>
              <a:t> </a:t>
            </a:r>
            <a:r>
              <a:rPr lang="en-US" sz="2000" dirty="0" smtClean="0">
                <a:latin typeface="Times New Roman"/>
                <a:cs typeface="Times New Roman"/>
              </a:rPr>
              <a:t>of</a:t>
            </a:r>
            <a:r>
              <a:rPr lang="en-US" sz="2000" spc="295" dirty="0" smtClean="0">
                <a:latin typeface="Times New Roman"/>
                <a:cs typeface="Times New Roman"/>
              </a:rPr>
              <a:t> </a:t>
            </a:r>
            <a:r>
              <a:rPr lang="en-US" sz="2000" dirty="0" smtClean="0">
                <a:latin typeface="Times New Roman"/>
                <a:cs typeface="Times New Roman"/>
              </a:rPr>
              <a:t>automobiles</a:t>
            </a:r>
            <a:r>
              <a:rPr lang="en-US" sz="2000" spc="300" dirty="0" smtClean="0">
                <a:latin typeface="Times New Roman"/>
                <a:cs typeface="Times New Roman"/>
              </a:rPr>
              <a:t> </a:t>
            </a:r>
            <a:r>
              <a:rPr lang="en-US" sz="2000" dirty="0" smtClean="0">
                <a:latin typeface="Times New Roman"/>
                <a:cs typeface="Times New Roman"/>
              </a:rPr>
              <a:t>behind</a:t>
            </a:r>
            <a:r>
              <a:rPr lang="en-US" sz="2000" spc="300" dirty="0" smtClean="0">
                <a:latin typeface="Times New Roman"/>
                <a:cs typeface="Times New Roman"/>
              </a:rPr>
              <a:t> </a:t>
            </a:r>
            <a:r>
              <a:rPr lang="en-US" sz="2000" dirty="0" smtClean="0">
                <a:latin typeface="Times New Roman"/>
                <a:cs typeface="Times New Roman"/>
              </a:rPr>
              <a:t>Japan,</a:t>
            </a:r>
            <a:r>
              <a:rPr lang="en-US" sz="2000" spc="300" dirty="0" smtClean="0">
                <a:latin typeface="Times New Roman"/>
                <a:cs typeface="Times New Roman"/>
              </a:rPr>
              <a:t> </a:t>
            </a:r>
            <a:r>
              <a:rPr lang="en-US" sz="2000" dirty="0" smtClean="0">
                <a:latin typeface="Times New Roman"/>
                <a:cs typeface="Times New Roman"/>
              </a:rPr>
              <a:t>South</a:t>
            </a:r>
            <a:r>
              <a:rPr lang="en-US" sz="2000" spc="290" dirty="0" smtClean="0">
                <a:latin typeface="Times New Roman"/>
                <a:cs typeface="Times New Roman"/>
              </a:rPr>
              <a:t> </a:t>
            </a:r>
            <a:r>
              <a:rPr lang="en-US" sz="2000" dirty="0" smtClean="0">
                <a:latin typeface="Times New Roman"/>
                <a:cs typeface="Times New Roman"/>
              </a:rPr>
              <a:t>Korea</a:t>
            </a:r>
            <a:r>
              <a:rPr lang="en-US" sz="2000" spc="310" dirty="0" smtClean="0">
                <a:latin typeface="Times New Roman"/>
                <a:cs typeface="Times New Roman"/>
              </a:rPr>
              <a:t> </a:t>
            </a:r>
            <a:r>
              <a:rPr lang="en-US" sz="2000" spc="-25" dirty="0" smtClean="0">
                <a:latin typeface="Times New Roman"/>
                <a:cs typeface="Times New Roman"/>
              </a:rPr>
              <a:t>and </a:t>
            </a:r>
            <a:r>
              <a:rPr lang="en-US" sz="2000" dirty="0" smtClean="0">
                <a:latin typeface="Times New Roman"/>
                <a:cs typeface="Times New Roman"/>
              </a:rPr>
              <a:t>Thailand.</a:t>
            </a:r>
            <a:r>
              <a:rPr lang="en-US" sz="2000" spc="75" dirty="0" smtClean="0">
                <a:latin typeface="Times New Roman"/>
                <a:cs typeface="Times New Roman"/>
              </a:rPr>
              <a:t> </a:t>
            </a:r>
            <a:r>
              <a:rPr lang="en-US" sz="2000" dirty="0" smtClean="0">
                <a:latin typeface="Times New Roman"/>
                <a:cs typeface="Times New Roman"/>
              </a:rPr>
              <a:t>the</a:t>
            </a:r>
            <a:r>
              <a:rPr lang="en-US" sz="2000" spc="85" dirty="0" smtClean="0">
                <a:latin typeface="Times New Roman"/>
                <a:cs typeface="Times New Roman"/>
              </a:rPr>
              <a:t> </a:t>
            </a:r>
            <a:r>
              <a:rPr lang="en-US" sz="2000" dirty="0" smtClean="0">
                <a:latin typeface="Times New Roman"/>
                <a:cs typeface="Times New Roman"/>
              </a:rPr>
              <a:t>economic</a:t>
            </a:r>
            <a:r>
              <a:rPr lang="en-US" sz="2000" spc="85" dirty="0" smtClean="0">
                <a:latin typeface="Times New Roman"/>
                <a:cs typeface="Times New Roman"/>
              </a:rPr>
              <a:t> </a:t>
            </a:r>
            <a:r>
              <a:rPr lang="en-US" sz="2000" dirty="0" smtClean="0">
                <a:latin typeface="Times New Roman"/>
                <a:cs typeface="Times New Roman"/>
              </a:rPr>
              <a:t>progress</a:t>
            </a:r>
            <a:r>
              <a:rPr lang="en-US" sz="2000" spc="80" dirty="0" smtClean="0">
                <a:latin typeface="Times New Roman"/>
                <a:cs typeface="Times New Roman"/>
              </a:rPr>
              <a:t> </a:t>
            </a:r>
            <a:r>
              <a:rPr lang="en-US" sz="2000" dirty="0" smtClean="0">
                <a:latin typeface="Times New Roman"/>
                <a:cs typeface="Times New Roman"/>
              </a:rPr>
              <a:t>of</a:t>
            </a:r>
            <a:r>
              <a:rPr lang="en-US" sz="2000" spc="85" dirty="0" smtClean="0">
                <a:latin typeface="Times New Roman"/>
                <a:cs typeface="Times New Roman"/>
              </a:rPr>
              <a:t> </a:t>
            </a:r>
            <a:r>
              <a:rPr lang="en-US" sz="2000" dirty="0" smtClean="0">
                <a:latin typeface="Times New Roman"/>
                <a:cs typeface="Times New Roman"/>
              </a:rPr>
              <a:t>the</a:t>
            </a:r>
            <a:r>
              <a:rPr lang="en-US" sz="2000" spc="75" dirty="0" smtClean="0">
                <a:latin typeface="Times New Roman"/>
                <a:cs typeface="Times New Roman"/>
              </a:rPr>
              <a:t> </a:t>
            </a:r>
            <a:r>
              <a:rPr lang="en-US" sz="2000" dirty="0" smtClean="0">
                <a:latin typeface="Times New Roman"/>
                <a:cs typeface="Times New Roman"/>
              </a:rPr>
              <a:t>industry</a:t>
            </a:r>
            <a:r>
              <a:rPr lang="en-US" sz="2000" spc="85" dirty="0" smtClean="0">
                <a:latin typeface="Times New Roman"/>
                <a:cs typeface="Times New Roman"/>
              </a:rPr>
              <a:t> </a:t>
            </a:r>
            <a:r>
              <a:rPr lang="en-US" sz="2000" dirty="0" smtClean="0">
                <a:latin typeface="Times New Roman"/>
                <a:cs typeface="Times New Roman"/>
              </a:rPr>
              <a:t>is</a:t>
            </a:r>
            <a:r>
              <a:rPr lang="en-US" sz="2000" spc="80" dirty="0" smtClean="0">
                <a:latin typeface="Times New Roman"/>
                <a:cs typeface="Times New Roman"/>
              </a:rPr>
              <a:t> </a:t>
            </a:r>
            <a:r>
              <a:rPr lang="en-US" sz="2000" dirty="0" smtClean="0">
                <a:latin typeface="Times New Roman"/>
                <a:cs typeface="Times New Roman"/>
              </a:rPr>
              <a:t>the</a:t>
            </a:r>
            <a:r>
              <a:rPr lang="en-US" sz="2000" spc="80" dirty="0" smtClean="0">
                <a:latin typeface="Times New Roman"/>
                <a:cs typeface="Times New Roman"/>
              </a:rPr>
              <a:t> </a:t>
            </a:r>
            <a:r>
              <a:rPr lang="en-US" sz="2000" dirty="0" smtClean="0">
                <a:latin typeface="Times New Roman"/>
                <a:cs typeface="Times New Roman"/>
              </a:rPr>
              <a:t>amount</a:t>
            </a:r>
            <a:r>
              <a:rPr lang="en-US" sz="2000" spc="80" dirty="0" smtClean="0">
                <a:latin typeface="Times New Roman"/>
                <a:cs typeface="Times New Roman"/>
              </a:rPr>
              <a:t> </a:t>
            </a:r>
            <a:r>
              <a:rPr lang="en-US" sz="2000" dirty="0" smtClean="0">
                <a:latin typeface="Times New Roman"/>
                <a:cs typeface="Times New Roman"/>
              </a:rPr>
              <a:t>of</a:t>
            </a:r>
            <a:r>
              <a:rPr lang="en-US" sz="2000" spc="70" dirty="0" smtClean="0">
                <a:latin typeface="Times New Roman"/>
                <a:cs typeface="Times New Roman"/>
              </a:rPr>
              <a:t> </a:t>
            </a:r>
            <a:r>
              <a:rPr lang="en-US" sz="2000" dirty="0" smtClean="0">
                <a:latin typeface="Times New Roman"/>
                <a:cs typeface="Times New Roman"/>
              </a:rPr>
              <a:t>goods</a:t>
            </a:r>
            <a:r>
              <a:rPr lang="en-US" sz="2000" spc="85" dirty="0" smtClean="0">
                <a:latin typeface="Times New Roman"/>
                <a:cs typeface="Times New Roman"/>
              </a:rPr>
              <a:t> </a:t>
            </a:r>
            <a:r>
              <a:rPr lang="en-US" sz="2000" dirty="0" smtClean="0">
                <a:latin typeface="Times New Roman"/>
                <a:cs typeface="Times New Roman"/>
              </a:rPr>
              <a:t>and</a:t>
            </a:r>
            <a:r>
              <a:rPr lang="en-US" sz="2000" spc="75" dirty="0" smtClean="0">
                <a:latin typeface="Times New Roman"/>
                <a:cs typeface="Times New Roman"/>
              </a:rPr>
              <a:t> </a:t>
            </a:r>
            <a:r>
              <a:rPr lang="en-US" sz="2000" spc="-10" dirty="0" smtClean="0">
                <a:latin typeface="Times New Roman"/>
                <a:cs typeface="Times New Roman"/>
              </a:rPr>
              <a:t>services </a:t>
            </a:r>
            <a:r>
              <a:rPr lang="en-US" sz="2000" dirty="0" smtClean="0">
                <a:latin typeface="Times New Roman"/>
                <a:cs typeface="Times New Roman"/>
              </a:rPr>
              <a:t>produced</a:t>
            </a:r>
            <a:r>
              <a:rPr lang="en-US" sz="2000" spc="170" dirty="0" smtClean="0">
                <a:latin typeface="Times New Roman"/>
                <a:cs typeface="Times New Roman"/>
              </a:rPr>
              <a:t> </a:t>
            </a:r>
            <a:r>
              <a:rPr lang="en-US" sz="2000" dirty="0" smtClean="0">
                <a:latin typeface="Times New Roman"/>
                <a:cs typeface="Times New Roman"/>
              </a:rPr>
              <a:t>which</a:t>
            </a:r>
            <a:r>
              <a:rPr lang="en-US" sz="2000" spc="160" dirty="0" smtClean="0">
                <a:latin typeface="Times New Roman"/>
                <a:cs typeface="Times New Roman"/>
              </a:rPr>
              <a:t> </a:t>
            </a:r>
            <a:r>
              <a:rPr lang="en-US" sz="2000" dirty="0" smtClean="0">
                <a:latin typeface="Times New Roman"/>
                <a:cs typeface="Times New Roman"/>
              </a:rPr>
              <a:t>give</a:t>
            </a:r>
            <a:r>
              <a:rPr lang="en-US" sz="2000" spc="160" dirty="0" smtClean="0">
                <a:latin typeface="Times New Roman"/>
                <a:cs typeface="Times New Roman"/>
              </a:rPr>
              <a:t> </a:t>
            </a:r>
            <a:r>
              <a:rPr lang="en-US" sz="2000" dirty="0" smtClean="0">
                <a:latin typeface="Times New Roman"/>
                <a:cs typeface="Times New Roman"/>
              </a:rPr>
              <a:t>the</a:t>
            </a:r>
            <a:r>
              <a:rPr lang="en-US" sz="2000" spc="160" dirty="0" smtClean="0">
                <a:latin typeface="Times New Roman"/>
                <a:cs typeface="Times New Roman"/>
              </a:rPr>
              <a:t> </a:t>
            </a:r>
            <a:r>
              <a:rPr lang="en-US" sz="2000" dirty="0" smtClean="0">
                <a:latin typeface="Times New Roman"/>
                <a:cs typeface="Times New Roman"/>
              </a:rPr>
              <a:t>capacity</a:t>
            </a:r>
            <a:r>
              <a:rPr lang="en-US" sz="2000" spc="160" dirty="0" smtClean="0">
                <a:latin typeface="Times New Roman"/>
                <a:cs typeface="Times New Roman"/>
              </a:rPr>
              <a:t> </a:t>
            </a:r>
            <a:r>
              <a:rPr lang="en-US" sz="2000" dirty="0" smtClean="0">
                <a:latin typeface="Times New Roman"/>
                <a:cs typeface="Times New Roman"/>
              </a:rPr>
              <a:t>for</a:t>
            </a:r>
            <a:r>
              <a:rPr lang="en-US" sz="2000" spc="160" dirty="0" smtClean="0">
                <a:latin typeface="Times New Roman"/>
                <a:cs typeface="Times New Roman"/>
              </a:rPr>
              <a:t> </a:t>
            </a:r>
            <a:r>
              <a:rPr lang="en-US" sz="2000" dirty="0" smtClean="0">
                <a:latin typeface="Times New Roman"/>
                <a:cs typeface="Times New Roman"/>
              </a:rPr>
              <a:t>transportation</a:t>
            </a:r>
            <a:r>
              <a:rPr lang="en-US" sz="2000" spc="160" dirty="0" smtClean="0">
                <a:latin typeface="Times New Roman"/>
                <a:cs typeface="Times New Roman"/>
              </a:rPr>
              <a:t> </a:t>
            </a:r>
            <a:r>
              <a:rPr lang="en-US" sz="2000" dirty="0" smtClean="0">
                <a:latin typeface="Times New Roman"/>
                <a:cs typeface="Times New Roman"/>
              </a:rPr>
              <a:t>and</a:t>
            </a:r>
            <a:r>
              <a:rPr lang="en-US" sz="2000" spc="165" dirty="0" smtClean="0">
                <a:latin typeface="Times New Roman"/>
                <a:cs typeface="Times New Roman"/>
              </a:rPr>
              <a:t> </a:t>
            </a:r>
            <a:r>
              <a:rPr lang="en-US" sz="2000" dirty="0" smtClean="0">
                <a:latin typeface="Times New Roman"/>
                <a:cs typeface="Times New Roman"/>
              </a:rPr>
              <a:t>boost</a:t>
            </a:r>
            <a:r>
              <a:rPr lang="en-US" sz="2000" spc="160" dirty="0" smtClean="0">
                <a:latin typeface="Times New Roman"/>
                <a:cs typeface="Times New Roman"/>
              </a:rPr>
              <a:t> </a:t>
            </a:r>
            <a:r>
              <a:rPr lang="en-US" sz="2000" dirty="0" smtClean="0">
                <a:latin typeface="Times New Roman"/>
                <a:cs typeface="Times New Roman"/>
              </a:rPr>
              <a:t>the</a:t>
            </a:r>
            <a:r>
              <a:rPr lang="en-US" sz="2000" spc="160" dirty="0" smtClean="0">
                <a:latin typeface="Times New Roman"/>
                <a:cs typeface="Times New Roman"/>
              </a:rPr>
              <a:t> </a:t>
            </a:r>
            <a:r>
              <a:rPr lang="en-US" sz="2000" dirty="0" smtClean="0">
                <a:latin typeface="Times New Roman"/>
                <a:cs typeface="Times New Roman"/>
              </a:rPr>
              <a:t>sale</a:t>
            </a:r>
            <a:r>
              <a:rPr lang="en-US" sz="2000" spc="170" dirty="0" smtClean="0">
                <a:latin typeface="Times New Roman"/>
                <a:cs typeface="Times New Roman"/>
              </a:rPr>
              <a:t> </a:t>
            </a:r>
            <a:r>
              <a:rPr lang="en-US" sz="2000" dirty="0" smtClean="0">
                <a:latin typeface="Times New Roman"/>
                <a:cs typeface="Times New Roman"/>
              </a:rPr>
              <a:t>of</a:t>
            </a:r>
            <a:r>
              <a:rPr lang="en-US" sz="2000" spc="160" dirty="0" smtClean="0">
                <a:latin typeface="Times New Roman"/>
                <a:cs typeface="Times New Roman"/>
              </a:rPr>
              <a:t> </a:t>
            </a:r>
            <a:r>
              <a:rPr lang="en-US" sz="2000" spc="-10" dirty="0" smtClean="0">
                <a:latin typeface="Times New Roman"/>
                <a:cs typeface="Times New Roman"/>
              </a:rPr>
              <a:t>vehicles. </a:t>
            </a:r>
            <a:r>
              <a:rPr lang="en-US" sz="2000" dirty="0" smtClean="0">
                <a:latin typeface="Times New Roman"/>
                <a:cs typeface="Times New Roman"/>
              </a:rPr>
              <a:t>There</a:t>
            </a:r>
            <a:r>
              <a:rPr lang="en-US" sz="2000" spc="254" dirty="0" smtClean="0">
                <a:latin typeface="Times New Roman"/>
                <a:cs typeface="Times New Roman"/>
              </a:rPr>
              <a:t> </a:t>
            </a:r>
            <a:r>
              <a:rPr lang="en-US" sz="2000" dirty="0" smtClean="0">
                <a:latin typeface="Times New Roman"/>
                <a:cs typeface="Times New Roman"/>
              </a:rPr>
              <a:t>is</a:t>
            </a:r>
            <a:r>
              <a:rPr lang="en-US" sz="2000" spc="270" dirty="0" smtClean="0">
                <a:latin typeface="Times New Roman"/>
                <a:cs typeface="Times New Roman"/>
              </a:rPr>
              <a:t> </a:t>
            </a:r>
            <a:r>
              <a:rPr lang="en-US" sz="2000" dirty="0" smtClean="0">
                <a:latin typeface="Times New Roman"/>
                <a:cs typeface="Times New Roman"/>
              </a:rPr>
              <a:t>a</a:t>
            </a:r>
            <a:r>
              <a:rPr lang="en-US" sz="2000" spc="265" dirty="0" smtClean="0">
                <a:latin typeface="Times New Roman"/>
                <a:cs typeface="Times New Roman"/>
              </a:rPr>
              <a:t> </a:t>
            </a:r>
            <a:r>
              <a:rPr lang="en-US" sz="2000" dirty="0" smtClean="0">
                <a:latin typeface="Times New Roman"/>
                <a:cs typeface="Times New Roman"/>
              </a:rPr>
              <a:t>huge</a:t>
            </a:r>
            <a:r>
              <a:rPr lang="en-US" sz="2000" spc="265" dirty="0" smtClean="0">
                <a:latin typeface="Times New Roman"/>
                <a:cs typeface="Times New Roman"/>
              </a:rPr>
              <a:t> </a:t>
            </a:r>
            <a:r>
              <a:rPr lang="en-US" sz="2000" dirty="0" smtClean="0">
                <a:latin typeface="Times New Roman"/>
                <a:cs typeface="Times New Roman"/>
              </a:rPr>
              <a:t>increase</a:t>
            </a:r>
            <a:r>
              <a:rPr lang="en-US" sz="2000" spc="265" dirty="0" smtClean="0">
                <a:latin typeface="Times New Roman"/>
                <a:cs typeface="Times New Roman"/>
              </a:rPr>
              <a:t> </a:t>
            </a:r>
            <a:r>
              <a:rPr lang="en-US" sz="2000" dirty="0" smtClean="0">
                <a:latin typeface="Times New Roman"/>
                <a:cs typeface="Times New Roman"/>
              </a:rPr>
              <a:t>in</a:t>
            </a:r>
            <a:r>
              <a:rPr lang="en-US" sz="2000" spc="270" dirty="0" smtClean="0">
                <a:latin typeface="Times New Roman"/>
                <a:cs typeface="Times New Roman"/>
              </a:rPr>
              <a:t> </a:t>
            </a:r>
            <a:r>
              <a:rPr lang="en-US" sz="2000" dirty="0" smtClean="0">
                <a:latin typeface="Times New Roman"/>
                <a:cs typeface="Times New Roman"/>
              </a:rPr>
              <a:t>automobile</a:t>
            </a:r>
            <a:r>
              <a:rPr lang="en-US" sz="2000" spc="265" dirty="0" smtClean="0">
                <a:latin typeface="Times New Roman"/>
                <a:cs typeface="Times New Roman"/>
              </a:rPr>
              <a:t> </a:t>
            </a:r>
            <a:r>
              <a:rPr lang="en-US" sz="2000" dirty="0" smtClean="0">
                <a:latin typeface="Times New Roman"/>
                <a:cs typeface="Times New Roman"/>
              </a:rPr>
              <a:t>production</a:t>
            </a:r>
            <a:r>
              <a:rPr lang="en-US" sz="2000" spc="265" dirty="0" smtClean="0">
                <a:latin typeface="Times New Roman"/>
                <a:cs typeface="Times New Roman"/>
              </a:rPr>
              <a:t> </a:t>
            </a:r>
            <a:r>
              <a:rPr lang="en-US" sz="2000" dirty="0" smtClean="0">
                <a:latin typeface="Times New Roman"/>
                <a:cs typeface="Times New Roman"/>
              </a:rPr>
              <a:t>with</a:t>
            </a:r>
            <a:r>
              <a:rPr lang="en-US" sz="2000" spc="270" dirty="0" smtClean="0">
                <a:latin typeface="Times New Roman"/>
                <a:cs typeface="Times New Roman"/>
              </a:rPr>
              <a:t> </a:t>
            </a:r>
            <a:r>
              <a:rPr lang="en-US" sz="2000" dirty="0" smtClean="0">
                <a:latin typeface="Times New Roman"/>
                <a:cs typeface="Times New Roman"/>
              </a:rPr>
              <a:t>a</a:t>
            </a:r>
            <a:r>
              <a:rPr lang="en-US" sz="2000" spc="265" dirty="0" smtClean="0">
                <a:latin typeface="Times New Roman"/>
                <a:cs typeface="Times New Roman"/>
              </a:rPr>
              <a:t> </a:t>
            </a:r>
            <a:r>
              <a:rPr lang="en-US" sz="2000" dirty="0" smtClean="0">
                <a:latin typeface="Times New Roman"/>
                <a:cs typeface="Times New Roman"/>
              </a:rPr>
              <a:t>catalyst</a:t>
            </a:r>
            <a:r>
              <a:rPr lang="en-US" sz="2000" spc="270" dirty="0" smtClean="0">
                <a:latin typeface="Times New Roman"/>
                <a:cs typeface="Times New Roman"/>
              </a:rPr>
              <a:t> </a:t>
            </a:r>
            <a:r>
              <a:rPr lang="en-US" sz="2000" dirty="0" smtClean="0">
                <a:latin typeface="Times New Roman"/>
                <a:cs typeface="Times New Roman"/>
              </a:rPr>
              <a:t>effect</a:t>
            </a:r>
            <a:r>
              <a:rPr lang="en-US" sz="2000" spc="270" dirty="0" smtClean="0">
                <a:latin typeface="Times New Roman"/>
                <a:cs typeface="Times New Roman"/>
              </a:rPr>
              <a:t> </a:t>
            </a:r>
            <a:r>
              <a:rPr lang="en-US" sz="2000" spc="-10" dirty="0" smtClean="0">
                <a:latin typeface="Times New Roman"/>
                <a:cs typeface="Times New Roman"/>
              </a:rPr>
              <a:t>directly </a:t>
            </a:r>
            <a:r>
              <a:rPr lang="en-US" sz="2000" dirty="0" smtClean="0">
                <a:latin typeface="Times New Roman"/>
                <a:cs typeface="Times New Roman"/>
              </a:rPr>
              <a:t>increasing</a:t>
            </a:r>
            <a:r>
              <a:rPr lang="en-US" sz="2000" spc="-10" dirty="0" smtClean="0">
                <a:latin typeface="Times New Roman"/>
                <a:cs typeface="Times New Roman"/>
              </a:rPr>
              <a:t> </a:t>
            </a:r>
            <a:r>
              <a:rPr lang="en-US" sz="2000" dirty="0" smtClean="0">
                <a:latin typeface="Times New Roman"/>
                <a:cs typeface="Times New Roman"/>
              </a:rPr>
              <a:t>the</a:t>
            </a:r>
            <a:r>
              <a:rPr lang="en-US" sz="2000" spc="-10" dirty="0" smtClean="0">
                <a:latin typeface="Times New Roman"/>
                <a:cs typeface="Times New Roman"/>
              </a:rPr>
              <a:t> </a:t>
            </a:r>
            <a:r>
              <a:rPr lang="en-US" sz="2000" dirty="0" smtClean="0">
                <a:latin typeface="Times New Roman"/>
                <a:cs typeface="Times New Roman"/>
              </a:rPr>
              <a:t>demand</a:t>
            </a:r>
            <a:r>
              <a:rPr lang="en-US" sz="2000" spc="-5" dirty="0" smtClean="0">
                <a:latin typeface="Times New Roman"/>
                <a:cs typeface="Times New Roman"/>
              </a:rPr>
              <a:t> </a:t>
            </a:r>
            <a:r>
              <a:rPr lang="en-US" sz="2000" dirty="0" smtClean="0">
                <a:latin typeface="Times New Roman"/>
                <a:cs typeface="Times New Roman"/>
              </a:rPr>
              <a:t>for</a:t>
            </a:r>
            <a:r>
              <a:rPr lang="en-US" sz="2000" spc="290" dirty="0" smtClean="0">
                <a:latin typeface="Times New Roman"/>
                <a:cs typeface="Times New Roman"/>
              </a:rPr>
              <a:t> </a:t>
            </a:r>
            <a:r>
              <a:rPr lang="en-US" sz="2000" dirty="0" smtClean="0">
                <a:latin typeface="Times New Roman"/>
                <a:cs typeface="Times New Roman"/>
              </a:rPr>
              <a:t>a</a:t>
            </a:r>
            <a:r>
              <a:rPr lang="en-US" sz="2000" spc="-20" dirty="0" smtClean="0">
                <a:latin typeface="Times New Roman"/>
                <a:cs typeface="Times New Roman"/>
              </a:rPr>
              <a:t> </a:t>
            </a:r>
            <a:r>
              <a:rPr lang="en-US" sz="2000" dirty="0" smtClean="0">
                <a:latin typeface="Times New Roman"/>
                <a:cs typeface="Times New Roman"/>
              </a:rPr>
              <a:t>number</a:t>
            </a:r>
            <a:r>
              <a:rPr lang="en-US" sz="2000" spc="-15" dirty="0" smtClean="0">
                <a:latin typeface="Times New Roman"/>
                <a:cs typeface="Times New Roman"/>
              </a:rPr>
              <a:t> </a:t>
            </a:r>
            <a:r>
              <a:rPr lang="en-US" sz="2000" dirty="0" smtClean="0">
                <a:latin typeface="Times New Roman"/>
                <a:cs typeface="Times New Roman"/>
              </a:rPr>
              <a:t>of</a:t>
            </a:r>
            <a:r>
              <a:rPr lang="en-US" sz="2000" spc="-5" dirty="0" smtClean="0">
                <a:latin typeface="Times New Roman"/>
                <a:cs typeface="Times New Roman"/>
              </a:rPr>
              <a:t> </a:t>
            </a:r>
            <a:r>
              <a:rPr lang="en-US" sz="2000" dirty="0" smtClean="0">
                <a:latin typeface="Times New Roman"/>
                <a:cs typeface="Times New Roman"/>
              </a:rPr>
              <a:t>raw</a:t>
            </a:r>
            <a:r>
              <a:rPr lang="en-US" sz="2000" spc="-5" dirty="0" smtClean="0">
                <a:latin typeface="Times New Roman"/>
                <a:cs typeface="Times New Roman"/>
              </a:rPr>
              <a:t> </a:t>
            </a:r>
            <a:r>
              <a:rPr lang="en-US" sz="2000" dirty="0" smtClean="0">
                <a:latin typeface="Times New Roman"/>
                <a:cs typeface="Times New Roman"/>
              </a:rPr>
              <a:t>materials</a:t>
            </a:r>
            <a:r>
              <a:rPr lang="en-US" sz="2000" spc="-5" dirty="0" smtClean="0">
                <a:latin typeface="Times New Roman"/>
                <a:cs typeface="Times New Roman"/>
              </a:rPr>
              <a:t> </a:t>
            </a:r>
            <a:r>
              <a:rPr lang="en-US" sz="2000" dirty="0" smtClean="0">
                <a:latin typeface="Times New Roman"/>
                <a:cs typeface="Times New Roman"/>
              </a:rPr>
              <a:t>like</a:t>
            </a:r>
            <a:r>
              <a:rPr lang="en-US" sz="2000" spc="-5" dirty="0" smtClean="0">
                <a:latin typeface="Times New Roman"/>
                <a:cs typeface="Times New Roman"/>
              </a:rPr>
              <a:t> </a:t>
            </a:r>
            <a:r>
              <a:rPr lang="en-US" sz="2000" dirty="0" smtClean="0">
                <a:latin typeface="Times New Roman"/>
                <a:cs typeface="Times New Roman"/>
              </a:rPr>
              <a:t>steel,</a:t>
            </a:r>
            <a:r>
              <a:rPr lang="en-US" sz="2000" spc="-10" dirty="0" smtClean="0">
                <a:latin typeface="Times New Roman"/>
                <a:cs typeface="Times New Roman"/>
              </a:rPr>
              <a:t> </a:t>
            </a:r>
            <a:r>
              <a:rPr lang="en-US" sz="2000" dirty="0" smtClean="0">
                <a:latin typeface="Times New Roman"/>
                <a:cs typeface="Times New Roman"/>
              </a:rPr>
              <a:t>rubber,</a:t>
            </a:r>
            <a:r>
              <a:rPr lang="en-US" sz="2000" spc="-5" dirty="0" smtClean="0">
                <a:latin typeface="Times New Roman"/>
                <a:cs typeface="Times New Roman"/>
              </a:rPr>
              <a:t> </a:t>
            </a:r>
            <a:r>
              <a:rPr lang="en-US" sz="2000" dirty="0" smtClean="0">
                <a:latin typeface="Times New Roman"/>
                <a:cs typeface="Times New Roman"/>
              </a:rPr>
              <a:t>plastics,</a:t>
            </a:r>
            <a:r>
              <a:rPr lang="en-US" sz="2000" spc="-5" dirty="0" smtClean="0">
                <a:latin typeface="Times New Roman"/>
                <a:cs typeface="Times New Roman"/>
              </a:rPr>
              <a:t> </a:t>
            </a:r>
            <a:r>
              <a:rPr lang="en-US" sz="2000" spc="-10" dirty="0" smtClean="0">
                <a:latin typeface="Times New Roman"/>
                <a:cs typeface="Times New Roman"/>
              </a:rPr>
              <a:t>glass, </a:t>
            </a:r>
            <a:r>
              <a:rPr lang="en-US" sz="2000" dirty="0" smtClean="0">
                <a:latin typeface="Times New Roman"/>
                <a:cs typeface="Times New Roman"/>
              </a:rPr>
              <a:t>paint,</a:t>
            </a:r>
            <a:r>
              <a:rPr lang="en-US" sz="2000" spc="-15" dirty="0" smtClean="0">
                <a:latin typeface="Times New Roman"/>
                <a:cs typeface="Times New Roman"/>
              </a:rPr>
              <a:t> </a:t>
            </a:r>
            <a:r>
              <a:rPr lang="en-US" sz="2000" dirty="0" smtClean="0">
                <a:latin typeface="Times New Roman"/>
                <a:cs typeface="Times New Roman"/>
              </a:rPr>
              <a:t>electronics and</a:t>
            </a:r>
            <a:r>
              <a:rPr lang="en-US" sz="2000" spc="-10" dirty="0" smtClean="0">
                <a:latin typeface="Times New Roman"/>
                <a:cs typeface="Times New Roman"/>
              </a:rPr>
              <a:t> services.</a:t>
            </a:r>
            <a:endParaRPr lang="en-US" sz="2000" dirty="0" smtClean="0">
              <a:latin typeface="Times New Roman"/>
              <a:cs typeface="Times New Roman"/>
            </a:endParaRPr>
          </a:p>
          <a:p>
            <a:pPr marL="12700" algn="just">
              <a:lnSpc>
                <a:spcPct val="100000"/>
              </a:lnSpc>
              <a:spcBef>
                <a:spcPts val="635"/>
              </a:spcBef>
            </a:pPr>
            <a:r>
              <a:rPr lang="en-US" sz="2000" dirty="0" smtClean="0">
                <a:latin typeface="Times New Roman"/>
                <a:cs typeface="Times New Roman"/>
              </a:rPr>
              <a:t>Domestic</a:t>
            </a:r>
            <a:r>
              <a:rPr lang="en-US" sz="2000" spc="65" dirty="0" smtClean="0">
                <a:latin typeface="Times New Roman"/>
                <a:cs typeface="Times New Roman"/>
              </a:rPr>
              <a:t> </a:t>
            </a:r>
            <a:r>
              <a:rPr lang="en-US" sz="2000" dirty="0" smtClean="0">
                <a:latin typeface="Times New Roman"/>
                <a:cs typeface="Times New Roman"/>
              </a:rPr>
              <a:t>automobiles</a:t>
            </a:r>
            <a:r>
              <a:rPr lang="en-US" sz="2000" spc="70" dirty="0" smtClean="0">
                <a:latin typeface="Times New Roman"/>
                <a:cs typeface="Times New Roman"/>
              </a:rPr>
              <a:t> </a:t>
            </a:r>
            <a:r>
              <a:rPr lang="en-US" sz="2000" dirty="0" smtClean="0">
                <a:latin typeface="Times New Roman"/>
                <a:cs typeface="Times New Roman"/>
              </a:rPr>
              <a:t>production</a:t>
            </a:r>
            <a:r>
              <a:rPr lang="en-US" sz="2000" spc="70" dirty="0" smtClean="0">
                <a:latin typeface="Times New Roman"/>
                <a:cs typeface="Times New Roman"/>
              </a:rPr>
              <a:t> </a:t>
            </a:r>
            <a:r>
              <a:rPr lang="en-US" sz="2000" dirty="0" smtClean="0">
                <a:latin typeface="Times New Roman"/>
                <a:cs typeface="Times New Roman"/>
              </a:rPr>
              <a:t>increased</a:t>
            </a:r>
            <a:r>
              <a:rPr lang="en-US" sz="2000" spc="70" dirty="0" smtClean="0">
                <a:latin typeface="Times New Roman"/>
                <a:cs typeface="Times New Roman"/>
              </a:rPr>
              <a:t> </a:t>
            </a:r>
            <a:r>
              <a:rPr lang="en-US" sz="2000" dirty="0" smtClean="0">
                <a:latin typeface="Times New Roman"/>
                <a:cs typeface="Times New Roman"/>
              </a:rPr>
              <a:t>at</a:t>
            </a:r>
            <a:r>
              <a:rPr lang="en-US" sz="2000" spc="75" dirty="0" smtClean="0">
                <a:latin typeface="Times New Roman"/>
                <a:cs typeface="Times New Roman"/>
              </a:rPr>
              <a:t> </a:t>
            </a:r>
            <a:r>
              <a:rPr lang="en-US" sz="2000" dirty="0" smtClean="0">
                <a:latin typeface="Times New Roman"/>
                <a:cs typeface="Times New Roman"/>
              </a:rPr>
              <a:t>2.36%</a:t>
            </a:r>
            <a:r>
              <a:rPr lang="en-US" sz="2000" spc="70" dirty="0" smtClean="0">
                <a:latin typeface="Times New Roman"/>
                <a:cs typeface="Times New Roman"/>
              </a:rPr>
              <a:t> </a:t>
            </a:r>
            <a:r>
              <a:rPr lang="en-US" sz="2000" dirty="0" smtClean="0">
                <a:latin typeface="Times New Roman"/>
                <a:cs typeface="Times New Roman"/>
              </a:rPr>
              <a:t>CAGR</a:t>
            </a:r>
            <a:r>
              <a:rPr lang="en-US" sz="2000" spc="75" dirty="0" smtClean="0">
                <a:latin typeface="Times New Roman"/>
                <a:cs typeface="Times New Roman"/>
              </a:rPr>
              <a:t> </a:t>
            </a:r>
            <a:r>
              <a:rPr lang="en-US" sz="2000" dirty="0" smtClean="0">
                <a:latin typeface="Times New Roman"/>
                <a:cs typeface="Times New Roman"/>
              </a:rPr>
              <a:t>between</a:t>
            </a:r>
            <a:r>
              <a:rPr lang="en-US" sz="2000" spc="85" dirty="0" smtClean="0">
                <a:latin typeface="Times New Roman"/>
                <a:cs typeface="Times New Roman"/>
              </a:rPr>
              <a:t> </a:t>
            </a:r>
            <a:r>
              <a:rPr lang="en-US" sz="2000" dirty="0" smtClean="0">
                <a:latin typeface="Times New Roman"/>
                <a:cs typeface="Times New Roman"/>
              </a:rPr>
              <a:t>FY16-20</a:t>
            </a:r>
            <a:r>
              <a:rPr lang="en-US" sz="2000" spc="70" dirty="0" smtClean="0">
                <a:latin typeface="Times New Roman"/>
                <a:cs typeface="Times New Roman"/>
              </a:rPr>
              <a:t> </a:t>
            </a:r>
            <a:r>
              <a:rPr lang="en-US" sz="2000" spc="-20" dirty="0" smtClean="0">
                <a:latin typeface="Times New Roman"/>
                <a:cs typeface="Times New Roman"/>
              </a:rPr>
              <a:t>with</a:t>
            </a:r>
            <a:endParaRPr lang="en-US" sz="2000" dirty="0" smtClean="0">
              <a:latin typeface="Times New Roman"/>
              <a:cs typeface="Times New Roman"/>
            </a:endParaRPr>
          </a:p>
          <a:p>
            <a:pPr marL="12700" algn="just">
              <a:lnSpc>
                <a:spcPct val="100000"/>
              </a:lnSpc>
              <a:spcBef>
                <a:spcPts val="625"/>
              </a:spcBef>
            </a:pPr>
            <a:r>
              <a:rPr lang="en-US" sz="2000" dirty="0" smtClean="0">
                <a:latin typeface="Times New Roman"/>
                <a:cs typeface="Times New Roman"/>
              </a:rPr>
              <a:t>26.36</a:t>
            </a:r>
            <a:r>
              <a:rPr lang="en-US" sz="2000" spc="40" dirty="0" smtClean="0">
                <a:latin typeface="Times New Roman"/>
                <a:cs typeface="Times New Roman"/>
              </a:rPr>
              <a:t> </a:t>
            </a:r>
            <a:r>
              <a:rPr lang="en-US" sz="2000" dirty="0" smtClean="0">
                <a:latin typeface="Times New Roman"/>
                <a:cs typeface="Times New Roman"/>
              </a:rPr>
              <a:t>million</a:t>
            </a:r>
            <a:r>
              <a:rPr lang="en-US" sz="2000" spc="35" dirty="0" smtClean="0">
                <a:latin typeface="Times New Roman"/>
                <a:cs typeface="Times New Roman"/>
              </a:rPr>
              <a:t> </a:t>
            </a:r>
            <a:r>
              <a:rPr lang="en-US" sz="2000" dirty="0" smtClean="0">
                <a:latin typeface="Times New Roman"/>
                <a:cs typeface="Times New Roman"/>
              </a:rPr>
              <a:t>vehicles</a:t>
            </a:r>
            <a:r>
              <a:rPr lang="en-US" sz="2000" spc="50" dirty="0" smtClean="0">
                <a:latin typeface="Times New Roman"/>
                <a:cs typeface="Times New Roman"/>
              </a:rPr>
              <a:t> </a:t>
            </a:r>
            <a:r>
              <a:rPr lang="en-US" sz="2000" dirty="0" smtClean="0">
                <a:latin typeface="Times New Roman"/>
                <a:cs typeface="Times New Roman"/>
              </a:rPr>
              <a:t>being</a:t>
            </a:r>
            <a:r>
              <a:rPr lang="en-US" sz="2000" spc="50" dirty="0" smtClean="0">
                <a:latin typeface="Times New Roman"/>
                <a:cs typeface="Times New Roman"/>
              </a:rPr>
              <a:t> </a:t>
            </a:r>
            <a:r>
              <a:rPr lang="en-US" sz="2000" dirty="0" smtClean="0">
                <a:latin typeface="Times New Roman"/>
                <a:cs typeface="Times New Roman"/>
              </a:rPr>
              <a:t>manufactured</a:t>
            </a:r>
            <a:r>
              <a:rPr lang="en-US" sz="2000" spc="45" dirty="0" smtClean="0">
                <a:latin typeface="Times New Roman"/>
                <a:cs typeface="Times New Roman"/>
              </a:rPr>
              <a:t> </a:t>
            </a:r>
            <a:r>
              <a:rPr lang="en-US" sz="2000" dirty="0" smtClean="0">
                <a:latin typeface="Times New Roman"/>
                <a:cs typeface="Times New Roman"/>
              </a:rPr>
              <a:t>in</a:t>
            </a:r>
            <a:r>
              <a:rPr lang="en-US" sz="2000" spc="50" dirty="0" smtClean="0">
                <a:latin typeface="Times New Roman"/>
                <a:cs typeface="Times New Roman"/>
              </a:rPr>
              <a:t> </a:t>
            </a:r>
            <a:r>
              <a:rPr lang="en-US" sz="2000" dirty="0" smtClean="0">
                <a:latin typeface="Times New Roman"/>
                <a:cs typeface="Times New Roman"/>
              </a:rPr>
              <a:t>the</a:t>
            </a:r>
            <a:r>
              <a:rPr lang="en-US" sz="2000" spc="45" dirty="0" smtClean="0">
                <a:latin typeface="Times New Roman"/>
                <a:cs typeface="Times New Roman"/>
              </a:rPr>
              <a:t> </a:t>
            </a:r>
            <a:r>
              <a:rPr lang="en-US" sz="2000" dirty="0" smtClean="0">
                <a:latin typeface="Times New Roman"/>
                <a:cs typeface="Times New Roman"/>
              </a:rPr>
              <a:t>country</a:t>
            </a:r>
            <a:r>
              <a:rPr lang="en-US" sz="2000" spc="45" dirty="0" smtClean="0">
                <a:latin typeface="Times New Roman"/>
                <a:cs typeface="Times New Roman"/>
              </a:rPr>
              <a:t> </a:t>
            </a:r>
            <a:r>
              <a:rPr lang="en-US" sz="2000" dirty="0" smtClean="0">
                <a:latin typeface="Times New Roman"/>
                <a:cs typeface="Times New Roman"/>
              </a:rPr>
              <a:t>in</a:t>
            </a:r>
            <a:r>
              <a:rPr lang="en-US" sz="2000" spc="50" dirty="0" smtClean="0">
                <a:latin typeface="Times New Roman"/>
                <a:cs typeface="Times New Roman"/>
              </a:rPr>
              <a:t> </a:t>
            </a:r>
            <a:r>
              <a:rPr lang="en-US" sz="2000" dirty="0" smtClean="0">
                <a:latin typeface="Times New Roman"/>
                <a:cs typeface="Times New Roman"/>
              </a:rPr>
              <a:t>FY20.</a:t>
            </a:r>
            <a:r>
              <a:rPr lang="en-US" sz="2000" spc="45" dirty="0" smtClean="0">
                <a:latin typeface="Times New Roman"/>
                <a:cs typeface="Times New Roman"/>
              </a:rPr>
              <a:t> </a:t>
            </a:r>
            <a:r>
              <a:rPr lang="en-US" sz="2000" dirty="0" smtClean="0">
                <a:latin typeface="Times New Roman"/>
                <a:cs typeface="Times New Roman"/>
              </a:rPr>
              <a:t>Overall,</a:t>
            </a:r>
            <a:r>
              <a:rPr lang="en-US" sz="2000" spc="40" dirty="0" smtClean="0">
                <a:latin typeface="Times New Roman"/>
                <a:cs typeface="Times New Roman"/>
              </a:rPr>
              <a:t> </a:t>
            </a:r>
            <a:r>
              <a:rPr lang="en-US" sz="2000" spc="-10" dirty="0" smtClean="0">
                <a:latin typeface="Times New Roman"/>
                <a:cs typeface="Times New Roman"/>
              </a:rPr>
              <a:t>domestic</a:t>
            </a:r>
            <a:endParaRPr lang="en-US" sz="2000" dirty="0" smtClean="0">
              <a:latin typeface="Times New Roman"/>
              <a:cs typeface="Times New Roman"/>
            </a:endParaRPr>
          </a:p>
          <a:p>
            <a:pPr marL="12700" marR="6985" algn="just">
              <a:lnSpc>
                <a:spcPct val="143500"/>
              </a:lnSpc>
              <a:spcBef>
                <a:spcPts val="10"/>
              </a:spcBef>
            </a:pPr>
            <a:r>
              <a:rPr lang="en-US" sz="2000" dirty="0" smtClean="0">
                <a:latin typeface="Times New Roman"/>
                <a:cs typeface="Times New Roman"/>
              </a:rPr>
              <a:t>automobiles</a:t>
            </a:r>
            <a:r>
              <a:rPr lang="en-US" sz="2000" spc="20" dirty="0" smtClean="0">
                <a:latin typeface="Times New Roman"/>
                <a:cs typeface="Times New Roman"/>
              </a:rPr>
              <a:t> </a:t>
            </a:r>
            <a:r>
              <a:rPr lang="en-US" sz="2000" dirty="0" smtClean="0">
                <a:latin typeface="Times New Roman"/>
                <a:cs typeface="Times New Roman"/>
              </a:rPr>
              <a:t>sales</a:t>
            </a:r>
            <a:r>
              <a:rPr lang="en-US" sz="2000" spc="20" dirty="0" smtClean="0">
                <a:latin typeface="Times New Roman"/>
                <a:cs typeface="Times New Roman"/>
              </a:rPr>
              <a:t> </a:t>
            </a:r>
            <a:r>
              <a:rPr lang="en-US" sz="2000" dirty="0" smtClean="0">
                <a:latin typeface="Times New Roman"/>
                <a:cs typeface="Times New Roman"/>
              </a:rPr>
              <a:t>increased</a:t>
            </a:r>
            <a:r>
              <a:rPr lang="en-US" sz="2000" spc="20" dirty="0" smtClean="0">
                <a:latin typeface="Times New Roman"/>
                <a:cs typeface="Times New Roman"/>
              </a:rPr>
              <a:t> </a:t>
            </a:r>
            <a:r>
              <a:rPr lang="en-US" sz="2000" dirty="0" smtClean="0">
                <a:latin typeface="Times New Roman"/>
                <a:cs typeface="Times New Roman"/>
              </a:rPr>
              <a:t>at</a:t>
            </a:r>
            <a:r>
              <a:rPr lang="en-US" sz="2000" spc="20" dirty="0" smtClean="0">
                <a:latin typeface="Times New Roman"/>
                <a:cs typeface="Times New Roman"/>
              </a:rPr>
              <a:t> </a:t>
            </a:r>
            <a:r>
              <a:rPr lang="en-US" sz="2000" dirty="0" smtClean="0">
                <a:latin typeface="Times New Roman"/>
                <a:cs typeface="Times New Roman"/>
              </a:rPr>
              <a:t>1.29%</a:t>
            </a:r>
            <a:r>
              <a:rPr lang="en-US" sz="2000" spc="20" dirty="0" smtClean="0">
                <a:latin typeface="Times New Roman"/>
                <a:cs typeface="Times New Roman"/>
              </a:rPr>
              <a:t> </a:t>
            </a:r>
            <a:r>
              <a:rPr lang="en-US" sz="2000" dirty="0" smtClean="0">
                <a:latin typeface="Times New Roman"/>
                <a:cs typeface="Times New Roman"/>
              </a:rPr>
              <a:t>CAGR</a:t>
            </a:r>
            <a:r>
              <a:rPr lang="en-US" sz="2000" spc="25" dirty="0" smtClean="0">
                <a:latin typeface="Times New Roman"/>
                <a:cs typeface="Times New Roman"/>
              </a:rPr>
              <a:t> </a:t>
            </a:r>
            <a:r>
              <a:rPr lang="en-US" sz="2000" dirty="0" smtClean="0">
                <a:latin typeface="Times New Roman"/>
                <a:cs typeface="Times New Roman"/>
              </a:rPr>
              <a:t>between</a:t>
            </a:r>
            <a:r>
              <a:rPr lang="en-US" sz="2000" spc="15" dirty="0" smtClean="0">
                <a:latin typeface="Times New Roman"/>
                <a:cs typeface="Times New Roman"/>
              </a:rPr>
              <a:t> </a:t>
            </a:r>
            <a:r>
              <a:rPr lang="en-US" sz="2000" spc="-10" dirty="0" smtClean="0">
                <a:latin typeface="Times New Roman"/>
                <a:cs typeface="Times New Roman"/>
              </a:rPr>
              <a:t>FY16-</a:t>
            </a:r>
            <a:r>
              <a:rPr lang="en-US" sz="2000" dirty="0" smtClean="0">
                <a:latin typeface="Times New Roman"/>
                <a:cs typeface="Times New Roman"/>
              </a:rPr>
              <a:t>FY20</a:t>
            </a:r>
            <a:r>
              <a:rPr lang="en-US" sz="2000" spc="20" dirty="0" smtClean="0">
                <a:latin typeface="Times New Roman"/>
                <a:cs typeface="Times New Roman"/>
              </a:rPr>
              <a:t> </a:t>
            </a:r>
            <a:r>
              <a:rPr lang="en-US" sz="2000" dirty="0" smtClean="0">
                <a:latin typeface="Times New Roman"/>
                <a:cs typeface="Times New Roman"/>
              </a:rPr>
              <a:t>with</a:t>
            </a:r>
            <a:r>
              <a:rPr lang="en-US" sz="2000" spc="25" dirty="0" smtClean="0">
                <a:latin typeface="Times New Roman"/>
                <a:cs typeface="Times New Roman"/>
              </a:rPr>
              <a:t> </a:t>
            </a:r>
            <a:r>
              <a:rPr lang="en-US" sz="2000" dirty="0" smtClean="0">
                <a:latin typeface="Times New Roman"/>
                <a:cs typeface="Times New Roman"/>
              </a:rPr>
              <a:t>21.55</a:t>
            </a:r>
            <a:r>
              <a:rPr lang="en-US" sz="2000" spc="15" dirty="0" smtClean="0">
                <a:latin typeface="Times New Roman"/>
                <a:cs typeface="Times New Roman"/>
              </a:rPr>
              <a:t> </a:t>
            </a:r>
            <a:r>
              <a:rPr lang="en-US" sz="2000" spc="-10" dirty="0" smtClean="0">
                <a:latin typeface="Times New Roman"/>
                <a:cs typeface="Times New Roman"/>
              </a:rPr>
              <a:t>million </a:t>
            </a:r>
            <a:r>
              <a:rPr lang="en-US" sz="2000" dirty="0" smtClean="0">
                <a:latin typeface="Times New Roman"/>
                <a:cs typeface="Times New Roman"/>
              </a:rPr>
              <a:t>vehicles</a:t>
            </a:r>
            <a:r>
              <a:rPr lang="en-US" sz="2000" spc="-10" dirty="0" smtClean="0">
                <a:latin typeface="Times New Roman"/>
                <a:cs typeface="Times New Roman"/>
              </a:rPr>
              <a:t> </a:t>
            </a:r>
            <a:r>
              <a:rPr lang="en-US" sz="2000" dirty="0" smtClean="0">
                <a:latin typeface="Times New Roman"/>
                <a:cs typeface="Times New Roman"/>
              </a:rPr>
              <a:t>being</a:t>
            </a:r>
            <a:r>
              <a:rPr lang="en-US" sz="2000" spc="-10" dirty="0" smtClean="0">
                <a:latin typeface="Times New Roman"/>
                <a:cs typeface="Times New Roman"/>
              </a:rPr>
              <a:t> </a:t>
            </a:r>
            <a:r>
              <a:rPr lang="en-US" sz="2000" dirty="0" smtClean="0">
                <a:latin typeface="Times New Roman"/>
                <a:cs typeface="Times New Roman"/>
              </a:rPr>
              <a:t>sold</a:t>
            </a:r>
            <a:r>
              <a:rPr lang="en-US" sz="2000" spc="-5" dirty="0" smtClean="0">
                <a:latin typeface="Times New Roman"/>
                <a:cs typeface="Times New Roman"/>
              </a:rPr>
              <a:t> </a:t>
            </a:r>
            <a:r>
              <a:rPr lang="en-US" sz="2000" dirty="0" smtClean="0">
                <a:latin typeface="Times New Roman"/>
                <a:cs typeface="Times New Roman"/>
              </a:rPr>
              <a:t>in</a:t>
            </a:r>
            <a:r>
              <a:rPr lang="en-US" sz="2000" spc="-10" dirty="0" smtClean="0">
                <a:latin typeface="Times New Roman"/>
                <a:cs typeface="Times New Roman"/>
              </a:rPr>
              <a:t> FY20.</a:t>
            </a:r>
            <a:endParaRPr lang="en-US" sz="2000" dirty="0" smtClean="0">
              <a:latin typeface="Times New Roman"/>
              <a:cs typeface="Times New Roman"/>
            </a:endParaRPr>
          </a:p>
          <a:p>
            <a:pPr marL="12700" algn="just">
              <a:lnSpc>
                <a:spcPct val="100000"/>
              </a:lnSpc>
              <a:spcBef>
                <a:spcPts val="625"/>
              </a:spcBef>
            </a:pPr>
            <a:r>
              <a:rPr lang="en-US" sz="2000" dirty="0" smtClean="0">
                <a:latin typeface="Times New Roman"/>
                <a:cs typeface="Times New Roman"/>
              </a:rPr>
              <a:t>In</a:t>
            </a:r>
            <a:r>
              <a:rPr lang="en-US" sz="2000" spc="245" dirty="0" smtClean="0">
                <a:latin typeface="Times New Roman"/>
                <a:cs typeface="Times New Roman"/>
              </a:rPr>
              <a:t> </a:t>
            </a:r>
            <a:r>
              <a:rPr lang="en-US" sz="2000" dirty="0" smtClean="0">
                <a:latin typeface="Times New Roman"/>
                <a:cs typeface="Times New Roman"/>
              </a:rPr>
              <a:t>order</a:t>
            </a:r>
            <a:r>
              <a:rPr lang="en-US" sz="2000" spc="260" dirty="0" smtClean="0">
                <a:latin typeface="Times New Roman"/>
                <a:cs typeface="Times New Roman"/>
              </a:rPr>
              <a:t> </a:t>
            </a:r>
            <a:r>
              <a:rPr lang="en-US" sz="2000" dirty="0" smtClean="0">
                <a:latin typeface="Times New Roman"/>
                <a:cs typeface="Times New Roman"/>
              </a:rPr>
              <a:t>to</a:t>
            </a:r>
            <a:r>
              <a:rPr lang="en-US" sz="2000" spc="254" dirty="0" smtClean="0">
                <a:latin typeface="Times New Roman"/>
                <a:cs typeface="Times New Roman"/>
              </a:rPr>
              <a:t> </a:t>
            </a:r>
            <a:r>
              <a:rPr lang="en-US" sz="2000" dirty="0" smtClean="0">
                <a:latin typeface="Times New Roman"/>
                <a:cs typeface="Times New Roman"/>
              </a:rPr>
              <a:t>keep</a:t>
            </a:r>
            <a:r>
              <a:rPr lang="en-US" sz="2000" spc="250" dirty="0" smtClean="0">
                <a:latin typeface="Times New Roman"/>
                <a:cs typeface="Times New Roman"/>
              </a:rPr>
              <a:t> </a:t>
            </a:r>
            <a:r>
              <a:rPr lang="en-US" sz="2000" dirty="0" smtClean="0">
                <a:latin typeface="Times New Roman"/>
                <a:cs typeface="Times New Roman"/>
              </a:rPr>
              <a:t>up</a:t>
            </a:r>
            <a:r>
              <a:rPr lang="en-US" sz="2000" spc="260" dirty="0" smtClean="0">
                <a:latin typeface="Times New Roman"/>
                <a:cs typeface="Times New Roman"/>
              </a:rPr>
              <a:t> </a:t>
            </a:r>
            <a:r>
              <a:rPr lang="en-US" sz="2000" dirty="0" smtClean="0">
                <a:latin typeface="Times New Roman"/>
                <a:cs typeface="Times New Roman"/>
              </a:rPr>
              <a:t>with</a:t>
            </a:r>
            <a:r>
              <a:rPr lang="en-US" sz="2000" spc="265" dirty="0" smtClean="0">
                <a:latin typeface="Times New Roman"/>
                <a:cs typeface="Times New Roman"/>
              </a:rPr>
              <a:t> </a:t>
            </a:r>
            <a:r>
              <a:rPr lang="en-US" sz="2000" dirty="0" smtClean="0">
                <a:latin typeface="Times New Roman"/>
                <a:cs typeface="Times New Roman"/>
              </a:rPr>
              <a:t>the</a:t>
            </a:r>
            <a:r>
              <a:rPr lang="en-US" sz="2000" spc="260" dirty="0" smtClean="0">
                <a:latin typeface="Times New Roman"/>
                <a:cs typeface="Times New Roman"/>
              </a:rPr>
              <a:t> </a:t>
            </a:r>
            <a:r>
              <a:rPr lang="en-US" sz="2000" dirty="0" smtClean="0">
                <a:latin typeface="Times New Roman"/>
                <a:cs typeface="Times New Roman"/>
              </a:rPr>
              <a:t>growing</a:t>
            </a:r>
            <a:r>
              <a:rPr lang="en-US" sz="2000" spc="265" dirty="0" smtClean="0">
                <a:latin typeface="Times New Roman"/>
                <a:cs typeface="Times New Roman"/>
              </a:rPr>
              <a:t> </a:t>
            </a:r>
            <a:r>
              <a:rPr lang="en-US" sz="2000" dirty="0" smtClean="0">
                <a:latin typeface="Times New Roman"/>
                <a:cs typeface="Times New Roman"/>
              </a:rPr>
              <a:t>demand,</a:t>
            </a:r>
            <a:r>
              <a:rPr lang="en-US" sz="2000" spc="265" dirty="0" smtClean="0">
                <a:latin typeface="Times New Roman"/>
                <a:cs typeface="Times New Roman"/>
              </a:rPr>
              <a:t> </a:t>
            </a:r>
            <a:r>
              <a:rPr lang="en-US" sz="2000" dirty="0" smtClean="0">
                <a:latin typeface="Times New Roman"/>
                <a:cs typeface="Times New Roman"/>
              </a:rPr>
              <a:t>several</a:t>
            </a:r>
            <a:r>
              <a:rPr lang="en-US" sz="2000" spc="265" dirty="0" smtClean="0">
                <a:latin typeface="Times New Roman"/>
                <a:cs typeface="Times New Roman"/>
              </a:rPr>
              <a:t> </a:t>
            </a:r>
            <a:r>
              <a:rPr lang="en-US" sz="2000" dirty="0" smtClean="0">
                <a:latin typeface="Times New Roman"/>
                <a:cs typeface="Times New Roman"/>
              </a:rPr>
              <a:t>auto</a:t>
            </a:r>
            <a:r>
              <a:rPr lang="en-US" sz="2000" spc="265" dirty="0" smtClean="0">
                <a:latin typeface="Times New Roman"/>
                <a:cs typeface="Times New Roman"/>
              </a:rPr>
              <a:t> </a:t>
            </a:r>
            <a:r>
              <a:rPr lang="en-US" sz="2000" dirty="0" smtClean="0">
                <a:latin typeface="Times New Roman"/>
                <a:cs typeface="Times New Roman"/>
              </a:rPr>
              <a:t>makers</a:t>
            </a:r>
            <a:r>
              <a:rPr lang="en-US" sz="2000" spc="260" dirty="0" smtClean="0">
                <a:latin typeface="Times New Roman"/>
                <a:cs typeface="Times New Roman"/>
              </a:rPr>
              <a:t> </a:t>
            </a:r>
            <a:r>
              <a:rPr lang="en-US" sz="2000" dirty="0" smtClean="0">
                <a:latin typeface="Times New Roman"/>
                <a:cs typeface="Times New Roman"/>
              </a:rPr>
              <a:t>have</a:t>
            </a:r>
            <a:r>
              <a:rPr lang="en-US" sz="2000" spc="260" dirty="0" smtClean="0">
                <a:latin typeface="Times New Roman"/>
                <a:cs typeface="Times New Roman"/>
              </a:rPr>
              <a:t> </a:t>
            </a:r>
            <a:r>
              <a:rPr lang="en-US" sz="2000" spc="-10" dirty="0" smtClean="0">
                <a:latin typeface="Times New Roman"/>
                <a:cs typeface="Times New Roman"/>
              </a:rPr>
              <a:t>started</a:t>
            </a:r>
            <a:endParaRPr lang="en-US" sz="2000" dirty="0" smtClean="0">
              <a:latin typeface="Times New Roman"/>
              <a:cs typeface="Times New Roman"/>
            </a:endParaRPr>
          </a:p>
          <a:p>
            <a:pPr marL="12700" marR="7620" algn="just">
              <a:lnSpc>
                <a:spcPct val="143600"/>
              </a:lnSpc>
              <a:spcBef>
                <a:spcPts val="5"/>
              </a:spcBef>
            </a:pPr>
            <a:r>
              <a:rPr lang="en-US" sz="2000" dirty="0" smtClean="0">
                <a:latin typeface="Times New Roman"/>
                <a:cs typeface="Times New Roman"/>
              </a:rPr>
              <a:t>investing</a:t>
            </a:r>
            <a:r>
              <a:rPr lang="en-US" sz="2000" spc="15" dirty="0" smtClean="0">
                <a:latin typeface="Times New Roman"/>
                <a:cs typeface="Times New Roman"/>
              </a:rPr>
              <a:t> </a:t>
            </a:r>
            <a:r>
              <a:rPr lang="en-US" sz="2000" dirty="0" smtClean="0">
                <a:latin typeface="Times New Roman"/>
                <a:cs typeface="Times New Roman"/>
              </a:rPr>
              <a:t>heavily</a:t>
            </a:r>
            <a:r>
              <a:rPr lang="en-US" sz="2000" spc="15" dirty="0" smtClean="0">
                <a:latin typeface="Times New Roman"/>
                <a:cs typeface="Times New Roman"/>
              </a:rPr>
              <a:t> </a:t>
            </a:r>
            <a:r>
              <a:rPr lang="en-US" sz="2000" dirty="0" smtClean="0">
                <a:latin typeface="Times New Roman"/>
                <a:cs typeface="Times New Roman"/>
              </a:rPr>
              <a:t>in</a:t>
            </a:r>
            <a:r>
              <a:rPr lang="en-US" sz="2000" spc="15" dirty="0" smtClean="0">
                <a:latin typeface="Times New Roman"/>
                <a:cs typeface="Times New Roman"/>
              </a:rPr>
              <a:t> </a:t>
            </a:r>
            <a:r>
              <a:rPr lang="en-US" sz="2000" dirty="0" smtClean="0">
                <a:latin typeface="Times New Roman"/>
                <a:cs typeface="Times New Roman"/>
              </a:rPr>
              <a:t>various</a:t>
            </a:r>
            <a:r>
              <a:rPr lang="en-US" sz="2000" spc="15" dirty="0" smtClean="0">
                <a:latin typeface="Times New Roman"/>
                <a:cs typeface="Times New Roman"/>
              </a:rPr>
              <a:t> </a:t>
            </a:r>
            <a:r>
              <a:rPr lang="en-US" sz="2000" dirty="0" smtClean="0">
                <a:latin typeface="Times New Roman"/>
                <a:cs typeface="Times New Roman"/>
              </a:rPr>
              <a:t>segments</a:t>
            </a:r>
            <a:r>
              <a:rPr lang="en-US" sz="2000" spc="15" dirty="0" smtClean="0">
                <a:latin typeface="Times New Roman"/>
                <a:cs typeface="Times New Roman"/>
              </a:rPr>
              <a:t> </a:t>
            </a:r>
            <a:r>
              <a:rPr lang="en-US" sz="2000" dirty="0" smtClean="0">
                <a:latin typeface="Times New Roman"/>
                <a:cs typeface="Times New Roman"/>
              </a:rPr>
              <a:t>of</a:t>
            </a:r>
            <a:r>
              <a:rPr lang="en-US" sz="2000" spc="10" dirty="0" smtClean="0">
                <a:latin typeface="Times New Roman"/>
                <a:cs typeface="Times New Roman"/>
              </a:rPr>
              <a:t> </a:t>
            </a:r>
            <a:r>
              <a:rPr lang="en-US" sz="2000" dirty="0" smtClean="0">
                <a:latin typeface="Times New Roman"/>
                <a:cs typeface="Times New Roman"/>
              </a:rPr>
              <a:t>the</a:t>
            </a:r>
            <a:r>
              <a:rPr lang="en-US" sz="2000" spc="10" dirty="0" smtClean="0">
                <a:latin typeface="Times New Roman"/>
                <a:cs typeface="Times New Roman"/>
              </a:rPr>
              <a:t> </a:t>
            </a:r>
            <a:r>
              <a:rPr lang="en-US" sz="2000" dirty="0" smtClean="0">
                <a:latin typeface="Times New Roman"/>
                <a:cs typeface="Times New Roman"/>
              </a:rPr>
              <a:t>industry</a:t>
            </a:r>
            <a:r>
              <a:rPr lang="en-US" sz="2000" spc="15" dirty="0" smtClean="0">
                <a:latin typeface="Times New Roman"/>
                <a:cs typeface="Times New Roman"/>
              </a:rPr>
              <a:t> </a:t>
            </a:r>
            <a:r>
              <a:rPr lang="en-US" sz="2000" dirty="0" smtClean="0">
                <a:latin typeface="Times New Roman"/>
                <a:cs typeface="Times New Roman"/>
              </a:rPr>
              <a:t>during</a:t>
            </a:r>
            <a:r>
              <a:rPr lang="en-US" sz="2000" spc="15" dirty="0" smtClean="0">
                <a:latin typeface="Times New Roman"/>
                <a:cs typeface="Times New Roman"/>
              </a:rPr>
              <a:t> </a:t>
            </a:r>
            <a:r>
              <a:rPr lang="en-US" sz="2000" dirty="0" smtClean="0">
                <a:latin typeface="Times New Roman"/>
                <a:cs typeface="Times New Roman"/>
              </a:rPr>
              <a:t>the</a:t>
            </a:r>
            <a:r>
              <a:rPr lang="en-US" sz="2000" spc="10" dirty="0" smtClean="0">
                <a:latin typeface="Times New Roman"/>
                <a:cs typeface="Times New Roman"/>
              </a:rPr>
              <a:t> </a:t>
            </a:r>
            <a:r>
              <a:rPr lang="en-US" sz="2000" dirty="0" smtClean="0">
                <a:latin typeface="Times New Roman"/>
                <a:cs typeface="Times New Roman"/>
              </a:rPr>
              <a:t>last</a:t>
            </a:r>
            <a:r>
              <a:rPr lang="en-US" sz="2000" spc="15" dirty="0" smtClean="0">
                <a:latin typeface="Times New Roman"/>
                <a:cs typeface="Times New Roman"/>
              </a:rPr>
              <a:t> </a:t>
            </a:r>
            <a:r>
              <a:rPr lang="en-US" sz="2000" dirty="0" smtClean="0">
                <a:latin typeface="Times New Roman"/>
                <a:cs typeface="Times New Roman"/>
              </a:rPr>
              <a:t>few</a:t>
            </a:r>
            <a:r>
              <a:rPr lang="en-US" sz="2000" spc="20" dirty="0" smtClean="0">
                <a:latin typeface="Times New Roman"/>
                <a:cs typeface="Times New Roman"/>
              </a:rPr>
              <a:t> </a:t>
            </a:r>
            <a:r>
              <a:rPr lang="en-US" sz="2000" dirty="0" smtClean="0">
                <a:latin typeface="Times New Roman"/>
                <a:cs typeface="Times New Roman"/>
              </a:rPr>
              <a:t>months.</a:t>
            </a:r>
            <a:r>
              <a:rPr lang="en-US" sz="2000" spc="20" dirty="0" smtClean="0">
                <a:latin typeface="Times New Roman"/>
                <a:cs typeface="Times New Roman"/>
              </a:rPr>
              <a:t> </a:t>
            </a:r>
            <a:r>
              <a:rPr lang="en-US" sz="2000" spc="-25" dirty="0" smtClean="0">
                <a:latin typeface="Times New Roman"/>
                <a:cs typeface="Times New Roman"/>
              </a:rPr>
              <a:t>The </a:t>
            </a:r>
            <a:r>
              <a:rPr lang="en-US" sz="2000" dirty="0" smtClean="0">
                <a:latin typeface="Times New Roman"/>
                <a:cs typeface="Times New Roman"/>
              </a:rPr>
              <a:t>industry</a:t>
            </a:r>
            <a:r>
              <a:rPr lang="en-US" sz="2000" spc="300" dirty="0" smtClean="0">
                <a:latin typeface="Times New Roman"/>
                <a:cs typeface="Times New Roman"/>
              </a:rPr>
              <a:t> </a:t>
            </a:r>
            <a:r>
              <a:rPr lang="en-US" sz="2000" dirty="0" smtClean="0">
                <a:latin typeface="Times New Roman"/>
                <a:cs typeface="Times New Roman"/>
              </a:rPr>
              <a:t>has</a:t>
            </a:r>
            <a:r>
              <a:rPr lang="en-US" sz="2000" spc="305" dirty="0" smtClean="0">
                <a:latin typeface="Times New Roman"/>
                <a:cs typeface="Times New Roman"/>
              </a:rPr>
              <a:t> </a:t>
            </a:r>
            <a:r>
              <a:rPr lang="en-US" sz="2000" dirty="0" smtClean="0">
                <a:latin typeface="Times New Roman"/>
                <a:cs typeface="Times New Roman"/>
              </a:rPr>
              <a:t>attracted</a:t>
            </a:r>
            <a:r>
              <a:rPr lang="en-US" sz="2000" spc="300" dirty="0" smtClean="0">
                <a:latin typeface="Times New Roman"/>
                <a:cs typeface="Times New Roman"/>
              </a:rPr>
              <a:t> </a:t>
            </a:r>
            <a:r>
              <a:rPr lang="en-US" sz="2000" dirty="0" smtClean="0">
                <a:latin typeface="Times New Roman"/>
                <a:cs typeface="Times New Roman"/>
              </a:rPr>
              <a:t>Foreign</a:t>
            </a:r>
            <a:r>
              <a:rPr lang="en-US" sz="2000" spc="295" dirty="0" smtClean="0">
                <a:latin typeface="Times New Roman"/>
                <a:cs typeface="Times New Roman"/>
              </a:rPr>
              <a:t> </a:t>
            </a:r>
            <a:r>
              <a:rPr lang="en-US" sz="2000" dirty="0" smtClean="0">
                <a:latin typeface="Times New Roman"/>
                <a:cs typeface="Times New Roman"/>
              </a:rPr>
              <a:t>Direct</a:t>
            </a:r>
            <a:r>
              <a:rPr lang="en-US" sz="2000" spc="310" dirty="0" smtClean="0">
                <a:latin typeface="Times New Roman"/>
                <a:cs typeface="Times New Roman"/>
              </a:rPr>
              <a:t> </a:t>
            </a:r>
            <a:r>
              <a:rPr lang="en-US" sz="2000" dirty="0" smtClean="0">
                <a:latin typeface="Times New Roman"/>
                <a:cs typeface="Times New Roman"/>
              </a:rPr>
              <a:t>Investment</a:t>
            </a:r>
            <a:r>
              <a:rPr lang="en-US" sz="2000" spc="305" dirty="0" smtClean="0">
                <a:latin typeface="Times New Roman"/>
                <a:cs typeface="Times New Roman"/>
              </a:rPr>
              <a:t> </a:t>
            </a:r>
            <a:r>
              <a:rPr lang="en-US" sz="2000" dirty="0" smtClean="0">
                <a:latin typeface="Times New Roman"/>
                <a:cs typeface="Times New Roman"/>
              </a:rPr>
              <a:t>(FDI)</a:t>
            </a:r>
            <a:r>
              <a:rPr lang="en-US" sz="2000" spc="290" dirty="0" smtClean="0">
                <a:latin typeface="Times New Roman"/>
                <a:cs typeface="Times New Roman"/>
              </a:rPr>
              <a:t> </a:t>
            </a:r>
            <a:r>
              <a:rPr lang="en-US" sz="2000" dirty="0" smtClean="0">
                <a:latin typeface="Times New Roman"/>
                <a:cs typeface="Times New Roman"/>
              </a:rPr>
              <a:t>worth</a:t>
            </a:r>
            <a:r>
              <a:rPr lang="en-US" sz="2000" spc="295" dirty="0" smtClean="0">
                <a:latin typeface="Times New Roman"/>
                <a:cs typeface="Times New Roman"/>
              </a:rPr>
              <a:t> </a:t>
            </a:r>
            <a:r>
              <a:rPr lang="en-US" sz="2000" dirty="0" smtClean="0">
                <a:latin typeface="Times New Roman"/>
                <a:cs typeface="Times New Roman"/>
              </a:rPr>
              <a:t>US$</a:t>
            </a:r>
            <a:r>
              <a:rPr lang="en-US" sz="2000" spc="305" dirty="0" smtClean="0">
                <a:latin typeface="Times New Roman"/>
                <a:cs typeface="Times New Roman"/>
              </a:rPr>
              <a:t> </a:t>
            </a:r>
            <a:r>
              <a:rPr lang="en-US" sz="2000" dirty="0" smtClean="0">
                <a:latin typeface="Times New Roman"/>
                <a:cs typeface="Times New Roman"/>
              </a:rPr>
              <a:t>24.53</a:t>
            </a:r>
            <a:r>
              <a:rPr lang="en-US" sz="2000" spc="305" dirty="0" smtClean="0">
                <a:latin typeface="Times New Roman"/>
                <a:cs typeface="Times New Roman"/>
              </a:rPr>
              <a:t> </a:t>
            </a:r>
            <a:r>
              <a:rPr lang="en-US" sz="2000" spc="-10" dirty="0" smtClean="0">
                <a:latin typeface="Times New Roman"/>
                <a:cs typeface="Times New Roman"/>
              </a:rPr>
              <a:t>billion </a:t>
            </a:r>
            <a:r>
              <a:rPr lang="en-US" sz="2000" dirty="0" smtClean="0">
                <a:latin typeface="Times New Roman"/>
                <a:cs typeface="Times New Roman"/>
              </a:rPr>
              <a:t>between</a:t>
            </a:r>
            <a:r>
              <a:rPr lang="en-US" sz="2000" spc="40" dirty="0" smtClean="0">
                <a:latin typeface="Times New Roman"/>
                <a:cs typeface="Times New Roman"/>
              </a:rPr>
              <a:t> </a:t>
            </a:r>
            <a:r>
              <a:rPr lang="en-US" sz="2000" dirty="0" smtClean="0">
                <a:latin typeface="Times New Roman"/>
                <a:cs typeface="Times New Roman"/>
              </a:rPr>
              <a:t>April</a:t>
            </a:r>
            <a:r>
              <a:rPr lang="en-US" sz="2000" spc="50" dirty="0" smtClean="0">
                <a:latin typeface="Times New Roman"/>
                <a:cs typeface="Times New Roman"/>
              </a:rPr>
              <a:t> </a:t>
            </a:r>
            <a:r>
              <a:rPr lang="en-US" sz="2000" dirty="0" smtClean="0">
                <a:latin typeface="Times New Roman"/>
                <a:cs typeface="Times New Roman"/>
              </a:rPr>
              <a:t>2000</a:t>
            </a:r>
            <a:r>
              <a:rPr lang="en-US" sz="2000" spc="45" dirty="0" smtClean="0">
                <a:latin typeface="Times New Roman"/>
                <a:cs typeface="Times New Roman"/>
              </a:rPr>
              <a:t> </a:t>
            </a:r>
            <a:r>
              <a:rPr lang="en-US" sz="2000" dirty="0" smtClean="0">
                <a:latin typeface="Times New Roman"/>
                <a:cs typeface="Times New Roman"/>
              </a:rPr>
              <a:t>and</a:t>
            </a:r>
            <a:r>
              <a:rPr lang="en-US" sz="2000" spc="60" dirty="0" smtClean="0">
                <a:latin typeface="Times New Roman"/>
                <a:cs typeface="Times New Roman"/>
              </a:rPr>
              <a:t> </a:t>
            </a:r>
            <a:r>
              <a:rPr lang="en-US" sz="2000" dirty="0" smtClean="0">
                <a:latin typeface="Times New Roman"/>
                <a:cs typeface="Times New Roman"/>
              </a:rPr>
              <a:t>June</a:t>
            </a:r>
            <a:r>
              <a:rPr lang="en-US" sz="2000" spc="45" dirty="0" smtClean="0">
                <a:latin typeface="Times New Roman"/>
                <a:cs typeface="Times New Roman"/>
              </a:rPr>
              <a:t> </a:t>
            </a:r>
            <a:r>
              <a:rPr lang="en-US" sz="2000" dirty="0" smtClean="0">
                <a:latin typeface="Times New Roman"/>
                <a:cs typeface="Times New Roman"/>
              </a:rPr>
              <a:t>2020,</a:t>
            </a:r>
            <a:r>
              <a:rPr lang="en-US" sz="2000" spc="45" dirty="0" smtClean="0">
                <a:latin typeface="Times New Roman"/>
                <a:cs typeface="Times New Roman"/>
              </a:rPr>
              <a:t> </a:t>
            </a:r>
            <a:r>
              <a:rPr lang="en-US" sz="2000" dirty="0" smtClean="0">
                <a:latin typeface="Times New Roman"/>
                <a:cs typeface="Times New Roman"/>
              </a:rPr>
              <a:t>according</a:t>
            </a:r>
            <a:r>
              <a:rPr lang="en-US" sz="2000" spc="45" dirty="0" smtClean="0">
                <a:latin typeface="Times New Roman"/>
                <a:cs typeface="Times New Roman"/>
              </a:rPr>
              <a:t> </a:t>
            </a:r>
            <a:r>
              <a:rPr lang="en-US" sz="2000" dirty="0" smtClean="0">
                <a:latin typeface="Times New Roman"/>
                <a:cs typeface="Times New Roman"/>
              </a:rPr>
              <a:t>to</a:t>
            </a:r>
            <a:r>
              <a:rPr lang="en-US" sz="2000" spc="50" dirty="0" smtClean="0">
                <a:latin typeface="Times New Roman"/>
                <a:cs typeface="Times New Roman"/>
              </a:rPr>
              <a:t> </a:t>
            </a:r>
            <a:r>
              <a:rPr lang="en-US" sz="2000" dirty="0" smtClean="0">
                <a:latin typeface="Times New Roman"/>
                <a:cs typeface="Times New Roman"/>
              </a:rPr>
              <a:t>the</a:t>
            </a:r>
            <a:r>
              <a:rPr lang="en-US" sz="2000" spc="45" dirty="0" smtClean="0">
                <a:latin typeface="Times New Roman"/>
                <a:cs typeface="Times New Roman"/>
              </a:rPr>
              <a:t> </a:t>
            </a:r>
            <a:r>
              <a:rPr lang="en-US" sz="2000" dirty="0" smtClean="0">
                <a:latin typeface="Times New Roman"/>
                <a:cs typeface="Times New Roman"/>
              </a:rPr>
              <a:t>data</a:t>
            </a:r>
            <a:r>
              <a:rPr lang="en-US" sz="2000" spc="45" dirty="0" smtClean="0">
                <a:latin typeface="Times New Roman"/>
                <a:cs typeface="Times New Roman"/>
              </a:rPr>
              <a:t> </a:t>
            </a:r>
            <a:r>
              <a:rPr lang="en-US" sz="2000" dirty="0" smtClean="0">
                <a:latin typeface="Times New Roman"/>
                <a:cs typeface="Times New Roman"/>
              </a:rPr>
              <a:t>released</a:t>
            </a:r>
            <a:r>
              <a:rPr lang="en-US" sz="2000" spc="45" dirty="0" smtClean="0">
                <a:latin typeface="Times New Roman"/>
                <a:cs typeface="Times New Roman"/>
              </a:rPr>
              <a:t> </a:t>
            </a:r>
            <a:r>
              <a:rPr lang="en-US" sz="2000" dirty="0" smtClean="0">
                <a:latin typeface="Times New Roman"/>
                <a:cs typeface="Times New Roman"/>
              </a:rPr>
              <a:t>by</a:t>
            </a:r>
            <a:r>
              <a:rPr lang="en-US" sz="2000" spc="45" dirty="0" smtClean="0">
                <a:latin typeface="Times New Roman"/>
                <a:cs typeface="Times New Roman"/>
              </a:rPr>
              <a:t> </a:t>
            </a:r>
            <a:r>
              <a:rPr lang="en-US" sz="2000" dirty="0" smtClean="0">
                <a:latin typeface="Times New Roman"/>
                <a:cs typeface="Times New Roman"/>
              </a:rPr>
              <a:t>Department</a:t>
            </a:r>
            <a:r>
              <a:rPr lang="en-US" sz="2000" spc="50" dirty="0" smtClean="0">
                <a:latin typeface="Times New Roman"/>
                <a:cs typeface="Times New Roman"/>
              </a:rPr>
              <a:t> </a:t>
            </a:r>
            <a:r>
              <a:rPr lang="en-US" sz="2000" spc="-25" dirty="0" smtClean="0">
                <a:latin typeface="Times New Roman"/>
                <a:cs typeface="Times New Roman"/>
              </a:rPr>
              <a:t>for </a:t>
            </a:r>
            <a:r>
              <a:rPr lang="en-US" sz="2000" dirty="0" smtClean="0">
                <a:latin typeface="Times New Roman"/>
                <a:cs typeface="Times New Roman"/>
              </a:rPr>
              <a:t>Promotion</a:t>
            </a:r>
            <a:r>
              <a:rPr lang="en-US" sz="2000" spc="-15" dirty="0" smtClean="0">
                <a:latin typeface="Times New Roman"/>
                <a:cs typeface="Times New Roman"/>
              </a:rPr>
              <a:t> </a:t>
            </a:r>
            <a:r>
              <a:rPr lang="en-US" sz="2000" dirty="0" smtClean="0">
                <a:latin typeface="Times New Roman"/>
                <a:cs typeface="Times New Roman"/>
              </a:rPr>
              <a:t>of</a:t>
            </a:r>
            <a:r>
              <a:rPr lang="en-US" sz="2000" spc="-15" dirty="0" smtClean="0">
                <a:latin typeface="Times New Roman"/>
                <a:cs typeface="Times New Roman"/>
              </a:rPr>
              <a:t> </a:t>
            </a:r>
            <a:r>
              <a:rPr lang="en-US" sz="2000" dirty="0" smtClean="0">
                <a:latin typeface="Times New Roman"/>
                <a:cs typeface="Times New Roman"/>
              </a:rPr>
              <a:t>Industry</a:t>
            </a:r>
            <a:r>
              <a:rPr lang="en-US" sz="2000" spc="-10" dirty="0" smtClean="0">
                <a:latin typeface="Times New Roman"/>
                <a:cs typeface="Times New Roman"/>
              </a:rPr>
              <a:t> </a:t>
            </a:r>
            <a:r>
              <a:rPr lang="en-US" sz="2000" dirty="0" smtClean="0">
                <a:latin typeface="Times New Roman"/>
                <a:cs typeface="Times New Roman"/>
              </a:rPr>
              <a:t>and</a:t>
            </a:r>
            <a:r>
              <a:rPr lang="en-US" sz="2000" spc="-10" dirty="0" smtClean="0">
                <a:latin typeface="Times New Roman"/>
                <a:cs typeface="Times New Roman"/>
              </a:rPr>
              <a:t> </a:t>
            </a:r>
            <a:r>
              <a:rPr lang="en-US" sz="2000" dirty="0" smtClean="0">
                <a:latin typeface="Times New Roman"/>
                <a:cs typeface="Times New Roman"/>
              </a:rPr>
              <a:t>Internal</a:t>
            </a:r>
            <a:r>
              <a:rPr lang="en-US" sz="2000" spc="-10" dirty="0" smtClean="0">
                <a:latin typeface="Times New Roman"/>
                <a:cs typeface="Times New Roman"/>
              </a:rPr>
              <a:t> Trade.</a:t>
            </a:r>
            <a:endParaRPr lang="en-US" sz="2000" dirty="0" smtClean="0">
              <a:latin typeface="Times New Roman"/>
              <a:cs typeface="Times New Roman"/>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marL="12700" algn="just">
              <a:lnSpc>
                <a:spcPct val="100000"/>
              </a:lnSpc>
              <a:spcBef>
                <a:spcPts val="100"/>
              </a:spcBef>
            </a:pPr>
            <a:r>
              <a:rPr lang="en-US" sz="2800" b="1" dirty="0" smtClean="0">
                <a:latin typeface="Times New Roman"/>
                <a:cs typeface="Times New Roman"/>
              </a:rPr>
              <a:t>2.1</a:t>
            </a:r>
            <a:r>
              <a:rPr lang="en-US" sz="2800" b="1" spc="260" dirty="0" smtClean="0">
                <a:latin typeface="Times New Roman"/>
                <a:cs typeface="Times New Roman"/>
              </a:rPr>
              <a:t>   </a:t>
            </a:r>
            <a:r>
              <a:rPr lang="en-US" sz="2800" b="1" spc="-10" dirty="0" smtClean="0">
                <a:latin typeface="Times New Roman"/>
                <a:cs typeface="Times New Roman"/>
              </a:rPr>
              <a:t>Introduction:</a:t>
            </a:r>
            <a:endParaRPr lang="en-US" sz="2800" dirty="0" smtClean="0">
              <a:latin typeface="Times New Roman"/>
              <a:cs typeface="Times New Roman"/>
            </a:endParaRPr>
          </a:p>
          <a:p>
            <a:pPr marL="12700" marR="5080" algn="just">
              <a:lnSpc>
                <a:spcPct val="143800"/>
              </a:lnSpc>
              <a:spcBef>
                <a:spcPts val="710"/>
              </a:spcBef>
            </a:pPr>
            <a:r>
              <a:rPr lang="en-US" dirty="0" smtClean="0">
                <a:latin typeface="Times New Roman"/>
                <a:cs typeface="Times New Roman"/>
              </a:rPr>
              <a:t>Tata</a:t>
            </a:r>
            <a:r>
              <a:rPr lang="en-US" spc="70" dirty="0" smtClean="0">
                <a:latin typeface="Times New Roman"/>
                <a:cs typeface="Times New Roman"/>
              </a:rPr>
              <a:t> </a:t>
            </a:r>
            <a:r>
              <a:rPr lang="en-US" dirty="0" smtClean="0">
                <a:latin typeface="Times New Roman"/>
                <a:cs typeface="Times New Roman"/>
              </a:rPr>
              <a:t>Motors</a:t>
            </a:r>
            <a:r>
              <a:rPr lang="en-US" spc="75" dirty="0" smtClean="0">
                <a:latin typeface="Times New Roman"/>
                <a:cs typeface="Times New Roman"/>
              </a:rPr>
              <a:t> </a:t>
            </a:r>
            <a:r>
              <a:rPr lang="en-US" dirty="0" smtClean="0">
                <a:latin typeface="Times New Roman"/>
                <a:cs typeface="Times New Roman"/>
              </a:rPr>
              <a:t>Group</a:t>
            </a:r>
            <a:r>
              <a:rPr lang="en-US" spc="75" dirty="0" smtClean="0">
                <a:latin typeface="Times New Roman"/>
                <a:cs typeface="Times New Roman"/>
              </a:rPr>
              <a:t> </a:t>
            </a:r>
            <a:r>
              <a:rPr lang="en-US" dirty="0" smtClean="0">
                <a:latin typeface="Times New Roman"/>
                <a:cs typeface="Times New Roman"/>
              </a:rPr>
              <a:t>(Tata</a:t>
            </a:r>
            <a:r>
              <a:rPr lang="en-US" spc="65" dirty="0" smtClean="0">
                <a:latin typeface="Times New Roman"/>
                <a:cs typeface="Times New Roman"/>
              </a:rPr>
              <a:t> </a:t>
            </a:r>
            <a:r>
              <a:rPr lang="en-US" dirty="0" smtClean="0">
                <a:latin typeface="Times New Roman"/>
                <a:cs typeface="Times New Roman"/>
              </a:rPr>
              <a:t>Motors)</a:t>
            </a:r>
            <a:r>
              <a:rPr lang="en-US" spc="70" dirty="0" smtClean="0">
                <a:latin typeface="Times New Roman"/>
                <a:cs typeface="Times New Roman"/>
              </a:rPr>
              <a:t> </a:t>
            </a:r>
            <a:r>
              <a:rPr lang="en-US" dirty="0" smtClean="0">
                <a:latin typeface="Times New Roman"/>
                <a:cs typeface="Times New Roman"/>
              </a:rPr>
              <a:t>is</a:t>
            </a:r>
            <a:r>
              <a:rPr lang="en-US" spc="80" dirty="0" smtClean="0">
                <a:latin typeface="Times New Roman"/>
                <a:cs typeface="Times New Roman"/>
              </a:rPr>
              <a:t> </a:t>
            </a:r>
            <a:r>
              <a:rPr lang="en-US" dirty="0" smtClean="0">
                <a:latin typeface="Times New Roman"/>
                <a:cs typeface="Times New Roman"/>
              </a:rPr>
              <a:t>a</a:t>
            </a:r>
            <a:r>
              <a:rPr lang="en-US" spc="70" dirty="0" smtClean="0">
                <a:latin typeface="Times New Roman"/>
                <a:cs typeface="Times New Roman"/>
              </a:rPr>
              <a:t> </a:t>
            </a:r>
            <a:r>
              <a:rPr lang="en-US" dirty="0" smtClean="0">
                <a:latin typeface="Times New Roman"/>
                <a:cs typeface="Times New Roman"/>
              </a:rPr>
              <a:t>$35</a:t>
            </a:r>
            <a:r>
              <a:rPr lang="en-US" spc="70" dirty="0" smtClean="0">
                <a:latin typeface="Times New Roman"/>
                <a:cs typeface="Times New Roman"/>
              </a:rPr>
              <a:t> </a:t>
            </a:r>
            <a:r>
              <a:rPr lang="en-US" dirty="0" smtClean="0">
                <a:latin typeface="Times New Roman"/>
                <a:cs typeface="Times New Roman"/>
              </a:rPr>
              <a:t>billion</a:t>
            </a:r>
            <a:r>
              <a:rPr lang="en-US" spc="75" dirty="0" smtClean="0">
                <a:latin typeface="Times New Roman"/>
                <a:cs typeface="Times New Roman"/>
              </a:rPr>
              <a:t> </a:t>
            </a:r>
            <a:r>
              <a:rPr lang="en-US" dirty="0" err="1" smtClean="0">
                <a:latin typeface="Times New Roman"/>
                <a:cs typeface="Times New Roman"/>
              </a:rPr>
              <a:t>organisation</a:t>
            </a:r>
            <a:r>
              <a:rPr lang="en-US" dirty="0" smtClean="0">
                <a:latin typeface="Times New Roman"/>
                <a:cs typeface="Times New Roman"/>
              </a:rPr>
              <a:t>.</a:t>
            </a:r>
            <a:r>
              <a:rPr lang="en-US" spc="90" dirty="0" smtClean="0">
                <a:latin typeface="Times New Roman"/>
                <a:cs typeface="Times New Roman"/>
              </a:rPr>
              <a:t> </a:t>
            </a:r>
            <a:r>
              <a:rPr lang="en-US" dirty="0" smtClean="0">
                <a:latin typeface="Times New Roman"/>
                <a:cs typeface="Times New Roman"/>
              </a:rPr>
              <a:t>It</a:t>
            </a:r>
            <a:r>
              <a:rPr lang="en-US" spc="75" dirty="0" smtClean="0">
                <a:latin typeface="Times New Roman"/>
                <a:cs typeface="Times New Roman"/>
              </a:rPr>
              <a:t> </a:t>
            </a:r>
            <a:r>
              <a:rPr lang="en-US" dirty="0" smtClean="0">
                <a:latin typeface="Times New Roman"/>
                <a:cs typeface="Times New Roman"/>
              </a:rPr>
              <a:t>is</a:t>
            </a:r>
            <a:r>
              <a:rPr lang="en-US" spc="80" dirty="0" smtClean="0">
                <a:latin typeface="Times New Roman"/>
                <a:cs typeface="Times New Roman"/>
              </a:rPr>
              <a:t> </a:t>
            </a:r>
            <a:r>
              <a:rPr lang="en-US" dirty="0" smtClean="0">
                <a:latin typeface="Times New Roman"/>
                <a:cs typeface="Times New Roman"/>
              </a:rPr>
              <a:t>a</a:t>
            </a:r>
            <a:r>
              <a:rPr lang="en-US" spc="70" dirty="0" smtClean="0">
                <a:latin typeface="Times New Roman"/>
                <a:cs typeface="Times New Roman"/>
              </a:rPr>
              <a:t> </a:t>
            </a:r>
            <a:r>
              <a:rPr lang="en-US" dirty="0" smtClean="0">
                <a:latin typeface="Times New Roman"/>
                <a:cs typeface="Times New Roman"/>
              </a:rPr>
              <a:t>leading</a:t>
            </a:r>
            <a:r>
              <a:rPr lang="en-US" spc="80" dirty="0" smtClean="0">
                <a:latin typeface="Times New Roman"/>
                <a:cs typeface="Times New Roman"/>
              </a:rPr>
              <a:t> </a:t>
            </a:r>
            <a:r>
              <a:rPr lang="en-US" spc="-10" dirty="0" smtClean="0">
                <a:latin typeface="Times New Roman"/>
                <a:cs typeface="Times New Roman"/>
              </a:rPr>
              <a:t>global </a:t>
            </a:r>
            <a:r>
              <a:rPr lang="en-US" dirty="0" smtClean="0">
                <a:latin typeface="Times New Roman"/>
                <a:cs typeface="Times New Roman"/>
              </a:rPr>
              <a:t>automobile</a:t>
            </a:r>
            <a:r>
              <a:rPr lang="en-US" spc="40" dirty="0" smtClean="0">
                <a:latin typeface="Times New Roman"/>
                <a:cs typeface="Times New Roman"/>
              </a:rPr>
              <a:t> </a:t>
            </a:r>
            <a:r>
              <a:rPr lang="en-US" dirty="0" smtClean="0">
                <a:latin typeface="Times New Roman"/>
                <a:cs typeface="Times New Roman"/>
              </a:rPr>
              <a:t>manufacturing</a:t>
            </a:r>
            <a:r>
              <a:rPr lang="en-US" spc="45" dirty="0" smtClean="0">
                <a:latin typeface="Times New Roman"/>
                <a:cs typeface="Times New Roman"/>
              </a:rPr>
              <a:t> </a:t>
            </a:r>
            <a:r>
              <a:rPr lang="en-US" dirty="0" smtClean="0">
                <a:latin typeface="Times New Roman"/>
                <a:cs typeface="Times New Roman"/>
              </a:rPr>
              <a:t>company.</a:t>
            </a:r>
            <a:r>
              <a:rPr lang="en-US" spc="55" dirty="0" smtClean="0">
                <a:latin typeface="Times New Roman"/>
                <a:cs typeface="Times New Roman"/>
              </a:rPr>
              <a:t> </a:t>
            </a:r>
            <a:r>
              <a:rPr lang="en-US" dirty="0" smtClean="0">
                <a:latin typeface="Times New Roman"/>
                <a:cs typeface="Times New Roman"/>
              </a:rPr>
              <a:t>Its</a:t>
            </a:r>
            <a:r>
              <a:rPr lang="en-US" spc="55" dirty="0" smtClean="0">
                <a:latin typeface="Times New Roman"/>
                <a:cs typeface="Times New Roman"/>
              </a:rPr>
              <a:t> </a:t>
            </a:r>
            <a:r>
              <a:rPr lang="en-US" dirty="0" smtClean="0">
                <a:latin typeface="Times New Roman"/>
                <a:cs typeface="Times New Roman"/>
              </a:rPr>
              <a:t>diverse</a:t>
            </a:r>
            <a:r>
              <a:rPr lang="en-US" spc="45" dirty="0" smtClean="0">
                <a:latin typeface="Times New Roman"/>
                <a:cs typeface="Times New Roman"/>
              </a:rPr>
              <a:t> </a:t>
            </a:r>
            <a:r>
              <a:rPr lang="en-US" dirty="0" smtClean="0">
                <a:latin typeface="Times New Roman"/>
                <a:cs typeface="Times New Roman"/>
              </a:rPr>
              <a:t>portfolio</a:t>
            </a:r>
            <a:r>
              <a:rPr lang="en-US" spc="45" dirty="0" smtClean="0">
                <a:latin typeface="Times New Roman"/>
                <a:cs typeface="Times New Roman"/>
              </a:rPr>
              <a:t> </a:t>
            </a:r>
            <a:r>
              <a:rPr lang="en-US" dirty="0" smtClean="0">
                <a:latin typeface="Times New Roman"/>
                <a:cs typeface="Times New Roman"/>
              </a:rPr>
              <a:t>includes</a:t>
            </a:r>
            <a:r>
              <a:rPr lang="en-US" spc="50" dirty="0" smtClean="0">
                <a:latin typeface="Times New Roman"/>
                <a:cs typeface="Times New Roman"/>
              </a:rPr>
              <a:t> </a:t>
            </a:r>
            <a:r>
              <a:rPr lang="en-US" dirty="0" smtClean="0">
                <a:latin typeface="Times New Roman"/>
                <a:cs typeface="Times New Roman"/>
              </a:rPr>
              <a:t>an</a:t>
            </a:r>
            <a:r>
              <a:rPr lang="en-US" spc="50" dirty="0" smtClean="0">
                <a:latin typeface="Times New Roman"/>
                <a:cs typeface="Times New Roman"/>
              </a:rPr>
              <a:t> </a:t>
            </a:r>
            <a:r>
              <a:rPr lang="en-US" dirty="0" smtClean="0">
                <a:latin typeface="Times New Roman"/>
                <a:cs typeface="Times New Roman"/>
              </a:rPr>
              <a:t>extensive</a:t>
            </a:r>
            <a:r>
              <a:rPr lang="en-US" spc="45" dirty="0" smtClean="0">
                <a:latin typeface="Times New Roman"/>
                <a:cs typeface="Times New Roman"/>
              </a:rPr>
              <a:t> </a:t>
            </a:r>
            <a:r>
              <a:rPr lang="en-US" spc="-10" dirty="0" smtClean="0">
                <a:latin typeface="Times New Roman"/>
                <a:cs typeface="Times New Roman"/>
              </a:rPr>
              <a:t>range </a:t>
            </a:r>
            <a:r>
              <a:rPr lang="en-US" dirty="0" smtClean="0">
                <a:latin typeface="Times New Roman"/>
                <a:cs typeface="Times New Roman"/>
              </a:rPr>
              <a:t>of</a:t>
            </a:r>
            <a:r>
              <a:rPr lang="en-US" spc="40" dirty="0" smtClean="0">
                <a:latin typeface="Times New Roman"/>
                <a:cs typeface="Times New Roman"/>
              </a:rPr>
              <a:t> </a:t>
            </a:r>
            <a:r>
              <a:rPr lang="en-US" dirty="0" smtClean="0">
                <a:latin typeface="Times New Roman"/>
                <a:cs typeface="Times New Roman"/>
              </a:rPr>
              <a:t>cars,</a:t>
            </a:r>
            <a:r>
              <a:rPr lang="en-US" spc="45" dirty="0" smtClean="0">
                <a:latin typeface="Times New Roman"/>
                <a:cs typeface="Times New Roman"/>
              </a:rPr>
              <a:t> </a:t>
            </a:r>
            <a:r>
              <a:rPr lang="en-US" dirty="0" smtClean="0">
                <a:latin typeface="Times New Roman"/>
                <a:cs typeface="Times New Roman"/>
              </a:rPr>
              <a:t>sports</a:t>
            </a:r>
            <a:r>
              <a:rPr lang="en-US" spc="45" dirty="0" smtClean="0">
                <a:latin typeface="Times New Roman"/>
                <a:cs typeface="Times New Roman"/>
              </a:rPr>
              <a:t> </a:t>
            </a:r>
            <a:r>
              <a:rPr lang="en-US" dirty="0" smtClean="0">
                <a:latin typeface="Times New Roman"/>
                <a:cs typeface="Times New Roman"/>
              </a:rPr>
              <a:t>utility</a:t>
            </a:r>
            <a:r>
              <a:rPr lang="en-US" spc="35" dirty="0" smtClean="0">
                <a:latin typeface="Times New Roman"/>
                <a:cs typeface="Times New Roman"/>
              </a:rPr>
              <a:t> </a:t>
            </a:r>
            <a:r>
              <a:rPr lang="en-US" dirty="0" smtClean="0">
                <a:latin typeface="Times New Roman"/>
                <a:cs typeface="Times New Roman"/>
              </a:rPr>
              <a:t>vehicles,</a:t>
            </a:r>
            <a:r>
              <a:rPr lang="en-US" spc="45" dirty="0" smtClean="0">
                <a:latin typeface="Times New Roman"/>
                <a:cs typeface="Times New Roman"/>
              </a:rPr>
              <a:t> </a:t>
            </a:r>
            <a:r>
              <a:rPr lang="en-US" dirty="0" smtClean="0">
                <a:latin typeface="Times New Roman"/>
                <a:cs typeface="Times New Roman"/>
              </a:rPr>
              <a:t>trucks,</a:t>
            </a:r>
            <a:r>
              <a:rPr lang="en-US" spc="50" dirty="0" smtClean="0">
                <a:latin typeface="Times New Roman"/>
                <a:cs typeface="Times New Roman"/>
              </a:rPr>
              <a:t> </a:t>
            </a:r>
            <a:r>
              <a:rPr lang="en-US" dirty="0" smtClean="0">
                <a:latin typeface="Times New Roman"/>
                <a:cs typeface="Times New Roman"/>
              </a:rPr>
              <a:t>buses</a:t>
            </a:r>
            <a:r>
              <a:rPr lang="en-US" spc="45" dirty="0" smtClean="0">
                <a:latin typeface="Times New Roman"/>
                <a:cs typeface="Times New Roman"/>
              </a:rPr>
              <a:t> </a:t>
            </a:r>
            <a:r>
              <a:rPr lang="en-US" dirty="0" smtClean="0">
                <a:latin typeface="Times New Roman"/>
                <a:cs typeface="Times New Roman"/>
              </a:rPr>
              <a:t>and</a:t>
            </a:r>
            <a:r>
              <a:rPr lang="en-US" spc="45" dirty="0" smtClean="0">
                <a:latin typeface="Times New Roman"/>
                <a:cs typeface="Times New Roman"/>
              </a:rPr>
              <a:t> </a:t>
            </a:r>
            <a:r>
              <a:rPr lang="en-US" dirty="0" err="1" smtClean="0">
                <a:latin typeface="Times New Roman"/>
                <a:cs typeface="Times New Roman"/>
              </a:rPr>
              <a:t>defence</a:t>
            </a:r>
            <a:r>
              <a:rPr lang="en-US" spc="35" dirty="0" smtClean="0">
                <a:latin typeface="Times New Roman"/>
                <a:cs typeface="Times New Roman"/>
              </a:rPr>
              <a:t> </a:t>
            </a:r>
            <a:r>
              <a:rPr lang="en-US" dirty="0" smtClean="0">
                <a:latin typeface="Times New Roman"/>
                <a:cs typeface="Times New Roman"/>
              </a:rPr>
              <a:t>vehicles.</a:t>
            </a:r>
            <a:r>
              <a:rPr lang="en-US" spc="50" dirty="0" smtClean="0">
                <a:latin typeface="Times New Roman"/>
                <a:cs typeface="Times New Roman"/>
              </a:rPr>
              <a:t> </a:t>
            </a:r>
            <a:r>
              <a:rPr lang="en-US" dirty="0" smtClean="0">
                <a:latin typeface="Times New Roman"/>
                <a:cs typeface="Times New Roman"/>
              </a:rPr>
              <a:t>Tata</a:t>
            </a:r>
            <a:r>
              <a:rPr lang="en-US" spc="40" dirty="0" smtClean="0">
                <a:latin typeface="Times New Roman"/>
                <a:cs typeface="Times New Roman"/>
              </a:rPr>
              <a:t> </a:t>
            </a:r>
            <a:r>
              <a:rPr lang="en-US" dirty="0" smtClean="0">
                <a:latin typeface="Times New Roman"/>
                <a:cs typeface="Times New Roman"/>
              </a:rPr>
              <a:t>Motors</a:t>
            </a:r>
            <a:r>
              <a:rPr lang="en-US" spc="45" dirty="0" smtClean="0">
                <a:latin typeface="Times New Roman"/>
                <a:cs typeface="Times New Roman"/>
              </a:rPr>
              <a:t> </a:t>
            </a:r>
            <a:r>
              <a:rPr lang="en-US" dirty="0" smtClean="0">
                <a:latin typeface="Times New Roman"/>
                <a:cs typeface="Times New Roman"/>
              </a:rPr>
              <a:t>is</a:t>
            </a:r>
            <a:r>
              <a:rPr lang="en-US" spc="45" dirty="0" smtClean="0">
                <a:latin typeface="Times New Roman"/>
                <a:cs typeface="Times New Roman"/>
              </a:rPr>
              <a:t> </a:t>
            </a:r>
            <a:r>
              <a:rPr lang="en-US" spc="-25" dirty="0" smtClean="0">
                <a:latin typeface="Times New Roman"/>
                <a:cs typeface="Times New Roman"/>
              </a:rPr>
              <a:t>one </a:t>
            </a:r>
            <a:r>
              <a:rPr lang="en-US" dirty="0" smtClean="0">
                <a:latin typeface="Times New Roman"/>
                <a:cs typeface="Times New Roman"/>
              </a:rPr>
              <a:t>of</a:t>
            </a:r>
            <a:r>
              <a:rPr lang="en-US" spc="-25" dirty="0" smtClean="0">
                <a:latin typeface="Times New Roman"/>
                <a:cs typeface="Times New Roman"/>
              </a:rPr>
              <a:t> </a:t>
            </a:r>
            <a:r>
              <a:rPr lang="en-US" spc="-10" dirty="0" smtClean="0">
                <a:latin typeface="Times New Roman"/>
                <a:cs typeface="Times New Roman"/>
              </a:rPr>
              <a:t>India's</a:t>
            </a:r>
            <a:r>
              <a:rPr lang="en-US" spc="-35" dirty="0" smtClean="0">
                <a:latin typeface="Times New Roman"/>
                <a:cs typeface="Times New Roman"/>
              </a:rPr>
              <a:t> </a:t>
            </a:r>
            <a:r>
              <a:rPr lang="en-US" dirty="0" smtClean="0">
                <a:latin typeface="Times New Roman"/>
                <a:cs typeface="Times New Roman"/>
              </a:rPr>
              <a:t>largest</a:t>
            </a:r>
            <a:r>
              <a:rPr lang="en-US" spc="-10" dirty="0" smtClean="0">
                <a:latin typeface="Times New Roman"/>
                <a:cs typeface="Times New Roman"/>
              </a:rPr>
              <a:t> </a:t>
            </a:r>
            <a:r>
              <a:rPr lang="en-US" dirty="0" smtClean="0">
                <a:latin typeface="Times New Roman"/>
                <a:cs typeface="Times New Roman"/>
              </a:rPr>
              <a:t>OEMs</a:t>
            </a:r>
            <a:r>
              <a:rPr lang="en-US" spc="-30" dirty="0" smtClean="0">
                <a:latin typeface="Times New Roman"/>
                <a:cs typeface="Times New Roman"/>
              </a:rPr>
              <a:t> </a:t>
            </a:r>
            <a:r>
              <a:rPr lang="en-US" dirty="0" smtClean="0">
                <a:latin typeface="Times New Roman"/>
                <a:cs typeface="Times New Roman"/>
              </a:rPr>
              <a:t>offering</a:t>
            </a:r>
            <a:r>
              <a:rPr lang="en-US" spc="-20" dirty="0" smtClean="0">
                <a:latin typeface="Times New Roman"/>
                <a:cs typeface="Times New Roman"/>
              </a:rPr>
              <a:t> </a:t>
            </a:r>
            <a:r>
              <a:rPr lang="en-US" dirty="0" smtClean="0">
                <a:latin typeface="Times New Roman"/>
                <a:cs typeface="Times New Roman"/>
              </a:rPr>
              <a:t>an</a:t>
            </a:r>
            <a:r>
              <a:rPr lang="en-US" spc="-15" dirty="0" smtClean="0">
                <a:latin typeface="Times New Roman"/>
                <a:cs typeface="Times New Roman"/>
              </a:rPr>
              <a:t> </a:t>
            </a:r>
            <a:r>
              <a:rPr lang="en-US" dirty="0" smtClean="0">
                <a:latin typeface="Times New Roman"/>
                <a:cs typeface="Times New Roman"/>
              </a:rPr>
              <a:t>extensive</a:t>
            </a:r>
            <a:r>
              <a:rPr lang="en-US" spc="-35" dirty="0" smtClean="0">
                <a:latin typeface="Times New Roman"/>
                <a:cs typeface="Times New Roman"/>
              </a:rPr>
              <a:t> </a:t>
            </a:r>
            <a:r>
              <a:rPr lang="en-US" dirty="0" smtClean="0">
                <a:latin typeface="Times New Roman"/>
                <a:cs typeface="Times New Roman"/>
              </a:rPr>
              <a:t>range</a:t>
            </a:r>
            <a:r>
              <a:rPr lang="en-US" spc="-30" dirty="0" smtClean="0">
                <a:latin typeface="Times New Roman"/>
                <a:cs typeface="Times New Roman"/>
              </a:rPr>
              <a:t> </a:t>
            </a:r>
            <a:r>
              <a:rPr lang="en-US" dirty="0" smtClean="0">
                <a:latin typeface="Times New Roman"/>
                <a:cs typeface="Times New Roman"/>
              </a:rPr>
              <a:t>of</a:t>
            </a:r>
            <a:r>
              <a:rPr lang="en-US" spc="-35" dirty="0" smtClean="0">
                <a:latin typeface="Times New Roman"/>
                <a:cs typeface="Times New Roman"/>
              </a:rPr>
              <a:t> </a:t>
            </a:r>
            <a:r>
              <a:rPr lang="en-US" dirty="0" smtClean="0">
                <a:latin typeface="Times New Roman"/>
                <a:cs typeface="Times New Roman"/>
              </a:rPr>
              <a:t>integrated,</a:t>
            </a:r>
            <a:r>
              <a:rPr lang="en-US" spc="-25" dirty="0" smtClean="0">
                <a:latin typeface="Times New Roman"/>
                <a:cs typeface="Times New Roman"/>
              </a:rPr>
              <a:t> </a:t>
            </a:r>
            <a:r>
              <a:rPr lang="en-US" dirty="0" smtClean="0">
                <a:latin typeface="Times New Roman"/>
                <a:cs typeface="Times New Roman"/>
              </a:rPr>
              <a:t>smart</a:t>
            </a:r>
            <a:r>
              <a:rPr lang="en-US" spc="-25" dirty="0" smtClean="0">
                <a:latin typeface="Times New Roman"/>
                <a:cs typeface="Times New Roman"/>
              </a:rPr>
              <a:t> </a:t>
            </a:r>
            <a:r>
              <a:rPr lang="en-US" dirty="0" smtClean="0">
                <a:latin typeface="Times New Roman"/>
                <a:cs typeface="Times New Roman"/>
              </a:rPr>
              <a:t>and</a:t>
            </a:r>
            <a:r>
              <a:rPr lang="en-US" spc="-20" dirty="0" smtClean="0">
                <a:latin typeface="Times New Roman"/>
                <a:cs typeface="Times New Roman"/>
              </a:rPr>
              <a:t> </a:t>
            </a:r>
            <a:r>
              <a:rPr lang="en-US" dirty="0" smtClean="0">
                <a:latin typeface="Times New Roman"/>
                <a:cs typeface="Times New Roman"/>
              </a:rPr>
              <a:t>e-</a:t>
            </a:r>
            <a:r>
              <a:rPr lang="en-US" spc="-10" dirty="0" smtClean="0">
                <a:latin typeface="Times New Roman"/>
                <a:cs typeface="Times New Roman"/>
              </a:rPr>
              <a:t>mobility solutions</a:t>
            </a:r>
            <a:endParaRPr lang="en-US" dirty="0" smtClean="0">
              <a:latin typeface="Times New Roman"/>
              <a:cs typeface="Times New Roman"/>
            </a:endParaRPr>
          </a:p>
          <a:p>
            <a:pPr marL="12700" algn="just">
              <a:lnSpc>
                <a:spcPct val="100000"/>
              </a:lnSpc>
              <a:spcBef>
                <a:spcPts val="625"/>
              </a:spcBef>
            </a:pPr>
            <a:r>
              <a:rPr lang="en-US" dirty="0" smtClean="0">
                <a:latin typeface="Times New Roman"/>
                <a:cs typeface="Times New Roman"/>
              </a:rPr>
              <a:t>Tata</a:t>
            </a:r>
            <a:r>
              <a:rPr lang="en-US" spc="-65" dirty="0" smtClean="0">
                <a:latin typeface="Times New Roman"/>
                <a:cs typeface="Times New Roman"/>
              </a:rPr>
              <a:t> </a:t>
            </a:r>
            <a:r>
              <a:rPr lang="en-US" dirty="0" smtClean="0">
                <a:latin typeface="Times New Roman"/>
                <a:cs typeface="Times New Roman"/>
              </a:rPr>
              <a:t>group</a:t>
            </a:r>
            <a:r>
              <a:rPr lang="en-US" spc="-55" dirty="0" smtClean="0">
                <a:latin typeface="Times New Roman"/>
                <a:cs typeface="Times New Roman"/>
              </a:rPr>
              <a:t> </a:t>
            </a:r>
            <a:r>
              <a:rPr lang="en-US" dirty="0" smtClean="0">
                <a:latin typeface="Times New Roman"/>
                <a:cs typeface="Times New Roman"/>
              </a:rPr>
              <a:t>founded</a:t>
            </a:r>
            <a:r>
              <a:rPr lang="en-US" spc="-60" dirty="0" smtClean="0">
                <a:latin typeface="Times New Roman"/>
                <a:cs typeface="Times New Roman"/>
              </a:rPr>
              <a:t> </a:t>
            </a:r>
            <a:r>
              <a:rPr lang="en-US" dirty="0" smtClean="0">
                <a:latin typeface="Times New Roman"/>
                <a:cs typeface="Times New Roman"/>
              </a:rPr>
              <a:t>by</a:t>
            </a:r>
            <a:r>
              <a:rPr lang="en-US" spc="-50" dirty="0" smtClean="0">
                <a:latin typeface="Times New Roman"/>
                <a:cs typeface="Times New Roman"/>
              </a:rPr>
              <a:t> </a:t>
            </a:r>
            <a:r>
              <a:rPr lang="en-US" dirty="0" err="1" smtClean="0">
                <a:latin typeface="Times New Roman"/>
                <a:cs typeface="Times New Roman"/>
              </a:rPr>
              <a:t>Jamsetji</a:t>
            </a:r>
            <a:r>
              <a:rPr lang="en-US" spc="-55" dirty="0" smtClean="0">
                <a:latin typeface="Times New Roman"/>
                <a:cs typeface="Times New Roman"/>
              </a:rPr>
              <a:t> </a:t>
            </a:r>
            <a:r>
              <a:rPr lang="en-US" dirty="0" smtClean="0">
                <a:latin typeface="Times New Roman"/>
                <a:cs typeface="Times New Roman"/>
              </a:rPr>
              <a:t>Tata</a:t>
            </a:r>
            <a:r>
              <a:rPr lang="en-US" spc="-65" dirty="0" smtClean="0">
                <a:latin typeface="Times New Roman"/>
                <a:cs typeface="Times New Roman"/>
              </a:rPr>
              <a:t> </a:t>
            </a:r>
            <a:r>
              <a:rPr lang="en-US" dirty="0" smtClean="0">
                <a:latin typeface="Times New Roman"/>
                <a:cs typeface="Times New Roman"/>
              </a:rPr>
              <a:t>in</a:t>
            </a:r>
            <a:r>
              <a:rPr lang="en-US" spc="-60" dirty="0" smtClean="0">
                <a:latin typeface="Times New Roman"/>
                <a:cs typeface="Times New Roman"/>
              </a:rPr>
              <a:t> </a:t>
            </a:r>
            <a:r>
              <a:rPr lang="en-US" dirty="0" smtClean="0">
                <a:latin typeface="Times New Roman"/>
                <a:cs typeface="Times New Roman"/>
              </a:rPr>
              <a:t>1868,</a:t>
            </a:r>
            <a:r>
              <a:rPr lang="en-US" spc="-50" dirty="0" smtClean="0">
                <a:latin typeface="Times New Roman"/>
                <a:cs typeface="Times New Roman"/>
              </a:rPr>
              <a:t> </a:t>
            </a:r>
            <a:r>
              <a:rPr lang="en-US" dirty="0" smtClean="0">
                <a:latin typeface="Times New Roman"/>
                <a:cs typeface="Times New Roman"/>
              </a:rPr>
              <a:t>Tata</a:t>
            </a:r>
            <a:r>
              <a:rPr lang="en-US" spc="-40" dirty="0" smtClean="0">
                <a:latin typeface="Times New Roman"/>
                <a:cs typeface="Times New Roman"/>
              </a:rPr>
              <a:t> </a:t>
            </a:r>
            <a:r>
              <a:rPr lang="en-US" spc="-10" dirty="0" smtClean="0">
                <a:latin typeface="Times New Roman"/>
                <a:cs typeface="Times New Roman"/>
              </a:rPr>
              <a:t>Motors</a:t>
            </a:r>
            <a:r>
              <a:rPr lang="en-US" spc="-65" dirty="0" smtClean="0">
                <a:latin typeface="Times New Roman"/>
                <a:cs typeface="Times New Roman"/>
              </a:rPr>
              <a:t> </a:t>
            </a:r>
            <a:r>
              <a:rPr lang="en-US" dirty="0" smtClean="0">
                <a:latin typeface="Times New Roman"/>
                <a:cs typeface="Times New Roman"/>
              </a:rPr>
              <a:t>is</a:t>
            </a:r>
            <a:r>
              <a:rPr lang="en-US" spc="-60" dirty="0" smtClean="0">
                <a:latin typeface="Times New Roman"/>
                <a:cs typeface="Times New Roman"/>
              </a:rPr>
              <a:t> </a:t>
            </a:r>
            <a:r>
              <a:rPr lang="en-US" dirty="0" smtClean="0">
                <a:latin typeface="Times New Roman"/>
                <a:cs typeface="Times New Roman"/>
              </a:rPr>
              <a:t>among</a:t>
            </a:r>
            <a:r>
              <a:rPr lang="en-US" spc="-60" dirty="0" smtClean="0">
                <a:latin typeface="Times New Roman"/>
                <a:cs typeface="Times New Roman"/>
              </a:rPr>
              <a:t> </a:t>
            </a:r>
            <a:r>
              <a:rPr lang="en-US" dirty="0" smtClean="0">
                <a:latin typeface="Times New Roman"/>
                <a:cs typeface="Times New Roman"/>
              </a:rPr>
              <a:t>the</a:t>
            </a:r>
            <a:r>
              <a:rPr lang="en-US" spc="-55" dirty="0" smtClean="0">
                <a:latin typeface="Times New Roman"/>
                <a:cs typeface="Times New Roman"/>
              </a:rPr>
              <a:t> </a:t>
            </a:r>
            <a:r>
              <a:rPr lang="en-US" dirty="0" smtClean="0">
                <a:latin typeface="Times New Roman"/>
                <a:cs typeface="Times New Roman"/>
              </a:rPr>
              <a:t>world’s</a:t>
            </a:r>
            <a:r>
              <a:rPr lang="en-US" spc="-65" dirty="0" smtClean="0">
                <a:latin typeface="Times New Roman"/>
                <a:cs typeface="Times New Roman"/>
              </a:rPr>
              <a:t> </a:t>
            </a:r>
            <a:r>
              <a:rPr lang="en-US" spc="-10" dirty="0" smtClean="0">
                <a:latin typeface="Times New Roman"/>
                <a:cs typeface="Times New Roman"/>
              </a:rPr>
              <a:t>leading</a:t>
            </a:r>
            <a:endParaRPr lang="en-US" dirty="0" smtClean="0">
              <a:latin typeface="Times New Roman"/>
              <a:cs typeface="Times New Roman"/>
            </a:endParaRPr>
          </a:p>
          <a:p>
            <a:pPr marL="12700" marR="5715" algn="just">
              <a:lnSpc>
                <a:spcPct val="143700"/>
              </a:lnSpc>
              <a:spcBef>
                <a:spcPts val="10"/>
              </a:spcBef>
            </a:pPr>
            <a:r>
              <a:rPr lang="en-US" dirty="0" smtClean="0">
                <a:latin typeface="Times New Roman"/>
                <a:cs typeface="Times New Roman"/>
              </a:rPr>
              <a:t>manufacturers</a:t>
            </a:r>
            <a:r>
              <a:rPr lang="en-US" spc="140" dirty="0" smtClean="0">
                <a:latin typeface="Times New Roman"/>
                <a:cs typeface="Times New Roman"/>
              </a:rPr>
              <a:t> </a:t>
            </a:r>
            <a:r>
              <a:rPr lang="en-US" dirty="0" smtClean="0">
                <a:latin typeface="Times New Roman"/>
                <a:cs typeface="Times New Roman"/>
              </a:rPr>
              <a:t>of</a:t>
            </a:r>
            <a:r>
              <a:rPr lang="en-US" spc="145" dirty="0" smtClean="0">
                <a:latin typeface="Times New Roman"/>
                <a:cs typeface="Times New Roman"/>
              </a:rPr>
              <a:t> </a:t>
            </a:r>
            <a:r>
              <a:rPr lang="en-US" dirty="0" smtClean="0">
                <a:latin typeface="Times New Roman"/>
                <a:cs typeface="Times New Roman"/>
              </a:rPr>
              <a:t>automobiles.</a:t>
            </a:r>
            <a:r>
              <a:rPr lang="en-US" spc="150" dirty="0" smtClean="0">
                <a:latin typeface="Times New Roman"/>
                <a:cs typeface="Times New Roman"/>
              </a:rPr>
              <a:t> </a:t>
            </a:r>
            <a:r>
              <a:rPr lang="en-US" dirty="0" smtClean="0">
                <a:latin typeface="Times New Roman"/>
                <a:cs typeface="Times New Roman"/>
              </a:rPr>
              <a:t>Tata</a:t>
            </a:r>
            <a:r>
              <a:rPr lang="en-US" spc="140" dirty="0" smtClean="0">
                <a:latin typeface="Times New Roman"/>
                <a:cs typeface="Times New Roman"/>
              </a:rPr>
              <a:t> </a:t>
            </a:r>
            <a:r>
              <a:rPr lang="en-US" dirty="0" smtClean="0">
                <a:latin typeface="Times New Roman"/>
                <a:cs typeface="Times New Roman"/>
              </a:rPr>
              <a:t>believe</a:t>
            </a:r>
            <a:r>
              <a:rPr lang="en-US" spc="145" dirty="0" smtClean="0">
                <a:latin typeface="Times New Roman"/>
                <a:cs typeface="Times New Roman"/>
              </a:rPr>
              <a:t> </a:t>
            </a:r>
            <a:r>
              <a:rPr lang="en-US" dirty="0" smtClean="0">
                <a:latin typeface="Times New Roman"/>
                <a:cs typeface="Times New Roman"/>
              </a:rPr>
              <a:t>in</a:t>
            </a:r>
            <a:r>
              <a:rPr lang="en-US" spc="150" dirty="0" smtClean="0">
                <a:latin typeface="Times New Roman"/>
                <a:cs typeface="Times New Roman"/>
              </a:rPr>
              <a:t> </a:t>
            </a:r>
            <a:r>
              <a:rPr lang="en-US" dirty="0" smtClean="0">
                <a:latin typeface="Times New Roman"/>
                <a:cs typeface="Times New Roman"/>
              </a:rPr>
              <a:t>‘Connecting</a:t>
            </a:r>
            <a:r>
              <a:rPr lang="en-US" spc="140" dirty="0" smtClean="0">
                <a:latin typeface="Times New Roman"/>
                <a:cs typeface="Times New Roman"/>
              </a:rPr>
              <a:t> </a:t>
            </a:r>
            <a:r>
              <a:rPr lang="en-US" dirty="0" smtClean="0">
                <a:latin typeface="Times New Roman"/>
                <a:cs typeface="Times New Roman"/>
              </a:rPr>
              <a:t>aspirations’,</a:t>
            </a:r>
            <a:r>
              <a:rPr lang="en-US" spc="145" dirty="0" smtClean="0">
                <a:latin typeface="Times New Roman"/>
                <a:cs typeface="Times New Roman"/>
              </a:rPr>
              <a:t> </a:t>
            </a:r>
            <a:r>
              <a:rPr lang="en-US" dirty="0" smtClean="0">
                <a:latin typeface="Times New Roman"/>
                <a:cs typeface="Times New Roman"/>
              </a:rPr>
              <a:t>by</a:t>
            </a:r>
            <a:r>
              <a:rPr lang="en-US" spc="145" dirty="0" smtClean="0">
                <a:latin typeface="Times New Roman"/>
                <a:cs typeface="Times New Roman"/>
              </a:rPr>
              <a:t> </a:t>
            </a:r>
            <a:r>
              <a:rPr lang="en-US" spc="-10" dirty="0" smtClean="0">
                <a:latin typeface="Times New Roman"/>
                <a:cs typeface="Times New Roman"/>
              </a:rPr>
              <a:t>offering </a:t>
            </a:r>
            <a:r>
              <a:rPr lang="en-US" dirty="0" smtClean="0">
                <a:latin typeface="Times New Roman"/>
                <a:cs typeface="Times New Roman"/>
              </a:rPr>
              <a:t>innovative</a:t>
            </a:r>
            <a:r>
              <a:rPr lang="en-US" spc="175" dirty="0" smtClean="0">
                <a:latin typeface="Times New Roman"/>
                <a:cs typeface="Times New Roman"/>
              </a:rPr>
              <a:t> </a:t>
            </a:r>
            <a:r>
              <a:rPr lang="en-US" dirty="0" smtClean="0">
                <a:latin typeface="Times New Roman"/>
                <a:cs typeface="Times New Roman"/>
              </a:rPr>
              <a:t>mobility</a:t>
            </a:r>
            <a:r>
              <a:rPr lang="en-US" spc="185" dirty="0" smtClean="0">
                <a:latin typeface="Times New Roman"/>
                <a:cs typeface="Times New Roman"/>
              </a:rPr>
              <a:t> </a:t>
            </a:r>
            <a:r>
              <a:rPr lang="en-US" dirty="0" smtClean="0">
                <a:latin typeface="Times New Roman"/>
                <a:cs typeface="Times New Roman"/>
              </a:rPr>
              <a:t>solutions</a:t>
            </a:r>
            <a:r>
              <a:rPr lang="en-US" spc="180" dirty="0" smtClean="0">
                <a:latin typeface="Times New Roman"/>
                <a:cs typeface="Times New Roman"/>
              </a:rPr>
              <a:t> </a:t>
            </a:r>
            <a:r>
              <a:rPr lang="en-US" dirty="0" smtClean="0">
                <a:latin typeface="Times New Roman"/>
                <a:cs typeface="Times New Roman"/>
              </a:rPr>
              <a:t>that</a:t>
            </a:r>
            <a:r>
              <a:rPr lang="en-US" spc="185" dirty="0" smtClean="0">
                <a:latin typeface="Times New Roman"/>
                <a:cs typeface="Times New Roman"/>
              </a:rPr>
              <a:t> </a:t>
            </a:r>
            <a:r>
              <a:rPr lang="en-US" dirty="0" smtClean="0">
                <a:latin typeface="Times New Roman"/>
                <a:cs typeface="Times New Roman"/>
              </a:rPr>
              <a:t>are</a:t>
            </a:r>
            <a:r>
              <a:rPr lang="en-US" spc="170" dirty="0" smtClean="0">
                <a:latin typeface="Times New Roman"/>
                <a:cs typeface="Times New Roman"/>
              </a:rPr>
              <a:t> </a:t>
            </a:r>
            <a:r>
              <a:rPr lang="en-US" dirty="0" smtClean="0">
                <a:latin typeface="Times New Roman"/>
                <a:cs typeface="Times New Roman"/>
              </a:rPr>
              <a:t>in</a:t>
            </a:r>
            <a:r>
              <a:rPr lang="en-US" spc="185" dirty="0" smtClean="0">
                <a:latin typeface="Times New Roman"/>
                <a:cs typeface="Times New Roman"/>
              </a:rPr>
              <a:t> </a:t>
            </a:r>
            <a:r>
              <a:rPr lang="en-US" dirty="0" smtClean="0">
                <a:latin typeface="Times New Roman"/>
                <a:cs typeface="Times New Roman"/>
              </a:rPr>
              <a:t>line</a:t>
            </a:r>
            <a:r>
              <a:rPr lang="en-US" spc="175" dirty="0" smtClean="0">
                <a:latin typeface="Times New Roman"/>
                <a:cs typeface="Times New Roman"/>
              </a:rPr>
              <a:t> </a:t>
            </a:r>
            <a:r>
              <a:rPr lang="en-US" dirty="0" smtClean="0">
                <a:latin typeface="Times New Roman"/>
                <a:cs typeface="Times New Roman"/>
              </a:rPr>
              <a:t>with</a:t>
            </a:r>
            <a:r>
              <a:rPr lang="en-US" spc="185" dirty="0" smtClean="0">
                <a:latin typeface="Times New Roman"/>
                <a:cs typeface="Times New Roman"/>
              </a:rPr>
              <a:t> </a:t>
            </a:r>
            <a:r>
              <a:rPr lang="en-US" dirty="0" smtClean="0">
                <a:latin typeface="Times New Roman"/>
                <a:cs typeface="Times New Roman"/>
              </a:rPr>
              <a:t>customers'</a:t>
            </a:r>
            <a:r>
              <a:rPr lang="en-US" spc="175" dirty="0" smtClean="0">
                <a:latin typeface="Times New Roman"/>
                <a:cs typeface="Times New Roman"/>
              </a:rPr>
              <a:t> </a:t>
            </a:r>
            <a:r>
              <a:rPr lang="en-US" dirty="0" smtClean="0">
                <a:latin typeface="Times New Roman"/>
                <a:cs typeface="Times New Roman"/>
              </a:rPr>
              <a:t>aspirations.</a:t>
            </a:r>
            <a:r>
              <a:rPr lang="en-US" spc="215" dirty="0" smtClean="0">
                <a:latin typeface="Times New Roman"/>
                <a:cs typeface="Times New Roman"/>
              </a:rPr>
              <a:t> </a:t>
            </a:r>
            <a:r>
              <a:rPr lang="en-US" dirty="0" smtClean="0">
                <a:latin typeface="Times New Roman"/>
                <a:cs typeface="Times New Roman"/>
              </a:rPr>
              <a:t>They</a:t>
            </a:r>
            <a:r>
              <a:rPr lang="en-US" spc="180" dirty="0" smtClean="0">
                <a:latin typeface="Times New Roman"/>
                <a:cs typeface="Times New Roman"/>
              </a:rPr>
              <a:t> </a:t>
            </a:r>
            <a:r>
              <a:rPr lang="en-US" spc="-25" dirty="0" smtClean="0">
                <a:latin typeface="Times New Roman"/>
                <a:cs typeface="Times New Roman"/>
              </a:rPr>
              <a:t>are </a:t>
            </a:r>
            <a:r>
              <a:rPr lang="en-US" dirty="0" smtClean="0">
                <a:latin typeface="Times New Roman"/>
                <a:cs typeface="Times New Roman"/>
              </a:rPr>
              <a:t>India's</a:t>
            </a:r>
            <a:r>
              <a:rPr lang="en-US" spc="30" dirty="0" smtClean="0">
                <a:latin typeface="Times New Roman"/>
                <a:cs typeface="Times New Roman"/>
              </a:rPr>
              <a:t> </a:t>
            </a:r>
            <a:r>
              <a:rPr lang="en-US" dirty="0" smtClean="0">
                <a:latin typeface="Times New Roman"/>
                <a:cs typeface="Times New Roman"/>
              </a:rPr>
              <a:t>largest</a:t>
            </a:r>
            <a:r>
              <a:rPr lang="en-US" spc="30" dirty="0" smtClean="0">
                <a:latin typeface="Times New Roman"/>
                <a:cs typeface="Times New Roman"/>
              </a:rPr>
              <a:t> </a:t>
            </a:r>
            <a:r>
              <a:rPr lang="en-US" dirty="0" smtClean="0">
                <a:latin typeface="Times New Roman"/>
                <a:cs typeface="Times New Roman"/>
              </a:rPr>
              <a:t>automobile</a:t>
            </a:r>
            <a:r>
              <a:rPr lang="en-US" spc="25" dirty="0" smtClean="0">
                <a:latin typeface="Times New Roman"/>
                <a:cs typeface="Times New Roman"/>
              </a:rPr>
              <a:t> </a:t>
            </a:r>
            <a:r>
              <a:rPr lang="en-US" dirty="0" smtClean="0">
                <a:latin typeface="Times New Roman"/>
                <a:cs typeface="Times New Roman"/>
              </a:rPr>
              <a:t>manufacturer,</a:t>
            </a:r>
            <a:r>
              <a:rPr lang="en-US" spc="40" dirty="0" smtClean="0">
                <a:latin typeface="Times New Roman"/>
                <a:cs typeface="Times New Roman"/>
              </a:rPr>
              <a:t> </a:t>
            </a:r>
            <a:r>
              <a:rPr lang="en-US" dirty="0" smtClean="0">
                <a:latin typeface="Times New Roman"/>
                <a:cs typeface="Times New Roman"/>
              </a:rPr>
              <a:t>and</a:t>
            </a:r>
            <a:r>
              <a:rPr lang="en-US" spc="45" dirty="0" smtClean="0">
                <a:latin typeface="Times New Roman"/>
                <a:cs typeface="Times New Roman"/>
              </a:rPr>
              <a:t> </a:t>
            </a:r>
            <a:r>
              <a:rPr lang="en-US" dirty="0" smtClean="0">
                <a:latin typeface="Times New Roman"/>
                <a:cs typeface="Times New Roman"/>
              </a:rPr>
              <a:t>they</a:t>
            </a:r>
            <a:r>
              <a:rPr lang="en-US" spc="40" dirty="0" smtClean="0">
                <a:latin typeface="Times New Roman"/>
                <a:cs typeface="Times New Roman"/>
              </a:rPr>
              <a:t> </a:t>
            </a:r>
            <a:r>
              <a:rPr lang="en-US" dirty="0" smtClean="0">
                <a:latin typeface="Times New Roman"/>
                <a:cs typeface="Times New Roman"/>
              </a:rPr>
              <a:t>continue</a:t>
            </a:r>
            <a:r>
              <a:rPr lang="en-US" spc="25" dirty="0" smtClean="0">
                <a:latin typeface="Times New Roman"/>
                <a:cs typeface="Times New Roman"/>
              </a:rPr>
              <a:t> </a:t>
            </a:r>
            <a:r>
              <a:rPr lang="en-US" dirty="0" smtClean="0">
                <a:latin typeface="Times New Roman"/>
                <a:cs typeface="Times New Roman"/>
              </a:rPr>
              <a:t>to</a:t>
            </a:r>
            <a:r>
              <a:rPr lang="en-US" spc="35" dirty="0" smtClean="0">
                <a:latin typeface="Times New Roman"/>
                <a:cs typeface="Times New Roman"/>
              </a:rPr>
              <a:t> </a:t>
            </a:r>
            <a:r>
              <a:rPr lang="en-US" dirty="0" smtClean="0">
                <a:latin typeface="Times New Roman"/>
                <a:cs typeface="Times New Roman"/>
              </a:rPr>
              <a:t>take</a:t>
            </a:r>
            <a:r>
              <a:rPr lang="en-US" spc="25" dirty="0" smtClean="0">
                <a:latin typeface="Times New Roman"/>
                <a:cs typeface="Times New Roman"/>
              </a:rPr>
              <a:t> </a:t>
            </a:r>
            <a:r>
              <a:rPr lang="en-US" dirty="0" smtClean="0">
                <a:latin typeface="Times New Roman"/>
                <a:cs typeface="Times New Roman"/>
              </a:rPr>
              <a:t>the</a:t>
            </a:r>
            <a:r>
              <a:rPr lang="en-US" spc="25" dirty="0" smtClean="0">
                <a:latin typeface="Times New Roman"/>
                <a:cs typeface="Times New Roman"/>
              </a:rPr>
              <a:t> </a:t>
            </a:r>
            <a:r>
              <a:rPr lang="en-US" dirty="0" smtClean="0">
                <a:latin typeface="Times New Roman"/>
                <a:cs typeface="Times New Roman"/>
              </a:rPr>
              <a:t>lead</a:t>
            </a:r>
            <a:r>
              <a:rPr lang="en-US" spc="40" dirty="0" smtClean="0">
                <a:latin typeface="Times New Roman"/>
                <a:cs typeface="Times New Roman"/>
              </a:rPr>
              <a:t> </a:t>
            </a:r>
            <a:r>
              <a:rPr lang="en-US" dirty="0" smtClean="0">
                <a:latin typeface="Times New Roman"/>
                <a:cs typeface="Times New Roman"/>
              </a:rPr>
              <a:t>in</a:t>
            </a:r>
            <a:r>
              <a:rPr lang="en-US" spc="35" dirty="0" smtClean="0">
                <a:latin typeface="Times New Roman"/>
                <a:cs typeface="Times New Roman"/>
              </a:rPr>
              <a:t> </a:t>
            </a:r>
            <a:r>
              <a:rPr lang="en-US" spc="-10" dirty="0" smtClean="0">
                <a:latin typeface="Times New Roman"/>
                <a:cs typeface="Times New Roman"/>
              </a:rPr>
              <a:t>shaping </a:t>
            </a:r>
            <a:r>
              <a:rPr lang="en-US" dirty="0" smtClean="0">
                <a:latin typeface="Times New Roman"/>
                <a:cs typeface="Times New Roman"/>
              </a:rPr>
              <a:t>the</a:t>
            </a:r>
            <a:r>
              <a:rPr lang="en-US" spc="385" dirty="0" smtClean="0">
                <a:latin typeface="Times New Roman"/>
                <a:cs typeface="Times New Roman"/>
              </a:rPr>
              <a:t> </a:t>
            </a:r>
            <a:r>
              <a:rPr lang="en-US" dirty="0" smtClean="0">
                <a:latin typeface="Times New Roman"/>
                <a:cs typeface="Times New Roman"/>
              </a:rPr>
              <a:t>Indian</a:t>
            </a:r>
            <a:r>
              <a:rPr lang="en-US" spc="375" dirty="0" smtClean="0">
                <a:latin typeface="Times New Roman"/>
                <a:cs typeface="Times New Roman"/>
              </a:rPr>
              <a:t> </a:t>
            </a:r>
            <a:r>
              <a:rPr lang="en-US" dirty="0" smtClean="0">
                <a:latin typeface="Times New Roman"/>
                <a:cs typeface="Times New Roman"/>
              </a:rPr>
              <a:t>commercial</a:t>
            </a:r>
            <a:r>
              <a:rPr lang="en-US" spc="390" dirty="0" smtClean="0">
                <a:latin typeface="Times New Roman"/>
                <a:cs typeface="Times New Roman"/>
              </a:rPr>
              <a:t> </a:t>
            </a:r>
            <a:r>
              <a:rPr lang="en-US" dirty="0" smtClean="0">
                <a:latin typeface="Times New Roman"/>
                <a:cs typeface="Times New Roman"/>
              </a:rPr>
              <a:t>vehicle</a:t>
            </a:r>
            <a:r>
              <a:rPr lang="en-US" spc="375" dirty="0" smtClean="0">
                <a:latin typeface="Times New Roman"/>
                <a:cs typeface="Times New Roman"/>
              </a:rPr>
              <a:t> </a:t>
            </a:r>
            <a:r>
              <a:rPr lang="en-US" dirty="0" smtClean="0">
                <a:latin typeface="Times New Roman"/>
                <a:cs typeface="Times New Roman"/>
              </a:rPr>
              <a:t>landscape,</a:t>
            </a:r>
            <a:r>
              <a:rPr lang="en-US" spc="385" dirty="0" smtClean="0">
                <a:latin typeface="Times New Roman"/>
                <a:cs typeface="Times New Roman"/>
              </a:rPr>
              <a:t> </a:t>
            </a:r>
            <a:r>
              <a:rPr lang="en-US" dirty="0" smtClean="0">
                <a:latin typeface="Times New Roman"/>
                <a:cs typeface="Times New Roman"/>
              </a:rPr>
              <a:t>with</a:t>
            </a:r>
            <a:r>
              <a:rPr lang="en-US" spc="380" dirty="0" smtClean="0">
                <a:latin typeface="Times New Roman"/>
                <a:cs typeface="Times New Roman"/>
              </a:rPr>
              <a:t> </a:t>
            </a:r>
            <a:r>
              <a:rPr lang="en-US" dirty="0" smtClean="0">
                <a:latin typeface="Times New Roman"/>
                <a:cs typeface="Times New Roman"/>
              </a:rPr>
              <a:t>the</a:t>
            </a:r>
            <a:r>
              <a:rPr lang="en-US" spc="380" dirty="0" smtClean="0">
                <a:latin typeface="Times New Roman"/>
                <a:cs typeface="Times New Roman"/>
              </a:rPr>
              <a:t> </a:t>
            </a:r>
            <a:r>
              <a:rPr lang="en-US" dirty="0" smtClean="0">
                <a:latin typeface="Times New Roman"/>
                <a:cs typeface="Times New Roman"/>
              </a:rPr>
              <a:t>introduction</a:t>
            </a:r>
            <a:r>
              <a:rPr lang="en-US" spc="375" dirty="0" smtClean="0">
                <a:latin typeface="Times New Roman"/>
                <a:cs typeface="Times New Roman"/>
              </a:rPr>
              <a:t> </a:t>
            </a:r>
            <a:r>
              <a:rPr lang="en-US" dirty="0" smtClean="0">
                <a:latin typeface="Times New Roman"/>
                <a:cs typeface="Times New Roman"/>
              </a:rPr>
              <a:t>of</a:t>
            </a:r>
            <a:r>
              <a:rPr lang="en-US" spc="375" dirty="0" smtClean="0">
                <a:latin typeface="Times New Roman"/>
                <a:cs typeface="Times New Roman"/>
              </a:rPr>
              <a:t> </a:t>
            </a:r>
            <a:r>
              <a:rPr lang="en-US" dirty="0" smtClean="0">
                <a:latin typeface="Times New Roman"/>
                <a:cs typeface="Times New Roman"/>
              </a:rPr>
              <a:t>leading-</a:t>
            </a:r>
            <a:r>
              <a:rPr lang="en-US" spc="-20" dirty="0" smtClean="0">
                <a:latin typeface="Times New Roman"/>
                <a:cs typeface="Times New Roman"/>
              </a:rPr>
              <a:t>edge </a:t>
            </a:r>
            <a:r>
              <a:rPr lang="en-US" dirty="0" err="1" smtClean="0">
                <a:latin typeface="Times New Roman"/>
                <a:cs typeface="Times New Roman"/>
              </a:rPr>
              <a:t>powertrains</a:t>
            </a:r>
            <a:r>
              <a:rPr lang="en-US" spc="20" dirty="0" smtClean="0">
                <a:latin typeface="Times New Roman"/>
                <a:cs typeface="Times New Roman"/>
              </a:rPr>
              <a:t> </a:t>
            </a:r>
            <a:r>
              <a:rPr lang="en-US" dirty="0" smtClean="0">
                <a:latin typeface="Times New Roman"/>
                <a:cs typeface="Times New Roman"/>
              </a:rPr>
              <a:t>and</a:t>
            </a:r>
            <a:r>
              <a:rPr lang="en-US" spc="20" dirty="0" smtClean="0">
                <a:latin typeface="Times New Roman"/>
                <a:cs typeface="Times New Roman"/>
              </a:rPr>
              <a:t> </a:t>
            </a:r>
            <a:r>
              <a:rPr lang="en-US" dirty="0" smtClean="0">
                <a:latin typeface="Times New Roman"/>
                <a:cs typeface="Times New Roman"/>
              </a:rPr>
              <a:t>electric</a:t>
            </a:r>
            <a:r>
              <a:rPr lang="en-US" spc="25" dirty="0" smtClean="0">
                <a:latin typeface="Times New Roman"/>
                <a:cs typeface="Times New Roman"/>
              </a:rPr>
              <a:t> </a:t>
            </a:r>
            <a:r>
              <a:rPr lang="en-US" dirty="0" smtClean="0">
                <a:latin typeface="Times New Roman"/>
                <a:cs typeface="Times New Roman"/>
              </a:rPr>
              <a:t>solutions</a:t>
            </a:r>
            <a:r>
              <a:rPr lang="en-US" spc="15" dirty="0" smtClean="0">
                <a:latin typeface="Times New Roman"/>
                <a:cs typeface="Times New Roman"/>
              </a:rPr>
              <a:t> </a:t>
            </a:r>
            <a:r>
              <a:rPr lang="en-US" dirty="0" smtClean="0">
                <a:latin typeface="Times New Roman"/>
                <a:cs typeface="Times New Roman"/>
              </a:rPr>
              <a:t>packaged</a:t>
            </a:r>
            <a:r>
              <a:rPr lang="en-US" spc="15" dirty="0" smtClean="0">
                <a:latin typeface="Times New Roman"/>
                <a:cs typeface="Times New Roman"/>
              </a:rPr>
              <a:t> </a:t>
            </a:r>
            <a:r>
              <a:rPr lang="en-US" dirty="0" smtClean="0">
                <a:latin typeface="Times New Roman"/>
                <a:cs typeface="Times New Roman"/>
              </a:rPr>
              <a:t>for</a:t>
            </a:r>
            <a:r>
              <a:rPr lang="en-US" spc="5" dirty="0" smtClean="0">
                <a:latin typeface="Times New Roman"/>
                <a:cs typeface="Times New Roman"/>
              </a:rPr>
              <a:t> </a:t>
            </a:r>
            <a:r>
              <a:rPr lang="en-US" dirty="0" smtClean="0">
                <a:latin typeface="Times New Roman"/>
                <a:cs typeface="Times New Roman"/>
              </a:rPr>
              <a:t>power</a:t>
            </a:r>
            <a:r>
              <a:rPr lang="en-US" spc="5" dirty="0" smtClean="0">
                <a:latin typeface="Times New Roman"/>
                <a:cs typeface="Times New Roman"/>
              </a:rPr>
              <a:t> </a:t>
            </a:r>
            <a:r>
              <a:rPr lang="en-US" dirty="0" smtClean="0">
                <a:latin typeface="Times New Roman"/>
                <a:cs typeface="Times New Roman"/>
              </a:rPr>
              <a:t>performances</a:t>
            </a:r>
            <a:r>
              <a:rPr lang="en-US" spc="5" dirty="0" smtClean="0">
                <a:latin typeface="Times New Roman"/>
                <a:cs typeface="Times New Roman"/>
              </a:rPr>
              <a:t> </a:t>
            </a:r>
            <a:r>
              <a:rPr lang="en-US" dirty="0" smtClean="0">
                <a:latin typeface="Times New Roman"/>
                <a:cs typeface="Times New Roman"/>
              </a:rPr>
              <a:t>and</a:t>
            </a:r>
            <a:r>
              <a:rPr lang="en-US" spc="10" dirty="0" smtClean="0">
                <a:latin typeface="Times New Roman"/>
                <a:cs typeface="Times New Roman"/>
              </a:rPr>
              <a:t> </a:t>
            </a:r>
            <a:r>
              <a:rPr lang="en-US" dirty="0" smtClean="0">
                <a:latin typeface="Times New Roman"/>
                <a:cs typeface="Times New Roman"/>
              </a:rPr>
              <a:t>user </a:t>
            </a:r>
            <a:r>
              <a:rPr lang="en-US" spc="-10" dirty="0" smtClean="0">
                <a:latin typeface="Times New Roman"/>
                <a:cs typeface="Times New Roman"/>
              </a:rPr>
              <a:t>comfort </a:t>
            </a:r>
            <a:r>
              <a:rPr lang="en-US" dirty="0" smtClean="0">
                <a:latin typeface="Times New Roman"/>
                <a:cs typeface="Times New Roman"/>
              </a:rPr>
              <a:t>at</a:t>
            </a:r>
            <a:r>
              <a:rPr lang="en-US" spc="40" dirty="0" smtClean="0">
                <a:latin typeface="Times New Roman"/>
                <a:cs typeface="Times New Roman"/>
              </a:rPr>
              <a:t> </a:t>
            </a:r>
            <a:r>
              <a:rPr lang="en-US" dirty="0" smtClean="0">
                <a:latin typeface="Times New Roman"/>
                <a:cs typeface="Times New Roman"/>
              </a:rPr>
              <a:t>the</a:t>
            </a:r>
            <a:r>
              <a:rPr lang="en-US" spc="40" dirty="0" smtClean="0">
                <a:latin typeface="Times New Roman"/>
                <a:cs typeface="Times New Roman"/>
              </a:rPr>
              <a:t> </a:t>
            </a:r>
            <a:r>
              <a:rPr lang="en-US" dirty="0" smtClean="0">
                <a:latin typeface="Times New Roman"/>
                <a:cs typeface="Times New Roman"/>
              </a:rPr>
              <a:t>lowest</a:t>
            </a:r>
            <a:r>
              <a:rPr lang="en-US" spc="50" dirty="0" smtClean="0">
                <a:latin typeface="Times New Roman"/>
                <a:cs typeface="Times New Roman"/>
              </a:rPr>
              <a:t> </a:t>
            </a:r>
            <a:r>
              <a:rPr lang="en-US" spc="-10" dirty="0" smtClean="0">
                <a:latin typeface="Times New Roman"/>
                <a:cs typeface="Times New Roman"/>
              </a:rPr>
              <a:t>life-</a:t>
            </a:r>
            <a:r>
              <a:rPr lang="en-US" dirty="0" smtClean="0">
                <a:latin typeface="Times New Roman"/>
                <a:cs typeface="Times New Roman"/>
              </a:rPr>
              <a:t>cycle</a:t>
            </a:r>
            <a:r>
              <a:rPr lang="en-US" spc="55" dirty="0" smtClean="0">
                <a:latin typeface="Times New Roman"/>
                <a:cs typeface="Times New Roman"/>
              </a:rPr>
              <a:t> </a:t>
            </a:r>
            <a:r>
              <a:rPr lang="en-US" dirty="0" smtClean="0">
                <a:latin typeface="Times New Roman"/>
                <a:cs typeface="Times New Roman"/>
              </a:rPr>
              <a:t>costs.</a:t>
            </a:r>
            <a:r>
              <a:rPr lang="en-US" spc="50" dirty="0" smtClean="0">
                <a:latin typeface="Times New Roman"/>
                <a:cs typeface="Times New Roman"/>
              </a:rPr>
              <a:t> </a:t>
            </a:r>
            <a:r>
              <a:rPr lang="en-US" dirty="0" smtClean="0">
                <a:latin typeface="Times New Roman"/>
                <a:cs typeface="Times New Roman"/>
              </a:rPr>
              <a:t>There</a:t>
            </a:r>
            <a:r>
              <a:rPr lang="en-US" spc="40" dirty="0" smtClean="0">
                <a:latin typeface="Times New Roman"/>
                <a:cs typeface="Times New Roman"/>
              </a:rPr>
              <a:t> </a:t>
            </a:r>
            <a:r>
              <a:rPr lang="en-US" dirty="0" smtClean="0">
                <a:latin typeface="Times New Roman"/>
                <a:cs typeface="Times New Roman"/>
              </a:rPr>
              <a:t>new</a:t>
            </a:r>
            <a:r>
              <a:rPr lang="en-US" spc="45" dirty="0" smtClean="0">
                <a:latin typeface="Times New Roman"/>
                <a:cs typeface="Times New Roman"/>
              </a:rPr>
              <a:t> </a:t>
            </a:r>
            <a:r>
              <a:rPr lang="en-US" dirty="0" smtClean="0">
                <a:latin typeface="Times New Roman"/>
                <a:cs typeface="Times New Roman"/>
              </a:rPr>
              <a:t>passenger</a:t>
            </a:r>
            <a:r>
              <a:rPr lang="en-US" spc="45" dirty="0" smtClean="0">
                <a:latin typeface="Times New Roman"/>
                <a:cs typeface="Times New Roman"/>
              </a:rPr>
              <a:t> </a:t>
            </a:r>
            <a:r>
              <a:rPr lang="en-US" dirty="0" smtClean="0">
                <a:latin typeface="Times New Roman"/>
                <a:cs typeface="Times New Roman"/>
              </a:rPr>
              <a:t>cars</a:t>
            </a:r>
            <a:r>
              <a:rPr lang="en-US" spc="45" dirty="0" smtClean="0">
                <a:latin typeface="Times New Roman"/>
                <a:cs typeface="Times New Roman"/>
              </a:rPr>
              <a:t> </a:t>
            </a:r>
            <a:r>
              <a:rPr lang="en-US" dirty="0" smtClean="0">
                <a:latin typeface="Times New Roman"/>
                <a:cs typeface="Times New Roman"/>
              </a:rPr>
              <a:t>and</a:t>
            </a:r>
            <a:r>
              <a:rPr lang="en-US" spc="45" dirty="0" smtClean="0">
                <a:latin typeface="Times New Roman"/>
                <a:cs typeface="Times New Roman"/>
              </a:rPr>
              <a:t> </a:t>
            </a:r>
            <a:r>
              <a:rPr lang="en-US" dirty="0" smtClean="0">
                <a:latin typeface="Times New Roman"/>
                <a:cs typeface="Times New Roman"/>
              </a:rPr>
              <a:t>utility</a:t>
            </a:r>
            <a:r>
              <a:rPr lang="en-US" spc="50" dirty="0" smtClean="0">
                <a:latin typeface="Times New Roman"/>
                <a:cs typeface="Times New Roman"/>
              </a:rPr>
              <a:t> </a:t>
            </a:r>
            <a:r>
              <a:rPr lang="en-US" dirty="0" smtClean="0">
                <a:latin typeface="Times New Roman"/>
                <a:cs typeface="Times New Roman"/>
              </a:rPr>
              <a:t>vehicles</a:t>
            </a:r>
            <a:r>
              <a:rPr lang="en-US" spc="50" dirty="0" smtClean="0">
                <a:latin typeface="Times New Roman"/>
                <a:cs typeface="Times New Roman"/>
              </a:rPr>
              <a:t> </a:t>
            </a:r>
            <a:r>
              <a:rPr lang="en-US" dirty="0" smtClean="0">
                <a:latin typeface="Times New Roman"/>
                <a:cs typeface="Times New Roman"/>
              </a:rPr>
              <a:t>are</a:t>
            </a:r>
            <a:r>
              <a:rPr lang="en-US" spc="40" dirty="0" smtClean="0">
                <a:latin typeface="Times New Roman"/>
                <a:cs typeface="Times New Roman"/>
              </a:rPr>
              <a:t> </a:t>
            </a:r>
            <a:r>
              <a:rPr lang="en-US" spc="-10" dirty="0" smtClean="0">
                <a:latin typeface="Times New Roman"/>
                <a:cs typeface="Times New Roman"/>
              </a:rPr>
              <a:t>based </a:t>
            </a:r>
            <a:r>
              <a:rPr lang="en-US" dirty="0" smtClean="0">
                <a:latin typeface="Times New Roman"/>
                <a:cs typeface="Times New Roman"/>
              </a:rPr>
              <a:t>on</a:t>
            </a:r>
            <a:r>
              <a:rPr lang="en-US" spc="409" dirty="0" smtClean="0">
                <a:latin typeface="Times New Roman"/>
                <a:cs typeface="Times New Roman"/>
              </a:rPr>
              <a:t> </a:t>
            </a:r>
            <a:r>
              <a:rPr lang="en-US" dirty="0" smtClean="0">
                <a:latin typeface="Times New Roman"/>
                <a:cs typeface="Times New Roman"/>
              </a:rPr>
              <a:t>impact</a:t>
            </a:r>
            <a:r>
              <a:rPr lang="en-US" spc="425" dirty="0" smtClean="0">
                <a:latin typeface="Times New Roman"/>
                <a:cs typeface="Times New Roman"/>
              </a:rPr>
              <a:t> </a:t>
            </a:r>
            <a:r>
              <a:rPr lang="en-US" dirty="0" smtClean="0">
                <a:latin typeface="Times New Roman"/>
                <a:cs typeface="Times New Roman"/>
              </a:rPr>
              <a:t>design</a:t>
            </a:r>
            <a:r>
              <a:rPr lang="en-US" spc="440" dirty="0" smtClean="0">
                <a:latin typeface="Times New Roman"/>
                <a:cs typeface="Times New Roman"/>
              </a:rPr>
              <a:t> </a:t>
            </a:r>
            <a:r>
              <a:rPr lang="en-US" dirty="0" smtClean="0">
                <a:latin typeface="Times New Roman"/>
                <a:cs typeface="Times New Roman"/>
              </a:rPr>
              <a:t>and</a:t>
            </a:r>
            <a:r>
              <a:rPr lang="en-US" spc="434" dirty="0" smtClean="0">
                <a:latin typeface="Times New Roman"/>
                <a:cs typeface="Times New Roman"/>
              </a:rPr>
              <a:t> </a:t>
            </a:r>
            <a:r>
              <a:rPr lang="en-US" dirty="0" smtClean="0">
                <a:latin typeface="Times New Roman"/>
                <a:cs typeface="Times New Roman"/>
              </a:rPr>
              <a:t>offer</a:t>
            </a:r>
            <a:r>
              <a:rPr lang="en-US" spc="430" dirty="0" smtClean="0">
                <a:latin typeface="Times New Roman"/>
                <a:cs typeface="Times New Roman"/>
              </a:rPr>
              <a:t> </a:t>
            </a:r>
            <a:r>
              <a:rPr lang="en-US" dirty="0" smtClean="0">
                <a:latin typeface="Times New Roman"/>
                <a:cs typeface="Times New Roman"/>
              </a:rPr>
              <a:t>a</a:t>
            </a:r>
            <a:r>
              <a:rPr lang="en-US" spc="430" dirty="0" smtClean="0">
                <a:latin typeface="Times New Roman"/>
                <a:cs typeface="Times New Roman"/>
              </a:rPr>
              <a:t> </a:t>
            </a:r>
            <a:r>
              <a:rPr lang="en-US" dirty="0" smtClean="0">
                <a:latin typeface="Times New Roman"/>
                <a:cs typeface="Times New Roman"/>
              </a:rPr>
              <a:t>superior</a:t>
            </a:r>
            <a:r>
              <a:rPr lang="en-US" spc="430" dirty="0" smtClean="0">
                <a:latin typeface="Times New Roman"/>
                <a:cs typeface="Times New Roman"/>
              </a:rPr>
              <a:t> </a:t>
            </a:r>
            <a:r>
              <a:rPr lang="en-US" dirty="0" smtClean="0">
                <a:latin typeface="Times New Roman"/>
                <a:cs typeface="Times New Roman"/>
              </a:rPr>
              <a:t>blend</a:t>
            </a:r>
            <a:r>
              <a:rPr lang="en-US" spc="430" dirty="0" smtClean="0">
                <a:latin typeface="Times New Roman"/>
                <a:cs typeface="Times New Roman"/>
              </a:rPr>
              <a:t> </a:t>
            </a:r>
            <a:r>
              <a:rPr lang="en-US" dirty="0" smtClean="0">
                <a:latin typeface="Times New Roman"/>
                <a:cs typeface="Times New Roman"/>
              </a:rPr>
              <a:t>of</a:t>
            </a:r>
            <a:r>
              <a:rPr lang="en-US" spc="420" dirty="0" smtClean="0">
                <a:latin typeface="Times New Roman"/>
                <a:cs typeface="Times New Roman"/>
              </a:rPr>
              <a:t> </a:t>
            </a:r>
            <a:r>
              <a:rPr lang="en-US" dirty="0" smtClean="0">
                <a:latin typeface="Times New Roman"/>
                <a:cs typeface="Times New Roman"/>
              </a:rPr>
              <a:t>performance,</a:t>
            </a:r>
            <a:r>
              <a:rPr lang="en-US" spc="465" dirty="0" smtClean="0">
                <a:latin typeface="Times New Roman"/>
                <a:cs typeface="Times New Roman"/>
              </a:rPr>
              <a:t> </a:t>
            </a:r>
            <a:r>
              <a:rPr lang="en-US" dirty="0" err="1" smtClean="0">
                <a:latin typeface="Times New Roman"/>
                <a:cs typeface="Times New Roman"/>
              </a:rPr>
              <a:t>driveability</a:t>
            </a:r>
            <a:r>
              <a:rPr lang="en-US" spc="425" dirty="0" smtClean="0">
                <a:latin typeface="Times New Roman"/>
                <a:cs typeface="Times New Roman"/>
              </a:rPr>
              <a:t> </a:t>
            </a:r>
            <a:r>
              <a:rPr lang="en-US" spc="-25" dirty="0" smtClean="0">
                <a:latin typeface="Times New Roman"/>
                <a:cs typeface="Times New Roman"/>
              </a:rPr>
              <a:t>and </a:t>
            </a:r>
            <a:r>
              <a:rPr lang="en-US" spc="-10" dirty="0" smtClean="0">
                <a:latin typeface="Times New Roman"/>
                <a:cs typeface="Times New Roman"/>
              </a:rPr>
              <a:t>connectivity.</a:t>
            </a:r>
            <a:endParaRPr lang="en-US" dirty="0" smtClean="0">
              <a:latin typeface="Times New Roman"/>
              <a:cs typeface="Times New Roman"/>
            </a:endParaRPr>
          </a:p>
          <a:p>
            <a:pPr marL="12700" marR="7620" algn="just">
              <a:lnSpc>
                <a:spcPct val="143700"/>
              </a:lnSpc>
              <a:spcBef>
                <a:spcPts val="5"/>
              </a:spcBef>
            </a:pPr>
            <a:r>
              <a:rPr lang="en-US" dirty="0" smtClean="0">
                <a:latin typeface="Times New Roman"/>
                <a:cs typeface="Times New Roman"/>
              </a:rPr>
              <a:t>There</a:t>
            </a:r>
            <a:r>
              <a:rPr lang="en-US" spc="-20" dirty="0" smtClean="0">
                <a:latin typeface="Times New Roman"/>
                <a:cs typeface="Times New Roman"/>
              </a:rPr>
              <a:t> </a:t>
            </a:r>
            <a:r>
              <a:rPr lang="en-US" dirty="0" smtClean="0">
                <a:latin typeface="Times New Roman"/>
                <a:cs typeface="Times New Roman"/>
              </a:rPr>
              <a:t>focus</a:t>
            </a:r>
            <a:r>
              <a:rPr lang="en-US" spc="-5" dirty="0" smtClean="0">
                <a:latin typeface="Times New Roman"/>
                <a:cs typeface="Times New Roman"/>
              </a:rPr>
              <a:t> </a:t>
            </a:r>
            <a:r>
              <a:rPr lang="en-US" dirty="0" smtClean="0">
                <a:latin typeface="Times New Roman"/>
                <a:cs typeface="Times New Roman"/>
              </a:rPr>
              <a:t>on</a:t>
            </a:r>
            <a:r>
              <a:rPr lang="en-US" spc="-10" dirty="0" smtClean="0">
                <a:latin typeface="Times New Roman"/>
                <a:cs typeface="Times New Roman"/>
              </a:rPr>
              <a:t> </a:t>
            </a:r>
            <a:r>
              <a:rPr lang="en-US" dirty="0" smtClean="0">
                <a:latin typeface="Times New Roman"/>
                <a:cs typeface="Times New Roman"/>
              </a:rPr>
              <a:t>connecting</a:t>
            </a:r>
            <a:r>
              <a:rPr lang="en-US" spc="-5" dirty="0" smtClean="0">
                <a:latin typeface="Times New Roman"/>
                <a:cs typeface="Times New Roman"/>
              </a:rPr>
              <a:t> </a:t>
            </a:r>
            <a:r>
              <a:rPr lang="en-US" dirty="0" smtClean="0">
                <a:latin typeface="Times New Roman"/>
                <a:cs typeface="Times New Roman"/>
              </a:rPr>
              <a:t>aspirations</a:t>
            </a:r>
            <a:r>
              <a:rPr lang="en-US" spc="-5" dirty="0" smtClean="0">
                <a:latin typeface="Times New Roman"/>
                <a:cs typeface="Times New Roman"/>
              </a:rPr>
              <a:t> </a:t>
            </a:r>
            <a:r>
              <a:rPr lang="en-US" dirty="0" smtClean="0">
                <a:latin typeface="Times New Roman"/>
                <a:cs typeface="Times New Roman"/>
              </a:rPr>
              <a:t>and</a:t>
            </a:r>
            <a:r>
              <a:rPr lang="en-US" spc="-10" dirty="0" smtClean="0">
                <a:latin typeface="Times New Roman"/>
                <a:cs typeface="Times New Roman"/>
              </a:rPr>
              <a:t> </a:t>
            </a:r>
            <a:r>
              <a:rPr lang="en-US" dirty="0" smtClean="0">
                <a:latin typeface="Times New Roman"/>
                <a:cs typeface="Times New Roman"/>
              </a:rPr>
              <a:t>our</a:t>
            </a:r>
            <a:r>
              <a:rPr lang="en-US" spc="-10" dirty="0" smtClean="0">
                <a:latin typeface="Times New Roman"/>
                <a:cs typeface="Times New Roman"/>
              </a:rPr>
              <a:t> </a:t>
            </a:r>
            <a:r>
              <a:rPr lang="en-US" dirty="0" smtClean="0">
                <a:latin typeface="Times New Roman"/>
                <a:cs typeface="Times New Roman"/>
              </a:rPr>
              <a:t>pipeline</a:t>
            </a:r>
            <a:r>
              <a:rPr lang="en-US" spc="-5" dirty="0" smtClean="0">
                <a:latin typeface="Times New Roman"/>
                <a:cs typeface="Times New Roman"/>
              </a:rPr>
              <a:t> </a:t>
            </a:r>
            <a:r>
              <a:rPr lang="en-US" dirty="0" smtClean="0">
                <a:latin typeface="Times New Roman"/>
                <a:cs typeface="Times New Roman"/>
              </a:rPr>
              <a:t>of</a:t>
            </a:r>
            <a:r>
              <a:rPr lang="en-US" spc="-20" dirty="0" smtClean="0">
                <a:latin typeface="Times New Roman"/>
                <a:cs typeface="Times New Roman"/>
              </a:rPr>
              <a:t> </a:t>
            </a:r>
            <a:r>
              <a:rPr lang="en-US" dirty="0" smtClean="0">
                <a:latin typeface="Times New Roman"/>
                <a:cs typeface="Times New Roman"/>
              </a:rPr>
              <a:t>tech-enabled</a:t>
            </a:r>
            <a:r>
              <a:rPr lang="en-US" spc="-5" dirty="0" smtClean="0">
                <a:latin typeface="Times New Roman"/>
                <a:cs typeface="Times New Roman"/>
              </a:rPr>
              <a:t> </a:t>
            </a:r>
            <a:r>
              <a:rPr lang="en-US" dirty="0" smtClean="0">
                <a:latin typeface="Times New Roman"/>
                <a:cs typeface="Times New Roman"/>
              </a:rPr>
              <a:t>products</a:t>
            </a:r>
            <a:r>
              <a:rPr lang="en-US" spc="-10" dirty="0" smtClean="0">
                <a:latin typeface="Times New Roman"/>
                <a:cs typeface="Times New Roman"/>
              </a:rPr>
              <a:t> keeps </a:t>
            </a:r>
            <a:r>
              <a:rPr lang="en-US" dirty="0" smtClean="0">
                <a:latin typeface="Times New Roman"/>
                <a:cs typeface="Times New Roman"/>
              </a:rPr>
              <a:t>us</a:t>
            </a:r>
            <a:r>
              <a:rPr lang="en-US" spc="25" dirty="0" smtClean="0">
                <a:latin typeface="Times New Roman"/>
                <a:cs typeface="Times New Roman"/>
              </a:rPr>
              <a:t> </a:t>
            </a:r>
            <a:r>
              <a:rPr lang="en-US" dirty="0" smtClean="0">
                <a:latin typeface="Times New Roman"/>
                <a:cs typeface="Times New Roman"/>
              </a:rPr>
              <a:t>at</a:t>
            </a:r>
            <a:r>
              <a:rPr lang="en-US" spc="30" dirty="0" smtClean="0">
                <a:latin typeface="Times New Roman"/>
                <a:cs typeface="Times New Roman"/>
              </a:rPr>
              <a:t> </a:t>
            </a:r>
            <a:r>
              <a:rPr lang="en-US" dirty="0" smtClean="0">
                <a:latin typeface="Times New Roman"/>
                <a:cs typeface="Times New Roman"/>
              </a:rPr>
              <a:t>the</a:t>
            </a:r>
            <a:r>
              <a:rPr lang="en-US" spc="25" dirty="0" smtClean="0">
                <a:latin typeface="Times New Roman"/>
                <a:cs typeface="Times New Roman"/>
              </a:rPr>
              <a:t> </a:t>
            </a:r>
            <a:r>
              <a:rPr lang="en-US" dirty="0" smtClean="0">
                <a:latin typeface="Times New Roman"/>
                <a:cs typeface="Times New Roman"/>
              </a:rPr>
              <a:t>forefront</a:t>
            </a:r>
            <a:r>
              <a:rPr lang="en-US" spc="30" dirty="0" smtClean="0">
                <a:latin typeface="Times New Roman"/>
                <a:cs typeface="Times New Roman"/>
              </a:rPr>
              <a:t> </a:t>
            </a:r>
            <a:r>
              <a:rPr lang="en-US" dirty="0" smtClean="0">
                <a:latin typeface="Times New Roman"/>
                <a:cs typeface="Times New Roman"/>
              </a:rPr>
              <a:t>of</a:t>
            </a:r>
            <a:r>
              <a:rPr lang="en-US" spc="25" dirty="0" smtClean="0">
                <a:latin typeface="Times New Roman"/>
                <a:cs typeface="Times New Roman"/>
              </a:rPr>
              <a:t> </a:t>
            </a:r>
            <a:r>
              <a:rPr lang="en-US" dirty="0" smtClean="0">
                <a:latin typeface="Times New Roman"/>
                <a:cs typeface="Times New Roman"/>
              </a:rPr>
              <a:t>the</a:t>
            </a:r>
            <a:r>
              <a:rPr lang="en-US" spc="35" dirty="0" smtClean="0">
                <a:latin typeface="Times New Roman"/>
                <a:cs typeface="Times New Roman"/>
              </a:rPr>
              <a:t> </a:t>
            </a:r>
            <a:r>
              <a:rPr lang="en-US" dirty="0" smtClean="0">
                <a:latin typeface="Times New Roman"/>
                <a:cs typeface="Times New Roman"/>
              </a:rPr>
              <a:t>market.</a:t>
            </a:r>
            <a:r>
              <a:rPr lang="en-US" spc="30" dirty="0" smtClean="0">
                <a:latin typeface="Times New Roman"/>
                <a:cs typeface="Times New Roman"/>
              </a:rPr>
              <a:t> </a:t>
            </a:r>
            <a:r>
              <a:rPr lang="en-US" dirty="0" smtClean="0">
                <a:latin typeface="Times New Roman"/>
                <a:cs typeface="Times New Roman"/>
              </a:rPr>
              <a:t>We</a:t>
            </a:r>
            <a:r>
              <a:rPr lang="en-US" spc="25" dirty="0" smtClean="0">
                <a:latin typeface="Times New Roman"/>
                <a:cs typeface="Times New Roman"/>
              </a:rPr>
              <a:t> </a:t>
            </a:r>
            <a:r>
              <a:rPr lang="en-US" dirty="0" smtClean="0">
                <a:latin typeface="Times New Roman"/>
                <a:cs typeface="Times New Roman"/>
              </a:rPr>
              <a:t>have</a:t>
            </a:r>
            <a:r>
              <a:rPr lang="en-US" spc="25" dirty="0" smtClean="0">
                <a:latin typeface="Times New Roman"/>
                <a:cs typeface="Times New Roman"/>
              </a:rPr>
              <a:t> </a:t>
            </a:r>
            <a:r>
              <a:rPr lang="en-US" dirty="0" smtClean="0">
                <a:latin typeface="Times New Roman"/>
                <a:cs typeface="Times New Roman"/>
              </a:rPr>
              <a:t>identified</a:t>
            </a:r>
            <a:r>
              <a:rPr lang="en-US" spc="25" dirty="0" smtClean="0">
                <a:latin typeface="Times New Roman"/>
                <a:cs typeface="Times New Roman"/>
              </a:rPr>
              <a:t> </a:t>
            </a:r>
            <a:r>
              <a:rPr lang="en-US" dirty="0" smtClean="0">
                <a:latin typeface="Times New Roman"/>
                <a:cs typeface="Times New Roman"/>
              </a:rPr>
              <a:t>six</a:t>
            </a:r>
            <a:r>
              <a:rPr lang="en-US" spc="30" dirty="0" smtClean="0">
                <a:latin typeface="Times New Roman"/>
                <a:cs typeface="Times New Roman"/>
              </a:rPr>
              <a:t> </a:t>
            </a:r>
            <a:r>
              <a:rPr lang="en-US" dirty="0" smtClean="0">
                <a:latin typeface="Times New Roman"/>
                <a:cs typeface="Times New Roman"/>
              </a:rPr>
              <a:t>key</a:t>
            </a:r>
            <a:r>
              <a:rPr lang="en-US" spc="25" dirty="0" smtClean="0">
                <a:latin typeface="Times New Roman"/>
                <a:cs typeface="Times New Roman"/>
              </a:rPr>
              <a:t> </a:t>
            </a:r>
            <a:r>
              <a:rPr lang="en-US" dirty="0" smtClean="0">
                <a:latin typeface="Times New Roman"/>
                <a:cs typeface="Times New Roman"/>
              </a:rPr>
              <a:t>mobility</a:t>
            </a:r>
            <a:r>
              <a:rPr lang="en-US" spc="30" dirty="0" smtClean="0">
                <a:latin typeface="Times New Roman"/>
                <a:cs typeface="Times New Roman"/>
              </a:rPr>
              <a:t> </a:t>
            </a:r>
            <a:r>
              <a:rPr lang="en-US" dirty="0" smtClean="0">
                <a:latin typeface="Times New Roman"/>
                <a:cs typeface="Times New Roman"/>
              </a:rPr>
              <a:t>drivers</a:t>
            </a:r>
            <a:r>
              <a:rPr lang="en-US" spc="25" dirty="0" smtClean="0">
                <a:latin typeface="Times New Roman"/>
                <a:cs typeface="Times New Roman"/>
              </a:rPr>
              <a:t> </a:t>
            </a:r>
            <a:r>
              <a:rPr lang="en-US" dirty="0" smtClean="0">
                <a:latin typeface="Times New Roman"/>
                <a:cs typeface="Times New Roman"/>
              </a:rPr>
              <a:t>that</a:t>
            </a:r>
            <a:r>
              <a:rPr lang="en-US" spc="30" dirty="0" smtClean="0">
                <a:latin typeface="Times New Roman"/>
                <a:cs typeface="Times New Roman"/>
              </a:rPr>
              <a:t> </a:t>
            </a:r>
            <a:r>
              <a:rPr lang="en-US" spc="-20" dirty="0" smtClean="0">
                <a:latin typeface="Times New Roman"/>
                <a:cs typeface="Times New Roman"/>
              </a:rPr>
              <a:t>will </a:t>
            </a:r>
            <a:r>
              <a:rPr lang="en-US" dirty="0" smtClean="0">
                <a:latin typeface="Times New Roman"/>
                <a:cs typeface="Times New Roman"/>
              </a:rPr>
              <a:t>lead</a:t>
            </a:r>
            <a:r>
              <a:rPr lang="en-US" spc="10" dirty="0" smtClean="0">
                <a:latin typeface="Times New Roman"/>
                <a:cs typeface="Times New Roman"/>
              </a:rPr>
              <a:t> </a:t>
            </a:r>
            <a:r>
              <a:rPr lang="en-US" dirty="0" smtClean="0">
                <a:latin typeface="Times New Roman"/>
                <a:cs typeface="Times New Roman"/>
              </a:rPr>
              <a:t>us</a:t>
            </a:r>
            <a:r>
              <a:rPr lang="en-US" spc="15" dirty="0" smtClean="0">
                <a:latin typeface="Times New Roman"/>
                <a:cs typeface="Times New Roman"/>
              </a:rPr>
              <a:t> </a:t>
            </a:r>
            <a:r>
              <a:rPr lang="en-US" dirty="0" smtClean="0">
                <a:latin typeface="Times New Roman"/>
                <a:cs typeface="Times New Roman"/>
              </a:rPr>
              <a:t>into</a:t>
            </a:r>
            <a:r>
              <a:rPr lang="en-US" spc="15" dirty="0" smtClean="0">
                <a:latin typeface="Times New Roman"/>
                <a:cs typeface="Times New Roman"/>
              </a:rPr>
              <a:t> </a:t>
            </a:r>
            <a:r>
              <a:rPr lang="en-US" dirty="0" smtClean="0">
                <a:latin typeface="Times New Roman"/>
                <a:cs typeface="Times New Roman"/>
              </a:rPr>
              <a:t>the</a:t>
            </a:r>
            <a:r>
              <a:rPr lang="en-US" spc="15" dirty="0" smtClean="0">
                <a:latin typeface="Times New Roman"/>
                <a:cs typeface="Times New Roman"/>
              </a:rPr>
              <a:t> </a:t>
            </a:r>
            <a:r>
              <a:rPr lang="en-US" dirty="0" smtClean="0">
                <a:latin typeface="Times New Roman"/>
                <a:cs typeface="Times New Roman"/>
              </a:rPr>
              <a:t>future</a:t>
            </a:r>
            <a:r>
              <a:rPr lang="en-US" spc="20" dirty="0" smtClean="0">
                <a:latin typeface="Times New Roman"/>
                <a:cs typeface="Times New Roman"/>
              </a:rPr>
              <a:t> </a:t>
            </a:r>
            <a:r>
              <a:rPr lang="en-US" dirty="0" smtClean="0">
                <a:latin typeface="Times New Roman"/>
                <a:cs typeface="Times New Roman"/>
              </a:rPr>
              <a:t>–</a:t>
            </a:r>
            <a:r>
              <a:rPr lang="en-US" spc="15" dirty="0" smtClean="0">
                <a:latin typeface="Times New Roman"/>
                <a:cs typeface="Times New Roman"/>
              </a:rPr>
              <a:t> </a:t>
            </a:r>
            <a:r>
              <a:rPr lang="en-US" dirty="0" smtClean="0">
                <a:latin typeface="Times New Roman"/>
                <a:cs typeface="Times New Roman"/>
              </a:rPr>
              <a:t>modular</a:t>
            </a:r>
            <a:r>
              <a:rPr lang="en-US" spc="10" dirty="0" smtClean="0">
                <a:latin typeface="Times New Roman"/>
                <a:cs typeface="Times New Roman"/>
              </a:rPr>
              <a:t> </a:t>
            </a:r>
            <a:r>
              <a:rPr lang="en-US" dirty="0" smtClean="0">
                <a:latin typeface="Times New Roman"/>
                <a:cs typeface="Times New Roman"/>
              </a:rPr>
              <a:t>architecture,</a:t>
            </a:r>
            <a:r>
              <a:rPr lang="en-US" spc="15" dirty="0" smtClean="0">
                <a:latin typeface="Times New Roman"/>
                <a:cs typeface="Times New Roman"/>
              </a:rPr>
              <a:t> </a:t>
            </a:r>
            <a:r>
              <a:rPr lang="en-US" dirty="0" smtClean="0">
                <a:latin typeface="Times New Roman"/>
                <a:cs typeface="Times New Roman"/>
              </a:rPr>
              <a:t>complexity</a:t>
            </a:r>
            <a:r>
              <a:rPr lang="en-US" spc="15" dirty="0" smtClean="0">
                <a:latin typeface="Times New Roman"/>
                <a:cs typeface="Times New Roman"/>
              </a:rPr>
              <a:t> </a:t>
            </a:r>
            <a:r>
              <a:rPr lang="en-US" dirty="0" smtClean="0">
                <a:latin typeface="Times New Roman"/>
                <a:cs typeface="Times New Roman"/>
              </a:rPr>
              <a:t>reduction</a:t>
            </a:r>
            <a:r>
              <a:rPr lang="en-US" spc="10" dirty="0" smtClean="0">
                <a:latin typeface="Times New Roman"/>
                <a:cs typeface="Times New Roman"/>
              </a:rPr>
              <a:t> </a:t>
            </a:r>
            <a:r>
              <a:rPr lang="en-US" dirty="0" smtClean="0">
                <a:latin typeface="Times New Roman"/>
                <a:cs typeface="Times New Roman"/>
              </a:rPr>
              <a:t>in</a:t>
            </a:r>
            <a:r>
              <a:rPr lang="en-US" spc="20" dirty="0" smtClean="0">
                <a:latin typeface="Times New Roman"/>
                <a:cs typeface="Times New Roman"/>
              </a:rPr>
              <a:t> </a:t>
            </a:r>
            <a:r>
              <a:rPr lang="en-US" spc="-10" dirty="0" smtClean="0">
                <a:latin typeface="Times New Roman"/>
                <a:cs typeface="Times New Roman"/>
              </a:rPr>
              <a:t>manufacturing, </a:t>
            </a:r>
            <a:r>
              <a:rPr lang="en-US" dirty="0" smtClean="0">
                <a:latin typeface="Times New Roman"/>
                <a:cs typeface="Times New Roman"/>
              </a:rPr>
              <a:t>connected</a:t>
            </a:r>
            <a:r>
              <a:rPr lang="en-US" spc="-45" dirty="0" smtClean="0">
                <a:latin typeface="Times New Roman"/>
                <a:cs typeface="Times New Roman"/>
              </a:rPr>
              <a:t> </a:t>
            </a:r>
            <a:r>
              <a:rPr lang="en-US" dirty="0" smtClean="0">
                <a:latin typeface="Times New Roman"/>
                <a:cs typeface="Times New Roman"/>
              </a:rPr>
              <a:t>&amp;</a:t>
            </a:r>
            <a:r>
              <a:rPr lang="en-US" spc="-35" dirty="0" smtClean="0">
                <a:latin typeface="Times New Roman"/>
                <a:cs typeface="Times New Roman"/>
              </a:rPr>
              <a:t> </a:t>
            </a:r>
            <a:r>
              <a:rPr lang="en-US" dirty="0" smtClean="0">
                <a:latin typeface="Times New Roman"/>
                <a:cs typeface="Times New Roman"/>
              </a:rPr>
              <a:t>autonomous</a:t>
            </a:r>
            <a:r>
              <a:rPr lang="en-US" spc="-40" dirty="0" smtClean="0">
                <a:latin typeface="Times New Roman"/>
                <a:cs typeface="Times New Roman"/>
              </a:rPr>
              <a:t> </a:t>
            </a:r>
            <a:r>
              <a:rPr lang="en-US" dirty="0" smtClean="0">
                <a:latin typeface="Times New Roman"/>
                <a:cs typeface="Times New Roman"/>
              </a:rPr>
              <a:t>vehicles,</a:t>
            </a:r>
            <a:r>
              <a:rPr lang="en-US" spc="-35" dirty="0" smtClean="0">
                <a:latin typeface="Times New Roman"/>
                <a:cs typeface="Times New Roman"/>
              </a:rPr>
              <a:t> </a:t>
            </a:r>
            <a:r>
              <a:rPr lang="en-US" dirty="0" smtClean="0">
                <a:latin typeface="Times New Roman"/>
                <a:cs typeface="Times New Roman"/>
              </a:rPr>
              <a:t>clean</a:t>
            </a:r>
            <a:r>
              <a:rPr lang="en-US" spc="-40" dirty="0" smtClean="0">
                <a:latin typeface="Times New Roman"/>
                <a:cs typeface="Times New Roman"/>
              </a:rPr>
              <a:t> </a:t>
            </a:r>
            <a:r>
              <a:rPr lang="en-US" dirty="0" smtClean="0">
                <a:latin typeface="Times New Roman"/>
                <a:cs typeface="Times New Roman"/>
              </a:rPr>
              <a:t>drivelines,</a:t>
            </a:r>
            <a:r>
              <a:rPr lang="en-US" spc="-35" dirty="0" smtClean="0">
                <a:latin typeface="Times New Roman"/>
                <a:cs typeface="Times New Roman"/>
              </a:rPr>
              <a:t> </a:t>
            </a:r>
            <a:r>
              <a:rPr lang="en-US" dirty="0" smtClean="0">
                <a:latin typeface="Times New Roman"/>
                <a:cs typeface="Times New Roman"/>
              </a:rPr>
              <a:t>shared</a:t>
            </a:r>
            <a:r>
              <a:rPr lang="en-US" spc="-40" dirty="0" smtClean="0">
                <a:latin typeface="Times New Roman"/>
                <a:cs typeface="Times New Roman"/>
              </a:rPr>
              <a:t> </a:t>
            </a:r>
            <a:r>
              <a:rPr lang="en-US" spc="-10" dirty="0" smtClean="0">
                <a:latin typeface="Times New Roman"/>
                <a:cs typeface="Times New Roman"/>
              </a:rPr>
              <a:t>mobility,</a:t>
            </a:r>
            <a:r>
              <a:rPr lang="en-US" spc="-55" dirty="0" smtClean="0">
                <a:latin typeface="Times New Roman"/>
                <a:cs typeface="Times New Roman"/>
              </a:rPr>
              <a:t> </a:t>
            </a:r>
            <a:r>
              <a:rPr lang="en-US" dirty="0" smtClean="0">
                <a:latin typeface="Times New Roman"/>
                <a:cs typeface="Times New Roman"/>
              </a:rPr>
              <a:t>and</a:t>
            </a:r>
            <a:r>
              <a:rPr lang="en-US" spc="-40" dirty="0" smtClean="0">
                <a:latin typeface="Times New Roman"/>
                <a:cs typeface="Times New Roman"/>
              </a:rPr>
              <a:t> </a:t>
            </a:r>
            <a:r>
              <a:rPr lang="en-US" dirty="0" smtClean="0">
                <a:latin typeface="Times New Roman"/>
                <a:cs typeface="Times New Roman"/>
              </a:rPr>
              <a:t>low</a:t>
            </a:r>
            <a:r>
              <a:rPr lang="en-US" spc="-40" dirty="0" smtClean="0">
                <a:latin typeface="Times New Roman"/>
                <a:cs typeface="Times New Roman"/>
              </a:rPr>
              <a:t> </a:t>
            </a:r>
            <a:r>
              <a:rPr lang="en-US" dirty="0" smtClean="0">
                <a:latin typeface="Times New Roman"/>
                <a:cs typeface="Times New Roman"/>
              </a:rPr>
              <a:t>total</a:t>
            </a:r>
            <a:r>
              <a:rPr lang="en-US" spc="-40" dirty="0" smtClean="0">
                <a:latin typeface="Times New Roman"/>
                <a:cs typeface="Times New Roman"/>
              </a:rPr>
              <a:t> </a:t>
            </a:r>
            <a:r>
              <a:rPr lang="en-US" spc="-20" dirty="0" smtClean="0">
                <a:latin typeface="Times New Roman"/>
                <a:cs typeface="Times New Roman"/>
              </a:rPr>
              <a:t>cost </a:t>
            </a:r>
            <a:r>
              <a:rPr lang="en-US" dirty="0" smtClean="0">
                <a:latin typeface="Times New Roman"/>
                <a:cs typeface="Times New Roman"/>
              </a:rPr>
              <a:t>of</a:t>
            </a:r>
            <a:r>
              <a:rPr lang="en-US" spc="-15" dirty="0" smtClean="0">
                <a:latin typeface="Times New Roman"/>
                <a:cs typeface="Times New Roman"/>
              </a:rPr>
              <a:t> </a:t>
            </a:r>
            <a:r>
              <a:rPr lang="en-US" spc="-10" dirty="0" smtClean="0">
                <a:latin typeface="Times New Roman"/>
                <a:cs typeface="Times New Roman"/>
              </a:rPr>
              <a:t>ownership</a:t>
            </a:r>
            <a:endParaRPr lang="en-US" dirty="0" smtClean="0">
              <a:latin typeface="Times New Roman"/>
              <a:cs typeface="Times New Roman"/>
            </a:endParaRPr>
          </a:p>
          <a:p>
            <a:pPr marL="12700" algn="just">
              <a:lnSpc>
                <a:spcPct val="100000"/>
              </a:lnSpc>
              <a:spcBef>
                <a:spcPts val="625"/>
              </a:spcBef>
            </a:pPr>
            <a:r>
              <a:rPr lang="en-US" dirty="0" smtClean="0">
                <a:latin typeface="Times New Roman"/>
                <a:cs typeface="Times New Roman"/>
              </a:rPr>
              <a:t>There</a:t>
            </a:r>
            <a:r>
              <a:rPr lang="en-US" spc="160" dirty="0" smtClean="0">
                <a:latin typeface="Times New Roman"/>
                <a:cs typeface="Times New Roman"/>
              </a:rPr>
              <a:t> </a:t>
            </a:r>
            <a:r>
              <a:rPr lang="en-US" dirty="0" smtClean="0">
                <a:latin typeface="Times New Roman"/>
                <a:cs typeface="Times New Roman"/>
              </a:rPr>
              <a:t>mission</a:t>
            </a:r>
            <a:r>
              <a:rPr lang="en-US" spc="170" dirty="0" smtClean="0">
                <a:latin typeface="Times New Roman"/>
                <a:cs typeface="Times New Roman"/>
              </a:rPr>
              <a:t> </a:t>
            </a:r>
            <a:r>
              <a:rPr lang="en-US" dirty="0" smtClean="0">
                <a:latin typeface="Times New Roman"/>
                <a:cs typeface="Times New Roman"/>
              </a:rPr>
              <a:t>-</a:t>
            </a:r>
            <a:r>
              <a:rPr lang="en-US" spc="165" dirty="0" smtClean="0">
                <a:latin typeface="Times New Roman"/>
                <a:cs typeface="Times New Roman"/>
              </a:rPr>
              <a:t> </a:t>
            </a:r>
            <a:r>
              <a:rPr lang="en-US" dirty="0" smtClean="0">
                <a:latin typeface="Times New Roman"/>
                <a:cs typeface="Times New Roman"/>
              </a:rPr>
              <a:t>across</a:t>
            </a:r>
            <a:r>
              <a:rPr lang="en-US" spc="175" dirty="0" smtClean="0">
                <a:latin typeface="Times New Roman"/>
                <a:cs typeface="Times New Roman"/>
              </a:rPr>
              <a:t> </a:t>
            </a:r>
            <a:r>
              <a:rPr lang="en-US" dirty="0" smtClean="0">
                <a:latin typeface="Times New Roman"/>
                <a:cs typeface="Times New Roman"/>
              </a:rPr>
              <a:t>our</a:t>
            </a:r>
            <a:r>
              <a:rPr lang="en-US" spc="165" dirty="0" smtClean="0">
                <a:latin typeface="Times New Roman"/>
                <a:cs typeface="Times New Roman"/>
              </a:rPr>
              <a:t> </a:t>
            </a:r>
            <a:r>
              <a:rPr lang="en-US" dirty="0" smtClean="0">
                <a:latin typeface="Times New Roman"/>
                <a:cs typeface="Times New Roman"/>
              </a:rPr>
              <a:t>globally</a:t>
            </a:r>
            <a:r>
              <a:rPr lang="en-US" spc="170" dirty="0" smtClean="0">
                <a:latin typeface="Times New Roman"/>
                <a:cs typeface="Times New Roman"/>
              </a:rPr>
              <a:t> </a:t>
            </a:r>
            <a:r>
              <a:rPr lang="en-US" dirty="0" smtClean="0">
                <a:latin typeface="Times New Roman"/>
                <a:cs typeface="Times New Roman"/>
              </a:rPr>
              <a:t>dispersed</a:t>
            </a:r>
            <a:r>
              <a:rPr lang="en-US" spc="165" dirty="0" smtClean="0">
                <a:latin typeface="Times New Roman"/>
                <a:cs typeface="Times New Roman"/>
              </a:rPr>
              <a:t> </a:t>
            </a:r>
            <a:r>
              <a:rPr lang="en-US" dirty="0" err="1" smtClean="0">
                <a:latin typeface="Times New Roman"/>
                <a:cs typeface="Times New Roman"/>
              </a:rPr>
              <a:t>organisation</a:t>
            </a:r>
            <a:r>
              <a:rPr lang="en-US" spc="180" dirty="0" smtClean="0">
                <a:latin typeface="Times New Roman"/>
                <a:cs typeface="Times New Roman"/>
              </a:rPr>
              <a:t> </a:t>
            </a:r>
            <a:r>
              <a:rPr lang="en-US" dirty="0" smtClean="0">
                <a:latin typeface="Times New Roman"/>
                <a:cs typeface="Times New Roman"/>
              </a:rPr>
              <a:t>–</a:t>
            </a:r>
            <a:r>
              <a:rPr lang="en-US" spc="170" dirty="0" smtClean="0">
                <a:latin typeface="Times New Roman"/>
                <a:cs typeface="Times New Roman"/>
              </a:rPr>
              <a:t> </a:t>
            </a:r>
            <a:r>
              <a:rPr lang="en-US" dirty="0" smtClean="0">
                <a:latin typeface="Times New Roman"/>
                <a:cs typeface="Times New Roman"/>
              </a:rPr>
              <a:t>is</a:t>
            </a:r>
            <a:r>
              <a:rPr lang="en-US" spc="170" dirty="0" smtClean="0">
                <a:latin typeface="Times New Roman"/>
                <a:cs typeface="Times New Roman"/>
              </a:rPr>
              <a:t> </a:t>
            </a:r>
            <a:r>
              <a:rPr lang="en-US" dirty="0" smtClean="0">
                <a:latin typeface="Times New Roman"/>
                <a:cs typeface="Times New Roman"/>
              </a:rPr>
              <a:t>to</a:t>
            </a:r>
            <a:r>
              <a:rPr lang="en-US" spc="170" dirty="0" smtClean="0">
                <a:latin typeface="Times New Roman"/>
                <a:cs typeface="Times New Roman"/>
              </a:rPr>
              <a:t> </a:t>
            </a:r>
            <a:r>
              <a:rPr lang="en-US" dirty="0" smtClean="0">
                <a:latin typeface="Times New Roman"/>
                <a:cs typeface="Times New Roman"/>
              </a:rPr>
              <a:t>be</a:t>
            </a:r>
            <a:r>
              <a:rPr lang="en-US" spc="160" dirty="0" smtClean="0">
                <a:latin typeface="Times New Roman"/>
                <a:cs typeface="Times New Roman"/>
              </a:rPr>
              <a:t> </a:t>
            </a:r>
            <a:r>
              <a:rPr lang="en-US" dirty="0" smtClean="0">
                <a:latin typeface="Times New Roman"/>
                <a:cs typeface="Times New Roman"/>
              </a:rPr>
              <a:t>passionate</a:t>
            </a:r>
            <a:r>
              <a:rPr lang="en-US" spc="165" dirty="0" smtClean="0">
                <a:latin typeface="Times New Roman"/>
                <a:cs typeface="Times New Roman"/>
              </a:rPr>
              <a:t> </a:t>
            </a:r>
            <a:r>
              <a:rPr lang="en-US" spc="-25" dirty="0" smtClean="0">
                <a:latin typeface="Times New Roman"/>
                <a:cs typeface="Times New Roman"/>
              </a:rPr>
              <a:t>in</a:t>
            </a:r>
            <a:endParaRPr lang="en-US" dirty="0" smtClean="0">
              <a:latin typeface="Times New Roman"/>
              <a:cs typeface="Times New Roman"/>
            </a:endParaRPr>
          </a:p>
          <a:p>
            <a:pPr marL="12700" marR="11430" algn="just">
              <a:lnSpc>
                <a:spcPct val="143300"/>
              </a:lnSpc>
              <a:spcBef>
                <a:spcPts val="15"/>
              </a:spcBef>
            </a:pPr>
            <a:r>
              <a:rPr lang="en-US" dirty="0" smtClean="0">
                <a:latin typeface="Times New Roman"/>
                <a:cs typeface="Times New Roman"/>
              </a:rPr>
              <a:t>anticipating</a:t>
            </a:r>
            <a:r>
              <a:rPr lang="en-US" spc="185" dirty="0" smtClean="0">
                <a:latin typeface="Times New Roman"/>
                <a:cs typeface="Times New Roman"/>
              </a:rPr>
              <a:t> </a:t>
            </a:r>
            <a:r>
              <a:rPr lang="en-US" dirty="0" smtClean="0">
                <a:latin typeface="Times New Roman"/>
                <a:cs typeface="Times New Roman"/>
              </a:rPr>
              <a:t>and</a:t>
            </a:r>
            <a:r>
              <a:rPr lang="en-US" spc="185" dirty="0" smtClean="0">
                <a:latin typeface="Times New Roman"/>
                <a:cs typeface="Times New Roman"/>
              </a:rPr>
              <a:t> </a:t>
            </a:r>
            <a:r>
              <a:rPr lang="en-US" dirty="0" smtClean="0">
                <a:latin typeface="Times New Roman"/>
                <a:cs typeface="Times New Roman"/>
              </a:rPr>
              <a:t>providing</a:t>
            </a:r>
            <a:r>
              <a:rPr lang="en-US" spc="185" dirty="0" smtClean="0">
                <a:latin typeface="Times New Roman"/>
                <a:cs typeface="Times New Roman"/>
              </a:rPr>
              <a:t> </a:t>
            </a:r>
            <a:r>
              <a:rPr lang="en-US" dirty="0" smtClean="0">
                <a:latin typeface="Times New Roman"/>
                <a:cs typeface="Times New Roman"/>
              </a:rPr>
              <a:t>the</a:t>
            </a:r>
            <a:r>
              <a:rPr lang="en-US" spc="190" dirty="0" smtClean="0">
                <a:latin typeface="Times New Roman"/>
                <a:cs typeface="Times New Roman"/>
              </a:rPr>
              <a:t> </a:t>
            </a:r>
            <a:r>
              <a:rPr lang="en-US" dirty="0" smtClean="0">
                <a:latin typeface="Times New Roman"/>
                <a:cs typeface="Times New Roman"/>
              </a:rPr>
              <a:t>best</a:t>
            </a:r>
            <a:r>
              <a:rPr lang="en-US" spc="190" dirty="0" smtClean="0">
                <a:latin typeface="Times New Roman"/>
                <a:cs typeface="Times New Roman"/>
              </a:rPr>
              <a:t> </a:t>
            </a:r>
            <a:r>
              <a:rPr lang="en-US" dirty="0" smtClean="0">
                <a:latin typeface="Times New Roman"/>
                <a:cs typeface="Times New Roman"/>
              </a:rPr>
              <a:t>vehicles</a:t>
            </a:r>
            <a:r>
              <a:rPr lang="en-US" spc="185" dirty="0" smtClean="0">
                <a:latin typeface="Times New Roman"/>
                <a:cs typeface="Times New Roman"/>
              </a:rPr>
              <a:t> </a:t>
            </a:r>
            <a:r>
              <a:rPr lang="en-US" dirty="0" smtClean="0">
                <a:latin typeface="Times New Roman"/>
                <a:cs typeface="Times New Roman"/>
              </a:rPr>
              <a:t>and</a:t>
            </a:r>
            <a:r>
              <a:rPr lang="en-US" spc="195" dirty="0" smtClean="0">
                <a:latin typeface="Times New Roman"/>
                <a:cs typeface="Times New Roman"/>
              </a:rPr>
              <a:t> </a:t>
            </a:r>
            <a:r>
              <a:rPr lang="en-US" dirty="0" smtClean="0">
                <a:latin typeface="Times New Roman"/>
                <a:cs typeface="Times New Roman"/>
              </a:rPr>
              <a:t>experiences</a:t>
            </a:r>
            <a:r>
              <a:rPr lang="en-US" spc="185" dirty="0" smtClean="0">
                <a:latin typeface="Times New Roman"/>
                <a:cs typeface="Times New Roman"/>
              </a:rPr>
              <a:t> </a:t>
            </a:r>
            <a:r>
              <a:rPr lang="en-US" dirty="0" smtClean="0">
                <a:latin typeface="Times New Roman"/>
                <a:cs typeface="Times New Roman"/>
              </a:rPr>
              <a:t>that</a:t>
            </a:r>
            <a:r>
              <a:rPr lang="en-US" spc="200" dirty="0" smtClean="0">
                <a:latin typeface="Times New Roman"/>
                <a:cs typeface="Times New Roman"/>
              </a:rPr>
              <a:t> </a:t>
            </a:r>
            <a:r>
              <a:rPr lang="en-US" dirty="0" smtClean="0">
                <a:latin typeface="Times New Roman"/>
                <a:cs typeface="Times New Roman"/>
              </a:rPr>
              <a:t>excite</a:t>
            </a:r>
            <a:r>
              <a:rPr lang="en-US" spc="190" dirty="0" smtClean="0">
                <a:latin typeface="Times New Roman"/>
                <a:cs typeface="Times New Roman"/>
              </a:rPr>
              <a:t> </a:t>
            </a:r>
            <a:r>
              <a:rPr lang="en-US" dirty="0" smtClean="0">
                <a:latin typeface="Times New Roman"/>
                <a:cs typeface="Times New Roman"/>
              </a:rPr>
              <a:t>our</a:t>
            </a:r>
            <a:r>
              <a:rPr lang="en-US" spc="180" dirty="0" smtClean="0">
                <a:latin typeface="Times New Roman"/>
                <a:cs typeface="Times New Roman"/>
              </a:rPr>
              <a:t> </a:t>
            </a:r>
            <a:r>
              <a:rPr lang="en-US" spc="-10" dirty="0" smtClean="0">
                <a:latin typeface="Times New Roman"/>
                <a:cs typeface="Times New Roman"/>
              </a:rPr>
              <a:t>global customers.</a:t>
            </a:r>
            <a:endParaRPr lang="en-US" dirty="0" smtClean="0">
              <a:latin typeface="Times New Roman"/>
              <a:cs typeface="Times New Roman"/>
            </a:endParaRPr>
          </a:p>
          <a:p>
            <a:endParaRPr lang="en-US" dirty="0"/>
          </a:p>
        </p:txBody>
      </p:sp>
      <p:pic>
        <p:nvPicPr>
          <p:cNvPr id="4" name="object 6"/>
          <p:cNvPicPr/>
          <p:nvPr/>
        </p:nvPicPr>
        <p:blipFill>
          <a:blip r:embed="rId2" cstate="print"/>
          <a:stretch>
            <a:fillRect/>
          </a:stretch>
        </p:blipFill>
        <p:spPr>
          <a:xfrm>
            <a:off x="3381356" y="285728"/>
            <a:ext cx="5210175" cy="110422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5"/>
          <p:cNvGraphicFramePr>
            <a:graphicFrameLocks noGrp="1"/>
          </p:cNvGraphicFramePr>
          <p:nvPr/>
        </p:nvGraphicFramePr>
        <p:xfrm>
          <a:off x="3167042" y="357166"/>
          <a:ext cx="5222875" cy="2428240"/>
        </p:xfrm>
        <a:graphic>
          <a:graphicData uri="http://schemas.openxmlformats.org/drawingml/2006/table">
            <a:tbl>
              <a:tblPr firstRow="1" bandRow="1">
                <a:tableStyleId>{2D5ABB26-0587-4C30-8999-92F81FD0307C}</a:tableStyleId>
              </a:tblPr>
              <a:tblGrid>
                <a:gridCol w="1189355"/>
                <a:gridCol w="4033520"/>
              </a:tblGrid>
              <a:tr h="267970">
                <a:tc>
                  <a:txBody>
                    <a:bodyPr/>
                    <a:lstStyle/>
                    <a:p>
                      <a:pPr marL="68580">
                        <a:lnSpc>
                          <a:spcPts val="1380"/>
                        </a:lnSpc>
                      </a:pPr>
                      <a:r>
                        <a:rPr sz="1200" spc="-10" dirty="0">
                          <a:latin typeface="Times New Roman"/>
                          <a:cs typeface="Times New Roman"/>
                        </a:rPr>
                        <a:t>Industry</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380"/>
                        </a:lnSpc>
                      </a:pPr>
                      <a:r>
                        <a:rPr sz="1200" dirty="0">
                          <a:latin typeface="Times New Roman"/>
                          <a:cs typeface="Times New Roman"/>
                        </a:rPr>
                        <a:t>Auto</a:t>
                      </a:r>
                      <a:r>
                        <a:rPr sz="1200" spc="-35" dirty="0">
                          <a:latin typeface="Times New Roman"/>
                          <a:cs typeface="Times New Roman"/>
                        </a:rPr>
                        <a:t> </a:t>
                      </a:r>
                      <a:r>
                        <a:rPr sz="1200" dirty="0">
                          <a:latin typeface="Times New Roman"/>
                          <a:cs typeface="Times New Roman"/>
                        </a:rPr>
                        <a:t>Mobile</a:t>
                      </a:r>
                      <a:r>
                        <a:rPr sz="1200" spc="-30" dirty="0">
                          <a:latin typeface="Times New Roman"/>
                          <a:cs typeface="Times New Roman"/>
                        </a:rPr>
                        <a:t> </a:t>
                      </a:r>
                      <a:r>
                        <a:rPr sz="1200" spc="-10" dirty="0">
                          <a:latin typeface="Times New Roman"/>
                          <a:cs typeface="Times New Roman"/>
                        </a:rPr>
                        <a:t>Industry</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69240">
                <a:tc>
                  <a:txBody>
                    <a:bodyPr/>
                    <a:lstStyle/>
                    <a:p>
                      <a:pPr marL="68580">
                        <a:lnSpc>
                          <a:spcPts val="1380"/>
                        </a:lnSpc>
                      </a:pPr>
                      <a:r>
                        <a:rPr sz="1200" spc="-10" dirty="0">
                          <a:latin typeface="Times New Roman"/>
                          <a:cs typeface="Times New Roman"/>
                        </a:rPr>
                        <a:t>Founder</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380"/>
                        </a:lnSpc>
                      </a:pPr>
                      <a:r>
                        <a:rPr sz="1200" dirty="0">
                          <a:latin typeface="Times New Roman"/>
                          <a:cs typeface="Times New Roman"/>
                        </a:rPr>
                        <a:t>Jehangir</a:t>
                      </a:r>
                      <a:r>
                        <a:rPr sz="1200" spc="-15" dirty="0">
                          <a:latin typeface="Times New Roman"/>
                          <a:cs typeface="Times New Roman"/>
                        </a:rPr>
                        <a:t> </a:t>
                      </a:r>
                      <a:r>
                        <a:rPr sz="1200" dirty="0">
                          <a:latin typeface="Times New Roman"/>
                          <a:cs typeface="Times New Roman"/>
                        </a:rPr>
                        <a:t>Ratanji</a:t>
                      </a:r>
                      <a:r>
                        <a:rPr sz="1200" spc="-10" dirty="0">
                          <a:latin typeface="Times New Roman"/>
                          <a:cs typeface="Times New Roman"/>
                        </a:rPr>
                        <a:t> </a:t>
                      </a:r>
                      <a:r>
                        <a:rPr sz="1200" dirty="0">
                          <a:latin typeface="Times New Roman"/>
                          <a:cs typeface="Times New Roman"/>
                        </a:rPr>
                        <a:t>Dadabhoy</a:t>
                      </a:r>
                      <a:r>
                        <a:rPr sz="1200" spc="-10" dirty="0">
                          <a:latin typeface="Times New Roman"/>
                          <a:cs typeface="Times New Roman"/>
                        </a:rPr>
                        <a:t> </a:t>
                      </a:r>
                      <a:r>
                        <a:rPr sz="1200" spc="-20" dirty="0">
                          <a:latin typeface="Times New Roman"/>
                          <a:cs typeface="Times New Roman"/>
                        </a:rPr>
                        <a:t>Tata</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69240">
                <a:tc>
                  <a:txBody>
                    <a:bodyPr/>
                    <a:lstStyle/>
                    <a:p>
                      <a:pPr marL="68580">
                        <a:lnSpc>
                          <a:spcPts val="1380"/>
                        </a:lnSpc>
                      </a:pPr>
                      <a:r>
                        <a:rPr sz="1200" dirty="0">
                          <a:latin typeface="Times New Roman"/>
                          <a:cs typeface="Times New Roman"/>
                        </a:rPr>
                        <a:t>Established</a:t>
                      </a:r>
                      <a:r>
                        <a:rPr sz="1200" spc="-65" dirty="0">
                          <a:latin typeface="Times New Roman"/>
                          <a:cs typeface="Times New Roman"/>
                        </a:rPr>
                        <a:t> </a:t>
                      </a:r>
                      <a:r>
                        <a:rPr sz="1200" spc="-20" dirty="0">
                          <a:latin typeface="Times New Roman"/>
                          <a:cs typeface="Times New Roman"/>
                        </a:rPr>
                        <a:t>Date</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380"/>
                        </a:lnSpc>
                      </a:pPr>
                      <a:r>
                        <a:rPr sz="1200" spc="-20" dirty="0">
                          <a:latin typeface="Times New Roman"/>
                          <a:cs typeface="Times New Roman"/>
                        </a:rPr>
                        <a:t>1945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83210">
                <a:tc>
                  <a:txBody>
                    <a:bodyPr/>
                    <a:lstStyle/>
                    <a:p>
                      <a:pPr marL="68580">
                        <a:lnSpc>
                          <a:spcPts val="1380"/>
                        </a:lnSpc>
                      </a:pPr>
                      <a:r>
                        <a:rPr sz="1200" spc="-10" dirty="0">
                          <a:latin typeface="Times New Roman"/>
                          <a:cs typeface="Times New Roman"/>
                        </a:rPr>
                        <a:t>Tagline</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380"/>
                        </a:lnSpc>
                      </a:pPr>
                      <a:r>
                        <a:rPr sz="1200" spc="-75" dirty="0">
                          <a:latin typeface="Times New Roman"/>
                          <a:cs typeface="Times New Roman"/>
                        </a:rPr>
                        <a:t>Connecting</a:t>
                      </a:r>
                      <a:r>
                        <a:rPr sz="1200" spc="-95" dirty="0">
                          <a:latin typeface="Times New Roman"/>
                          <a:cs typeface="Times New Roman"/>
                        </a:rPr>
                        <a:t> </a:t>
                      </a:r>
                      <a:r>
                        <a:rPr sz="1200" spc="-10" dirty="0">
                          <a:latin typeface="Times New Roman"/>
                          <a:cs typeface="Times New Roman"/>
                        </a:rPr>
                        <a:t>Aspirations’</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69240">
                <a:tc>
                  <a:txBody>
                    <a:bodyPr/>
                    <a:lstStyle/>
                    <a:p>
                      <a:pPr marL="68580">
                        <a:lnSpc>
                          <a:spcPts val="1380"/>
                        </a:lnSpc>
                      </a:pPr>
                      <a:r>
                        <a:rPr sz="1200" spc="-10" dirty="0">
                          <a:latin typeface="Times New Roman"/>
                          <a:cs typeface="Times New Roman"/>
                        </a:rPr>
                        <a:t>Headquarter</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380"/>
                        </a:lnSpc>
                      </a:pPr>
                      <a:r>
                        <a:rPr sz="1200" dirty="0">
                          <a:latin typeface="Times New Roman"/>
                          <a:cs typeface="Times New Roman"/>
                        </a:rPr>
                        <a:t>Mumbai,</a:t>
                      </a:r>
                      <a:r>
                        <a:rPr sz="1200" spc="-70" dirty="0">
                          <a:latin typeface="Times New Roman"/>
                          <a:cs typeface="Times New Roman"/>
                        </a:rPr>
                        <a:t> </a:t>
                      </a:r>
                      <a:r>
                        <a:rPr sz="1200" dirty="0">
                          <a:latin typeface="Times New Roman"/>
                          <a:cs typeface="Times New Roman"/>
                        </a:rPr>
                        <a:t>Maharashtra,</a:t>
                      </a:r>
                      <a:r>
                        <a:rPr sz="1200" spc="-55" dirty="0">
                          <a:latin typeface="Times New Roman"/>
                          <a:cs typeface="Times New Roman"/>
                        </a:rPr>
                        <a:t> </a:t>
                      </a:r>
                      <a:r>
                        <a:rPr sz="1200" spc="-20" dirty="0">
                          <a:latin typeface="Times New Roman"/>
                          <a:cs typeface="Times New Roman"/>
                        </a:rPr>
                        <a:t>India</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531495">
                <a:tc>
                  <a:txBody>
                    <a:bodyPr/>
                    <a:lstStyle/>
                    <a:p>
                      <a:pPr marL="68580">
                        <a:lnSpc>
                          <a:spcPts val="1380"/>
                        </a:lnSpc>
                      </a:pPr>
                      <a:r>
                        <a:rPr sz="1200" spc="-10" dirty="0">
                          <a:latin typeface="Times New Roman"/>
                          <a:cs typeface="Times New Roman"/>
                        </a:rPr>
                        <a:t>Products</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380"/>
                        </a:lnSpc>
                      </a:pPr>
                      <a:r>
                        <a:rPr sz="1200" spc="-10" dirty="0">
                          <a:latin typeface="Times New Roman"/>
                          <a:cs typeface="Times New Roman"/>
                          <a:hlinkClick r:id="rId2"/>
                        </a:rPr>
                        <a:t>Automobiles</a:t>
                      </a:r>
                      <a:r>
                        <a:rPr sz="1200" spc="-10" dirty="0">
                          <a:latin typeface="Times New Roman"/>
                          <a:cs typeface="Times New Roman"/>
                        </a:rPr>
                        <a:t>,</a:t>
                      </a:r>
                      <a:r>
                        <a:rPr sz="1200" spc="-30" dirty="0">
                          <a:latin typeface="Times New Roman"/>
                          <a:cs typeface="Times New Roman"/>
                        </a:rPr>
                        <a:t> </a:t>
                      </a:r>
                      <a:r>
                        <a:rPr sz="1200" dirty="0">
                          <a:latin typeface="Times New Roman"/>
                          <a:cs typeface="Times New Roman"/>
                          <a:hlinkClick r:id="rId3"/>
                        </a:rPr>
                        <a:t>Luxury</a:t>
                      </a:r>
                      <a:r>
                        <a:rPr sz="1200" spc="25" dirty="0">
                          <a:latin typeface="Times New Roman"/>
                          <a:cs typeface="Times New Roman"/>
                          <a:hlinkClick r:id="rId3"/>
                        </a:rPr>
                        <a:t> </a:t>
                      </a:r>
                      <a:r>
                        <a:rPr sz="1200" spc="-10" dirty="0">
                          <a:latin typeface="Times New Roman"/>
                          <a:cs typeface="Times New Roman"/>
                          <a:hlinkClick r:id="rId3"/>
                        </a:rPr>
                        <a:t>Vehicles,</a:t>
                      </a:r>
                      <a:r>
                        <a:rPr sz="1200" spc="-30" dirty="0">
                          <a:latin typeface="Times New Roman"/>
                          <a:cs typeface="Times New Roman"/>
                        </a:rPr>
                        <a:t> </a:t>
                      </a:r>
                      <a:r>
                        <a:rPr sz="1200" dirty="0">
                          <a:latin typeface="Times New Roman"/>
                          <a:cs typeface="Times New Roman"/>
                          <a:hlinkClick r:id="rId4"/>
                        </a:rPr>
                        <a:t>Commercial</a:t>
                      </a:r>
                      <a:r>
                        <a:rPr sz="1200" spc="25" dirty="0">
                          <a:latin typeface="Times New Roman"/>
                          <a:cs typeface="Times New Roman"/>
                          <a:hlinkClick r:id="rId4"/>
                        </a:rPr>
                        <a:t> </a:t>
                      </a:r>
                      <a:r>
                        <a:rPr sz="1200" spc="-10" dirty="0">
                          <a:latin typeface="Times New Roman"/>
                          <a:cs typeface="Times New Roman"/>
                          <a:hlinkClick r:id="rId4"/>
                        </a:rPr>
                        <a:t>Vehicles</a:t>
                      </a:r>
                      <a:r>
                        <a:rPr sz="1200" spc="-10" dirty="0">
                          <a:latin typeface="Times New Roman"/>
                          <a:cs typeface="Times New Roman"/>
                        </a:rPr>
                        <a:t>,</a:t>
                      </a:r>
                      <a:endParaRPr sz="1200">
                        <a:latin typeface="Times New Roman"/>
                        <a:cs typeface="Times New Roman"/>
                      </a:endParaRPr>
                    </a:p>
                    <a:p>
                      <a:pPr marL="67945">
                        <a:lnSpc>
                          <a:spcPct val="100000"/>
                        </a:lnSpc>
                        <a:spcBef>
                          <a:spcPts val="625"/>
                        </a:spcBef>
                      </a:pPr>
                      <a:r>
                        <a:rPr sz="1200" dirty="0">
                          <a:latin typeface="Times New Roman"/>
                          <a:cs typeface="Times New Roman"/>
                          <a:hlinkClick r:id="rId5"/>
                        </a:rPr>
                        <a:t>Automotive</a:t>
                      </a:r>
                      <a:r>
                        <a:rPr sz="1200" spc="-25" dirty="0">
                          <a:latin typeface="Times New Roman"/>
                          <a:cs typeface="Times New Roman"/>
                          <a:hlinkClick r:id="rId5"/>
                        </a:rPr>
                        <a:t> </a:t>
                      </a:r>
                      <a:r>
                        <a:rPr sz="1200" spc="-10" dirty="0">
                          <a:latin typeface="Times New Roman"/>
                          <a:cs typeface="Times New Roman"/>
                          <a:hlinkClick r:id="rId5"/>
                        </a:rPr>
                        <a:t>Parts</a:t>
                      </a:r>
                      <a:r>
                        <a:rPr sz="1200" spc="-10" dirty="0">
                          <a:latin typeface="Times New Roman"/>
                          <a:cs typeface="Times New Roman"/>
                        </a:rPr>
                        <a:t>,</a:t>
                      </a:r>
                      <a:r>
                        <a:rPr sz="1200" spc="-60" dirty="0">
                          <a:latin typeface="Times New Roman"/>
                          <a:cs typeface="Times New Roman"/>
                        </a:rPr>
                        <a:t> </a:t>
                      </a:r>
                      <a:r>
                        <a:rPr sz="1200" dirty="0">
                          <a:latin typeface="Times New Roman"/>
                          <a:cs typeface="Times New Roman"/>
                          <a:hlinkClick r:id="rId6"/>
                        </a:rPr>
                        <a:t>Pickup</a:t>
                      </a:r>
                      <a:r>
                        <a:rPr sz="1200" spc="-20" dirty="0">
                          <a:latin typeface="Times New Roman"/>
                          <a:cs typeface="Times New Roman"/>
                          <a:hlinkClick r:id="rId6"/>
                        </a:rPr>
                        <a:t> </a:t>
                      </a:r>
                      <a:r>
                        <a:rPr sz="1200" spc="-10" dirty="0">
                          <a:latin typeface="Times New Roman"/>
                          <a:cs typeface="Times New Roman"/>
                          <a:hlinkClick r:id="rId6"/>
                        </a:rPr>
                        <a:t>Trucks</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69240">
                <a:tc>
                  <a:txBody>
                    <a:bodyPr/>
                    <a:lstStyle/>
                    <a:p>
                      <a:pPr marL="68580">
                        <a:lnSpc>
                          <a:spcPts val="1380"/>
                        </a:lnSpc>
                      </a:pPr>
                      <a:r>
                        <a:rPr sz="1200" dirty="0">
                          <a:latin typeface="Times New Roman"/>
                          <a:cs typeface="Times New Roman"/>
                        </a:rPr>
                        <a:t>Total</a:t>
                      </a:r>
                      <a:r>
                        <a:rPr sz="1200" spc="-5" dirty="0">
                          <a:latin typeface="Times New Roman"/>
                          <a:cs typeface="Times New Roman"/>
                        </a:rPr>
                        <a:t> </a:t>
                      </a:r>
                      <a:r>
                        <a:rPr sz="1200" spc="-10" dirty="0">
                          <a:latin typeface="Times New Roman"/>
                          <a:cs typeface="Times New Roman"/>
                        </a:rPr>
                        <a:t>asset</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6045">
                        <a:lnSpc>
                          <a:spcPts val="1380"/>
                        </a:lnSpc>
                      </a:pPr>
                      <a:r>
                        <a:rPr sz="1200" dirty="0">
                          <a:latin typeface="Times New Roman"/>
                          <a:cs typeface="Times New Roman"/>
                        </a:rPr>
                        <a:t>₹322,121.26</a:t>
                      </a:r>
                      <a:r>
                        <a:rPr sz="1200" spc="-10" dirty="0">
                          <a:latin typeface="Times New Roman"/>
                          <a:cs typeface="Times New Roman"/>
                        </a:rPr>
                        <a:t> </a:t>
                      </a:r>
                      <a:r>
                        <a:rPr sz="1200" dirty="0">
                          <a:latin typeface="Times New Roman"/>
                          <a:cs typeface="Times New Roman"/>
                        </a:rPr>
                        <a:t>crore</a:t>
                      </a:r>
                      <a:r>
                        <a:rPr sz="1200" spc="-5" dirty="0">
                          <a:latin typeface="Times New Roman"/>
                          <a:cs typeface="Times New Roman"/>
                        </a:rPr>
                        <a:t> </a:t>
                      </a:r>
                      <a:r>
                        <a:rPr sz="1200" dirty="0">
                          <a:latin typeface="Times New Roman"/>
                          <a:cs typeface="Times New Roman"/>
                        </a:rPr>
                        <a:t>(US$45</a:t>
                      </a:r>
                      <a:r>
                        <a:rPr sz="1200" spc="-10" dirty="0">
                          <a:latin typeface="Times New Roman"/>
                          <a:cs typeface="Times New Roman"/>
                        </a:rPr>
                        <a:t> </a:t>
                      </a:r>
                      <a:r>
                        <a:rPr sz="1200" dirty="0">
                          <a:latin typeface="Times New Roman"/>
                          <a:cs typeface="Times New Roman"/>
                        </a:rPr>
                        <a:t>billion)</a:t>
                      </a:r>
                      <a:r>
                        <a:rPr sz="1200" spc="-5" dirty="0">
                          <a:latin typeface="Times New Roman"/>
                          <a:cs typeface="Times New Roman"/>
                        </a:rPr>
                        <a:t> </a:t>
                      </a:r>
                      <a:r>
                        <a:rPr sz="1200" spc="-10" dirty="0">
                          <a:latin typeface="Times New Roman"/>
                          <a:cs typeface="Times New Roman"/>
                        </a:rPr>
                        <a:t>(2020)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68605">
                <a:tc>
                  <a:txBody>
                    <a:bodyPr/>
                    <a:lstStyle/>
                    <a:p>
                      <a:pPr marL="68580">
                        <a:lnSpc>
                          <a:spcPts val="1380"/>
                        </a:lnSpc>
                      </a:pPr>
                      <a:r>
                        <a:rPr sz="1200" spc="-10" dirty="0">
                          <a:latin typeface="Times New Roman"/>
                          <a:cs typeface="Times New Roman"/>
                        </a:rPr>
                        <a:t>Revenue</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380"/>
                        </a:lnSpc>
                      </a:pPr>
                      <a:r>
                        <a:rPr sz="1200" dirty="0">
                          <a:latin typeface="Times New Roman"/>
                          <a:cs typeface="Times New Roman"/>
                        </a:rPr>
                        <a:t>₹264,041</a:t>
                      </a:r>
                      <a:r>
                        <a:rPr sz="1200" spc="-10" dirty="0">
                          <a:latin typeface="Times New Roman"/>
                          <a:cs typeface="Times New Roman"/>
                        </a:rPr>
                        <a:t> </a:t>
                      </a:r>
                      <a:r>
                        <a:rPr sz="1200" dirty="0">
                          <a:latin typeface="Times New Roman"/>
                          <a:cs typeface="Times New Roman"/>
                        </a:rPr>
                        <a:t>crore</a:t>
                      </a:r>
                      <a:r>
                        <a:rPr sz="1200" spc="-5" dirty="0">
                          <a:latin typeface="Times New Roman"/>
                          <a:cs typeface="Times New Roman"/>
                        </a:rPr>
                        <a:t> </a:t>
                      </a:r>
                      <a:r>
                        <a:rPr sz="1200" dirty="0">
                          <a:latin typeface="Times New Roman"/>
                          <a:cs typeface="Times New Roman"/>
                        </a:rPr>
                        <a:t>(US$37</a:t>
                      </a:r>
                      <a:r>
                        <a:rPr sz="1200" spc="-10" dirty="0">
                          <a:latin typeface="Times New Roman"/>
                          <a:cs typeface="Times New Roman"/>
                        </a:rPr>
                        <a:t> </a:t>
                      </a:r>
                      <a:r>
                        <a:rPr sz="1200" dirty="0">
                          <a:latin typeface="Times New Roman"/>
                          <a:cs typeface="Times New Roman"/>
                        </a:rPr>
                        <a:t>billion)</a:t>
                      </a:r>
                      <a:r>
                        <a:rPr sz="1200" spc="-5" dirty="0">
                          <a:latin typeface="Times New Roman"/>
                          <a:cs typeface="Times New Roman"/>
                        </a:rPr>
                        <a:t> </a:t>
                      </a:r>
                      <a:r>
                        <a:rPr sz="1200" spc="-10" dirty="0">
                          <a:latin typeface="Times New Roman"/>
                          <a:cs typeface="Times New Roman"/>
                        </a:rPr>
                        <a:t>(2020)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7" name="object 4"/>
          <p:cNvSpPr/>
          <p:nvPr/>
        </p:nvSpPr>
        <p:spPr>
          <a:xfrm>
            <a:off x="3458047" y="6719308"/>
            <a:ext cx="3609503" cy="45719"/>
          </a:xfrm>
          <a:custGeom>
            <a:avLst/>
            <a:gdLst/>
            <a:ahLst/>
            <a:cxnLst/>
            <a:rect l="l" t="t" r="r" b="b"/>
            <a:pathLst>
              <a:path w="5312409" h="6350">
                <a:moveTo>
                  <a:pt x="5312029" y="0"/>
                </a:moveTo>
                <a:lnTo>
                  <a:pt x="0" y="0"/>
                </a:lnTo>
                <a:lnTo>
                  <a:pt x="0" y="6096"/>
                </a:lnTo>
                <a:lnTo>
                  <a:pt x="5312029" y="6096"/>
                </a:lnTo>
                <a:lnTo>
                  <a:pt x="5312029" y="0"/>
                </a:lnTo>
                <a:close/>
              </a:path>
            </a:pathLst>
          </a:custGeom>
          <a:solidFill>
            <a:srgbClr val="4471C4"/>
          </a:solidFill>
        </p:spPr>
        <p:txBody>
          <a:bodyPr wrap="square" lIns="0" tIns="0" rIns="0" bIns="0" rtlCol="0"/>
          <a:lstStyle/>
          <a:p>
            <a:endParaRPr/>
          </a:p>
        </p:txBody>
      </p:sp>
      <p:sp>
        <p:nvSpPr>
          <p:cNvPr id="8" name="object 7"/>
          <p:cNvSpPr txBox="1"/>
          <p:nvPr/>
        </p:nvSpPr>
        <p:spPr>
          <a:xfrm>
            <a:off x="2309786" y="3857628"/>
            <a:ext cx="6599112" cy="2890343"/>
          </a:xfrm>
          <a:prstGeom prst="rect">
            <a:avLst/>
          </a:prstGeom>
        </p:spPr>
        <p:txBody>
          <a:bodyPr vert="horz" wrap="square" lIns="0" tIns="13335" rIns="0" bIns="0" rtlCol="0">
            <a:spAutoFit/>
          </a:bodyPr>
          <a:lstStyle/>
          <a:p>
            <a:pPr marL="12700">
              <a:lnSpc>
                <a:spcPct val="100000"/>
              </a:lnSpc>
              <a:spcBef>
                <a:spcPts val="105"/>
              </a:spcBef>
            </a:pPr>
            <a:r>
              <a:rPr sz="1400" b="1" dirty="0">
                <a:latin typeface="Times New Roman"/>
                <a:cs typeface="Times New Roman"/>
              </a:rPr>
              <a:t>Tagline</a:t>
            </a:r>
            <a:r>
              <a:rPr sz="1400" b="1" spc="-30" dirty="0">
                <a:latin typeface="Times New Roman"/>
                <a:cs typeface="Times New Roman"/>
              </a:rPr>
              <a:t> </a:t>
            </a:r>
            <a:r>
              <a:rPr sz="1400" b="1" dirty="0">
                <a:latin typeface="Times New Roman"/>
                <a:cs typeface="Times New Roman"/>
              </a:rPr>
              <a:t>of</a:t>
            </a:r>
            <a:r>
              <a:rPr sz="1400" b="1" spc="-15" dirty="0">
                <a:latin typeface="Times New Roman"/>
                <a:cs typeface="Times New Roman"/>
              </a:rPr>
              <a:t> </a:t>
            </a:r>
            <a:r>
              <a:rPr sz="1400" b="1" dirty="0">
                <a:latin typeface="Times New Roman"/>
                <a:cs typeface="Times New Roman"/>
              </a:rPr>
              <a:t>Tata</a:t>
            </a:r>
            <a:r>
              <a:rPr sz="1400" b="1" spc="-10" dirty="0">
                <a:latin typeface="Times New Roman"/>
                <a:cs typeface="Times New Roman"/>
              </a:rPr>
              <a:t> Motors:</a:t>
            </a:r>
            <a:endParaRPr sz="1400">
              <a:latin typeface="Times New Roman"/>
              <a:cs typeface="Times New Roman"/>
            </a:endParaRPr>
          </a:p>
          <a:p>
            <a:pPr marL="12700">
              <a:lnSpc>
                <a:spcPct val="100000"/>
              </a:lnSpc>
              <a:spcBef>
                <a:spcPts val="869"/>
              </a:spcBef>
            </a:pPr>
            <a:r>
              <a:rPr sz="1200" dirty="0">
                <a:latin typeface="Times New Roman"/>
                <a:cs typeface="Times New Roman"/>
              </a:rPr>
              <a:t>Connecting</a:t>
            </a:r>
            <a:r>
              <a:rPr sz="1200" spc="-10" dirty="0">
                <a:latin typeface="Times New Roman"/>
                <a:cs typeface="Times New Roman"/>
              </a:rPr>
              <a:t> Aspirations</a:t>
            </a:r>
            <a:endParaRPr sz="1200">
              <a:latin typeface="Times New Roman"/>
              <a:cs typeface="Times New Roman"/>
            </a:endParaRPr>
          </a:p>
          <a:p>
            <a:pPr marL="469265" lvl="1" indent="-456565">
              <a:lnSpc>
                <a:spcPct val="100000"/>
              </a:lnSpc>
              <a:spcBef>
                <a:spcPts val="845"/>
              </a:spcBef>
              <a:buAutoNum type="arabicPeriod" startAt="2"/>
              <a:tabLst>
                <a:tab pos="469265" algn="l"/>
                <a:tab pos="469900" algn="l"/>
              </a:tabLst>
            </a:pPr>
            <a:r>
              <a:rPr sz="1400" b="1" spc="-10" dirty="0">
                <a:latin typeface="Times New Roman"/>
                <a:cs typeface="Times New Roman"/>
              </a:rPr>
              <a:t>Vision:</a:t>
            </a:r>
            <a:endParaRPr sz="1400">
              <a:latin typeface="Times New Roman"/>
              <a:cs typeface="Times New Roman"/>
            </a:endParaRPr>
          </a:p>
          <a:p>
            <a:pPr marL="12700" marR="5080">
              <a:lnSpc>
                <a:spcPct val="144200"/>
              </a:lnSpc>
              <a:spcBef>
                <a:spcPts val="220"/>
              </a:spcBef>
            </a:pPr>
            <a:r>
              <a:rPr sz="1200" dirty="0">
                <a:latin typeface="Times New Roman"/>
                <a:cs typeface="Times New Roman"/>
              </a:rPr>
              <a:t>By</a:t>
            </a:r>
            <a:r>
              <a:rPr sz="1200" spc="155" dirty="0">
                <a:latin typeface="Times New Roman"/>
                <a:cs typeface="Times New Roman"/>
              </a:rPr>
              <a:t> </a:t>
            </a:r>
            <a:r>
              <a:rPr sz="1200" dirty="0">
                <a:latin typeface="Times New Roman"/>
                <a:cs typeface="Times New Roman"/>
              </a:rPr>
              <a:t>FY</a:t>
            </a:r>
            <a:r>
              <a:rPr sz="1200" spc="150" dirty="0">
                <a:latin typeface="Times New Roman"/>
                <a:cs typeface="Times New Roman"/>
              </a:rPr>
              <a:t> </a:t>
            </a:r>
            <a:r>
              <a:rPr sz="1200" dirty="0">
                <a:latin typeface="Times New Roman"/>
                <a:cs typeface="Times New Roman"/>
              </a:rPr>
              <a:t>2024,</a:t>
            </a:r>
            <a:r>
              <a:rPr sz="1200" spc="160" dirty="0">
                <a:latin typeface="Times New Roman"/>
                <a:cs typeface="Times New Roman"/>
              </a:rPr>
              <a:t> </a:t>
            </a:r>
            <a:r>
              <a:rPr sz="1200" dirty="0">
                <a:latin typeface="Times New Roman"/>
                <a:cs typeface="Times New Roman"/>
              </a:rPr>
              <a:t>we</a:t>
            </a:r>
            <a:r>
              <a:rPr sz="1200" spc="145" dirty="0">
                <a:latin typeface="Times New Roman"/>
                <a:cs typeface="Times New Roman"/>
              </a:rPr>
              <a:t> </a:t>
            </a:r>
            <a:r>
              <a:rPr sz="1200" dirty="0">
                <a:latin typeface="Times New Roman"/>
                <a:cs typeface="Times New Roman"/>
              </a:rPr>
              <a:t>will</a:t>
            </a:r>
            <a:r>
              <a:rPr sz="1200" spc="160" dirty="0">
                <a:latin typeface="Times New Roman"/>
                <a:cs typeface="Times New Roman"/>
              </a:rPr>
              <a:t> </a:t>
            </a:r>
            <a:r>
              <a:rPr sz="1200" dirty="0">
                <a:latin typeface="Times New Roman"/>
                <a:cs typeface="Times New Roman"/>
              </a:rPr>
              <a:t>become</a:t>
            </a:r>
            <a:r>
              <a:rPr sz="1200" spc="155" dirty="0">
                <a:latin typeface="Times New Roman"/>
                <a:cs typeface="Times New Roman"/>
              </a:rPr>
              <a:t> </a:t>
            </a:r>
            <a:r>
              <a:rPr sz="1200" dirty="0">
                <a:latin typeface="Times New Roman"/>
                <a:cs typeface="Times New Roman"/>
              </a:rPr>
              <a:t>the</a:t>
            </a:r>
            <a:r>
              <a:rPr sz="1200" spc="150" dirty="0">
                <a:latin typeface="Times New Roman"/>
                <a:cs typeface="Times New Roman"/>
              </a:rPr>
              <a:t> </a:t>
            </a:r>
            <a:r>
              <a:rPr sz="1200" dirty="0">
                <a:latin typeface="Times New Roman"/>
                <a:cs typeface="Times New Roman"/>
              </a:rPr>
              <a:t>most</a:t>
            </a:r>
            <a:r>
              <a:rPr sz="1200" spc="160" dirty="0">
                <a:latin typeface="Times New Roman"/>
                <a:cs typeface="Times New Roman"/>
              </a:rPr>
              <a:t> </a:t>
            </a:r>
            <a:r>
              <a:rPr sz="1200" dirty="0">
                <a:latin typeface="Times New Roman"/>
                <a:cs typeface="Times New Roman"/>
              </a:rPr>
              <a:t>aspirational</a:t>
            </a:r>
            <a:r>
              <a:rPr sz="1200" spc="160" dirty="0">
                <a:latin typeface="Times New Roman"/>
                <a:cs typeface="Times New Roman"/>
              </a:rPr>
              <a:t> </a:t>
            </a:r>
            <a:r>
              <a:rPr sz="1200" dirty="0">
                <a:latin typeface="Times New Roman"/>
                <a:cs typeface="Times New Roman"/>
              </a:rPr>
              <a:t>Indian</a:t>
            </a:r>
            <a:r>
              <a:rPr sz="1200" spc="155" dirty="0">
                <a:latin typeface="Times New Roman"/>
                <a:cs typeface="Times New Roman"/>
              </a:rPr>
              <a:t> </a:t>
            </a:r>
            <a:r>
              <a:rPr sz="1200" dirty="0">
                <a:latin typeface="Times New Roman"/>
                <a:cs typeface="Times New Roman"/>
              </a:rPr>
              <a:t>auto</a:t>
            </a:r>
            <a:r>
              <a:rPr sz="1200" spc="160" dirty="0">
                <a:latin typeface="Times New Roman"/>
                <a:cs typeface="Times New Roman"/>
              </a:rPr>
              <a:t> </a:t>
            </a:r>
            <a:r>
              <a:rPr sz="1200" dirty="0">
                <a:latin typeface="Times New Roman"/>
                <a:cs typeface="Times New Roman"/>
              </a:rPr>
              <a:t>brand,</a:t>
            </a:r>
            <a:r>
              <a:rPr sz="1200" spc="165" dirty="0">
                <a:latin typeface="Times New Roman"/>
                <a:cs typeface="Times New Roman"/>
              </a:rPr>
              <a:t> </a:t>
            </a:r>
            <a:r>
              <a:rPr sz="1200" spc="-10" dirty="0">
                <a:latin typeface="Times New Roman"/>
                <a:cs typeface="Times New Roman"/>
              </a:rPr>
              <a:t>consistently </a:t>
            </a:r>
            <a:r>
              <a:rPr sz="1200" dirty="0">
                <a:latin typeface="Times New Roman"/>
                <a:cs typeface="Times New Roman"/>
              </a:rPr>
              <a:t>winning, </a:t>
            </a:r>
            <a:r>
              <a:rPr sz="1200" spc="-25" dirty="0">
                <a:latin typeface="Times New Roman"/>
                <a:cs typeface="Times New Roman"/>
              </a:rPr>
              <a:t>by</a:t>
            </a:r>
            <a:endParaRPr sz="1200">
              <a:latin typeface="Times New Roman"/>
              <a:cs typeface="Times New Roman"/>
            </a:endParaRPr>
          </a:p>
          <a:p>
            <a:pPr>
              <a:lnSpc>
                <a:spcPct val="100000"/>
              </a:lnSpc>
              <a:spcBef>
                <a:spcPts val="50"/>
              </a:spcBef>
            </a:pPr>
            <a:endParaRPr sz="1200">
              <a:latin typeface="Times New Roman"/>
              <a:cs typeface="Times New Roman"/>
            </a:endParaRPr>
          </a:p>
          <a:p>
            <a:pPr marL="469900" lvl="2" indent="-228600">
              <a:lnSpc>
                <a:spcPct val="100000"/>
              </a:lnSpc>
              <a:buFont typeface="Times New Roman"/>
              <a:buAutoNum type="alphaLcPeriod"/>
              <a:tabLst>
                <a:tab pos="469900" algn="l"/>
              </a:tabLst>
            </a:pPr>
            <a:r>
              <a:rPr sz="1200" dirty="0">
                <a:latin typeface="Times New Roman"/>
                <a:cs typeface="Times New Roman"/>
              </a:rPr>
              <a:t>Delivering</a:t>
            </a:r>
            <a:r>
              <a:rPr sz="1200" spc="-15" dirty="0">
                <a:latin typeface="Times New Roman"/>
                <a:cs typeface="Times New Roman"/>
              </a:rPr>
              <a:t> </a:t>
            </a:r>
            <a:r>
              <a:rPr sz="1200" dirty="0">
                <a:latin typeface="Times New Roman"/>
                <a:cs typeface="Times New Roman"/>
              </a:rPr>
              <a:t>superior</a:t>
            </a:r>
            <a:r>
              <a:rPr sz="1200" spc="-10" dirty="0">
                <a:latin typeface="Times New Roman"/>
                <a:cs typeface="Times New Roman"/>
              </a:rPr>
              <a:t> </a:t>
            </a:r>
            <a:r>
              <a:rPr sz="1200" dirty="0">
                <a:latin typeface="Times New Roman"/>
                <a:cs typeface="Times New Roman"/>
              </a:rPr>
              <a:t>financial</a:t>
            </a:r>
            <a:r>
              <a:rPr sz="1200" spc="-10" dirty="0">
                <a:latin typeface="Times New Roman"/>
                <a:cs typeface="Times New Roman"/>
              </a:rPr>
              <a:t> returns</a:t>
            </a:r>
            <a:endParaRPr sz="1200">
              <a:latin typeface="Times New Roman"/>
              <a:cs typeface="Times New Roman"/>
            </a:endParaRPr>
          </a:p>
          <a:p>
            <a:pPr marL="469900" lvl="2" indent="-228600">
              <a:lnSpc>
                <a:spcPct val="100000"/>
              </a:lnSpc>
              <a:spcBef>
                <a:spcPts val="625"/>
              </a:spcBef>
              <a:buFont typeface="Times New Roman"/>
              <a:buAutoNum type="alphaLcPeriod"/>
              <a:tabLst>
                <a:tab pos="469900" algn="l"/>
              </a:tabLst>
            </a:pPr>
            <a:r>
              <a:rPr sz="1200" dirty="0">
                <a:latin typeface="Times New Roman"/>
                <a:cs typeface="Times New Roman"/>
              </a:rPr>
              <a:t>Driving</a:t>
            </a:r>
            <a:r>
              <a:rPr sz="1200" spc="-20" dirty="0">
                <a:latin typeface="Times New Roman"/>
                <a:cs typeface="Times New Roman"/>
              </a:rPr>
              <a:t> </a:t>
            </a:r>
            <a:r>
              <a:rPr sz="1200" dirty="0">
                <a:latin typeface="Times New Roman"/>
                <a:cs typeface="Times New Roman"/>
              </a:rPr>
              <a:t>sustainable</a:t>
            </a:r>
            <a:r>
              <a:rPr sz="1200" spc="-20" dirty="0">
                <a:latin typeface="Times New Roman"/>
                <a:cs typeface="Times New Roman"/>
              </a:rPr>
              <a:t> </a:t>
            </a:r>
            <a:r>
              <a:rPr sz="1200" dirty="0">
                <a:latin typeface="Times New Roman"/>
                <a:cs typeface="Times New Roman"/>
              </a:rPr>
              <a:t>mobility</a:t>
            </a:r>
            <a:r>
              <a:rPr sz="1200" spc="-15" dirty="0">
                <a:latin typeface="Times New Roman"/>
                <a:cs typeface="Times New Roman"/>
              </a:rPr>
              <a:t> </a:t>
            </a:r>
            <a:r>
              <a:rPr sz="1200" spc="-10" dirty="0">
                <a:latin typeface="Times New Roman"/>
                <a:cs typeface="Times New Roman"/>
              </a:rPr>
              <a:t>solutions</a:t>
            </a:r>
            <a:endParaRPr sz="1200">
              <a:latin typeface="Times New Roman"/>
              <a:cs typeface="Times New Roman"/>
            </a:endParaRPr>
          </a:p>
          <a:p>
            <a:pPr marL="469900" lvl="2" indent="-228600">
              <a:lnSpc>
                <a:spcPct val="100000"/>
              </a:lnSpc>
              <a:spcBef>
                <a:spcPts val="640"/>
              </a:spcBef>
              <a:buFont typeface="Times New Roman"/>
              <a:buAutoNum type="alphaLcPeriod"/>
              <a:tabLst>
                <a:tab pos="469900" algn="l"/>
              </a:tabLst>
            </a:pPr>
            <a:r>
              <a:rPr sz="1200" dirty="0">
                <a:latin typeface="Times New Roman"/>
                <a:cs typeface="Times New Roman"/>
              </a:rPr>
              <a:t>Exceeding</a:t>
            </a:r>
            <a:r>
              <a:rPr sz="1200" spc="-10" dirty="0">
                <a:latin typeface="Times New Roman"/>
                <a:cs typeface="Times New Roman"/>
              </a:rPr>
              <a:t> </a:t>
            </a:r>
            <a:r>
              <a:rPr sz="1200" dirty="0">
                <a:latin typeface="Times New Roman"/>
                <a:cs typeface="Times New Roman"/>
              </a:rPr>
              <a:t>customer</a:t>
            </a:r>
            <a:r>
              <a:rPr sz="1200" spc="-10" dirty="0">
                <a:latin typeface="Times New Roman"/>
                <a:cs typeface="Times New Roman"/>
              </a:rPr>
              <a:t> </a:t>
            </a:r>
            <a:r>
              <a:rPr sz="1200" dirty="0">
                <a:latin typeface="Times New Roman"/>
                <a:cs typeface="Times New Roman"/>
              </a:rPr>
              <a:t>expectations,</a:t>
            </a:r>
            <a:r>
              <a:rPr sz="1200" spc="-5" dirty="0">
                <a:latin typeface="Times New Roman"/>
                <a:cs typeface="Times New Roman"/>
              </a:rPr>
              <a:t> </a:t>
            </a:r>
            <a:r>
              <a:rPr sz="1200" spc="-25" dirty="0">
                <a:latin typeface="Times New Roman"/>
                <a:cs typeface="Times New Roman"/>
              </a:rPr>
              <a:t>and</a:t>
            </a:r>
            <a:endParaRPr sz="1200">
              <a:latin typeface="Times New Roman"/>
              <a:cs typeface="Times New Roman"/>
            </a:endParaRPr>
          </a:p>
          <a:p>
            <a:pPr marL="469900" lvl="2" indent="-228600">
              <a:lnSpc>
                <a:spcPct val="100000"/>
              </a:lnSpc>
              <a:spcBef>
                <a:spcPts val="620"/>
              </a:spcBef>
              <a:buFont typeface="Times New Roman"/>
              <a:buAutoNum type="alphaLcPeriod"/>
              <a:tabLst>
                <a:tab pos="469900" algn="l"/>
              </a:tabLst>
            </a:pPr>
            <a:r>
              <a:rPr sz="1200" dirty="0">
                <a:latin typeface="Times New Roman"/>
                <a:cs typeface="Times New Roman"/>
              </a:rPr>
              <a:t>Creating</a:t>
            </a:r>
            <a:r>
              <a:rPr sz="1200" spc="-10" dirty="0">
                <a:latin typeface="Times New Roman"/>
                <a:cs typeface="Times New Roman"/>
              </a:rPr>
              <a:t> </a:t>
            </a:r>
            <a:r>
              <a:rPr sz="1200" dirty="0">
                <a:latin typeface="Times New Roman"/>
                <a:cs typeface="Times New Roman"/>
              </a:rPr>
              <a:t>a</a:t>
            </a:r>
            <a:r>
              <a:rPr sz="1200" spc="-15" dirty="0">
                <a:latin typeface="Times New Roman"/>
                <a:cs typeface="Times New Roman"/>
              </a:rPr>
              <a:t> </a:t>
            </a:r>
            <a:r>
              <a:rPr sz="1200" dirty="0">
                <a:latin typeface="Times New Roman"/>
                <a:cs typeface="Times New Roman"/>
              </a:rPr>
              <a:t>highly</a:t>
            </a:r>
            <a:r>
              <a:rPr sz="1200" spc="-5" dirty="0">
                <a:latin typeface="Times New Roman"/>
                <a:cs typeface="Times New Roman"/>
              </a:rPr>
              <a:t> </a:t>
            </a:r>
            <a:r>
              <a:rPr sz="1200" dirty="0">
                <a:latin typeface="Times New Roman"/>
                <a:cs typeface="Times New Roman"/>
              </a:rPr>
              <a:t>engaged</a:t>
            </a:r>
            <a:r>
              <a:rPr sz="1200" spc="-10" dirty="0">
                <a:latin typeface="Times New Roman"/>
                <a:cs typeface="Times New Roman"/>
              </a:rPr>
              <a:t> </a:t>
            </a:r>
            <a:r>
              <a:rPr sz="1200" dirty="0">
                <a:latin typeface="Times New Roman"/>
                <a:cs typeface="Times New Roman"/>
              </a:rPr>
              <a:t>work</a:t>
            </a:r>
            <a:r>
              <a:rPr sz="1200" spc="-5" dirty="0">
                <a:latin typeface="Times New Roman"/>
                <a:cs typeface="Times New Roman"/>
              </a:rPr>
              <a:t> </a:t>
            </a:r>
            <a:r>
              <a:rPr sz="1200" spc="-10" dirty="0">
                <a:latin typeface="Times New Roman"/>
                <a:cs typeface="Times New Roman"/>
              </a:rPr>
              <a:t>force</a:t>
            </a:r>
            <a:endParaRPr sz="1200">
              <a:latin typeface="Times New Roman"/>
              <a:cs typeface="Times New Roman"/>
            </a:endParaRPr>
          </a:p>
          <a:p>
            <a:pPr>
              <a:lnSpc>
                <a:spcPct val="100000"/>
              </a:lnSpc>
              <a:spcBef>
                <a:spcPts val="40"/>
              </a:spcBef>
            </a:pPr>
            <a:endParaRPr sz="1200">
              <a:latin typeface="Times New Roman"/>
              <a:cs typeface="Times New Roman"/>
            </a:endParaRPr>
          </a:p>
          <a:p>
            <a:pPr marL="12700">
              <a:lnSpc>
                <a:spcPct val="100000"/>
              </a:lnSpc>
            </a:pPr>
            <a:r>
              <a:rPr sz="1400" b="1" spc="-10" dirty="0">
                <a:latin typeface="Times New Roman"/>
                <a:cs typeface="Times New Roman"/>
              </a:rPr>
              <a:t>Mission:</a:t>
            </a:r>
            <a:endParaRPr sz="1400">
              <a:latin typeface="Times New Roman"/>
              <a:cs typeface="Times New Roman"/>
            </a:endParaRPr>
          </a:p>
          <a:p>
            <a:pPr marL="12700">
              <a:lnSpc>
                <a:spcPct val="100000"/>
              </a:lnSpc>
            </a:pPr>
            <a:r>
              <a:rPr sz="1200" smtClean="0">
                <a:latin typeface="Times New Roman"/>
                <a:cs typeface="Times New Roman"/>
              </a:rPr>
              <a:t>We</a:t>
            </a:r>
            <a:r>
              <a:rPr sz="1200" spc="-15" smtClean="0">
                <a:latin typeface="Times New Roman"/>
                <a:cs typeface="Times New Roman"/>
              </a:rPr>
              <a:t> </a:t>
            </a:r>
            <a:r>
              <a:rPr sz="1200" dirty="0">
                <a:latin typeface="Times New Roman"/>
                <a:cs typeface="Times New Roman"/>
              </a:rPr>
              <a:t>innovate</a:t>
            </a:r>
            <a:r>
              <a:rPr sz="1200" spc="-10" dirty="0">
                <a:latin typeface="Times New Roman"/>
                <a:cs typeface="Times New Roman"/>
              </a:rPr>
              <a:t> </a:t>
            </a:r>
            <a:r>
              <a:rPr sz="1200" dirty="0">
                <a:latin typeface="Times New Roman"/>
                <a:cs typeface="Times New Roman"/>
              </a:rPr>
              <a:t>mobility</a:t>
            </a:r>
            <a:r>
              <a:rPr sz="1200" spc="-10" dirty="0">
                <a:latin typeface="Times New Roman"/>
                <a:cs typeface="Times New Roman"/>
              </a:rPr>
              <a:t> </a:t>
            </a:r>
            <a:r>
              <a:rPr sz="1200" dirty="0">
                <a:latin typeface="Times New Roman"/>
                <a:cs typeface="Times New Roman"/>
              </a:rPr>
              <a:t>solutions</a:t>
            </a:r>
            <a:r>
              <a:rPr sz="1200" spc="-10" dirty="0">
                <a:latin typeface="Times New Roman"/>
                <a:cs typeface="Times New Roman"/>
              </a:rPr>
              <a:t> </a:t>
            </a:r>
            <a:r>
              <a:rPr sz="1200" dirty="0">
                <a:latin typeface="Times New Roman"/>
                <a:cs typeface="Times New Roman"/>
              </a:rPr>
              <a:t>with</a:t>
            </a:r>
            <a:r>
              <a:rPr sz="1200" spc="-5" dirty="0">
                <a:latin typeface="Times New Roman"/>
                <a:cs typeface="Times New Roman"/>
              </a:rPr>
              <a:t> </a:t>
            </a:r>
            <a:r>
              <a:rPr sz="1200" dirty="0">
                <a:latin typeface="Times New Roman"/>
                <a:cs typeface="Times New Roman"/>
              </a:rPr>
              <a:t>passion</a:t>
            </a:r>
            <a:r>
              <a:rPr sz="1200" spc="-10"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enhance</a:t>
            </a:r>
            <a:r>
              <a:rPr sz="1200" spc="-1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quality</a:t>
            </a:r>
            <a:r>
              <a:rPr sz="1200" spc="-10"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spc="-20" dirty="0">
                <a:latin typeface="Times New Roman"/>
                <a:cs typeface="Times New Roman"/>
              </a:rPr>
              <a:t>life</a:t>
            </a:r>
            <a:endParaRPr sz="1200">
              <a:latin typeface="Times New Roman"/>
              <a:cs typeface="Times New Roman"/>
            </a:endParaRPr>
          </a:p>
        </p:txBody>
      </p:sp>
      <p:pic>
        <p:nvPicPr>
          <p:cNvPr id="9" name="object 8"/>
          <p:cNvPicPr/>
          <p:nvPr/>
        </p:nvPicPr>
        <p:blipFill>
          <a:blip r:embed="rId7" cstate="print"/>
          <a:stretch>
            <a:fillRect/>
          </a:stretch>
        </p:blipFill>
        <p:spPr>
          <a:xfrm>
            <a:off x="5524496" y="3000372"/>
            <a:ext cx="1857388" cy="785818"/>
          </a:xfrm>
          <a:prstGeom prst="rect">
            <a:avLst/>
          </a:prstGeom>
        </p:spPr>
      </p:pic>
      <p:sp>
        <p:nvSpPr>
          <p:cNvPr id="13" name="object 6"/>
          <p:cNvSpPr txBox="1"/>
          <p:nvPr/>
        </p:nvSpPr>
        <p:spPr>
          <a:xfrm>
            <a:off x="2952728" y="2928934"/>
            <a:ext cx="1659255"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Times New Roman"/>
                <a:cs typeface="Times New Roman"/>
              </a:rPr>
              <a:t>Logo</a:t>
            </a:r>
            <a:r>
              <a:rPr sz="1400" b="1" spc="-25" dirty="0">
                <a:latin typeface="Times New Roman"/>
                <a:cs typeface="Times New Roman"/>
              </a:rPr>
              <a:t> </a:t>
            </a:r>
            <a:r>
              <a:rPr sz="1400" b="1" dirty="0">
                <a:latin typeface="Times New Roman"/>
                <a:cs typeface="Times New Roman"/>
              </a:rPr>
              <a:t>of</a:t>
            </a:r>
            <a:r>
              <a:rPr sz="1400" b="1" spc="-5" dirty="0">
                <a:latin typeface="Times New Roman"/>
                <a:cs typeface="Times New Roman"/>
              </a:rPr>
              <a:t> </a:t>
            </a:r>
            <a:r>
              <a:rPr sz="1400" b="1" dirty="0">
                <a:latin typeface="Times New Roman"/>
                <a:cs typeface="Times New Roman"/>
              </a:rPr>
              <a:t>Tata </a:t>
            </a:r>
            <a:r>
              <a:rPr sz="1400" b="1" spc="-10" dirty="0">
                <a:latin typeface="Times New Roman"/>
                <a:cs typeface="Times New Roman"/>
              </a:rPr>
              <a:t>Motors:</a:t>
            </a:r>
            <a:endParaRPr sz="1400">
              <a:latin typeface="Times New Roman"/>
              <a:cs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66844" y="142852"/>
            <a:ext cx="4405322" cy="3731791"/>
          </a:xfrm>
          <a:prstGeom prst="rect">
            <a:avLst/>
          </a:prstGeom>
        </p:spPr>
        <p:txBody>
          <a:bodyPr wrap="square">
            <a:spAutoFit/>
          </a:bodyPr>
          <a:lstStyle/>
          <a:p>
            <a:pPr marL="12700">
              <a:lnSpc>
                <a:spcPct val="100000"/>
              </a:lnSpc>
              <a:spcBef>
                <a:spcPts val="100"/>
              </a:spcBef>
            </a:pPr>
            <a:r>
              <a:rPr lang="en-US" sz="2000" b="1" spc="-10" dirty="0" smtClean="0">
                <a:latin typeface="Times New Roman"/>
                <a:cs typeface="Times New Roman"/>
              </a:rPr>
              <a:t>Values:</a:t>
            </a:r>
            <a:endParaRPr lang="en-US" sz="2000" dirty="0" smtClean="0">
              <a:latin typeface="Times New Roman"/>
              <a:cs typeface="Times New Roman"/>
            </a:endParaRPr>
          </a:p>
          <a:p>
            <a:pPr>
              <a:lnSpc>
                <a:spcPct val="100000"/>
              </a:lnSpc>
              <a:spcBef>
                <a:spcPts val="40"/>
              </a:spcBef>
            </a:pPr>
            <a:endParaRPr lang="en-US" sz="2000" dirty="0" smtClean="0">
              <a:latin typeface="Times New Roman"/>
              <a:cs typeface="Times New Roman"/>
            </a:endParaRPr>
          </a:p>
          <a:p>
            <a:pPr marL="421005" indent="-229235">
              <a:lnSpc>
                <a:spcPct val="100000"/>
              </a:lnSpc>
              <a:buFont typeface="Times New Roman"/>
              <a:buAutoNum type="alphaLcPeriod"/>
              <a:tabLst>
                <a:tab pos="421640" algn="l"/>
              </a:tabLst>
            </a:pPr>
            <a:r>
              <a:rPr lang="en-US" spc="-10" dirty="0" smtClean="0">
                <a:latin typeface="Times New Roman"/>
                <a:cs typeface="Times New Roman"/>
              </a:rPr>
              <a:t>Integrity</a:t>
            </a:r>
            <a:endParaRPr lang="en-US" dirty="0" smtClean="0">
              <a:latin typeface="Times New Roman"/>
              <a:cs typeface="Times New Roman"/>
            </a:endParaRPr>
          </a:p>
          <a:p>
            <a:pPr marL="421005" indent="-229235">
              <a:lnSpc>
                <a:spcPct val="100000"/>
              </a:lnSpc>
              <a:spcBef>
                <a:spcPts val="635"/>
              </a:spcBef>
              <a:buFont typeface="Times New Roman"/>
              <a:buAutoNum type="alphaLcPeriod"/>
              <a:tabLst>
                <a:tab pos="421640" algn="l"/>
              </a:tabLst>
            </a:pPr>
            <a:r>
              <a:rPr lang="en-US" spc="-10" dirty="0" smtClean="0">
                <a:latin typeface="Times New Roman"/>
                <a:cs typeface="Times New Roman"/>
              </a:rPr>
              <a:t>Teamwork</a:t>
            </a:r>
            <a:endParaRPr lang="en-US" dirty="0" smtClean="0">
              <a:latin typeface="Times New Roman"/>
              <a:cs typeface="Times New Roman"/>
            </a:endParaRPr>
          </a:p>
          <a:p>
            <a:pPr marL="421005" indent="-229235">
              <a:lnSpc>
                <a:spcPct val="100000"/>
              </a:lnSpc>
              <a:spcBef>
                <a:spcPts val="625"/>
              </a:spcBef>
              <a:buFont typeface="Times New Roman"/>
              <a:buAutoNum type="alphaLcPeriod"/>
              <a:tabLst>
                <a:tab pos="421640" algn="l"/>
              </a:tabLst>
            </a:pPr>
            <a:r>
              <a:rPr lang="en-US" spc="-10" dirty="0" smtClean="0">
                <a:latin typeface="Times New Roman"/>
                <a:cs typeface="Times New Roman"/>
              </a:rPr>
              <a:t>Accountability</a:t>
            </a:r>
            <a:endParaRPr lang="en-US" dirty="0" smtClean="0">
              <a:latin typeface="Times New Roman"/>
              <a:cs typeface="Times New Roman"/>
            </a:endParaRPr>
          </a:p>
          <a:p>
            <a:pPr marL="421005" indent="-229235">
              <a:lnSpc>
                <a:spcPct val="100000"/>
              </a:lnSpc>
              <a:spcBef>
                <a:spcPts val="635"/>
              </a:spcBef>
              <a:buFont typeface="Times New Roman"/>
              <a:buAutoNum type="alphaLcPeriod"/>
              <a:tabLst>
                <a:tab pos="421640" algn="l"/>
              </a:tabLst>
            </a:pPr>
            <a:r>
              <a:rPr lang="en-US" dirty="0" smtClean="0">
                <a:latin typeface="Times New Roman"/>
                <a:cs typeface="Times New Roman"/>
              </a:rPr>
              <a:t>Customer</a:t>
            </a:r>
            <a:r>
              <a:rPr lang="en-US" spc="-5" dirty="0" smtClean="0">
                <a:latin typeface="Times New Roman"/>
                <a:cs typeface="Times New Roman"/>
              </a:rPr>
              <a:t> </a:t>
            </a:r>
            <a:r>
              <a:rPr lang="en-US" spc="-10" dirty="0" smtClean="0">
                <a:latin typeface="Times New Roman"/>
                <a:cs typeface="Times New Roman"/>
              </a:rPr>
              <a:t>focus</a:t>
            </a:r>
            <a:endParaRPr lang="en-US" dirty="0" smtClean="0">
              <a:latin typeface="Times New Roman"/>
              <a:cs typeface="Times New Roman"/>
            </a:endParaRPr>
          </a:p>
          <a:p>
            <a:pPr marL="421005" indent="-229235">
              <a:lnSpc>
                <a:spcPct val="100000"/>
              </a:lnSpc>
              <a:spcBef>
                <a:spcPts val="625"/>
              </a:spcBef>
              <a:buFont typeface="Times New Roman"/>
              <a:buAutoNum type="alphaLcPeriod"/>
              <a:tabLst>
                <a:tab pos="421640" algn="l"/>
              </a:tabLst>
            </a:pPr>
            <a:r>
              <a:rPr lang="en-US" spc="-10" dirty="0" smtClean="0">
                <a:latin typeface="Times New Roman"/>
                <a:cs typeface="Times New Roman"/>
              </a:rPr>
              <a:t>Excellence</a:t>
            </a:r>
            <a:endParaRPr lang="en-US" dirty="0" smtClean="0">
              <a:latin typeface="Times New Roman"/>
              <a:cs typeface="Times New Roman"/>
            </a:endParaRPr>
          </a:p>
          <a:p>
            <a:pPr marL="421005" indent="-229235">
              <a:lnSpc>
                <a:spcPct val="100000"/>
              </a:lnSpc>
              <a:spcBef>
                <a:spcPts val="635"/>
              </a:spcBef>
              <a:buFont typeface="Times New Roman"/>
              <a:buAutoNum type="alphaLcPeriod"/>
              <a:tabLst>
                <a:tab pos="421005" algn="l"/>
                <a:tab pos="421640" algn="l"/>
              </a:tabLst>
            </a:pPr>
            <a:r>
              <a:rPr lang="en-US" spc="-10" dirty="0" smtClean="0">
                <a:latin typeface="Times New Roman"/>
                <a:cs typeface="Times New Roman"/>
              </a:rPr>
              <a:t>Speed</a:t>
            </a:r>
            <a:endParaRPr lang="en-US" dirty="0" smtClean="0">
              <a:latin typeface="Times New Roman"/>
              <a:cs typeface="Times New Roman"/>
            </a:endParaRPr>
          </a:p>
          <a:p>
            <a:pPr>
              <a:lnSpc>
                <a:spcPct val="100000"/>
              </a:lnSpc>
              <a:spcBef>
                <a:spcPts val="40"/>
              </a:spcBef>
            </a:pPr>
            <a:endParaRPr lang="en-US" dirty="0" smtClean="0">
              <a:latin typeface="Times New Roman"/>
              <a:cs typeface="Times New Roman"/>
            </a:endParaRPr>
          </a:p>
          <a:p>
            <a:pPr marL="12700">
              <a:lnSpc>
                <a:spcPct val="100000"/>
              </a:lnSpc>
              <a:tabLst>
                <a:tab pos="469265" algn="l"/>
              </a:tabLst>
            </a:pPr>
            <a:r>
              <a:rPr lang="en-US" sz="2000" b="1" spc="-25" dirty="0" smtClean="0">
                <a:latin typeface="Times New Roman"/>
                <a:cs typeface="Times New Roman"/>
              </a:rPr>
              <a:t>2.3</a:t>
            </a:r>
            <a:r>
              <a:rPr lang="en-US" sz="2000" b="1" dirty="0" smtClean="0">
                <a:latin typeface="Times New Roman"/>
                <a:cs typeface="Times New Roman"/>
              </a:rPr>
              <a:t>	Number</a:t>
            </a:r>
            <a:r>
              <a:rPr lang="en-US" sz="2000" b="1" spc="-20" dirty="0" smtClean="0">
                <a:latin typeface="Times New Roman"/>
                <a:cs typeface="Times New Roman"/>
              </a:rPr>
              <a:t> </a:t>
            </a:r>
            <a:r>
              <a:rPr lang="en-US" sz="2000" b="1" dirty="0" smtClean="0">
                <a:latin typeface="Times New Roman"/>
                <a:cs typeface="Times New Roman"/>
              </a:rPr>
              <a:t>of</a:t>
            </a:r>
            <a:r>
              <a:rPr lang="en-US" sz="2000" b="1" spc="-5" dirty="0" smtClean="0">
                <a:latin typeface="Times New Roman"/>
                <a:cs typeface="Times New Roman"/>
              </a:rPr>
              <a:t> </a:t>
            </a:r>
            <a:r>
              <a:rPr lang="en-US" sz="2000" b="1" spc="-10" dirty="0" smtClean="0">
                <a:latin typeface="Times New Roman"/>
                <a:cs typeface="Times New Roman"/>
              </a:rPr>
              <a:t>Employees:</a:t>
            </a:r>
            <a:endParaRPr lang="en-US" sz="2000" dirty="0" smtClean="0">
              <a:latin typeface="Times New Roman"/>
              <a:cs typeface="Times New Roman"/>
            </a:endParaRPr>
          </a:p>
          <a:p>
            <a:pPr marL="12700">
              <a:lnSpc>
                <a:spcPct val="100000"/>
              </a:lnSpc>
              <a:spcBef>
                <a:spcPts val="865"/>
              </a:spcBef>
            </a:pPr>
            <a:r>
              <a:rPr lang="en-US" dirty="0" smtClean="0">
                <a:latin typeface="Times New Roman"/>
                <a:cs typeface="Times New Roman"/>
              </a:rPr>
              <a:t>78,906</a:t>
            </a:r>
            <a:r>
              <a:rPr lang="en-US" spc="-10" dirty="0" smtClean="0">
                <a:latin typeface="Times New Roman"/>
                <a:cs typeface="Times New Roman"/>
              </a:rPr>
              <a:t> </a:t>
            </a:r>
            <a:r>
              <a:rPr lang="en-US" dirty="0" smtClean="0">
                <a:latin typeface="Times New Roman"/>
                <a:cs typeface="Times New Roman"/>
              </a:rPr>
              <a:t>(Employees as</a:t>
            </a:r>
            <a:r>
              <a:rPr lang="en-US" spc="-10" dirty="0" smtClean="0">
                <a:latin typeface="Times New Roman"/>
                <a:cs typeface="Times New Roman"/>
              </a:rPr>
              <a:t> </a:t>
            </a:r>
            <a:r>
              <a:rPr lang="en-US" dirty="0" smtClean="0">
                <a:latin typeface="Times New Roman"/>
                <a:cs typeface="Times New Roman"/>
              </a:rPr>
              <a:t>of </a:t>
            </a:r>
            <a:r>
              <a:rPr lang="en-US" spc="-10" dirty="0" smtClean="0">
                <a:latin typeface="Times New Roman"/>
                <a:cs typeface="Times New Roman"/>
              </a:rPr>
              <a:t>2020)</a:t>
            </a:r>
            <a:endParaRPr lang="en-US" dirty="0">
              <a:latin typeface="Times New Roman"/>
              <a:cs typeface="Times New Roman"/>
            </a:endParaRPr>
          </a:p>
        </p:txBody>
      </p:sp>
      <p:pic>
        <p:nvPicPr>
          <p:cNvPr id="13" name="object 13"/>
          <p:cNvPicPr/>
          <p:nvPr/>
        </p:nvPicPr>
        <p:blipFill>
          <a:blip r:embed="rId2" cstate="print"/>
          <a:stretch>
            <a:fillRect/>
          </a:stretch>
        </p:blipFill>
        <p:spPr>
          <a:xfrm>
            <a:off x="1371600" y="7514793"/>
            <a:ext cx="2533650" cy="2123567"/>
          </a:xfrm>
          <a:prstGeom prst="rect">
            <a:avLst/>
          </a:prstGeom>
        </p:spPr>
      </p:pic>
      <p:pic>
        <p:nvPicPr>
          <p:cNvPr id="14" name="object 14"/>
          <p:cNvPicPr/>
          <p:nvPr/>
        </p:nvPicPr>
        <p:blipFill>
          <a:blip r:embed="rId3" cstate="print"/>
          <a:stretch>
            <a:fillRect/>
          </a:stretch>
        </p:blipFill>
        <p:spPr>
          <a:xfrm>
            <a:off x="4221098" y="7514793"/>
            <a:ext cx="2419350" cy="2123567"/>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97</TotalTime>
  <Words>7250</Words>
  <Application>Microsoft Office PowerPoint</Application>
  <PresentationFormat>Custom</PresentationFormat>
  <Paragraphs>433</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Circuit</vt:lpstr>
      <vt:lpstr>Slide 1</vt:lpstr>
      <vt:lpstr>Slide 2</vt:lpstr>
      <vt:lpstr>COMPREHENSIVE DIGITAL MARKETING PROJECT WORK ON TATA  MOTORS </vt:lpstr>
      <vt:lpstr>References  </vt:lpstr>
      <vt:lpstr>Report on Tata Motors </vt:lpstr>
      <vt:lpstr>Slide 6</vt:lpstr>
      <vt:lpstr>Slide 7</vt:lpstr>
      <vt:lpstr>Slide 8</vt:lpstr>
      <vt:lpstr>Slide 9</vt:lpstr>
      <vt:lpstr>2.4 Board Members: Mr. N Chandrasekaran </vt:lpstr>
      <vt:lpstr>Slide 11</vt:lpstr>
      <vt:lpstr>2.6 History of Tata Motors/ Products offered:</vt:lpstr>
      <vt:lpstr>Slide 13</vt:lpstr>
      <vt:lpstr>Slide 14</vt:lpstr>
      <vt:lpstr>Slide 15</vt:lpstr>
      <vt:lpstr>Slide 16</vt:lpstr>
      <vt:lpstr>Slide 17</vt:lpstr>
      <vt:lpstr>Slide 18</vt:lpstr>
      <vt:lpstr>Slide 19</vt:lpstr>
      <vt:lpstr>Slide 20</vt:lpstr>
      <vt:lpstr>Slide 21</vt:lpstr>
      <vt:lpstr>  Trucks and Buses  Defence </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Conclusion:</vt:lpstr>
      <vt:lpstr>Slide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sravanitandela123@gmail.com</dc:creator>
  <cp:lastModifiedBy>DELL</cp:lastModifiedBy>
  <cp:revision>18</cp:revision>
  <dcterms:created xsi:type="dcterms:W3CDTF">2024-04-16T07:52:16Z</dcterms:created>
  <dcterms:modified xsi:type="dcterms:W3CDTF">2024-04-21T06:09:46Z</dcterms:modified>
</cp:coreProperties>
</file>