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82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Pet Food Reviews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157300"/>
            <a:ext cx="3470700" cy="127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Completed by: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Aryan Familrouhani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Elizabeth Nguyen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Lana Amin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Tevisophea Heng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Vishwas Vasudeva Manja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36" name="Shape 136"/>
          <p:cNvSpPr txBox="1"/>
          <p:nvPr>
            <p:ph type="ctrTitle"/>
          </p:nvPr>
        </p:nvSpPr>
        <p:spPr>
          <a:xfrm>
            <a:off x="6465475" y="2149800"/>
            <a:ext cx="2025600" cy="53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500"/>
              <a:t>CPSC 473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Our Project Goals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323850"/>
            <a:ext cx="7038900" cy="323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C</a:t>
            </a:r>
            <a:r>
              <a:rPr lang="en" sz="1800"/>
              <a:t>reate a user friendly website where pet owners can read and provide reviews for a number of pet food products.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Maintain a simple layout and structure, easy to maintain.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Create four separate web pages:</a:t>
            </a:r>
          </a:p>
          <a:p>
            <a:pPr indent="-3429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Home/Welcome</a:t>
            </a:r>
          </a:p>
          <a:p>
            <a:pPr indent="-3429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Dog Food Reviews</a:t>
            </a:r>
          </a:p>
          <a:p>
            <a:pPr indent="-3429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Cat Food Reviews</a:t>
            </a:r>
          </a:p>
          <a:p>
            <a:pPr indent="-3429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Review Submission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Communicate with a server to store/retrieve user reviews.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Functionality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139250"/>
            <a:ext cx="7038900" cy="379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600"/>
              <a:t>Welcome/Home: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600"/>
              <a:t>Allow user to choose between dog/cat food reviews from a drop down menu.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600"/>
              <a:t>Allow user to navigate to a form to submit a new review.</a:t>
            </a:r>
          </a:p>
          <a:p>
            <a:pPr indent="-3302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600"/>
              <a:t>Dog Food Reviews: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600"/>
              <a:t>Allow users to scroll through the different dog food brands.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600"/>
              <a:t>Once a dog food is chosen, user can select to view the stored reviews for that brand.</a:t>
            </a:r>
          </a:p>
          <a:p>
            <a:pPr indent="-3302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600"/>
              <a:t>Cat Food Reviews: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600"/>
              <a:t>Allow users to scroll through the different cat food brands.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600"/>
              <a:t>Once a cat food is chosen, user can select to view the stored reviews for that brand.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500"/>
              <a:t>Functionality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063050"/>
            <a:ext cx="7038900" cy="379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Review Submission</a:t>
            </a:r>
          </a:p>
          <a:p>
            <a:pPr indent="-3429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Submit a new review for pet foods  that are listed on the form.</a:t>
            </a:r>
          </a:p>
          <a:p>
            <a:pPr indent="-342900" lvl="1" marL="9144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User input:</a:t>
            </a:r>
          </a:p>
          <a:p>
            <a:pPr indent="-342900" lvl="2" marL="13716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Email Address</a:t>
            </a:r>
          </a:p>
          <a:p>
            <a:pPr indent="-342900" lvl="2" marL="13716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Pet Type (Cat/Dog)</a:t>
            </a:r>
          </a:p>
          <a:p>
            <a:pPr indent="-342900" lvl="2" marL="13716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Product</a:t>
            </a:r>
          </a:p>
          <a:p>
            <a:pPr indent="-342900" lvl="2" marL="13716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Rating (1-5)</a:t>
            </a:r>
          </a:p>
          <a:p>
            <a:pPr indent="-342900" lvl="2" marL="13716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Review Title</a:t>
            </a:r>
          </a:p>
          <a:p>
            <a:pPr indent="-342900" lvl="2" marL="13716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Review Body</a:t>
            </a:r>
          </a:p>
          <a:p>
            <a:pPr indent="-342900" lvl="2" marL="13716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Image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Implementation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231550"/>
            <a:ext cx="7038900" cy="324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Deployd is used for the backend.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To POST data to the server, we have used the dpd APIs.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To GET data from the server, we have used dpd APIs.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 have used AJAX for file upload.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To GET the images, we have use dpd APIs.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052550" y="2127150"/>
            <a:ext cx="7038900" cy="88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Website 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Scope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Add the count to the Reviews button.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Validation of the user entered information.</a:t>
            </a:r>
          </a:p>
          <a:p>
            <a:pPr indent="-3429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" sz="1800"/>
              <a:t>Include more information about the products.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