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7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80c1f08d7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80c1f08d7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1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" name="Google Shape;2355;p38"/>
          <p:cNvGrpSpPr/>
          <p:nvPr/>
        </p:nvGrpSpPr>
        <p:grpSpPr>
          <a:xfrm>
            <a:off x="1983202" y="299621"/>
            <a:ext cx="5031537" cy="2272129"/>
            <a:chOff x="5060541" y="521975"/>
            <a:chExt cx="1901140" cy="1491030"/>
          </a:xfrm>
        </p:grpSpPr>
        <p:sp>
          <p:nvSpPr>
            <p:cNvPr id="2356" name="Google Shape;2356;p38"/>
            <p:cNvSpPr/>
            <p:nvPr/>
          </p:nvSpPr>
          <p:spPr>
            <a:xfrm>
              <a:off x="5060541" y="1920922"/>
              <a:ext cx="1901140" cy="92083"/>
            </a:xfrm>
            <a:custGeom>
              <a:avLst/>
              <a:gdLst/>
              <a:ahLst/>
              <a:cxnLst/>
              <a:rect l="l" t="t" r="r" b="b"/>
              <a:pathLst>
                <a:path w="69391" h="3361" extrusionOk="0">
                  <a:moveTo>
                    <a:pt x="286" y="0"/>
                  </a:moveTo>
                  <a:cubicBezTo>
                    <a:pt x="132" y="0"/>
                    <a:pt x="1" y="131"/>
                    <a:pt x="1" y="274"/>
                  </a:cubicBezTo>
                  <a:lnTo>
                    <a:pt x="1" y="3084"/>
                  </a:lnTo>
                  <a:cubicBezTo>
                    <a:pt x="1" y="3268"/>
                    <a:pt x="141" y="3361"/>
                    <a:pt x="281" y="3361"/>
                  </a:cubicBezTo>
                  <a:cubicBezTo>
                    <a:pt x="420" y="3361"/>
                    <a:pt x="560" y="3268"/>
                    <a:pt x="560" y="3084"/>
                  </a:cubicBezTo>
                  <a:lnTo>
                    <a:pt x="560" y="560"/>
                  </a:lnTo>
                  <a:lnTo>
                    <a:pt x="68831" y="560"/>
                  </a:lnTo>
                  <a:lnTo>
                    <a:pt x="68831" y="3084"/>
                  </a:lnTo>
                  <a:cubicBezTo>
                    <a:pt x="68831" y="3268"/>
                    <a:pt x="68971" y="3361"/>
                    <a:pt x="69111" y="3361"/>
                  </a:cubicBezTo>
                  <a:cubicBezTo>
                    <a:pt x="69250" y="3361"/>
                    <a:pt x="69390" y="3268"/>
                    <a:pt x="69390" y="3084"/>
                  </a:cubicBezTo>
                  <a:lnTo>
                    <a:pt x="69390" y="274"/>
                  </a:lnTo>
                  <a:cubicBezTo>
                    <a:pt x="69390" y="131"/>
                    <a:pt x="69259" y="0"/>
                    <a:pt x="69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6003628" y="1887550"/>
              <a:ext cx="15370" cy="125453"/>
            </a:xfrm>
            <a:custGeom>
              <a:avLst/>
              <a:gdLst/>
              <a:ahLst/>
              <a:cxnLst/>
              <a:rect l="l" t="t" r="r" b="b"/>
              <a:pathLst>
                <a:path w="561" h="4579" extrusionOk="0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4302"/>
                  </a:lnTo>
                  <a:cubicBezTo>
                    <a:pt x="1" y="4486"/>
                    <a:pt x="141" y="4579"/>
                    <a:pt x="280" y="4579"/>
                  </a:cubicBezTo>
                  <a:cubicBezTo>
                    <a:pt x="420" y="4579"/>
                    <a:pt x="560" y="4486"/>
                    <a:pt x="560" y="430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8"/>
            <p:cNvSpPr txBox="1"/>
            <p:nvPr/>
          </p:nvSpPr>
          <p:spPr>
            <a:xfrm>
              <a:off x="5431134" y="521975"/>
              <a:ext cx="1148480" cy="398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General Manager</a:t>
              </a:r>
              <a:r>
                <a:rPr lang="en-US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ATIQA SYHUHADA</a:t>
              </a:r>
              <a:r>
                <a:rPr lang="en-US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401" name="Google Shape;2401;p38"/>
          <p:cNvSpPr txBox="1"/>
          <p:nvPr/>
        </p:nvSpPr>
        <p:spPr>
          <a:xfrm>
            <a:off x="1114254" y="2916556"/>
            <a:ext cx="2049856" cy="36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Marketing 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NURUL SYAQINAH</a:t>
            </a:r>
            <a:r>
              <a:rPr lang="en-US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84" name="Google Shape;2484;p38"/>
          <p:cNvSpPr txBox="1"/>
          <p:nvPr/>
        </p:nvSpPr>
        <p:spPr>
          <a:xfrm>
            <a:off x="0" y="137497"/>
            <a:ext cx="3430409" cy="71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 </a:t>
            </a:r>
            <a:endParaRPr sz="2800" b="1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" name="Google Shape;2401;p38">
            <a:extLst>
              <a:ext uri="{FF2B5EF4-FFF2-40B4-BE49-F238E27FC236}">
                <a16:creationId xmlns:a16="http://schemas.microsoft.com/office/drawing/2014/main" id="{77CD8543-B710-A94F-81E6-845140E63D87}"/>
              </a:ext>
            </a:extLst>
          </p:cNvPr>
          <p:cNvSpPr txBox="1"/>
          <p:nvPr/>
        </p:nvSpPr>
        <p:spPr>
          <a:xfrm>
            <a:off x="5989811" y="2926953"/>
            <a:ext cx="2049856" cy="39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Operational 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NORHIJRAH</a:t>
            </a:r>
            <a:r>
              <a:rPr lang="en-US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2401;p38">
            <a:extLst>
              <a:ext uri="{FF2B5EF4-FFF2-40B4-BE49-F238E27FC236}">
                <a16:creationId xmlns:a16="http://schemas.microsoft.com/office/drawing/2014/main" id="{7AB9443D-0BAF-F740-8DDD-FF4DA7318F7E}"/>
              </a:ext>
            </a:extLst>
          </p:cNvPr>
          <p:cNvSpPr txBox="1"/>
          <p:nvPr/>
        </p:nvSpPr>
        <p:spPr>
          <a:xfrm>
            <a:off x="3454238" y="2922881"/>
            <a:ext cx="2049856" cy="38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Accounting 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NURUL AZMIN</a:t>
            </a:r>
            <a:r>
              <a:rPr lang="en-US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1B05A74-0859-7C4D-86F6-13502215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29" y="957816"/>
            <a:ext cx="1434081" cy="1258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E794DAB7-A888-AB4B-8DD7-9A809610A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610" y="3324437"/>
            <a:ext cx="1306467" cy="1295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17CF92C-0904-5147-BD09-5C259C1A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411" y="3312787"/>
            <a:ext cx="1178625" cy="1318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FFD9459F-50DC-9744-844B-AB03D049A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64" y="3333469"/>
            <a:ext cx="1306742" cy="1321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zational Charts Templat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Organizational Charts Template by Slidesgo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3</cp:revision>
  <dcterms:modified xsi:type="dcterms:W3CDTF">2021-01-22T10:08:59Z</dcterms:modified>
</cp:coreProperties>
</file>