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CE2C-4C84-4256-A9D2-D4ECF91227EE}" type="datetimeFigureOut">
              <a:rPr lang="id-ID" smtClean="0"/>
              <a:t>12/12/2019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2B171-FE32-4AC7-9337-534A0707DDED}" type="slidenum">
              <a:rPr lang="id-ID" smtClean="0"/>
              <a:t>‹#›</a:t>
            </a:fld>
            <a:endParaRPr lang="id-ID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CE2C-4C84-4256-A9D2-D4ECF91227EE}" type="datetimeFigureOut">
              <a:rPr lang="id-ID" smtClean="0"/>
              <a:t>12/12/2019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2B171-FE32-4AC7-9337-534A0707DDED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CE2C-4C84-4256-A9D2-D4ECF91227EE}" type="datetimeFigureOut">
              <a:rPr lang="id-ID" smtClean="0"/>
              <a:t>12/12/2019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2B171-FE32-4AC7-9337-534A0707DDED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CE2C-4C84-4256-A9D2-D4ECF91227EE}" type="datetimeFigureOut">
              <a:rPr lang="id-ID" smtClean="0"/>
              <a:t>12/12/2019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2B171-FE32-4AC7-9337-534A0707DDED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CE2C-4C84-4256-A9D2-D4ECF91227EE}" type="datetimeFigureOut">
              <a:rPr lang="id-ID" smtClean="0"/>
              <a:t>12/12/2019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012B171-FE32-4AC7-9337-534A0707DDED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CE2C-4C84-4256-A9D2-D4ECF91227EE}" type="datetimeFigureOut">
              <a:rPr lang="id-ID" smtClean="0"/>
              <a:t>12/12/2019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2B171-FE32-4AC7-9337-534A0707DDED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CE2C-4C84-4256-A9D2-D4ECF91227EE}" type="datetimeFigureOut">
              <a:rPr lang="id-ID" smtClean="0"/>
              <a:t>12/12/2019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2B171-FE32-4AC7-9337-534A0707DDED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CE2C-4C84-4256-A9D2-D4ECF91227EE}" type="datetimeFigureOut">
              <a:rPr lang="id-ID" smtClean="0"/>
              <a:t>12/12/2019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2B171-FE32-4AC7-9337-534A0707DDED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CE2C-4C84-4256-A9D2-D4ECF91227EE}" type="datetimeFigureOut">
              <a:rPr lang="id-ID" smtClean="0"/>
              <a:t>12/12/2019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2B171-FE32-4AC7-9337-534A0707DDED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CE2C-4C84-4256-A9D2-D4ECF91227EE}" type="datetimeFigureOut">
              <a:rPr lang="id-ID" smtClean="0"/>
              <a:t>12/12/2019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2B171-FE32-4AC7-9337-534A0707DDED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CE2C-4C84-4256-A9D2-D4ECF91227EE}" type="datetimeFigureOut">
              <a:rPr lang="id-ID" smtClean="0"/>
              <a:t>12/12/2019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2B171-FE32-4AC7-9337-534A0707DDED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789CE2C-4C84-4256-A9D2-D4ECF91227EE}" type="datetimeFigureOut">
              <a:rPr lang="id-ID" smtClean="0"/>
              <a:t>12/12/2019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012B171-FE32-4AC7-9337-534A0707DDED}" type="slidenum">
              <a:rPr lang="id-ID" smtClean="0"/>
              <a:t>‹#›</a:t>
            </a:fld>
            <a:endParaRPr lang="id-ID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64"/>
            <a:ext cx="3859132" cy="65950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0"/>
            <a:ext cx="3859132" cy="659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9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-22864"/>
            <a:ext cx="50979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63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6208" y="44624"/>
            <a:ext cx="2456312" cy="701040"/>
          </a:xfrm>
        </p:spPr>
        <p:txBody>
          <a:bodyPr>
            <a:normAutofit fontScale="90000"/>
          </a:bodyPr>
          <a:lstStyle/>
          <a:p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70596"/>
            <a:ext cx="4248472" cy="6742780"/>
          </a:xfrm>
        </p:spPr>
      </p:pic>
    </p:spTree>
    <p:extLst>
      <p:ext uri="{BB962C8B-B14F-4D97-AF65-F5344CB8AC3E}">
        <p14:creationId xmlns:p14="http://schemas.microsoft.com/office/powerpoint/2010/main" val="377885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55515"/>
            <a:ext cx="4680520" cy="6666767"/>
          </a:xfrm>
        </p:spPr>
      </p:pic>
    </p:spTree>
    <p:extLst>
      <p:ext uri="{BB962C8B-B14F-4D97-AF65-F5344CB8AC3E}">
        <p14:creationId xmlns:p14="http://schemas.microsoft.com/office/powerpoint/2010/main" val="229997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9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Apex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ismail - [2010]</cp:lastModifiedBy>
  <cp:revision>1</cp:revision>
  <dcterms:created xsi:type="dcterms:W3CDTF">2019-12-12T03:50:28Z</dcterms:created>
  <dcterms:modified xsi:type="dcterms:W3CDTF">2019-12-12T04:00:04Z</dcterms:modified>
</cp:coreProperties>
</file>