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58" r:id="rId6"/>
    <p:sldId id="302" r:id="rId7"/>
    <p:sldId id="303" r:id="rId8"/>
    <p:sldId id="304" r:id="rId9"/>
    <p:sldId id="269" r:id="rId10"/>
    <p:sldId id="306" r:id="rId11"/>
    <p:sldId id="307" r:id="rId12"/>
    <p:sldId id="308" r:id="rId13"/>
    <p:sldId id="309" r:id="rId14"/>
    <p:sldId id="310" r:id="rId15"/>
    <p:sldId id="311" r:id="rId16"/>
    <p:sldId id="281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Fira Sans Extra Condensed Medium" panose="020B0604020202020204" charset="0"/>
      <p:regular r:id="rId23"/>
      <p:bold r:id="rId24"/>
      <p:italic r:id="rId25"/>
      <p:boldItalic r:id="rId26"/>
    </p:embeddedFont>
    <p:embeddedFont>
      <p:font typeface="Hind Vadodara Light" panose="02000000000000000000" pitchFamily="2" charset="0"/>
      <p:regular r:id="rId27"/>
      <p:bold r:id="rId28"/>
    </p:embeddedFont>
    <p:embeddedFont>
      <p:font typeface="Hind Vadodara Medium" panose="02000000000000000000" pitchFamily="2" charset="0"/>
      <p:regular r:id="rId29"/>
      <p:bold r:id="rId30"/>
    </p:embeddedFont>
    <p:embeddedFont>
      <p:font typeface="Raleway" pitchFamily="2" charset="0"/>
      <p:regular r:id="rId31"/>
      <p:bold r:id="rId32"/>
      <p:italic r:id="rId33"/>
      <p:boldItalic r:id="rId34"/>
    </p:embeddedFont>
    <p:embeddedFont>
      <p:font typeface="Roboto Condensed Light" panose="02000000000000000000" pitchFamily="2" charset="0"/>
      <p:regular r:id="rId35"/>
      <p:italic r:id="rId36"/>
    </p:embeddedFont>
    <p:embeddedFont>
      <p:font typeface="Teko Light" panose="020B0604020202020204" charset="0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9AA0A6"/>
          </p15:clr>
        </p15:guide>
        <p15:guide id="2" orient="horz" pos="284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A270F3-2ABB-4B42-99D5-72F7A26C586A}">
  <a:tblStyle styleId="{0FA270F3-2ABB-4B42-99D5-72F7A26C58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690" y="120"/>
      </p:cViewPr>
      <p:guideLst>
        <p:guide pos="2880"/>
        <p:guide orient="horz" pos="28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presProps" Target="presProps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3da1a43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3da1a43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3da1a4385_0_16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3da1a4385_0_16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7830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3da1a4385_0_16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3da1a4385_0_16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3075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0727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3da1a4385_0_16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3da1a4385_0_16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44792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3da1a4385_0_16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3da1a4385_0_16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18423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3da1a4385_0_16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3da1a4385_0_16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16541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6320de4b7d_0_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6320de4b7d_0_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321c206cc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321c206cc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0c12e5f0d_1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0c12e5f0d_1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3da1a4385_0_16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3da1a4385_0_16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1807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3da1a4385_0_16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3da1a4385_0_16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9084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3da1a4385_0_16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3da1a4385_0_16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9118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63e8071fd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63e8071fd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481725" y="1331450"/>
            <a:ext cx="4180500" cy="174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335000" y="3257551"/>
            <a:ext cx="24738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007825" y="1945343"/>
            <a:ext cx="4535700" cy="82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5621050" y="2620363"/>
            <a:ext cx="2922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2595072" y="2093275"/>
            <a:ext cx="10530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subTitle" idx="1"/>
          </p:nvPr>
        </p:nvSpPr>
        <p:spPr>
          <a:xfrm flipH="1">
            <a:off x="546575" y="2518225"/>
            <a:ext cx="8050800" cy="188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leway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625025" y="35533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625025" y="1331190"/>
            <a:ext cx="3375300" cy="1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 txBox="1">
            <a:spLocks noGrp="1"/>
          </p:cNvSpPr>
          <p:nvPr>
            <p:ph type="ctrTitle"/>
          </p:nvPr>
        </p:nvSpPr>
        <p:spPr>
          <a:xfrm flipH="1">
            <a:off x="773250" y="1735721"/>
            <a:ext cx="2504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subTitle" idx="1"/>
          </p:nvPr>
        </p:nvSpPr>
        <p:spPr>
          <a:xfrm flipH="1">
            <a:off x="773250" y="2243946"/>
            <a:ext cx="2504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title" idx="2" hasCustomPrompt="1"/>
          </p:nvPr>
        </p:nvSpPr>
        <p:spPr>
          <a:xfrm>
            <a:off x="1760724" y="1238601"/>
            <a:ext cx="529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12"/>
          <p:cNvSpPr txBox="1">
            <a:spLocks noGrp="1"/>
          </p:cNvSpPr>
          <p:nvPr>
            <p:ph type="ctrTitle" idx="3"/>
          </p:nvPr>
        </p:nvSpPr>
        <p:spPr>
          <a:xfrm flipH="1">
            <a:off x="3379651" y="1735789"/>
            <a:ext cx="2384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subTitle" idx="4"/>
          </p:nvPr>
        </p:nvSpPr>
        <p:spPr>
          <a:xfrm flipH="1">
            <a:off x="3277350" y="2243949"/>
            <a:ext cx="25893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title" idx="5" hasCustomPrompt="1"/>
          </p:nvPr>
        </p:nvSpPr>
        <p:spPr>
          <a:xfrm>
            <a:off x="4098299" y="1238612"/>
            <a:ext cx="9474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2"/>
          <p:cNvSpPr txBox="1">
            <a:spLocks noGrp="1"/>
          </p:cNvSpPr>
          <p:nvPr>
            <p:ph type="ctrTitle" idx="6"/>
          </p:nvPr>
        </p:nvSpPr>
        <p:spPr>
          <a:xfrm flipH="1">
            <a:off x="5792712" y="1742097"/>
            <a:ext cx="245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subTitle" idx="7"/>
          </p:nvPr>
        </p:nvSpPr>
        <p:spPr>
          <a:xfrm flipH="1">
            <a:off x="5724613" y="2243940"/>
            <a:ext cx="25893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title" idx="8" hasCustomPrompt="1"/>
          </p:nvPr>
        </p:nvSpPr>
        <p:spPr>
          <a:xfrm>
            <a:off x="6492612" y="1239070"/>
            <a:ext cx="10533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12"/>
          <p:cNvSpPr txBox="1">
            <a:spLocks noGrp="1"/>
          </p:cNvSpPr>
          <p:nvPr>
            <p:ph type="ctrTitle" idx="9"/>
          </p:nvPr>
        </p:nvSpPr>
        <p:spPr>
          <a:xfrm flipH="1">
            <a:off x="2042356" y="3407989"/>
            <a:ext cx="245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3"/>
          </p:nvPr>
        </p:nvSpPr>
        <p:spPr>
          <a:xfrm flipH="1">
            <a:off x="2042356" y="3918766"/>
            <a:ext cx="2453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title" idx="14" hasCustomPrompt="1"/>
          </p:nvPr>
        </p:nvSpPr>
        <p:spPr>
          <a:xfrm>
            <a:off x="2795206" y="2903084"/>
            <a:ext cx="9474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>
            <a:spLocks noGrp="1"/>
          </p:cNvSpPr>
          <p:nvPr>
            <p:ph type="ctrTitle" idx="15"/>
          </p:nvPr>
        </p:nvSpPr>
        <p:spPr>
          <a:xfrm flipH="1">
            <a:off x="4571146" y="3407989"/>
            <a:ext cx="245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ubTitle" idx="16"/>
          </p:nvPr>
        </p:nvSpPr>
        <p:spPr>
          <a:xfrm flipH="1">
            <a:off x="4605346" y="3918766"/>
            <a:ext cx="23847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title" idx="17" hasCustomPrompt="1"/>
          </p:nvPr>
        </p:nvSpPr>
        <p:spPr>
          <a:xfrm>
            <a:off x="5323996" y="2903084"/>
            <a:ext cx="9474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2"/>
          <p:cNvSpPr txBox="1">
            <a:spLocks noGrp="1"/>
          </p:cNvSpPr>
          <p:nvPr>
            <p:ph type="title" idx="18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3">
  <p:cSld name="CUSTOM_6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ctrTitle"/>
          </p:nvPr>
        </p:nvSpPr>
        <p:spPr>
          <a:xfrm>
            <a:off x="619650" y="2247705"/>
            <a:ext cx="2559900" cy="75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subTitle" idx="1"/>
          </p:nvPr>
        </p:nvSpPr>
        <p:spPr>
          <a:xfrm>
            <a:off x="619650" y="2837337"/>
            <a:ext cx="2559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title" idx="2" hasCustomPrompt="1"/>
          </p:nvPr>
        </p:nvSpPr>
        <p:spPr>
          <a:xfrm>
            <a:off x="4145650" y="2884438"/>
            <a:ext cx="224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SECTION_TITLE_AND_DESCRIPTION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625025" y="35533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subTitle" idx="1"/>
          </p:nvPr>
        </p:nvSpPr>
        <p:spPr>
          <a:xfrm>
            <a:off x="625025" y="1331190"/>
            <a:ext cx="3375300" cy="1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8" name="Google Shape;118;p22"/>
          <p:cNvSpPr txBox="1"/>
          <p:nvPr/>
        </p:nvSpPr>
        <p:spPr>
          <a:xfrm>
            <a:off x="621618" y="3589129"/>
            <a:ext cx="24180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CREDITS: This presentation template was created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Hind Vadodara Medium"/>
                <a:ea typeface="Hind Vadodara Medium"/>
                <a:cs typeface="Hind Vadodara Medium"/>
                <a:sym typeface="Hind Vadodara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, including icons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Hind Vadodara Medium"/>
                <a:ea typeface="Hind Vadodara Medium"/>
                <a:cs typeface="Hind Vadodara Medium"/>
                <a:sym typeface="Hind Vadodara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, and infographics &amp; images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Hind Vadodara Medium"/>
                <a:ea typeface="Hind Vadodara Medium"/>
                <a:cs typeface="Hind Vadodara Medium"/>
                <a:sym typeface="Hind Vadodara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>
              <a:solidFill>
                <a:schemeClr val="dk1"/>
              </a:solidFill>
              <a:latin typeface="Hind Vadodara Medium"/>
              <a:ea typeface="Hind Vadodara Medium"/>
              <a:cs typeface="Hind Vadodara Medium"/>
              <a:sym typeface="Hind Vadodara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 Vadodara Light"/>
              <a:buChar char="●"/>
              <a:defRPr sz="18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Vadodara Light"/>
              <a:buChar char="○"/>
              <a:defRPr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■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●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○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■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●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○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Hind Vadodara Light"/>
              <a:buChar char="■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5" r:id="rId5"/>
    <p:sldLayoutId id="2147483658" r:id="rId6"/>
    <p:sldLayoutId id="2147483664" r:id="rId7"/>
    <p:sldLayoutId id="2147483668" r:id="rId8"/>
    <p:sldLayoutId id="2147483669" r:id="rId9"/>
    <p:sldLayoutId id="214748367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dionisiusdh/imdb-indonesian-movie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dionisiusdh/imdb-indonesian-movie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>
            <a:spLocks noGrp="1"/>
          </p:cNvSpPr>
          <p:nvPr>
            <p:ph type="ctrTitle"/>
          </p:nvPr>
        </p:nvSpPr>
        <p:spPr>
          <a:xfrm>
            <a:off x="1863300" y="1331450"/>
            <a:ext cx="5417400" cy="174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RATING FILM INDONESIA</a:t>
            </a:r>
            <a:endParaRPr dirty="0"/>
          </a:p>
        </p:txBody>
      </p:sp>
      <p:sp>
        <p:nvSpPr>
          <p:cNvPr id="134" name="Google Shape;134;p29"/>
          <p:cNvSpPr txBox="1">
            <a:spLocks noGrp="1"/>
          </p:cNvSpPr>
          <p:nvPr>
            <p:ph type="subTitle" idx="1"/>
          </p:nvPr>
        </p:nvSpPr>
        <p:spPr>
          <a:xfrm>
            <a:off x="3335000" y="3257551"/>
            <a:ext cx="24738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UTS BIG DATA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>
            <a:spLocks noGrp="1"/>
          </p:cNvSpPr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VISUALISASI DATA</a:t>
            </a:r>
            <a:endParaRPr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F842BDD-E2D5-E912-7261-5E50106F3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385678"/>
              </p:ext>
            </p:extLst>
          </p:nvPr>
        </p:nvGraphicFramePr>
        <p:xfrm>
          <a:off x="1249680" y="1128751"/>
          <a:ext cx="6103617" cy="3444698"/>
        </p:xfrm>
        <a:graphic>
          <a:graphicData uri="http://schemas.openxmlformats.org/drawingml/2006/table">
            <a:tbl>
              <a:tblPr firstRow="1" firstCol="1" bandRow="1">
                <a:tableStyleId>{0FA270F3-2ABB-4B42-99D5-72F7A26C586A}</a:tableStyleId>
              </a:tblPr>
              <a:tblGrid>
                <a:gridCol w="522694">
                  <a:extLst>
                    <a:ext uri="{9D8B030D-6E8A-4147-A177-3AD203B41FA5}">
                      <a16:colId xmlns:a16="http://schemas.microsoft.com/office/drawing/2014/main" val="1555253592"/>
                    </a:ext>
                  </a:extLst>
                </a:gridCol>
                <a:gridCol w="1380905">
                  <a:extLst>
                    <a:ext uri="{9D8B030D-6E8A-4147-A177-3AD203B41FA5}">
                      <a16:colId xmlns:a16="http://schemas.microsoft.com/office/drawing/2014/main" val="4176136675"/>
                    </a:ext>
                  </a:extLst>
                </a:gridCol>
                <a:gridCol w="658302">
                  <a:extLst>
                    <a:ext uri="{9D8B030D-6E8A-4147-A177-3AD203B41FA5}">
                      <a16:colId xmlns:a16="http://schemas.microsoft.com/office/drawing/2014/main" val="1145282494"/>
                    </a:ext>
                  </a:extLst>
                </a:gridCol>
                <a:gridCol w="735974">
                  <a:extLst>
                    <a:ext uri="{9D8B030D-6E8A-4147-A177-3AD203B41FA5}">
                      <a16:colId xmlns:a16="http://schemas.microsoft.com/office/drawing/2014/main" val="1226542581"/>
                    </a:ext>
                  </a:extLst>
                </a:gridCol>
                <a:gridCol w="629652">
                  <a:extLst>
                    <a:ext uri="{9D8B030D-6E8A-4147-A177-3AD203B41FA5}">
                      <a16:colId xmlns:a16="http://schemas.microsoft.com/office/drawing/2014/main" val="456637353"/>
                    </a:ext>
                  </a:extLst>
                </a:gridCol>
                <a:gridCol w="572354">
                  <a:extLst>
                    <a:ext uri="{9D8B030D-6E8A-4147-A177-3AD203B41FA5}">
                      <a16:colId xmlns:a16="http://schemas.microsoft.com/office/drawing/2014/main" val="3319056587"/>
                    </a:ext>
                  </a:extLst>
                </a:gridCol>
                <a:gridCol w="494681">
                  <a:extLst>
                    <a:ext uri="{9D8B030D-6E8A-4147-A177-3AD203B41FA5}">
                      <a16:colId xmlns:a16="http://schemas.microsoft.com/office/drawing/2014/main" val="3190960855"/>
                    </a:ext>
                  </a:extLst>
                </a:gridCol>
                <a:gridCol w="529697">
                  <a:extLst>
                    <a:ext uri="{9D8B030D-6E8A-4147-A177-3AD203B41FA5}">
                      <a16:colId xmlns:a16="http://schemas.microsoft.com/office/drawing/2014/main" val="95218067"/>
                    </a:ext>
                  </a:extLst>
                </a:gridCol>
                <a:gridCol w="579358">
                  <a:extLst>
                    <a:ext uri="{9D8B030D-6E8A-4147-A177-3AD203B41FA5}">
                      <a16:colId xmlns:a16="http://schemas.microsoft.com/office/drawing/2014/main" val="1637350800"/>
                    </a:ext>
                  </a:extLst>
                </a:gridCol>
              </a:tblGrid>
              <a:tr h="2472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800" kern="100">
                          <a:effectLst/>
                        </a:rPr>
                        <a:t>Index</a:t>
                      </a:r>
                      <a:endParaRPr lang="en-ID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800" kern="100">
                          <a:effectLst/>
                        </a:rPr>
                        <a:t>Title</a:t>
                      </a:r>
                      <a:endParaRPr lang="en-ID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800" kern="100">
                          <a:effectLst/>
                        </a:rPr>
                        <a:t>Adventure</a:t>
                      </a:r>
                      <a:endParaRPr lang="en-ID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800" kern="100">
                          <a:effectLst/>
                        </a:rPr>
                        <a:t>Animation</a:t>
                      </a:r>
                      <a:endParaRPr lang="en-ID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800" kern="100">
                          <a:effectLst/>
                        </a:rPr>
                        <a:t>Biography</a:t>
                      </a:r>
                      <a:endParaRPr lang="en-ID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800" kern="100">
                          <a:effectLst/>
                        </a:rPr>
                        <a:t>Comedy</a:t>
                      </a:r>
                      <a:endParaRPr lang="en-ID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800" kern="100">
                          <a:effectLst/>
                        </a:rPr>
                        <a:t>Drama</a:t>
                      </a:r>
                      <a:endParaRPr lang="en-ID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800" kern="100">
                          <a:effectLst/>
                        </a:rPr>
                        <a:t>Horror</a:t>
                      </a:r>
                      <a:endParaRPr lang="en-ID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800" kern="100">
                          <a:effectLst/>
                        </a:rPr>
                        <a:t>Thriller</a:t>
                      </a:r>
                      <a:endParaRPr lang="en-ID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extLst>
                  <a:ext uri="{0D108BD9-81ED-4DB2-BD59-A6C34878D82A}">
                    <a16:rowId xmlns:a16="http://schemas.microsoft.com/office/drawing/2014/main" val="3982457393"/>
                  </a:ext>
                </a:extLst>
              </a:tr>
              <a:tr h="1288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800" kern="100">
                          <a:effectLst/>
                        </a:rPr>
                        <a:t>0</a:t>
                      </a:r>
                      <a:endParaRPr lang="en-ID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800" kern="100">
                          <a:effectLst/>
                        </a:rPr>
                        <a:t>#FriendButMarried 2</a:t>
                      </a:r>
                      <a:endParaRPr lang="en-ID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800" kern="100">
                          <a:effectLst/>
                        </a:rPr>
                        <a:t>6.5</a:t>
                      </a:r>
                      <a:endParaRPr lang="en-ID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extLst>
                  <a:ext uri="{0D108BD9-81ED-4DB2-BD59-A6C34878D82A}">
                    <a16:rowId xmlns:a16="http://schemas.microsoft.com/office/drawing/2014/main" val="2594431305"/>
                  </a:ext>
                </a:extLst>
              </a:tr>
              <a:tr h="1288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800" kern="100">
                          <a:effectLst/>
                        </a:rPr>
                        <a:t>1</a:t>
                      </a:r>
                      <a:endParaRPr lang="en-ID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800" kern="100">
                          <a:effectLst/>
                        </a:rPr>
                        <a:t>4 Mantan</a:t>
                      </a:r>
                      <a:endParaRPr lang="en-ID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800" kern="100">
                          <a:effectLst/>
                        </a:rPr>
                        <a:t>6.4</a:t>
                      </a:r>
                      <a:endParaRPr lang="en-ID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extLst>
                  <a:ext uri="{0D108BD9-81ED-4DB2-BD59-A6C34878D82A}">
                    <a16:rowId xmlns:a16="http://schemas.microsoft.com/office/drawing/2014/main" val="1570054083"/>
                  </a:ext>
                </a:extLst>
              </a:tr>
              <a:tr h="2472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800" kern="100">
                          <a:effectLst/>
                        </a:rPr>
                        <a:t>2</a:t>
                      </a:r>
                      <a:endParaRPr lang="en-ID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800" kern="100">
                          <a:effectLst/>
                        </a:rPr>
                        <a:t>Aku Tahu Kapan Kamu Mati</a:t>
                      </a:r>
                      <a:endParaRPr lang="en-ID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800" kern="100">
                          <a:effectLst/>
                        </a:rPr>
                        <a:t>5.4</a:t>
                      </a:r>
                      <a:endParaRPr lang="en-ID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extLst>
                  <a:ext uri="{0D108BD9-81ED-4DB2-BD59-A6C34878D82A}">
                    <a16:rowId xmlns:a16="http://schemas.microsoft.com/office/drawing/2014/main" val="2028256881"/>
                  </a:ext>
                </a:extLst>
              </a:tr>
              <a:tr h="1288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800" kern="100">
                          <a:effectLst/>
                        </a:rPr>
                        <a:t>3</a:t>
                      </a:r>
                      <a:endParaRPr lang="en-ID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800" kern="100">
                          <a:effectLst/>
                        </a:rPr>
                        <a:t>Anak Garuda</a:t>
                      </a:r>
                      <a:endParaRPr lang="en-ID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800" kern="100">
                          <a:effectLst/>
                        </a:rPr>
                        <a:t>9.1</a:t>
                      </a:r>
                      <a:endParaRPr lang="en-ID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extLst>
                  <a:ext uri="{0D108BD9-81ED-4DB2-BD59-A6C34878D82A}">
                    <a16:rowId xmlns:a16="http://schemas.microsoft.com/office/drawing/2014/main" val="3592882167"/>
                  </a:ext>
                </a:extLst>
              </a:tr>
              <a:tr h="1288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800" kern="100">
                          <a:effectLst/>
                        </a:rPr>
                        <a:t>4</a:t>
                      </a:r>
                      <a:endParaRPr lang="en-ID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800" kern="100">
                          <a:effectLst/>
                        </a:rPr>
                        <a:t>Dignitate</a:t>
                      </a:r>
                      <a:endParaRPr lang="en-ID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800" kern="100">
                          <a:effectLst/>
                        </a:rPr>
                        <a:t>7.6</a:t>
                      </a:r>
                      <a:endParaRPr lang="en-ID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extLst>
                  <a:ext uri="{0D108BD9-81ED-4DB2-BD59-A6C34878D82A}">
                    <a16:rowId xmlns:a16="http://schemas.microsoft.com/office/drawing/2014/main" val="735152053"/>
                  </a:ext>
                </a:extLst>
              </a:tr>
              <a:tr h="1288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800" kern="100">
                          <a:effectLst/>
                        </a:rPr>
                        <a:t>5</a:t>
                      </a:r>
                      <a:endParaRPr lang="en-ID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800" kern="100">
                          <a:effectLst/>
                        </a:rPr>
                        <a:t>Guru-Guru Gokil</a:t>
                      </a:r>
                      <a:endParaRPr lang="en-ID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800" kern="100">
                          <a:effectLst/>
                        </a:rPr>
                        <a:t>6.1</a:t>
                      </a:r>
                      <a:endParaRPr lang="en-ID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extLst>
                  <a:ext uri="{0D108BD9-81ED-4DB2-BD59-A6C34878D82A}">
                    <a16:rowId xmlns:a16="http://schemas.microsoft.com/office/drawing/2014/main" val="3754729798"/>
                  </a:ext>
                </a:extLst>
              </a:tr>
              <a:tr h="2472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800" kern="100">
                          <a:effectLst/>
                        </a:rPr>
                        <a:t>6</a:t>
                      </a:r>
                      <a:endParaRPr lang="en-ID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800" kern="100">
                          <a:effectLst/>
                        </a:rPr>
                        <a:t>Hunter in the Blue Side of Manchester</a:t>
                      </a:r>
                      <a:endParaRPr lang="en-ID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800" kern="100">
                          <a:effectLst/>
                        </a:rPr>
                        <a:t>6.2</a:t>
                      </a:r>
                      <a:endParaRPr lang="en-ID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extLst>
                  <a:ext uri="{0D108BD9-81ED-4DB2-BD59-A6C34878D82A}">
                    <a16:rowId xmlns:a16="http://schemas.microsoft.com/office/drawing/2014/main" val="4239766879"/>
                  </a:ext>
                </a:extLst>
              </a:tr>
              <a:tr h="1288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800" kern="100">
                          <a:effectLst/>
                        </a:rPr>
                        <a:t>7</a:t>
                      </a:r>
                      <a:endParaRPr lang="en-ID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800" kern="100">
                          <a:effectLst/>
                        </a:rPr>
                        <a:t>Janin</a:t>
                      </a:r>
                      <a:endParaRPr lang="en-ID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800" kern="100">
                          <a:effectLst/>
                        </a:rPr>
                        <a:t>6.1</a:t>
                      </a:r>
                      <a:endParaRPr lang="en-ID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extLst>
                  <a:ext uri="{0D108BD9-81ED-4DB2-BD59-A6C34878D82A}">
                    <a16:rowId xmlns:a16="http://schemas.microsoft.com/office/drawing/2014/main" val="1159615537"/>
                  </a:ext>
                </a:extLst>
              </a:tr>
              <a:tr h="1288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800" kern="100">
                          <a:effectLst/>
                        </a:rPr>
                        <a:t>8</a:t>
                      </a:r>
                      <a:endParaRPr lang="en-ID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800" kern="100">
                          <a:effectLst/>
                        </a:rPr>
                        <a:t>Mangkujiwo</a:t>
                      </a:r>
                      <a:endParaRPr lang="en-ID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800" kern="100">
                          <a:effectLst/>
                        </a:rPr>
                        <a:t>5.9</a:t>
                      </a:r>
                      <a:endParaRPr lang="en-ID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extLst>
                  <a:ext uri="{0D108BD9-81ED-4DB2-BD59-A6C34878D82A}">
                    <a16:rowId xmlns:a16="http://schemas.microsoft.com/office/drawing/2014/main" val="4056516843"/>
                  </a:ext>
                </a:extLst>
              </a:tr>
              <a:tr h="1288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800" kern="100">
                          <a:effectLst/>
                        </a:rPr>
                        <a:t>9</a:t>
                      </a:r>
                      <a:endParaRPr lang="en-ID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800" kern="100">
                          <a:effectLst/>
                        </a:rPr>
                        <a:t>Mariposa</a:t>
                      </a:r>
                      <a:endParaRPr lang="en-ID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800" kern="100">
                          <a:effectLst/>
                        </a:rPr>
                        <a:t>8.5</a:t>
                      </a:r>
                      <a:endParaRPr lang="en-ID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extLst>
                  <a:ext uri="{0D108BD9-81ED-4DB2-BD59-A6C34878D82A}">
                    <a16:rowId xmlns:a16="http://schemas.microsoft.com/office/drawing/2014/main" val="2115074644"/>
                  </a:ext>
                </a:extLst>
              </a:tr>
              <a:tr h="2472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800" kern="100">
                          <a:effectLst/>
                        </a:rPr>
                        <a:t>10</a:t>
                      </a:r>
                      <a:endParaRPr lang="en-ID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800" kern="100">
                          <a:effectLst/>
                        </a:rPr>
                        <a:t>May the Devil Take You: Chapter Two</a:t>
                      </a:r>
                      <a:endParaRPr lang="en-ID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800" kern="100">
                          <a:effectLst/>
                        </a:rPr>
                        <a:t>6.3</a:t>
                      </a:r>
                      <a:endParaRPr lang="en-ID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extLst>
                  <a:ext uri="{0D108BD9-81ED-4DB2-BD59-A6C34878D82A}">
                    <a16:rowId xmlns:a16="http://schemas.microsoft.com/office/drawing/2014/main" val="1716394654"/>
                  </a:ext>
                </a:extLst>
              </a:tr>
              <a:tr h="1288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800" kern="100">
                          <a:effectLst/>
                        </a:rPr>
                        <a:t>11</a:t>
                      </a:r>
                      <a:endParaRPr lang="en-ID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800" kern="100">
                          <a:effectLst/>
                        </a:rPr>
                        <a:t>Milea</a:t>
                      </a:r>
                      <a:endParaRPr lang="en-ID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800" kern="100">
                          <a:effectLst/>
                        </a:rPr>
                        <a:t>6.1</a:t>
                      </a:r>
                      <a:endParaRPr lang="en-ID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extLst>
                  <a:ext uri="{0D108BD9-81ED-4DB2-BD59-A6C34878D82A}">
                    <a16:rowId xmlns:a16="http://schemas.microsoft.com/office/drawing/2014/main" val="2632913933"/>
                  </a:ext>
                </a:extLst>
              </a:tr>
              <a:tr h="2472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800" kern="100">
                          <a:effectLst/>
                        </a:rPr>
                        <a:t>12</a:t>
                      </a:r>
                      <a:endParaRPr lang="en-ID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800" kern="100">
                          <a:effectLst/>
                        </a:rPr>
                        <a:t>Nanti Kita Cerita Tentang Hari Ini</a:t>
                      </a:r>
                      <a:endParaRPr lang="en-ID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800" kern="100">
                          <a:effectLst/>
                        </a:rPr>
                        <a:t>7.5</a:t>
                      </a:r>
                      <a:endParaRPr lang="en-ID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extLst>
                  <a:ext uri="{0D108BD9-81ED-4DB2-BD59-A6C34878D82A}">
                    <a16:rowId xmlns:a16="http://schemas.microsoft.com/office/drawing/2014/main" val="1879929505"/>
                  </a:ext>
                </a:extLst>
              </a:tr>
              <a:tr h="1288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800" kern="100">
                          <a:effectLst/>
                        </a:rPr>
                        <a:t>13</a:t>
                      </a:r>
                      <a:endParaRPr lang="en-ID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800" kern="100">
                          <a:effectLst/>
                        </a:rPr>
                        <a:t>Nikah Yuk</a:t>
                      </a:r>
                      <a:endParaRPr lang="en-ID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800" kern="100">
                          <a:effectLst/>
                        </a:rPr>
                        <a:t>6.9</a:t>
                      </a:r>
                      <a:endParaRPr lang="en-ID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extLst>
                  <a:ext uri="{0D108BD9-81ED-4DB2-BD59-A6C34878D82A}">
                    <a16:rowId xmlns:a16="http://schemas.microsoft.com/office/drawing/2014/main" val="3381022408"/>
                  </a:ext>
                </a:extLst>
              </a:tr>
              <a:tr h="1288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800" kern="100">
                          <a:effectLst/>
                        </a:rPr>
                        <a:t>14</a:t>
                      </a:r>
                      <a:endParaRPr lang="en-ID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800" kern="100">
                          <a:effectLst/>
                        </a:rPr>
                        <a:t>Rasuk 2</a:t>
                      </a:r>
                      <a:endParaRPr lang="en-ID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800" kern="100">
                          <a:effectLst/>
                        </a:rPr>
                        <a:t>6.4</a:t>
                      </a:r>
                      <a:endParaRPr lang="en-ID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extLst>
                  <a:ext uri="{0D108BD9-81ED-4DB2-BD59-A6C34878D82A}">
                    <a16:rowId xmlns:a16="http://schemas.microsoft.com/office/drawing/2014/main" val="1400945930"/>
                  </a:ext>
                </a:extLst>
              </a:tr>
              <a:tr h="1288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800" kern="100">
                          <a:effectLst/>
                        </a:rPr>
                        <a:t>15</a:t>
                      </a:r>
                      <a:endParaRPr lang="en-ID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800" kern="100">
                          <a:effectLst/>
                        </a:rPr>
                        <a:t>Si Doel the Movie 3</a:t>
                      </a:r>
                      <a:endParaRPr lang="en-ID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800" kern="100">
                          <a:effectLst/>
                        </a:rPr>
                        <a:t>7.2</a:t>
                      </a:r>
                      <a:endParaRPr lang="en-ID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extLst>
                  <a:ext uri="{0D108BD9-81ED-4DB2-BD59-A6C34878D82A}">
                    <a16:rowId xmlns:a16="http://schemas.microsoft.com/office/drawing/2014/main" val="1469758623"/>
                  </a:ext>
                </a:extLst>
              </a:tr>
              <a:tr h="1288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800" kern="100">
                          <a:effectLst/>
                        </a:rPr>
                        <a:t>16</a:t>
                      </a:r>
                      <a:endParaRPr lang="en-ID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800" kern="100">
                          <a:effectLst/>
                        </a:rPr>
                        <a:t>Surat dari Kematian</a:t>
                      </a:r>
                      <a:endParaRPr lang="en-ID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800" kern="100">
                          <a:effectLst/>
                        </a:rPr>
                        <a:t>6.2</a:t>
                      </a:r>
                      <a:endParaRPr lang="en-ID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extLst>
                  <a:ext uri="{0D108BD9-81ED-4DB2-BD59-A6C34878D82A}">
                    <a16:rowId xmlns:a16="http://schemas.microsoft.com/office/drawing/2014/main" val="2596142661"/>
                  </a:ext>
                </a:extLst>
              </a:tr>
              <a:tr h="1288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800" kern="100">
                          <a:effectLst/>
                        </a:rPr>
                        <a:t>17</a:t>
                      </a:r>
                      <a:endParaRPr lang="en-ID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800" kern="100">
                          <a:effectLst/>
                        </a:rPr>
                        <a:t>Temen Kondangan</a:t>
                      </a:r>
                      <a:endParaRPr lang="en-ID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800" kern="100">
                          <a:effectLst/>
                        </a:rPr>
                        <a:t>6.0</a:t>
                      </a:r>
                      <a:endParaRPr lang="en-ID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extLst>
                  <a:ext uri="{0D108BD9-81ED-4DB2-BD59-A6C34878D82A}">
                    <a16:rowId xmlns:a16="http://schemas.microsoft.com/office/drawing/2014/main" val="2672132786"/>
                  </a:ext>
                </a:extLst>
              </a:tr>
              <a:tr h="2472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800" kern="100">
                          <a:effectLst/>
                        </a:rPr>
                        <a:t>18</a:t>
                      </a:r>
                      <a:endParaRPr lang="en-ID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800" kern="100">
                          <a:effectLst/>
                        </a:rPr>
                        <a:t>Titus: Mystery of the Enygma</a:t>
                      </a:r>
                      <a:endParaRPr lang="en-ID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800" kern="100">
                          <a:effectLst/>
                        </a:rPr>
                        <a:t>6.2</a:t>
                      </a:r>
                      <a:endParaRPr lang="en-ID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extLst>
                  <a:ext uri="{0D108BD9-81ED-4DB2-BD59-A6C34878D82A}">
                    <a16:rowId xmlns:a16="http://schemas.microsoft.com/office/drawing/2014/main" val="1810586047"/>
                  </a:ext>
                </a:extLst>
              </a:tr>
              <a:tr h="1288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800" kern="100">
                          <a:effectLst/>
                        </a:rPr>
                        <a:t>19</a:t>
                      </a:r>
                      <a:endParaRPr lang="en-ID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800" kern="100">
                          <a:effectLst/>
                        </a:rPr>
                        <a:t>Toko Barang Mantan</a:t>
                      </a:r>
                      <a:endParaRPr lang="en-ID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800" kern="100">
                          <a:effectLst/>
                        </a:rPr>
                        <a:t>6.3</a:t>
                      </a:r>
                      <a:endParaRPr lang="en-ID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tc>
                  <a:txBody>
                    <a:bodyPr/>
                    <a:lstStyle/>
                    <a:p>
                      <a:endParaRPr lang="en-ID" sz="8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25" marR="48325" marT="0" marB="0"/>
                </a:tc>
                <a:extLst>
                  <a:ext uri="{0D108BD9-81ED-4DB2-BD59-A6C34878D82A}">
                    <a16:rowId xmlns:a16="http://schemas.microsoft.com/office/drawing/2014/main" val="3042825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2167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>
            <a:spLocks noGrp="1"/>
          </p:cNvSpPr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VISUALISASI DATA</a:t>
            </a:r>
            <a:endParaRPr dirty="0"/>
          </a:p>
        </p:txBody>
      </p:sp>
      <p:sp>
        <p:nvSpPr>
          <p:cNvPr id="170" name="Google Shape;170;p31"/>
          <p:cNvSpPr txBox="1">
            <a:spLocks noGrp="1"/>
          </p:cNvSpPr>
          <p:nvPr>
            <p:ph type="subTitle" idx="1"/>
          </p:nvPr>
        </p:nvSpPr>
        <p:spPr>
          <a:xfrm flipH="1">
            <a:off x="681989" y="1648241"/>
            <a:ext cx="7953483" cy="19833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Kami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visualisasi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python.Dataset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kami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gunakan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indonesian_movies.csv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. Kami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mengambil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film yang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dirilis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tahun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2020.Lalu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memanggil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kolom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diperlukan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titile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yang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berisi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judul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film ,  “genre” yang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berisi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genre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setiap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film , “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users_rating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yang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berisi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rating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setiap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film.Visualisasi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yang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tampil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judul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film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index , genre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nama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kolom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 dan rating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setiap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index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judul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film yang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disesuaikan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genrenya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7035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>
            <a:spLocks noGrp="1"/>
          </p:cNvSpPr>
          <p:nvPr>
            <p:ph type="title" idx="2"/>
          </p:nvPr>
        </p:nvSpPr>
        <p:spPr>
          <a:xfrm>
            <a:off x="2595072" y="2093275"/>
            <a:ext cx="1053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96" name="Google Shape;196;p33"/>
          <p:cNvSpPr txBox="1">
            <a:spLocks noGrp="1"/>
          </p:cNvSpPr>
          <p:nvPr>
            <p:ph type="ctrTitle"/>
          </p:nvPr>
        </p:nvSpPr>
        <p:spPr>
          <a:xfrm>
            <a:off x="4007825" y="2173943"/>
            <a:ext cx="4535700" cy="82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SKENARIO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1475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>
            <a:spLocks noGrp="1"/>
          </p:cNvSpPr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SKENARIO</a:t>
            </a:r>
            <a:endParaRPr dirty="0"/>
          </a:p>
        </p:txBody>
      </p:sp>
      <p:sp>
        <p:nvSpPr>
          <p:cNvPr id="170" name="Google Shape;170;p31"/>
          <p:cNvSpPr txBox="1">
            <a:spLocks noGrp="1"/>
          </p:cNvSpPr>
          <p:nvPr>
            <p:ph type="subTitle" idx="1"/>
          </p:nvPr>
        </p:nvSpPr>
        <p:spPr>
          <a:xfrm flipH="1">
            <a:off x="668737" y="2876507"/>
            <a:ext cx="7953483" cy="19833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sz="105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Ekstrasi</a:t>
            </a:r>
            <a:r>
              <a:rPr lang="en-ID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</a:t>
            </a:r>
          </a:p>
          <a:p>
            <a:pPr marL="342900" lvl="0" indent="-342900" algn="l">
              <a:lnSpc>
                <a:spcPct val="107000"/>
              </a:lnSpc>
              <a:buFont typeface="Wingdings" panose="05000000000000000000" pitchFamily="2" charset="2"/>
              <a:buChar char=""/>
            </a:pPr>
            <a:r>
              <a:rPr lang="en-ID" sz="105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Datasest</a:t>
            </a:r>
            <a:r>
              <a:rPr lang="en-ID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kami </a:t>
            </a:r>
            <a:r>
              <a:rPr lang="en-ID" sz="105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gunakan</a:t>
            </a:r>
            <a:r>
              <a:rPr lang="en-ID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5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ID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film Indonesia yang </a:t>
            </a:r>
            <a:r>
              <a:rPr lang="en-ID" sz="105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dambil</a:t>
            </a:r>
            <a:r>
              <a:rPr lang="en-ID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5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5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Indonesian_movies.csv</a:t>
            </a:r>
            <a:endParaRPr lang="en-ID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"/>
            </a:pPr>
            <a:r>
              <a:rPr lang="en-ID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 </a:t>
            </a:r>
            <a:r>
              <a:rPr lang="en-ID" sz="105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format .csv </a:t>
            </a:r>
            <a:r>
              <a:rPr lang="en-ID" sz="105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diimport</a:t>
            </a:r>
            <a:r>
              <a:rPr lang="en-ID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5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kedalam</a:t>
            </a:r>
            <a:r>
              <a:rPr lang="en-ID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5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cloudera</a:t>
            </a:r>
            <a:r>
              <a:rPr lang="en-ID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05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diekstrak</a:t>
            </a:r>
            <a:r>
              <a:rPr lang="en-ID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5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5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fungsi</a:t>
            </a:r>
            <a:r>
              <a:rPr lang="en-ID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spark.read.csv()</a:t>
            </a:r>
          </a:p>
          <a:p>
            <a:pPr marL="114300" indent="0" algn="l">
              <a:lnSpc>
                <a:spcPct val="107000"/>
              </a:lnSpc>
              <a:spcAft>
                <a:spcPts val="800"/>
              </a:spcAft>
              <a:buNone/>
            </a:pPr>
            <a:endParaRPr lang="en-ID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00EA2B-D9EE-43BC-E21F-2D89FC460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3236" y="1065944"/>
            <a:ext cx="5731510" cy="226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991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>
            <a:spLocks noGrp="1"/>
          </p:cNvSpPr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SKENARIO</a:t>
            </a:r>
            <a:endParaRPr dirty="0"/>
          </a:p>
        </p:txBody>
      </p:sp>
      <p:sp>
        <p:nvSpPr>
          <p:cNvPr id="170" name="Google Shape;170;p31"/>
          <p:cNvSpPr txBox="1">
            <a:spLocks noGrp="1"/>
          </p:cNvSpPr>
          <p:nvPr>
            <p:ph type="subTitle" idx="1"/>
          </p:nvPr>
        </p:nvSpPr>
        <p:spPr>
          <a:xfrm flipH="1">
            <a:off x="662111" y="3055410"/>
            <a:ext cx="7953483" cy="19833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Transform Data</a:t>
            </a:r>
          </a:p>
          <a:p>
            <a:pPr marL="342900" lvl="0" indent="-342900" algn="l">
              <a:lnSpc>
                <a:spcPct val="107000"/>
              </a:lnSpc>
              <a:buFont typeface="Wingdings" panose="05000000000000000000" pitchFamily="2" charset="2"/>
              <a:buChar char=""/>
            </a:pPr>
            <a:r>
              <a:rPr lang="en-ID" sz="105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Membersihkan</a:t>
            </a:r>
            <a:r>
              <a:rPr lang="en-ID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data-data </a:t>
            </a:r>
            <a:r>
              <a:rPr lang="en-ID" sz="105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kosong</a:t>
            </a:r>
            <a:r>
              <a:rPr lang="en-ID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5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5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setiap</a:t>
            </a:r>
            <a:r>
              <a:rPr lang="en-ID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5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kolom</a:t>
            </a:r>
            <a:r>
              <a:rPr lang="en-ID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5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5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fungsi</a:t>
            </a:r>
            <a:r>
              <a:rPr lang="en-ID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5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na.drop</a:t>
            </a:r>
            <a:r>
              <a:rPr lang="en-ID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pPr marL="342900" lvl="0" indent="-342900" algn="l">
              <a:lnSpc>
                <a:spcPct val="107000"/>
              </a:lnSpc>
              <a:buFont typeface="Wingdings" panose="05000000000000000000" pitchFamily="2" charset="2"/>
              <a:buChar char=""/>
            </a:pPr>
            <a:r>
              <a:rPr lang="en-ID" sz="105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Memilih</a:t>
            </a:r>
            <a:r>
              <a:rPr lang="en-ID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5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kolom</a:t>
            </a:r>
            <a:r>
              <a:rPr lang="en-ID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05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dibutuhkan</a:t>
            </a:r>
            <a:r>
              <a:rPr lang="en-ID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5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ID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“title”,”genre”,”</a:t>
            </a:r>
            <a:r>
              <a:rPr lang="en-ID" sz="105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users_rating</a:t>
            </a:r>
            <a:r>
              <a:rPr lang="en-ID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</a:t>
            </a:r>
            <a:r>
              <a:rPr lang="en-ID" sz="105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5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fungsi</a:t>
            </a:r>
            <a:r>
              <a:rPr lang="en-ID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5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df.select</a:t>
            </a:r>
            <a:r>
              <a:rPr lang="en-ID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pPr marL="342900" lvl="0" indent="-342900" algn="l">
              <a:lnSpc>
                <a:spcPct val="107000"/>
              </a:lnSpc>
              <a:buFont typeface="Wingdings" panose="05000000000000000000" pitchFamily="2" charset="2"/>
              <a:buChar char=""/>
            </a:pPr>
            <a:r>
              <a:rPr lang="en-ID" sz="105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Mengelompokkan</a:t>
            </a:r>
            <a:r>
              <a:rPr lang="en-ID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sz="105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berdasarkan</a:t>
            </a:r>
            <a:r>
              <a:rPr lang="en-ID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“title” dan “genre” </a:t>
            </a:r>
            <a:r>
              <a:rPr lang="en-ID" sz="105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5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fungsi</a:t>
            </a:r>
            <a:r>
              <a:rPr lang="en-ID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5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df.groupBy</a:t>
            </a:r>
            <a:r>
              <a:rPr lang="en-ID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dan </a:t>
            </a:r>
            <a:r>
              <a:rPr lang="en-ID" sz="105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menampilakan</a:t>
            </a:r>
            <a:r>
              <a:rPr lang="en-ID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rating </a:t>
            </a:r>
            <a:r>
              <a:rPr lang="en-ID" sz="105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setiap</a:t>
            </a:r>
            <a:r>
              <a:rPr lang="en-ID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film </a:t>
            </a:r>
            <a:r>
              <a:rPr lang="en-ID" sz="105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berdasarkan</a:t>
            </a:r>
            <a:r>
              <a:rPr lang="en-ID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“</a:t>
            </a:r>
            <a:r>
              <a:rPr lang="en-ID" sz="105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users_rating</a:t>
            </a:r>
            <a:r>
              <a:rPr lang="en-ID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 </a:t>
            </a:r>
            <a:r>
              <a:rPr lang="en-ID" sz="105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5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fungsi</a:t>
            </a:r>
            <a:r>
              <a:rPr lang="en-ID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sum()</a:t>
            </a: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"/>
            </a:pPr>
            <a:r>
              <a:rPr lang="en-ID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Hasil </a:t>
            </a:r>
            <a:r>
              <a:rPr lang="en-ID" sz="105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pengolahan</a:t>
            </a:r>
            <a:r>
              <a:rPr lang="en-ID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sz="105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ID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5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ditampilkan</a:t>
            </a:r>
            <a:r>
              <a:rPr lang="en-ID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5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5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fungsi</a:t>
            </a:r>
            <a:r>
              <a:rPr lang="en-ID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5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df.pivot</a:t>
            </a:r>
            <a:r>
              <a:rPr lang="en-ID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00EA2B-D9EE-43BC-E21F-2D89FC460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236" y="1065944"/>
            <a:ext cx="5731510" cy="226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83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>
            <a:spLocks noGrp="1"/>
          </p:cNvSpPr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SKENARIO</a:t>
            </a:r>
            <a:endParaRPr dirty="0"/>
          </a:p>
        </p:txBody>
      </p:sp>
      <p:sp>
        <p:nvSpPr>
          <p:cNvPr id="170" name="Google Shape;170;p31"/>
          <p:cNvSpPr txBox="1">
            <a:spLocks noGrp="1"/>
          </p:cNvSpPr>
          <p:nvPr>
            <p:ph type="subTitle" idx="1"/>
          </p:nvPr>
        </p:nvSpPr>
        <p:spPr>
          <a:xfrm flipH="1">
            <a:off x="662111" y="3055410"/>
            <a:ext cx="7953483" cy="19833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Load Data</a:t>
            </a:r>
          </a:p>
          <a:p>
            <a:pPr marL="342900" lvl="0" indent="-342900" algn="l">
              <a:lnSpc>
                <a:spcPct val="107000"/>
              </a:lnSpc>
              <a:buFont typeface="Wingdings" panose="05000000000000000000" pitchFamily="2" charset="2"/>
              <a:buChar char=""/>
            </a:pP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yang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diolah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sebelumnya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kemudian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disimpan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fungsi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df.pivot.write.csv()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bentuk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format .csv</a:t>
            </a:r>
          </a:p>
          <a:p>
            <a:pPr marL="342900" lvl="0" indent="-342900" algn="l">
              <a:lnSpc>
                <a:spcPct val="107000"/>
              </a:lnSpc>
              <a:buFont typeface="Wingdings" panose="05000000000000000000" pitchFamily="2" charset="2"/>
              <a:buChar char=""/>
            </a:pP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Kemudian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dipanggil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Kembali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fungsi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spark.read.csv()</a:t>
            </a: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"/>
            </a:pP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yang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tampil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judul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film yang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diambil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kolom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“title” , genre film yang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berdasarkan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kolom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“genre” , dan rating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setiap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film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berdasarkan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kolom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users_rating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00EA2B-D9EE-43BC-E21F-2D89FC460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236" y="1065944"/>
            <a:ext cx="5731510" cy="226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684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54"/>
          <p:cNvSpPr txBox="1">
            <a:spLocks noGrp="1"/>
          </p:cNvSpPr>
          <p:nvPr>
            <p:ph type="title"/>
          </p:nvPr>
        </p:nvSpPr>
        <p:spPr>
          <a:xfrm>
            <a:off x="625025" y="35533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sp>
        <p:nvSpPr>
          <p:cNvPr id="854" name="Google Shape;854;p54"/>
          <p:cNvSpPr txBox="1"/>
          <p:nvPr/>
        </p:nvSpPr>
        <p:spPr>
          <a:xfrm>
            <a:off x="630279" y="4347049"/>
            <a:ext cx="23181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Please keep this slide for attribution</a:t>
            </a:r>
            <a:endParaRPr sz="1000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>
            <a:spLocks noGrp="1"/>
          </p:cNvSpPr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Kelompok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140" name="Google Shape;140;p30"/>
          <p:cNvSpPr txBox="1">
            <a:spLocks noGrp="1"/>
          </p:cNvSpPr>
          <p:nvPr>
            <p:ph type="ctrTitle" idx="4294967295"/>
          </p:nvPr>
        </p:nvSpPr>
        <p:spPr>
          <a:xfrm>
            <a:off x="2212418" y="2180625"/>
            <a:ext cx="2359500" cy="58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Maulana Syarief H</a:t>
            </a:r>
            <a:endParaRPr/>
          </a:p>
        </p:txBody>
      </p:sp>
      <p:sp>
        <p:nvSpPr>
          <p:cNvPr id="141" name="Google Shape;141;p30"/>
          <p:cNvSpPr txBox="1">
            <a:spLocks noGrp="1"/>
          </p:cNvSpPr>
          <p:nvPr>
            <p:ph type="subTitle" idx="4294967295"/>
          </p:nvPr>
        </p:nvSpPr>
        <p:spPr>
          <a:xfrm>
            <a:off x="2212442" y="2573485"/>
            <a:ext cx="2158200" cy="8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NIM	: 2041720190</a:t>
            </a:r>
            <a:endParaRPr sz="1400"/>
          </a:p>
        </p:txBody>
      </p:sp>
      <p:sp>
        <p:nvSpPr>
          <p:cNvPr id="142" name="Google Shape;142;p30"/>
          <p:cNvSpPr txBox="1">
            <a:spLocks noGrp="1"/>
          </p:cNvSpPr>
          <p:nvPr>
            <p:ph type="ctrTitle" idx="4294967295"/>
          </p:nvPr>
        </p:nvSpPr>
        <p:spPr>
          <a:xfrm>
            <a:off x="4466290" y="1228525"/>
            <a:ext cx="2469900" cy="58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Aryo Bagus K.T.</a:t>
            </a:r>
            <a:endParaRPr/>
          </a:p>
        </p:txBody>
      </p:sp>
      <p:sp>
        <p:nvSpPr>
          <p:cNvPr id="143" name="Google Shape;143;p30"/>
          <p:cNvSpPr txBox="1">
            <a:spLocks noGrp="1"/>
          </p:cNvSpPr>
          <p:nvPr>
            <p:ph type="subTitle" idx="4294967295"/>
          </p:nvPr>
        </p:nvSpPr>
        <p:spPr>
          <a:xfrm>
            <a:off x="4662535" y="1615028"/>
            <a:ext cx="22737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NIM	: 2041720232</a:t>
            </a:r>
            <a:endParaRPr sz="1400"/>
          </a:p>
          <a:p>
            <a:pPr marL="0" lvl="0" indent="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144" name="Google Shape;144;p30"/>
          <p:cNvSpPr txBox="1">
            <a:spLocks noGrp="1"/>
          </p:cNvSpPr>
          <p:nvPr>
            <p:ph type="ctrTitle" idx="4294967295"/>
          </p:nvPr>
        </p:nvSpPr>
        <p:spPr>
          <a:xfrm>
            <a:off x="5581435" y="3195660"/>
            <a:ext cx="1354800" cy="58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Rafli Alfian N.</a:t>
            </a:r>
            <a:endParaRPr/>
          </a:p>
        </p:txBody>
      </p:sp>
      <p:sp>
        <p:nvSpPr>
          <p:cNvPr id="145" name="Google Shape;145;p30"/>
          <p:cNvSpPr txBox="1">
            <a:spLocks noGrp="1"/>
          </p:cNvSpPr>
          <p:nvPr>
            <p:ph type="subTitle" idx="4294967295"/>
          </p:nvPr>
        </p:nvSpPr>
        <p:spPr>
          <a:xfrm>
            <a:off x="4778035" y="3582035"/>
            <a:ext cx="2158200" cy="7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NIM	: 2041720092</a:t>
            </a:r>
            <a:endParaRPr sz="1400"/>
          </a:p>
        </p:txBody>
      </p:sp>
      <p:sp>
        <p:nvSpPr>
          <p:cNvPr id="146" name="Google Shape;146;p30"/>
          <p:cNvSpPr/>
          <p:nvPr/>
        </p:nvSpPr>
        <p:spPr>
          <a:xfrm rot="10800000">
            <a:off x="-914207" y="2396116"/>
            <a:ext cx="2680807" cy="860958"/>
          </a:xfrm>
          <a:custGeom>
            <a:avLst/>
            <a:gdLst/>
            <a:ahLst/>
            <a:cxnLst/>
            <a:rect l="l" t="t" r="r" b="b"/>
            <a:pathLst>
              <a:path w="89019" h="28589" extrusionOk="0">
                <a:moveTo>
                  <a:pt x="74558" y="1"/>
                </a:moveTo>
                <a:cubicBezTo>
                  <a:pt x="67992" y="1"/>
                  <a:pt x="62168" y="4518"/>
                  <a:pt x="60655" y="11043"/>
                </a:cubicBezTo>
                <a:cubicBezTo>
                  <a:pt x="59369" y="11170"/>
                  <a:pt x="58069" y="11297"/>
                  <a:pt x="56783" y="11424"/>
                </a:cubicBezTo>
                <a:cubicBezTo>
                  <a:pt x="54833" y="11594"/>
                  <a:pt x="52967" y="11764"/>
                  <a:pt x="51258" y="11891"/>
                </a:cubicBezTo>
                <a:cubicBezTo>
                  <a:pt x="48784" y="12089"/>
                  <a:pt x="46665" y="12216"/>
                  <a:pt x="45336" y="12216"/>
                </a:cubicBezTo>
                <a:cubicBezTo>
                  <a:pt x="43315" y="12216"/>
                  <a:pt x="41309" y="11976"/>
                  <a:pt x="39344" y="11509"/>
                </a:cubicBezTo>
                <a:cubicBezTo>
                  <a:pt x="36504" y="10817"/>
                  <a:pt x="34101" y="9672"/>
                  <a:pt x="31939" y="8400"/>
                </a:cubicBezTo>
                <a:cubicBezTo>
                  <a:pt x="29014" y="6676"/>
                  <a:pt x="26526" y="4712"/>
                  <a:pt x="23983" y="3270"/>
                </a:cubicBezTo>
                <a:cubicBezTo>
                  <a:pt x="21387" y="1140"/>
                  <a:pt x="18178" y="26"/>
                  <a:pt x="14925" y="26"/>
                </a:cubicBezTo>
                <a:cubicBezTo>
                  <a:pt x="13238" y="26"/>
                  <a:pt x="11539" y="325"/>
                  <a:pt x="9907" y="939"/>
                </a:cubicBezTo>
                <a:cubicBezTo>
                  <a:pt x="5131" y="2719"/>
                  <a:pt x="1682" y="6916"/>
                  <a:pt x="834" y="11947"/>
                </a:cubicBezTo>
                <a:cubicBezTo>
                  <a:pt x="1" y="16978"/>
                  <a:pt x="1894" y="22080"/>
                  <a:pt x="5823" y="25316"/>
                </a:cubicBezTo>
                <a:cubicBezTo>
                  <a:pt x="8430" y="27465"/>
                  <a:pt x="11655" y="28589"/>
                  <a:pt x="14921" y="28589"/>
                </a:cubicBezTo>
                <a:cubicBezTo>
                  <a:pt x="16595" y="28589"/>
                  <a:pt x="18280" y="28294"/>
                  <a:pt x="19898" y="27690"/>
                </a:cubicBezTo>
                <a:cubicBezTo>
                  <a:pt x="23954" y="26631"/>
                  <a:pt x="27346" y="23550"/>
                  <a:pt x="31656" y="20964"/>
                </a:cubicBezTo>
                <a:cubicBezTo>
                  <a:pt x="33903" y="19607"/>
                  <a:pt x="36391" y="18406"/>
                  <a:pt x="39344" y="17685"/>
                </a:cubicBezTo>
                <a:cubicBezTo>
                  <a:pt x="41254" y="17218"/>
                  <a:pt x="43204" y="16978"/>
                  <a:pt x="45168" y="16978"/>
                </a:cubicBezTo>
                <a:cubicBezTo>
                  <a:pt x="45224" y="16978"/>
                  <a:pt x="45280" y="16978"/>
                  <a:pt x="45336" y="16978"/>
                </a:cubicBezTo>
                <a:cubicBezTo>
                  <a:pt x="46622" y="16978"/>
                  <a:pt x="48643" y="17091"/>
                  <a:pt x="51031" y="17275"/>
                </a:cubicBezTo>
                <a:cubicBezTo>
                  <a:pt x="52826" y="17402"/>
                  <a:pt x="54833" y="17586"/>
                  <a:pt x="56896" y="17784"/>
                </a:cubicBezTo>
                <a:cubicBezTo>
                  <a:pt x="58196" y="17897"/>
                  <a:pt x="59511" y="18038"/>
                  <a:pt x="60825" y="18165"/>
                </a:cubicBezTo>
                <a:cubicBezTo>
                  <a:pt x="62578" y="24391"/>
                  <a:pt x="68250" y="28572"/>
                  <a:pt x="74543" y="28572"/>
                </a:cubicBezTo>
                <a:cubicBezTo>
                  <a:pt x="75249" y="28572"/>
                  <a:pt x="75964" y="28520"/>
                  <a:pt x="76681" y="28411"/>
                </a:cubicBezTo>
                <a:cubicBezTo>
                  <a:pt x="83804" y="27351"/>
                  <a:pt x="89018" y="21147"/>
                  <a:pt x="88849" y="13954"/>
                </a:cubicBezTo>
                <a:cubicBezTo>
                  <a:pt x="88679" y="6761"/>
                  <a:pt x="83196" y="811"/>
                  <a:pt x="76031" y="76"/>
                </a:cubicBezTo>
                <a:cubicBezTo>
                  <a:pt x="75537" y="26"/>
                  <a:pt x="75046" y="1"/>
                  <a:pt x="7455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30"/>
          <p:cNvSpPr/>
          <p:nvPr/>
        </p:nvSpPr>
        <p:spPr>
          <a:xfrm>
            <a:off x="820050" y="2228850"/>
            <a:ext cx="1208700" cy="119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30"/>
          <p:cNvSpPr/>
          <p:nvPr/>
        </p:nvSpPr>
        <p:spPr>
          <a:xfrm>
            <a:off x="969886" y="2377050"/>
            <a:ext cx="909000" cy="899100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30"/>
          <p:cNvSpPr/>
          <p:nvPr/>
        </p:nvSpPr>
        <p:spPr>
          <a:xfrm rot="10800000" flipH="1">
            <a:off x="7390568" y="1376491"/>
            <a:ext cx="2680807" cy="860958"/>
          </a:xfrm>
          <a:custGeom>
            <a:avLst/>
            <a:gdLst/>
            <a:ahLst/>
            <a:cxnLst/>
            <a:rect l="l" t="t" r="r" b="b"/>
            <a:pathLst>
              <a:path w="89019" h="28589" extrusionOk="0">
                <a:moveTo>
                  <a:pt x="74558" y="1"/>
                </a:moveTo>
                <a:cubicBezTo>
                  <a:pt x="67992" y="1"/>
                  <a:pt x="62168" y="4518"/>
                  <a:pt x="60655" y="11043"/>
                </a:cubicBezTo>
                <a:cubicBezTo>
                  <a:pt x="59369" y="11170"/>
                  <a:pt x="58069" y="11297"/>
                  <a:pt x="56783" y="11424"/>
                </a:cubicBezTo>
                <a:cubicBezTo>
                  <a:pt x="54833" y="11594"/>
                  <a:pt x="52967" y="11764"/>
                  <a:pt x="51258" y="11891"/>
                </a:cubicBezTo>
                <a:cubicBezTo>
                  <a:pt x="48784" y="12089"/>
                  <a:pt x="46665" y="12216"/>
                  <a:pt x="45336" y="12216"/>
                </a:cubicBezTo>
                <a:cubicBezTo>
                  <a:pt x="43315" y="12216"/>
                  <a:pt x="41309" y="11976"/>
                  <a:pt x="39344" y="11509"/>
                </a:cubicBezTo>
                <a:cubicBezTo>
                  <a:pt x="36504" y="10817"/>
                  <a:pt x="34101" y="9672"/>
                  <a:pt x="31939" y="8400"/>
                </a:cubicBezTo>
                <a:cubicBezTo>
                  <a:pt x="29014" y="6676"/>
                  <a:pt x="26526" y="4712"/>
                  <a:pt x="23983" y="3270"/>
                </a:cubicBezTo>
                <a:cubicBezTo>
                  <a:pt x="21387" y="1140"/>
                  <a:pt x="18178" y="26"/>
                  <a:pt x="14925" y="26"/>
                </a:cubicBezTo>
                <a:cubicBezTo>
                  <a:pt x="13238" y="26"/>
                  <a:pt x="11539" y="325"/>
                  <a:pt x="9907" y="939"/>
                </a:cubicBezTo>
                <a:cubicBezTo>
                  <a:pt x="5131" y="2719"/>
                  <a:pt x="1682" y="6916"/>
                  <a:pt x="834" y="11947"/>
                </a:cubicBezTo>
                <a:cubicBezTo>
                  <a:pt x="1" y="16978"/>
                  <a:pt x="1894" y="22080"/>
                  <a:pt x="5823" y="25316"/>
                </a:cubicBezTo>
                <a:cubicBezTo>
                  <a:pt x="8430" y="27465"/>
                  <a:pt x="11655" y="28589"/>
                  <a:pt x="14921" y="28589"/>
                </a:cubicBezTo>
                <a:cubicBezTo>
                  <a:pt x="16595" y="28589"/>
                  <a:pt x="18280" y="28294"/>
                  <a:pt x="19898" y="27690"/>
                </a:cubicBezTo>
                <a:cubicBezTo>
                  <a:pt x="23954" y="26631"/>
                  <a:pt x="27346" y="23550"/>
                  <a:pt x="31656" y="20964"/>
                </a:cubicBezTo>
                <a:cubicBezTo>
                  <a:pt x="33903" y="19607"/>
                  <a:pt x="36391" y="18406"/>
                  <a:pt x="39344" y="17685"/>
                </a:cubicBezTo>
                <a:cubicBezTo>
                  <a:pt x="41254" y="17218"/>
                  <a:pt x="43204" y="16978"/>
                  <a:pt x="45168" y="16978"/>
                </a:cubicBezTo>
                <a:cubicBezTo>
                  <a:pt x="45224" y="16978"/>
                  <a:pt x="45280" y="16978"/>
                  <a:pt x="45336" y="16978"/>
                </a:cubicBezTo>
                <a:cubicBezTo>
                  <a:pt x="46622" y="16978"/>
                  <a:pt x="48643" y="17091"/>
                  <a:pt x="51031" y="17275"/>
                </a:cubicBezTo>
                <a:cubicBezTo>
                  <a:pt x="52826" y="17402"/>
                  <a:pt x="54833" y="17586"/>
                  <a:pt x="56896" y="17784"/>
                </a:cubicBezTo>
                <a:cubicBezTo>
                  <a:pt x="58196" y="17897"/>
                  <a:pt x="59511" y="18038"/>
                  <a:pt x="60825" y="18165"/>
                </a:cubicBezTo>
                <a:cubicBezTo>
                  <a:pt x="62578" y="24391"/>
                  <a:pt x="68250" y="28572"/>
                  <a:pt x="74543" y="28572"/>
                </a:cubicBezTo>
                <a:cubicBezTo>
                  <a:pt x="75249" y="28572"/>
                  <a:pt x="75964" y="28520"/>
                  <a:pt x="76681" y="28411"/>
                </a:cubicBezTo>
                <a:cubicBezTo>
                  <a:pt x="83804" y="27351"/>
                  <a:pt x="89018" y="21147"/>
                  <a:pt x="88849" y="13954"/>
                </a:cubicBezTo>
                <a:cubicBezTo>
                  <a:pt x="88679" y="6761"/>
                  <a:pt x="83196" y="811"/>
                  <a:pt x="76031" y="76"/>
                </a:cubicBezTo>
                <a:cubicBezTo>
                  <a:pt x="75537" y="26"/>
                  <a:pt x="75046" y="1"/>
                  <a:pt x="7455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30"/>
          <p:cNvSpPr/>
          <p:nvPr/>
        </p:nvSpPr>
        <p:spPr>
          <a:xfrm flipH="1">
            <a:off x="7128418" y="1209225"/>
            <a:ext cx="1208700" cy="119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0"/>
          <p:cNvSpPr/>
          <p:nvPr/>
        </p:nvSpPr>
        <p:spPr>
          <a:xfrm rot="10800000" flipH="1">
            <a:off x="7390568" y="3286816"/>
            <a:ext cx="2680807" cy="860958"/>
          </a:xfrm>
          <a:custGeom>
            <a:avLst/>
            <a:gdLst/>
            <a:ahLst/>
            <a:cxnLst/>
            <a:rect l="l" t="t" r="r" b="b"/>
            <a:pathLst>
              <a:path w="89019" h="28589" extrusionOk="0">
                <a:moveTo>
                  <a:pt x="74558" y="1"/>
                </a:moveTo>
                <a:cubicBezTo>
                  <a:pt x="67992" y="1"/>
                  <a:pt x="62168" y="4518"/>
                  <a:pt x="60655" y="11043"/>
                </a:cubicBezTo>
                <a:cubicBezTo>
                  <a:pt x="59369" y="11170"/>
                  <a:pt x="58069" y="11297"/>
                  <a:pt x="56783" y="11424"/>
                </a:cubicBezTo>
                <a:cubicBezTo>
                  <a:pt x="54833" y="11594"/>
                  <a:pt x="52967" y="11764"/>
                  <a:pt x="51258" y="11891"/>
                </a:cubicBezTo>
                <a:cubicBezTo>
                  <a:pt x="48784" y="12089"/>
                  <a:pt x="46665" y="12216"/>
                  <a:pt x="45336" y="12216"/>
                </a:cubicBezTo>
                <a:cubicBezTo>
                  <a:pt x="43315" y="12216"/>
                  <a:pt x="41309" y="11976"/>
                  <a:pt x="39344" y="11509"/>
                </a:cubicBezTo>
                <a:cubicBezTo>
                  <a:pt x="36504" y="10817"/>
                  <a:pt x="34101" y="9672"/>
                  <a:pt x="31939" y="8400"/>
                </a:cubicBezTo>
                <a:cubicBezTo>
                  <a:pt x="29014" y="6676"/>
                  <a:pt x="26526" y="4712"/>
                  <a:pt x="23983" y="3270"/>
                </a:cubicBezTo>
                <a:cubicBezTo>
                  <a:pt x="21387" y="1140"/>
                  <a:pt x="18178" y="26"/>
                  <a:pt x="14925" y="26"/>
                </a:cubicBezTo>
                <a:cubicBezTo>
                  <a:pt x="13238" y="26"/>
                  <a:pt x="11539" y="325"/>
                  <a:pt x="9907" y="939"/>
                </a:cubicBezTo>
                <a:cubicBezTo>
                  <a:pt x="5131" y="2719"/>
                  <a:pt x="1682" y="6916"/>
                  <a:pt x="834" y="11947"/>
                </a:cubicBezTo>
                <a:cubicBezTo>
                  <a:pt x="1" y="16978"/>
                  <a:pt x="1894" y="22080"/>
                  <a:pt x="5823" y="25316"/>
                </a:cubicBezTo>
                <a:cubicBezTo>
                  <a:pt x="8430" y="27465"/>
                  <a:pt x="11655" y="28589"/>
                  <a:pt x="14921" y="28589"/>
                </a:cubicBezTo>
                <a:cubicBezTo>
                  <a:pt x="16595" y="28589"/>
                  <a:pt x="18280" y="28294"/>
                  <a:pt x="19898" y="27690"/>
                </a:cubicBezTo>
                <a:cubicBezTo>
                  <a:pt x="23954" y="26631"/>
                  <a:pt x="27346" y="23550"/>
                  <a:pt x="31656" y="20964"/>
                </a:cubicBezTo>
                <a:cubicBezTo>
                  <a:pt x="33903" y="19607"/>
                  <a:pt x="36391" y="18406"/>
                  <a:pt x="39344" y="17685"/>
                </a:cubicBezTo>
                <a:cubicBezTo>
                  <a:pt x="41254" y="17218"/>
                  <a:pt x="43204" y="16978"/>
                  <a:pt x="45168" y="16978"/>
                </a:cubicBezTo>
                <a:cubicBezTo>
                  <a:pt x="45224" y="16978"/>
                  <a:pt x="45280" y="16978"/>
                  <a:pt x="45336" y="16978"/>
                </a:cubicBezTo>
                <a:cubicBezTo>
                  <a:pt x="46622" y="16978"/>
                  <a:pt x="48643" y="17091"/>
                  <a:pt x="51031" y="17275"/>
                </a:cubicBezTo>
                <a:cubicBezTo>
                  <a:pt x="52826" y="17402"/>
                  <a:pt x="54833" y="17586"/>
                  <a:pt x="56896" y="17784"/>
                </a:cubicBezTo>
                <a:cubicBezTo>
                  <a:pt x="58196" y="17897"/>
                  <a:pt x="59511" y="18038"/>
                  <a:pt x="60825" y="18165"/>
                </a:cubicBezTo>
                <a:cubicBezTo>
                  <a:pt x="62578" y="24391"/>
                  <a:pt x="68250" y="28572"/>
                  <a:pt x="74543" y="28572"/>
                </a:cubicBezTo>
                <a:cubicBezTo>
                  <a:pt x="75249" y="28572"/>
                  <a:pt x="75964" y="28520"/>
                  <a:pt x="76681" y="28411"/>
                </a:cubicBezTo>
                <a:cubicBezTo>
                  <a:pt x="83804" y="27351"/>
                  <a:pt x="89018" y="21147"/>
                  <a:pt x="88849" y="13954"/>
                </a:cubicBezTo>
                <a:cubicBezTo>
                  <a:pt x="88679" y="6761"/>
                  <a:pt x="83196" y="811"/>
                  <a:pt x="76031" y="76"/>
                </a:cubicBezTo>
                <a:cubicBezTo>
                  <a:pt x="75537" y="26"/>
                  <a:pt x="75046" y="1"/>
                  <a:pt x="7455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30"/>
          <p:cNvSpPr/>
          <p:nvPr/>
        </p:nvSpPr>
        <p:spPr>
          <a:xfrm flipH="1">
            <a:off x="7128418" y="3119550"/>
            <a:ext cx="1208700" cy="119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30"/>
          <p:cNvSpPr/>
          <p:nvPr/>
        </p:nvSpPr>
        <p:spPr>
          <a:xfrm flipH="1">
            <a:off x="7278282" y="3267750"/>
            <a:ext cx="909000" cy="899100"/>
          </a:xfrm>
          <a:prstGeom prst="ellipse">
            <a:avLst/>
          </a:prstGeom>
          <a:solidFill>
            <a:schemeClr val="accent4"/>
          </a:soli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" name="Google Shape;154;p30"/>
          <p:cNvGrpSpPr/>
          <p:nvPr/>
        </p:nvGrpSpPr>
        <p:grpSpPr>
          <a:xfrm>
            <a:off x="7278282" y="1357425"/>
            <a:ext cx="909000" cy="899100"/>
            <a:chOff x="7278282" y="1357425"/>
            <a:chExt cx="909000" cy="899100"/>
          </a:xfrm>
        </p:grpSpPr>
        <p:sp>
          <p:nvSpPr>
            <p:cNvPr id="155" name="Google Shape;155;p30"/>
            <p:cNvSpPr/>
            <p:nvPr/>
          </p:nvSpPr>
          <p:spPr>
            <a:xfrm flipH="1">
              <a:off x="7278282" y="1357425"/>
              <a:ext cx="909000" cy="899100"/>
            </a:xfrm>
            <a:prstGeom prst="ellipse">
              <a:avLst/>
            </a:prstGeom>
            <a:solidFill>
              <a:schemeClr val="accen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30"/>
            <p:cNvGrpSpPr/>
            <p:nvPr/>
          </p:nvGrpSpPr>
          <p:grpSpPr>
            <a:xfrm>
              <a:off x="7548676" y="1624874"/>
              <a:ext cx="368186" cy="364224"/>
              <a:chOff x="-64406125" y="3362225"/>
              <a:chExt cx="318225" cy="314800"/>
            </a:xfrm>
          </p:grpSpPr>
          <p:sp>
            <p:nvSpPr>
              <p:cNvPr id="157" name="Google Shape;157;p30"/>
              <p:cNvSpPr/>
              <p:nvPr/>
            </p:nvSpPr>
            <p:spPr>
              <a:xfrm>
                <a:off x="-64332100" y="3362225"/>
                <a:ext cx="170150" cy="199025"/>
              </a:xfrm>
              <a:custGeom>
                <a:avLst/>
                <a:gdLst/>
                <a:ahLst/>
                <a:cxnLst/>
                <a:rect l="l" t="t" r="r" b="b"/>
                <a:pathLst>
                  <a:path w="6806" h="7961" extrusionOk="0">
                    <a:moveTo>
                      <a:pt x="4506" y="3266"/>
                    </a:moveTo>
                    <a:cubicBezTo>
                      <a:pt x="4569" y="3266"/>
                      <a:pt x="4601" y="3298"/>
                      <a:pt x="4632" y="3298"/>
                    </a:cubicBezTo>
                    <a:lnTo>
                      <a:pt x="5577" y="4621"/>
                    </a:lnTo>
                    <a:cubicBezTo>
                      <a:pt x="5420" y="5881"/>
                      <a:pt x="4664" y="7110"/>
                      <a:pt x="3403" y="7110"/>
                    </a:cubicBezTo>
                    <a:cubicBezTo>
                      <a:pt x="2206" y="7110"/>
                      <a:pt x="1419" y="5944"/>
                      <a:pt x="1261" y="4621"/>
                    </a:cubicBezTo>
                    <a:lnTo>
                      <a:pt x="2206" y="3298"/>
                    </a:lnTo>
                    <a:cubicBezTo>
                      <a:pt x="2238" y="3266"/>
                      <a:pt x="2269" y="3266"/>
                      <a:pt x="2301" y="3266"/>
                    </a:cubicBezTo>
                    <a:close/>
                    <a:moveTo>
                      <a:pt x="4055" y="1"/>
                    </a:moveTo>
                    <a:cubicBezTo>
                      <a:pt x="3400" y="1"/>
                      <a:pt x="2703" y="167"/>
                      <a:pt x="2049" y="494"/>
                    </a:cubicBezTo>
                    <a:cubicBezTo>
                      <a:pt x="1957" y="483"/>
                      <a:pt x="1867" y="478"/>
                      <a:pt x="1779" y="478"/>
                    </a:cubicBezTo>
                    <a:cubicBezTo>
                      <a:pt x="1354" y="478"/>
                      <a:pt x="976" y="600"/>
                      <a:pt x="662" y="809"/>
                    </a:cubicBezTo>
                    <a:cubicBezTo>
                      <a:pt x="347" y="1061"/>
                      <a:pt x="1" y="1534"/>
                      <a:pt x="1" y="2384"/>
                    </a:cubicBezTo>
                    <a:cubicBezTo>
                      <a:pt x="1" y="2857"/>
                      <a:pt x="95" y="3613"/>
                      <a:pt x="347" y="4621"/>
                    </a:cubicBezTo>
                    <a:cubicBezTo>
                      <a:pt x="473" y="4810"/>
                      <a:pt x="536" y="6070"/>
                      <a:pt x="1482" y="7078"/>
                    </a:cubicBezTo>
                    <a:cubicBezTo>
                      <a:pt x="2049" y="7646"/>
                      <a:pt x="2710" y="7961"/>
                      <a:pt x="3403" y="7961"/>
                    </a:cubicBezTo>
                    <a:cubicBezTo>
                      <a:pt x="5136" y="7961"/>
                      <a:pt x="6207" y="6417"/>
                      <a:pt x="6396" y="4621"/>
                    </a:cubicBezTo>
                    <a:cubicBezTo>
                      <a:pt x="6554" y="4085"/>
                      <a:pt x="6774" y="3046"/>
                      <a:pt x="6806" y="2447"/>
                    </a:cubicBezTo>
                    <a:cubicBezTo>
                      <a:pt x="6806" y="1565"/>
                      <a:pt x="6459" y="872"/>
                      <a:pt x="5703" y="431"/>
                    </a:cubicBezTo>
                    <a:cubicBezTo>
                      <a:pt x="5234" y="143"/>
                      <a:pt x="4662" y="1"/>
                      <a:pt x="40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30"/>
              <p:cNvSpPr/>
              <p:nvPr/>
            </p:nvSpPr>
            <p:spPr>
              <a:xfrm>
                <a:off x="-64406125" y="3559050"/>
                <a:ext cx="318225" cy="117975"/>
              </a:xfrm>
              <a:custGeom>
                <a:avLst/>
                <a:gdLst/>
                <a:ahLst/>
                <a:cxnLst/>
                <a:rect l="l" t="t" r="r" b="b"/>
                <a:pathLst>
                  <a:path w="12729" h="4719" extrusionOk="0">
                    <a:moveTo>
                      <a:pt x="4474" y="1001"/>
                    </a:moveTo>
                    <a:lnTo>
                      <a:pt x="5797" y="2293"/>
                    </a:lnTo>
                    <a:lnTo>
                      <a:pt x="5199" y="2891"/>
                    </a:lnTo>
                    <a:lnTo>
                      <a:pt x="4002" y="1159"/>
                    </a:lnTo>
                    <a:cubicBezTo>
                      <a:pt x="4159" y="1096"/>
                      <a:pt x="4380" y="1064"/>
                      <a:pt x="4474" y="1001"/>
                    </a:cubicBezTo>
                    <a:close/>
                    <a:moveTo>
                      <a:pt x="8318" y="1001"/>
                    </a:moveTo>
                    <a:cubicBezTo>
                      <a:pt x="8475" y="1064"/>
                      <a:pt x="8633" y="1159"/>
                      <a:pt x="8790" y="1190"/>
                    </a:cubicBezTo>
                    <a:lnTo>
                      <a:pt x="7593" y="2891"/>
                    </a:lnTo>
                    <a:lnTo>
                      <a:pt x="6995" y="2293"/>
                    </a:lnTo>
                    <a:lnTo>
                      <a:pt x="8318" y="1001"/>
                    </a:lnTo>
                    <a:close/>
                    <a:moveTo>
                      <a:pt x="10681" y="3112"/>
                    </a:moveTo>
                    <a:cubicBezTo>
                      <a:pt x="10901" y="3112"/>
                      <a:pt x="11059" y="3301"/>
                      <a:pt x="11059" y="3553"/>
                    </a:cubicBezTo>
                    <a:cubicBezTo>
                      <a:pt x="11059" y="3742"/>
                      <a:pt x="10870" y="3931"/>
                      <a:pt x="10681" y="3931"/>
                    </a:cubicBezTo>
                    <a:lnTo>
                      <a:pt x="9578" y="3931"/>
                    </a:lnTo>
                    <a:cubicBezTo>
                      <a:pt x="9326" y="3931"/>
                      <a:pt x="9137" y="3742"/>
                      <a:pt x="9137" y="3553"/>
                    </a:cubicBezTo>
                    <a:cubicBezTo>
                      <a:pt x="9137" y="3301"/>
                      <a:pt x="9326" y="3112"/>
                      <a:pt x="9578" y="3112"/>
                    </a:cubicBezTo>
                    <a:close/>
                    <a:moveTo>
                      <a:pt x="4458" y="1"/>
                    </a:moveTo>
                    <a:cubicBezTo>
                      <a:pt x="4348" y="1"/>
                      <a:pt x="4238" y="40"/>
                      <a:pt x="4159" y="119"/>
                    </a:cubicBezTo>
                    <a:cubicBezTo>
                      <a:pt x="4065" y="245"/>
                      <a:pt x="3939" y="308"/>
                      <a:pt x="3781" y="308"/>
                    </a:cubicBezTo>
                    <a:lnTo>
                      <a:pt x="2395" y="308"/>
                    </a:lnTo>
                    <a:cubicBezTo>
                      <a:pt x="914" y="308"/>
                      <a:pt x="0" y="1442"/>
                      <a:pt x="0" y="2639"/>
                    </a:cubicBezTo>
                    <a:lnTo>
                      <a:pt x="0" y="4341"/>
                    </a:lnTo>
                    <a:cubicBezTo>
                      <a:pt x="0" y="4561"/>
                      <a:pt x="189" y="4719"/>
                      <a:pt x="441" y="4719"/>
                    </a:cubicBezTo>
                    <a:lnTo>
                      <a:pt x="12287" y="4719"/>
                    </a:lnTo>
                    <a:cubicBezTo>
                      <a:pt x="12508" y="4719"/>
                      <a:pt x="12665" y="4530"/>
                      <a:pt x="12665" y="4341"/>
                    </a:cubicBezTo>
                    <a:lnTo>
                      <a:pt x="12665" y="2639"/>
                    </a:lnTo>
                    <a:cubicBezTo>
                      <a:pt x="12728" y="1474"/>
                      <a:pt x="11783" y="371"/>
                      <a:pt x="10303" y="371"/>
                    </a:cubicBezTo>
                    <a:lnTo>
                      <a:pt x="8948" y="371"/>
                    </a:lnTo>
                    <a:cubicBezTo>
                      <a:pt x="8727" y="371"/>
                      <a:pt x="8664" y="277"/>
                      <a:pt x="8538" y="151"/>
                    </a:cubicBezTo>
                    <a:cubicBezTo>
                      <a:pt x="8456" y="52"/>
                      <a:pt x="8339" y="5"/>
                      <a:pt x="8219" y="5"/>
                    </a:cubicBezTo>
                    <a:cubicBezTo>
                      <a:pt x="8110" y="5"/>
                      <a:pt x="7998" y="44"/>
                      <a:pt x="7908" y="119"/>
                    </a:cubicBezTo>
                    <a:lnTo>
                      <a:pt x="6333" y="1694"/>
                    </a:lnTo>
                    <a:lnTo>
                      <a:pt x="4758" y="119"/>
                    </a:lnTo>
                    <a:cubicBezTo>
                      <a:pt x="4679" y="40"/>
                      <a:pt x="4569" y="1"/>
                      <a:pt x="44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9" name="Google Shape;159;p30"/>
          <p:cNvGrpSpPr/>
          <p:nvPr/>
        </p:nvGrpSpPr>
        <p:grpSpPr>
          <a:xfrm>
            <a:off x="1240301" y="2644486"/>
            <a:ext cx="368186" cy="364224"/>
            <a:chOff x="-64406125" y="3362225"/>
            <a:chExt cx="318225" cy="314800"/>
          </a:xfrm>
        </p:grpSpPr>
        <p:sp>
          <p:nvSpPr>
            <p:cNvPr id="160" name="Google Shape;160;p30"/>
            <p:cNvSpPr/>
            <p:nvPr/>
          </p:nvSpPr>
          <p:spPr>
            <a:xfrm>
              <a:off x="-64332100" y="3362225"/>
              <a:ext cx="170150" cy="199025"/>
            </a:xfrm>
            <a:custGeom>
              <a:avLst/>
              <a:gdLst/>
              <a:ahLst/>
              <a:cxnLst/>
              <a:rect l="l" t="t" r="r" b="b"/>
              <a:pathLst>
                <a:path w="6806" h="7961" extrusionOk="0">
                  <a:moveTo>
                    <a:pt x="4506" y="3266"/>
                  </a:moveTo>
                  <a:cubicBezTo>
                    <a:pt x="4569" y="3266"/>
                    <a:pt x="4601" y="3298"/>
                    <a:pt x="4632" y="3298"/>
                  </a:cubicBezTo>
                  <a:lnTo>
                    <a:pt x="5577" y="4621"/>
                  </a:lnTo>
                  <a:cubicBezTo>
                    <a:pt x="5420" y="5881"/>
                    <a:pt x="4664" y="7110"/>
                    <a:pt x="3403" y="7110"/>
                  </a:cubicBezTo>
                  <a:cubicBezTo>
                    <a:pt x="2206" y="7110"/>
                    <a:pt x="1419" y="5944"/>
                    <a:pt x="1261" y="4621"/>
                  </a:cubicBezTo>
                  <a:lnTo>
                    <a:pt x="2206" y="3298"/>
                  </a:lnTo>
                  <a:cubicBezTo>
                    <a:pt x="2238" y="3266"/>
                    <a:pt x="2269" y="3266"/>
                    <a:pt x="2301" y="3266"/>
                  </a:cubicBezTo>
                  <a:close/>
                  <a:moveTo>
                    <a:pt x="4055" y="1"/>
                  </a:moveTo>
                  <a:cubicBezTo>
                    <a:pt x="3400" y="1"/>
                    <a:pt x="2703" y="167"/>
                    <a:pt x="2049" y="494"/>
                  </a:cubicBezTo>
                  <a:cubicBezTo>
                    <a:pt x="1957" y="483"/>
                    <a:pt x="1867" y="478"/>
                    <a:pt x="1779" y="478"/>
                  </a:cubicBezTo>
                  <a:cubicBezTo>
                    <a:pt x="1354" y="478"/>
                    <a:pt x="976" y="600"/>
                    <a:pt x="662" y="809"/>
                  </a:cubicBezTo>
                  <a:cubicBezTo>
                    <a:pt x="347" y="1061"/>
                    <a:pt x="1" y="1534"/>
                    <a:pt x="1" y="2384"/>
                  </a:cubicBezTo>
                  <a:cubicBezTo>
                    <a:pt x="1" y="2857"/>
                    <a:pt x="95" y="3613"/>
                    <a:pt x="347" y="4621"/>
                  </a:cubicBezTo>
                  <a:cubicBezTo>
                    <a:pt x="473" y="4810"/>
                    <a:pt x="536" y="6070"/>
                    <a:pt x="1482" y="7078"/>
                  </a:cubicBezTo>
                  <a:cubicBezTo>
                    <a:pt x="2049" y="7646"/>
                    <a:pt x="2710" y="7961"/>
                    <a:pt x="3403" y="7961"/>
                  </a:cubicBezTo>
                  <a:cubicBezTo>
                    <a:pt x="5136" y="7961"/>
                    <a:pt x="6207" y="6417"/>
                    <a:pt x="6396" y="4621"/>
                  </a:cubicBezTo>
                  <a:cubicBezTo>
                    <a:pt x="6554" y="4085"/>
                    <a:pt x="6774" y="3046"/>
                    <a:pt x="6806" y="2447"/>
                  </a:cubicBezTo>
                  <a:cubicBezTo>
                    <a:pt x="6806" y="1565"/>
                    <a:pt x="6459" y="872"/>
                    <a:pt x="5703" y="431"/>
                  </a:cubicBezTo>
                  <a:cubicBezTo>
                    <a:pt x="5234" y="143"/>
                    <a:pt x="4662" y="1"/>
                    <a:pt x="40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0"/>
            <p:cNvSpPr/>
            <p:nvPr/>
          </p:nvSpPr>
          <p:spPr>
            <a:xfrm>
              <a:off x="-64406125" y="3559050"/>
              <a:ext cx="318225" cy="117975"/>
            </a:xfrm>
            <a:custGeom>
              <a:avLst/>
              <a:gdLst/>
              <a:ahLst/>
              <a:cxnLst/>
              <a:rect l="l" t="t" r="r" b="b"/>
              <a:pathLst>
                <a:path w="12729" h="4719" extrusionOk="0">
                  <a:moveTo>
                    <a:pt x="4474" y="1001"/>
                  </a:moveTo>
                  <a:lnTo>
                    <a:pt x="5797" y="2293"/>
                  </a:lnTo>
                  <a:lnTo>
                    <a:pt x="5199" y="2891"/>
                  </a:lnTo>
                  <a:lnTo>
                    <a:pt x="4002" y="1159"/>
                  </a:lnTo>
                  <a:cubicBezTo>
                    <a:pt x="4159" y="1096"/>
                    <a:pt x="4380" y="1064"/>
                    <a:pt x="4474" y="1001"/>
                  </a:cubicBezTo>
                  <a:close/>
                  <a:moveTo>
                    <a:pt x="8318" y="1001"/>
                  </a:moveTo>
                  <a:cubicBezTo>
                    <a:pt x="8475" y="1064"/>
                    <a:pt x="8633" y="1159"/>
                    <a:pt x="8790" y="1190"/>
                  </a:cubicBezTo>
                  <a:lnTo>
                    <a:pt x="7593" y="2891"/>
                  </a:lnTo>
                  <a:lnTo>
                    <a:pt x="6995" y="2293"/>
                  </a:lnTo>
                  <a:lnTo>
                    <a:pt x="8318" y="1001"/>
                  </a:lnTo>
                  <a:close/>
                  <a:moveTo>
                    <a:pt x="10681" y="3112"/>
                  </a:moveTo>
                  <a:cubicBezTo>
                    <a:pt x="10901" y="3112"/>
                    <a:pt x="11059" y="3301"/>
                    <a:pt x="11059" y="3553"/>
                  </a:cubicBezTo>
                  <a:cubicBezTo>
                    <a:pt x="11059" y="3742"/>
                    <a:pt x="10870" y="3931"/>
                    <a:pt x="10681" y="3931"/>
                  </a:cubicBezTo>
                  <a:lnTo>
                    <a:pt x="9578" y="3931"/>
                  </a:lnTo>
                  <a:cubicBezTo>
                    <a:pt x="9326" y="3931"/>
                    <a:pt x="9137" y="3742"/>
                    <a:pt x="9137" y="3553"/>
                  </a:cubicBezTo>
                  <a:cubicBezTo>
                    <a:pt x="9137" y="3301"/>
                    <a:pt x="9326" y="3112"/>
                    <a:pt x="9578" y="3112"/>
                  </a:cubicBezTo>
                  <a:close/>
                  <a:moveTo>
                    <a:pt x="4458" y="1"/>
                  </a:moveTo>
                  <a:cubicBezTo>
                    <a:pt x="4348" y="1"/>
                    <a:pt x="4238" y="40"/>
                    <a:pt x="4159" y="119"/>
                  </a:cubicBezTo>
                  <a:cubicBezTo>
                    <a:pt x="4065" y="245"/>
                    <a:pt x="3939" y="308"/>
                    <a:pt x="3781" y="308"/>
                  </a:cubicBezTo>
                  <a:lnTo>
                    <a:pt x="2395" y="308"/>
                  </a:lnTo>
                  <a:cubicBezTo>
                    <a:pt x="914" y="308"/>
                    <a:pt x="0" y="1442"/>
                    <a:pt x="0" y="2639"/>
                  </a:cubicBezTo>
                  <a:lnTo>
                    <a:pt x="0" y="4341"/>
                  </a:lnTo>
                  <a:cubicBezTo>
                    <a:pt x="0" y="4561"/>
                    <a:pt x="189" y="4719"/>
                    <a:pt x="441" y="4719"/>
                  </a:cubicBezTo>
                  <a:lnTo>
                    <a:pt x="12287" y="4719"/>
                  </a:lnTo>
                  <a:cubicBezTo>
                    <a:pt x="12508" y="4719"/>
                    <a:pt x="12665" y="4530"/>
                    <a:pt x="12665" y="4341"/>
                  </a:cubicBezTo>
                  <a:lnTo>
                    <a:pt x="12665" y="2639"/>
                  </a:lnTo>
                  <a:cubicBezTo>
                    <a:pt x="12728" y="1474"/>
                    <a:pt x="11783" y="371"/>
                    <a:pt x="10303" y="371"/>
                  </a:cubicBezTo>
                  <a:lnTo>
                    <a:pt x="8948" y="371"/>
                  </a:lnTo>
                  <a:cubicBezTo>
                    <a:pt x="8727" y="371"/>
                    <a:pt x="8664" y="277"/>
                    <a:pt x="8538" y="151"/>
                  </a:cubicBezTo>
                  <a:cubicBezTo>
                    <a:pt x="8456" y="52"/>
                    <a:pt x="8339" y="5"/>
                    <a:pt x="8219" y="5"/>
                  </a:cubicBezTo>
                  <a:cubicBezTo>
                    <a:pt x="8110" y="5"/>
                    <a:pt x="7998" y="44"/>
                    <a:pt x="7908" y="119"/>
                  </a:cubicBezTo>
                  <a:lnTo>
                    <a:pt x="6333" y="1694"/>
                  </a:lnTo>
                  <a:lnTo>
                    <a:pt x="4758" y="119"/>
                  </a:lnTo>
                  <a:cubicBezTo>
                    <a:pt x="4679" y="40"/>
                    <a:pt x="4569" y="1"/>
                    <a:pt x="44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" name="Google Shape;162;p30"/>
          <p:cNvGrpSpPr/>
          <p:nvPr/>
        </p:nvGrpSpPr>
        <p:grpSpPr>
          <a:xfrm>
            <a:off x="7548676" y="3535186"/>
            <a:ext cx="368186" cy="364224"/>
            <a:chOff x="-64406125" y="3362225"/>
            <a:chExt cx="318225" cy="314800"/>
          </a:xfrm>
        </p:grpSpPr>
        <p:sp>
          <p:nvSpPr>
            <p:cNvPr id="163" name="Google Shape;163;p30"/>
            <p:cNvSpPr/>
            <p:nvPr/>
          </p:nvSpPr>
          <p:spPr>
            <a:xfrm>
              <a:off x="-64332100" y="3362225"/>
              <a:ext cx="170150" cy="199025"/>
            </a:xfrm>
            <a:custGeom>
              <a:avLst/>
              <a:gdLst/>
              <a:ahLst/>
              <a:cxnLst/>
              <a:rect l="l" t="t" r="r" b="b"/>
              <a:pathLst>
                <a:path w="6806" h="7961" extrusionOk="0">
                  <a:moveTo>
                    <a:pt x="4506" y="3266"/>
                  </a:moveTo>
                  <a:cubicBezTo>
                    <a:pt x="4569" y="3266"/>
                    <a:pt x="4601" y="3298"/>
                    <a:pt x="4632" y="3298"/>
                  </a:cubicBezTo>
                  <a:lnTo>
                    <a:pt x="5577" y="4621"/>
                  </a:lnTo>
                  <a:cubicBezTo>
                    <a:pt x="5420" y="5881"/>
                    <a:pt x="4664" y="7110"/>
                    <a:pt x="3403" y="7110"/>
                  </a:cubicBezTo>
                  <a:cubicBezTo>
                    <a:pt x="2206" y="7110"/>
                    <a:pt x="1419" y="5944"/>
                    <a:pt x="1261" y="4621"/>
                  </a:cubicBezTo>
                  <a:lnTo>
                    <a:pt x="2206" y="3298"/>
                  </a:lnTo>
                  <a:cubicBezTo>
                    <a:pt x="2238" y="3266"/>
                    <a:pt x="2269" y="3266"/>
                    <a:pt x="2301" y="3266"/>
                  </a:cubicBezTo>
                  <a:close/>
                  <a:moveTo>
                    <a:pt x="4055" y="1"/>
                  </a:moveTo>
                  <a:cubicBezTo>
                    <a:pt x="3400" y="1"/>
                    <a:pt x="2703" y="167"/>
                    <a:pt x="2049" y="494"/>
                  </a:cubicBezTo>
                  <a:cubicBezTo>
                    <a:pt x="1957" y="483"/>
                    <a:pt x="1867" y="478"/>
                    <a:pt x="1779" y="478"/>
                  </a:cubicBezTo>
                  <a:cubicBezTo>
                    <a:pt x="1354" y="478"/>
                    <a:pt x="976" y="600"/>
                    <a:pt x="662" y="809"/>
                  </a:cubicBezTo>
                  <a:cubicBezTo>
                    <a:pt x="347" y="1061"/>
                    <a:pt x="1" y="1534"/>
                    <a:pt x="1" y="2384"/>
                  </a:cubicBezTo>
                  <a:cubicBezTo>
                    <a:pt x="1" y="2857"/>
                    <a:pt x="95" y="3613"/>
                    <a:pt x="347" y="4621"/>
                  </a:cubicBezTo>
                  <a:cubicBezTo>
                    <a:pt x="473" y="4810"/>
                    <a:pt x="536" y="6070"/>
                    <a:pt x="1482" y="7078"/>
                  </a:cubicBezTo>
                  <a:cubicBezTo>
                    <a:pt x="2049" y="7646"/>
                    <a:pt x="2710" y="7961"/>
                    <a:pt x="3403" y="7961"/>
                  </a:cubicBezTo>
                  <a:cubicBezTo>
                    <a:pt x="5136" y="7961"/>
                    <a:pt x="6207" y="6417"/>
                    <a:pt x="6396" y="4621"/>
                  </a:cubicBezTo>
                  <a:cubicBezTo>
                    <a:pt x="6554" y="4085"/>
                    <a:pt x="6774" y="3046"/>
                    <a:pt x="6806" y="2447"/>
                  </a:cubicBezTo>
                  <a:cubicBezTo>
                    <a:pt x="6806" y="1565"/>
                    <a:pt x="6459" y="872"/>
                    <a:pt x="5703" y="431"/>
                  </a:cubicBezTo>
                  <a:cubicBezTo>
                    <a:pt x="5234" y="143"/>
                    <a:pt x="4662" y="1"/>
                    <a:pt x="40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0"/>
            <p:cNvSpPr/>
            <p:nvPr/>
          </p:nvSpPr>
          <p:spPr>
            <a:xfrm>
              <a:off x="-64406125" y="3559050"/>
              <a:ext cx="318225" cy="117975"/>
            </a:xfrm>
            <a:custGeom>
              <a:avLst/>
              <a:gdLst/>
              <a:ahLst/>
              <a:cxnLst/>
              <a:rect l="l" t="t" r="r" b="b"/>
              <a:pathLst>
                <a:path w="12729" h="4719" extrusionOk="0">
                  <a:moveTo>
                    <a:pt x="4474" y="1001"/>
                  </a:moveTo>
                  <a:lnTo>
                    <a:pt x="5797" y="2293"/>
                  </a:lnTo>
                  <a:lnTo>
                    <a:pt x="5199" y="2891"/>
                  </a:lnTo>
                  <a:lnTo>
                    <a:pt x="4002" y="1159"/>
                  </a:lnTo>
                  <a:cubicBezTo>
                    <a:pt x="4159" y="1096"/>
                    <a:pt x="4380" y="1064"/>
                    <a:pt x="4474" y="1001"/>
                  </a:cubicBezTo>
                  <a:close/>
                  <a:moveTo>
                    <a:pt x="8318" y="1001"/>
                  </a:moveTo>
                  <a:cubicBezTo>
                    <a:pt x="8475" y="1064"/>
                    <a:pt x="8633" y="1159"/>
                    <a:pt x="8790" y="1190"/>
                  </a:cubicBezTo>
                  <a:lnTo>
                    <a:pt x="7593" y="2891"/>
                  </a:lnTo>
                  <a:lnTo>
                    <a:pt x="6995" y="2293"/>
                  </a:lnTo>
                  <a:lnTo>
                    <a:pt x="8318" y="1001"/>
                  </a:lnTo>
                  <a:close/>
                  <a:moveTo>
                    <a:pt x="10681" y="3112"/>
                  </a:moveTo>
                  <a:cubicBezTo>
                    <a:pt x="10901" y="3112"/>
                    <a:pt x="11059" y="3301"/>
                    <a:pt x="11059" y="3553"/>
                  </a:cubicBezTo>
                  <a:cubicBezTo>
                    <a:pt x="11059" y="3742"/>
                    <a:pt x="10870" y="3931"/>
                    <a:pt x="10681" y="3931"/>
                  </a:cubicBezTo>
                  <a:lnTo>
                    <a:pt x="9578" y="3931"/>
                  </a:lnTo>
                  <a:cubicBezTo>
                    <a:pt x="9326" y="3931"/>
                    <a:pt x="9137" y="3742"/>
                    <a:pt x="9137" y="3553"/>
                  </a:cubicBezTo>
                  <a:cubicBezTo>
                    <a:pt x="9137" y="3301"/>
                    <a:pt x="9326" y="3112"/>
                    <a:pt x="9578" y="3112"/>
                  </a:cubicBezTo>
                  <a:close/>
                  <a:moveTo>
                    <a:pt x="4458" y="1"/>
                  </a:moveTo>
                  <a:cubicBezTo>
                    <a:pt x="4348" y="1"/>
                    <a:pt x="4238" y="40"/>
                    <a:pt x="4159" y="119"/>
                  </a:cubicBezTo>
                  <a:cubicBezTo>
                    <a:pt x="4065" y="245"/>
                    <a:pt x="3939" y="308"/>
                    <a:pt x="3781" y="308"/>
                  </a:cubicBezTo>
                  <a:lnTo>
                    <a:pt x="2395" y="308"/>
                  </a:lnTo>
                  <a:cubicBezTo>
                    <a:pt x="914" y="308"/>
                    <a:pt x="0" y="1442"/>
                    <a:pt x="0" y="2639"/>
                  </a:cubicBezTo>
                  <a:lnTo>
                    <a:pt x="0" y="4341"/>
                  </a:lnTo>
                  <a:cubicBezTo>
                    <a:pt x="0" y="4561"/>
                    <a:pt x="189" y="4719"/>
                    <a:pt x="441" y="4719"/>
                  </a:cubicBezTo>
                  <a:lnTo>
                    <a:pt x="12287" y="4719"/>
                  </a:lnTo>
                  <a:cubicBezTo>
                    <a:pt x="12508" y="4719"/>
                    <a:pt x="12665" y="4530"/>
                    <a:pt x="12665" y="4341"/>
                  </a:cubicBezTo>
                  <a:lnTo>
                    <a:pt x="12665" y="2639"/>
                  </a:lnTo>
                  <a:cubicBezTo>
                    <a:pt x="12728" y="1474"/>
                    <a:pt x="11783" y="371"/>
                    <a:pt x="10303" y="371"/>
                  </a:cubicBezTo>
                  <a:lnTo>
                    <a:pt x="8948" y="371"/>
                  </a:lnTo>
                  <a:cubicBezTo>
                    <a:pt x="8727" y="371"/>
                    <a:pt x="8664" y="277"/>
                    <a:pt x="8538" y="151"/>
                  </a:cubicBezTo>
                  <a:cubicBezTo>
                    <a:pt x="8456" y="52"/>
                    <a:pt x="8339" y="5"/>
                    <a:pt x="8219" y="5"/>
                  </a:cubicBezTo>
                  <a:cubicBezTo>
                    <a:pt x="8110" y="5"/>
                    <a:pt x="7998" y="44"/>
                    <a:pt x="7908" y="119"/>
                  </a:cubicBezTo>
                  <a:lnTo>
                    <a:pt x="6333" y="1694"/>
                  </a:lnTo>
                  <a:lnTo>
                    <a:pt x="4758" y="119"/>
                  </a:lnTo>
                  <a:cubicBezTo>
                    <a:pt x="4679" y="40"/>
                    <a:pt x="4569" y="1"/>
                    <a:pt x="44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>
            <a:spLocks noGrp="1"/>
          </p:cNvSpPr>
          <p:nvPr>
            <p:ph type="title" idx="18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76" name="Google Shape;176;p32"/>
          <p:cNvSpPr txBox="1">
            <a:spLocks noGrp="1"/>
          </p:cNvSpPr>
          <p:nvPr>
            <p:ph type="ctrTitle"/>
          </p:nvPr>
        </p:nvSpPr>
        <p:spPr>
          <a:xfrm flipH="1">
            <a:off x="773250" y="1735721"/>
            <a:ext cx="2504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FLOWCHART</a:t>
            </a:r>
            <a:endParaRPr dirty="0"/>
          </a:p>
        </p:txBody>
      </p:sp>
      <p:sp>
        <p:nvSpPr>
          <p:cNvPr id="178" name="Google Shape;178;p32"/>
          <p:cNvSpPr txBox="1">
            <a:spLocks noGrp="1"/>
          </p:cNvSpPr>
          <p:nvPr>
            <p:ph type="ctrTitle" idx="3"/>
          </p:nvPr>
        </p:nvSpPr>
        <p:spPr>
          <a:xfrm flipH="1">
            <a:off x="3379651" y="1735789"/>
            <a:ext cx="2384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ETL</a:t>
            </a:r>
            <a:endParaRPr dirty="0"/>
          </a:p>
        </p:txBody>
      </p:sp>
      <p:sp>
        <p:nvSpPr>
          <p:cNvPr id="180" name="Google Shape;180;p32"/>
          <p:cNvSpPr txBox="1">
            <a:spLocks noGrp="1"/>
          </p:cNvSpPr>
          <p:nvPr>
            <p:ph type="ctrTitle" idx="6"/>
          </p:nvPr>
        </p:nvSpPr>
        <p:spPr>
          <a:xfrm flipH="1">
            <a:off x="5496450" y="3406111"/>
            <a:ext cx="245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VISUALISASI DATA</a:t>
            </a:r>
            <a:endParaRPr dirty="0"/>
          </a:p>
        </p:txBody>
      </p:sp>
      <p:sp>
        <p:nvSpPr>
          <p:cNvPr id="182" name="Google Shape;182;p32"/>
          <p:cNvSpPr txBox="1">
            <a:spLocks noGrp="1"/>
          </p:cNvSpPr>
          <p:nvPr>
            <p:ph type="ctrTitle" idx="9"/>
          </p:nvPr>
        </p:nvSpPr>
        <p:spPr>
          <a:xfrm flipH="1">
            <a:off x="2042356" y="3407989"/>
            <a:ext cx="245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SKENARIO</a:t>
            </a:r>
            <a:endParaRPr dirty="0"/>
          </a:p>
        </p:txBody>
      </p:sp>
      <p:sp>
        <p:nvSpPr>
          <p:cNvPr id="186" name="Google Shape;186;p32"/>
          <p:cNvSpPr txBox="1">
            <a:spLocks noGrp="1"/>
          </p:cNvSpPr>
          <p:nvPr>
            <p:ph type="title" idx="2"/>
          </p:nvPr>
        </p:nvSpPr>
        <p:spPr>
          <a:xfrm>
            <a:off x="1760724" y="1238601"/>
            <a:ext cx="529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87" name="Google Shape;187;p32"/>
          <p:cNvSpPr txBox="1">
            <a:spLocks noGrp="1"/>
          </p:cNvSpPr>
          <p:nvPr>
            <p:ph type="title" idx="5"/>
          </p:nvPr>
        </p:nvSpPr>
        <p:spPr>
          <a:xfrm>
            <a:off x="4098299" y="1238612"/>
            <a:ext cx="9474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88" name="Google Shape;188;p32"/>
          <p:cNvSpPr txBox="1">
            <a:spLocks noGrp="1"/>
          </p:cNvSpPr>
          <p:nvPr>
            <p:ph type="title" idx="14"/>
          </p:nvPr>
        </p:nvSpPr>
        <p:spPr>
          <a:xfrm>
            <a:off x="2795206" y="2903084"/>
            <a:ext cx="9474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90" name="Google Shape;190;p32"/>
          <p:cNvSpPr txBox="1">
            <a:spLocks noGrp="1"/>
          </p:cNvSpPr>
          <p:nvPr>
            <p:ph type="title" idx="8"/>
          </p:nvPr>
        </p:nvSpPr>
        <p:spPr>
          <a:xfrm>
            <a:off x="6196350" y="2903084"/>
            <a:ext cx="1053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>
            <a:spLocks noGrp="1"/>
          </p:cNvSpPr>
          <p:nvPr>
            <p:ph type="title" idx="2"/>
          </p:nvPr>
        </p:nvSpPr>
        <p:spPr>
          <a:xfrm>
            <a:off x="2595072" y="2093275"/>
            <a:ext cx="1053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96" name="Google Shape;196;p33"/>
          <p:cNvSpPr txBox="1">
            <a:spLocks noGrp="1"/>
          </p:cNvSpPr>
          <p:nvPr>
            <p:ph type="ctrTitle"/>
          </p:nvPr>
        </p:nvSpPr>
        <p:spPr>
          <a:xfrm>
            <a:off x="4007825" y="2173943"/>
            <a:ext cx="4535700" cy="82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FLOWCHART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>
            <a:spLocks noGrp="1"/>
          </p:cNvSpPr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FLOWCHART</a:t>
            </a:r>
            <a:endParaRPr dirty="0"/>
          </a:p>
        </p:txBody>
      </p:sp>
      <p:sp>
        <p:nvSpPr>
          <p:cNvPr id="170" name="Google Shape;170;p31"/>
          <p:cNvSpPr txBox="1">
            <a:spLocks noGrp="1"/>
          </p:cNvSpPr>
          <p:nvPr>
            <p:ph type="subTitle" idx="1"/>
          </p:nvPr>
        </p:nvSpPr>
        <p:spPr>
          <a:xfrm flipH="1">
            <a:off x="2804158" y="1580057"/>
            <a:ext cx="5915135" cy="19833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lvl="0" indent="-228600" algn="l" rtl="0">
              <a:spcBef>
                <a:spcPts val="1600"/>
              </a:spcBef>
              <a:spcAft>
                <a:spcPts val="0"/>
              </a:spcAft>
            </a:pPr>
            <a:r>
              <a:rPr lang="en-US" dirty="0"/>
              <a:t>Kita </a:t>
            </a:r>
            <a:r>
              <a:rPr lang="en-US" dirty="0" err="1"/>
              <a:t>lakukan</a:t>
            </a:r>
            <a:r>
              <a:rPr lang="en-US" dirty="0"/>
              <a:t> import pada dataset “Indonesian_movie.csv” </a:t>
            </a:r>
          </a:p>
          <a:p>
            <a:pPr marL="228600" lvl="0" indent="-228600" algn="l" rtl="0">
              <a:spcBef>
                <a:spcPts val="1600"/>
              </a:spcBef>
              <a:spcAft>
                <a:spcPts val="0"/>
              </a:spcAft>
            </a:pPr>
            <a:r>
              <a:rPr lang="en-US" dirty="0" err="1"/>
              <a:t>Kemudian</a:t>
            </a:r>
            <a:r>
              <a:rPr lang="en-US" dirty="0"/>
              <a:t> filter data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rilis</a:t>
            </a:r>
            <a:r>
              <a:rPr lang="en-US" dirty="0"/>
              <a:t> </a:t>
            </a:r>
          </a:p>
          <a:p>
            <a:pPr marL="228600" lvl="0" indent="-228600" algn="l" rtl="0">
              <a:spcBef>
                <a:spcPts val="1600"/>
              </a:spcBef>
              <a:spcAft>
                <a:spcPts val="0"/>
              </a:spcAft>
            </a:pPr>
            <a:r>
              <a:rPr lang="en-US" dirty="0" err="1"/>
              <a:t>Lakukan</a:t>
            </a:r>
            <a:r>
              <a:rPr lang="en-US" dirty="0"/>
              <a:t> grouping </a:t>
            </a:r>
            <a:r>
              <a:rPr lang="en-US" dirty="0" err="1"/>
              <a:t>berdasrkan</a:t>
            </a:r>
            <a:r>
              <a:rPr lang="en-US" dirty="0"/>
              <a:t> </a:t>
            </a:r>
            <a:r>
              <a:rPr lang="en-US" dirty="0" err="1"/>
              <a:t>judul</a:t>
            </a:r>
            <a:r>
              <a:rPr lang="en-US" dirty="0"/>
              <a:t> dan genre film</a:t>
            </a:r>
          </a:p>
          <a:p>
            <a:pPr marL="228600" lvl="0" indent="-228600" algn="l" rtl="0">
              <a:spcBef>
                <a:spcPts val="1600"/>
              </a:spcBef>
              <a:spcAft>
                <a:spcPts val="0"/>
              </a:spcAft>
            </a:pP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tampilkan</a:t>
            </a:r>
            <a:r>
              <a:rPr lang="en-US" dirty="0"/>
              <a:t> </a:t>
            </a:r>
            <a:r>
              <a:rPr lang="en-US" dirty="0" err="1"/>
              <a:t>berapa</a:t>
            </a:r>
            <a:r>
              <a:rPr lang="en-US" dirty="0"/>
              <a:t> rating film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users_rating</a:t>
            </a:r>
            <a:endParaRPr lang="en-US" dirty="0"/>
          </a:p>
          <a:p>
            <a:pPr marL="228600" lvl="0" indent="-228600" algn="l" rtl="0">
              <a:spcBef>
                <a:spcPts val="1600"/>
              </a:spcBef>
              <a:spcAft>
                <a:spcPts val="0"/>
              </a:spcAft>
            </a:pP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ubah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data </a:t>
            </a:r>
            <a:r>
              <a:rPr lang="en-US" dirty="0" err="1"/>
              <a:t>hasil</a:t>
            </a:r>
            <a:r>
              <a:rPr lang="en-US" dirty="0"/>
              <a:t> proses </a:t>
            </a:r>
            <a:r>
              <a:rPr lang="en-US" dirty="0" err="1"/>
              <a:t>gruping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dataframe</a:t>
            </a:r>
            <a:endParaRPr lang="en-US" dirty="0"/>
          </a:p>
          <a:p>
            <a:pPr marL="228600" lvl="0" indent="-228600" algn="l" rtl="0">
              <a:spcBef>
                <a:spcPts val="1600"/>
              </a:spcBef>
              <a:spcAft>
                <a:spcPts val="0"/>
              </a:spcAft>
            </a:pPr>
            <a:r>
              <a:rPr lang="en-US" dirty="0"/>
              <a:t>Hasil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tahapp</a:t>
            </a:r>
            <a:r>
              <a:rPr lang="en-US" dirty="0"/>
              <a:t> processing</a:t>
            </a:r>
          </a:p>
          <a:p>
            <a:pPr marL="228600" lvl="0" indent="-228600" algn="l" rtl="0">
              <a:spcBef>
                <a:spcPts val="1600"/>
              </a:spcBef>
              <a:spcAft>
                <a:spcPts val="0"/>
              </a:spcAft>
            </a:pPr>
            <a:r>
              <a:rPr lang="en-US" dirty="0"/>
              <a:t>Finish 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D6CBCF-7135-572B-87BA-63D060817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01" y="373380"/>
            <a:ext cx="1929083" cy="454616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>
            <a:spLocks noGrp="1"/>
          </p:cNvSpPr>
          <p:nvPr>
            <p:ph type="title" idx="2"/>
          </p:nvPr>
        </p:nvSpPr>
        <p:spPr>
          <a:xfrm>
            <a:off x="2595072" y="2093275"/>
            <a:ext cx="1053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96" name="Google Shape;196;p33"/>
          <p:cNvSpPr txBox="1">
            <a:spLocks noGrp="1"/>
          </p:cNvSpPr>
          <p:nvPr>
            <p:ph type="ctrTitle"/>
          </p:nvPr>
        </p:nvSpPr>
        <p:spPr>
          <a:xfrm>
            <a:off x="4007825" y="2173943"/>
            <a:ext cx="4535700" cy="82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ETL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540D8A-0C65-07EA-90FC-F370882832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EXTRACT TRANSFORM LOAD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30966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>
            <a:spLocks noGrp="1"/>
          </p:cNvSpPr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ETL</a:t>
            </a:r>
            <a:endParaRPr dirty="0"/>
          </a:p>
        </p:txBody>
      </p:sp>
      <p:sp>
        <p:nvSpPr>
          <p:cNvPr id="170" name="Google Shape;170;p31"/>
          <p:cNvSpPr txBox="1">
            <a:spLocks noGrp="1"/>
          </p:cNvSpPr>
          <p:nvPr>
            <p:ph type="subTitle" idx="1"/>
          </p:nvPr>
        </p:nvSpPr>
        <p:spPr>
          <a:xfrm flipH="1">
            <a:off x="697229" y="2646461"/>
            <a:ext cx="7953483" cy="19833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lvl="0" indent="-228600" algn="l" rtl="0">
              <a:spcBef>
                <a:spcPts val="1600"/>
              </a:spcBef>
              <a:spcAft>
                <a:spcPts val="0"/>
              </a:spcAft>
            </a:pPr>
            <a:r>
              <a:rPr lang="en-US" dirty="0"/>
              <a:t>Extract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mengimport</a:t>
            </a:r>
            <a:r>
              <a:rPr lang="en-US" dirty="0"/>
              <a:t> pandas, </a:t>
            </a:r>
            <a:r>
              <a:rPr lang="en-US" dirty="0" err="1"/>
              <a:t>matplotib</a:t>
            </a:r>
            <a:r>
              <a:rPr lang="en-US" dirty="0"/>
              <a:t>, seaborn. </a:t>
            </a:r>
          </a:p>
          <a:p>
            <a:pPr marL="228600" lvl="0" indent="-228600" algn="l" rtl="0">
              <a:spcBef>
                <a:spcPts val="1600"/>
              </a:spcBef>
              <a:spcAft>
                <a:spcPts val="0"/>
              </a:spcAft>
            </a:pP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df</a:t>
            </a:r>
            <a:r>
              <a:rPr lang="en-US" dirty="0"/>
              <a:t> (data frame)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baca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“Indonesian_movie.csv” dan filter pada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disini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2020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cetak</a:t>
            </a:r>
            <a:r>
              <a:rPr lang="en-US" dirty="0"/>
              <a:t> </a:t>
            </a:r>
            <a:r>
              <a:rPr lang="en-US" dirty="0" err="1"/>
              <a:t>varibel</a:t>
            </a:r>
            <a:r>
              <a:rPr lang="en-US" dirty="0"/>
              <a:t> </a:t>
            </a:r>
            <a:r>
              <a:rPr lang="en-US" dirty="0" err="1"/>
              <a:t>df</a:t>
            </a:r>
            <a:r>
              <a:rPr lang="en-US" dirty="0"/>
              <a:t> . 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CD78B4-0783-D0C0-2420-E5BADBFC8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30" y="1364342"/>
            <a:ext cx="7749540" cy="156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123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>
            <a:spLocks noGrp="1"/>
          </p:cNvSpPr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ETL</a:t>
            </a:r>
            <a:endParaRPr dirty="0"/>
          </a:p>
        </p:txBody>
      </p:sp>
      <p:sp>
        <p:nvSpPr>
          <p:cNvPr id="170" name="Google Shape;170;p31"/>
          <p:cNvSpPr txBox="1">
            <a:spLocks noGrp="1"/>
          </p:cNvSpPr>
          <p:nvPr>
            <p:ph type="subTitle" idx="1"/>
          </p:nvPr>
        </p:nvSpPr>
        <p:spPr>
          <a:xfrm flipH="1">
            <a:off x="689609" y="2783621"/>
            <a:ext cx="7953483" cy="19833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lvl="0" indent="-228600" algn="l" rtl="0">
              <a:spcBef>
                <a:spcPts val="1600"/>
              </a:spcBef>
              <a:spcAft>
                <a:spcPts val="0"/>
              </a:spcAft>
            </a:pPr>
            <a:r>
              <a:rPr lang="en-US" dirty="0"/>
              <a:t>Kita </a:t>
            </a:r>
            <a:r>
              <a:rPr lang="en-US" dirty="0" err="1"/>
              <a:t>lakukan</a:t>
            </a:r>
            <a:r>
              <a:rPr lang="en-US" dirty="0"/>
              <a:t> transform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varibel</a:t>
            </a:r>
            <a:r>
              <a:rPr lang="en-US" dirty="0"/>
              <a:t> </a:t>
            </a:r>
            <a:r>
              <a:rPr lang="en-US" dirty="0" err="1"/>
              <a:t>df</a:t>
            </a:r>
            <a:r>
              <a:rPr lang="en-US" dirty="0"/>
              <a:t>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grup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judul</a:t>
            </a:r>
            <a:r>
              <a:rPr lang="en-US" dirty="0"/>
              <a:t> dan genre.</a:t>
            </a:r>
          </a:p>
          <a:p>
            <a:pPr marL="228600" lvl="0" indent="-228600" algn="l" rtl="0">
              <a:spcBef>
                <a:spcPts val="1600"/>
              </a:spcBef>
              <a:spcAft>
                <a:spcPts val="0"/>
              </a:spcAft>
            </a:pP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load data </a:t>
            </a:r>
            <a:r>
              <a:rPr lang="en-US" dirty="0" err="1"/>
              <a:t>dari</a:t>
            </a:r>
            <a:r>
              <a:rPr lang="en-US" dirty="0"/>
              <a:t> variable </a:t>
            </a:r>
            <a:r>
              <a:rPr lang="en-US" dirty="0" err="1"/>
              <a:t>df.to_csv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tampilkan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“HasilETl.csv”</a:t>
            </a:r>
          </a:p>
          <a:p>
            <a:pPr marL="228600" lvl="0" indent="-228600" algn="l" rtl="0">
              <a:spcBef>
                <a:spcPts val="1600"/>
              </a:spcBef>
              <a:spcAft>
                <a:spcPts val="0"/>
              </a:spcAft>
            </a:pPr>
            <a:r>
              <a:rPr lang="en-US" dirty="0"/>
              <a:t>Dan print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ETl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3E1929-6A23-1F72-7375-7D64CB90B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059" y="819348"/>
            <a:ext cx="6659881" cy="250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300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2"/>
          <p:cNvSpPr txBox="1">
            <a:spLocks noGrp="1"/>
          </p:cNvSpPr>
          <p:nvPr>
            <p:ph type="ctrTitle"/>
          </p:nvPr>
        </p:nvSpPr>
        <p:spPr>
          <a:xfrm>
            <a:off x="619650" y="2247705"/>
            <a:ext cx="3475272" cy="75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VISUALISASI DATA</a:t>
            </a:r>
            <a:endParaRPr dirty="0"/>
          </a:p>
        </p:txBody>
      </p:sp>
      <p:sp>
        <p:nvSpPr>
          <p:cNvPr id="352" name="Google Shape;352;p42"/>
          <p:cNvSpPr txBox="1">
            <a:spLocks noGrp="1"/>
          </p:cNvSpPr>
          <p:nvPr>
            <p:ph type="title" idx="2"/>
          </p:nvPr>
        </p:nvSpPr>
        <p:spPr>
          <a:xfrm>
            <a:off x="4145650" y="2884438"/>
            <a:ext cx="224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cience Fair Newsletter by Slidesgo">
  <a:themeElements>
    <a:clrScheme name="Simple Light">
      <a:dk1>
        <a:srgbClr val="383536"/>
      </a:dk1>
      <a:lt1>
        <a:srgbClr val="FFFFFF"/>
      </a:lt1>
      <a:dk2>
        <a:srgbClr val="6BCFFF"/>
      </a:dk2>
      <a:lt2>
        <a:srgbClr val="E6F0EF"/>
      </a:lt2>
      <a:accent1>
        <a:srgbClr val="003880"/>
      </a:accent1>
      <a:accent2>
        <a:srgbClr val="85A7F2"/>
      </a:accent2>
      <a:accent3>
        <a:srgbClr val="A551E5"/>
      </a:accent3>
      <a:accent4>
        <a:srgbClr val="6BCFFF"/>
      </a:accent4>
      <a:accent5>
        <a:srgbClr val="003880"/>
      </a:accent5>
      <a:accent6>
        <a:srgbClr val="A551E5"/>
      </a:accent6>
      <a:hlink>
        <a:srgbClr val="3835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597</Words>
  <Application>Microsoft Office PowerPoint</Application>
  <PresentationFormat>On-screen Show (16:9)</PresentationFormat>
  <Paragraphs>131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Raleway</vt:lpstr>
      <vt:lpstr>Hind Vadodara Light</vt:lpstr>
      <vt:lpstr>Teko Light</vt:lpstr>
      <vt:lpstr>Fira Sans Extra Condensed Medium</vt:lpstr>
      <vt:lpstr>Wingdings</vt:lpstr>
      <vt:lpstr>Roboto Condensed Light</vt:lpstr>
      <vt:lpstr>Hind Vadodara Medium</vt:lpstr>
      <vt:lpstr>Science Fair Newsletter by Slidesgo</vt:lpstr>
      <vt:lpstr>RATING FILM INDONESIA</vt:lpstr>
      <vt:lpstr>Kelompok</vt:lpstr>
      <vt:lpstr>TABLE OF CONTENTS</vt:lpstr>
      <vt:lpstr>01</vt:lpstr>
      <vt:lpstr>FLOWCHART</vt:lpstr>
      <vt:lpstr>02</vt:lpstr>
      <vt:lpstr>ETL</vt:lpstr>
      <vt:lpstr>ETL</vt:lpstr>
      <vt:lpstr>VISUALISASI DATA</vt:lpstr>
      <vt:lpstr>VISUALISASI DATA</vt:lpstr>
      <vt:lpstr>VISUALISASI DATA</vt:lpstr>
      <vt:lpstr>04</vt:lpstr>
      <vt:lpstr>SKENARIO</vt:lpstr>
      <vt:lpstr>SKENARIO</vt:lpstr>
      <vt:lpstr>SKENARIO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RATING FILM INDONESIA</dc:title>
  <dc:creator>maulana syarief</dc:creator>
  <cp:lastModifiedBy>maulana syarief</cp:lastModifiedBy>
  <cp:revision>3</cp:revision>
  <dcterms:modified xsi:type="dcterms:W3CDTF">2023-04-20T16:31:29Z</dcterms:modified>
</cp:coreProperties>
</file>