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80" r:id="rId4"/>
    <p:sldId id="281" r:id="rId5"/>
    <p:sldId id="288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89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182E6-49D5-423A-B408-927CC44EE71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4D3F-93D5-49EF-9589-F195940D3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D99B-77CD-426E-B395-4599737003C8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1002-324B-48F3-AB5A-6F12B451A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1103293"/>
            <a:ext cx="9144000" cy="95410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cs typeface="Aldhabi" pitchFamily="2" charset="-78"/>
              </a:rPr>
              <a:t>Capstone Project Modul 2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cs typeface="Aldhabi" pitchFamily="2" charset="-78"/>
              </a:rPr>
              <a:t>US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cs typeface="Aldhabi" pitchFamily="2" charset="-78"/>
              </a:rPr>
              <a:t>Youtube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cs typeface="Aldhabi" pitchFamily="2" charset="-78"/>
              </a:rPr>
              <a:t> Trending Analysis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581400" y="2895600"/>
            <a:ext cx="5562600" cy="1071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Syarif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Alamudi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581400" y="3889036"/>
            <a:ext cx="5200632" cy="1071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JC Data Science Video Learning</a:t>
            </a:r>
            <a:endParaRPr kumimoji="0" lang="id-ID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85800" y="5259388"/>
            <a:ext cx="78486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685800" y="2516188"/>
            <a:ext cx="78486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1DDC1E8-2798-5617-1D80-E0406ECC06D0}"/>
              </a:ext>
            </a:extLst>
          </p:cNvPr>
          <p:cNvSpPr txBox="1">
            <a:spLocks/>
          </p:cNvSpPr>
          <p:nvPr/>
        </p:nvSpPr>
        <p:spPr>
          <a:xfrm>
            <a:off x="1905000" y="2730503"/>
            <a:ext cx="1371600" cy="1071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Nama: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00DEEB-00A7-BB35-A954-D5F2E6ECFC37}"/>
              </a:ext>
            </a:extLst>
          </p:cNvPr>
          <p:cNvSpPr txBox="1">
            <a:spLocks/>
          </p:cNvSpPr>
          <p:nvPr/>
        </p:nvSpPr>
        <p:spPr>
          <a:xfrm>
            <a:off x="1905000" y="3880978"/>
            <a:ext cx="5200632" cy="1071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Program: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4F519B-7015-5A3C-153C-86E06971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1893"/>
            <a:ext cx="8762998" cy="4516907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152400" y="5188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ke-0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temperature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dihitung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sejak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publish.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temperature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rata-rata 419.781 views,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8ABD77-2C1D-01AD-C7F5-ECFB7CB658B0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2841BD-ABD9-B4B8-F5CB-DD0451098BF6}"/>
              </a:ext>
            </a:extLst>
          </p:cNvPr>
          <p:cNvSpPr txBox="1"/>
          <p:nvPr/>
        </p:nvSpPr>
        <p:spPr>
          <a:xfrm>
            <a:off x="16002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Rata-rata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</a:t>
            </a:r>
          </a:p>
        </p:txBody>
      </p:sp>
    </p:spTree>
    <p:extLst>
      <p:ext uri="{BB962C8B-B14F-4D97-AF65-F5344CB8AC3E}">
        <p14:creationId xmlns:p14="http://schemas.microsoft.com/office/powerpoint/2010/main" val="343584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AE1A3-4BD0-3715-8218-BBCBD741C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3657601" cy="3066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E4D7C-301B-845C-F35E-8B812C67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1332772"/>
            <a:ext cx="6015625" cy="3302869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228600" y="5358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mum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video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dipublish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weekdays (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Senin-Jumat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jam publish paling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15:00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17: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00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menunjukkan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disaat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sore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hari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8ABD77-2C1D-01AD-C7F5-ECFB7CB658B0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2841BD-ABD9-B4B8-F5CB-DD0451098BF6}"/>
              </a:ext>
            </a:extLst>
          </p:cNvPr>
          <p:cNvSpPr txBox="1"/>
          <p:nvPr/>
        </p:nvSpPr>
        <p:spPr>
          <a:xfrm>
            <a:off x="1752600" y="762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Proporsi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Waktu Publish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</a:t>
            </a:r>
          </a:p>
        </p:txBody>
      </p:sp>
    </p:spTree>
    <p:extLst>
      <p:ext uri="{BB962C8B-B14F-4D97-AF65-F5344CB8AC3E}">
        <p14:creationId xmlns:p14="http://schemas.microsoft.com/office/powerpoint/2010/main" val="27710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1706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228600" y="55112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terllihat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yang paling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diminati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(Entertainment)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diminati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NonProfits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Activism)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8ABD77-2C1D-01AD-C7F5-ECFB7CB658B0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2841BD-ABD9-B4B8-F5CB-DD0451098BF6}"/>
              </a:ext>
            </a:extLst>
          </p:cNvPr>
          <p:cNvSpPr txBox="1"/>
          <p:nvPr/>
        </p:nvSpPr>
        <p:spPr>
          <a:xfrm>
            <a:off x="1524000" y="762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Trending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B4E9E-37E4-26C5-C38B-EE19098F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999"/>
            <a:ext cx="9144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41284" y="228600"/>
            <a:ext cx="1492716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Kesimpulan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8954A-EF5B-28FF-CEFA-A202F985A754}"/>
              </a:ext>
            </a:extLst>
          </p:cNvPr>
          <p:cNvSpPr txBox="1"/>
          <p:nvPr/>
        </p:nvSpPr>
        <p:spPr>
          <a:xfrm>
            <a:off x="174858" y="847665"/>
            <a:ext cx="87405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sejak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publish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views, likes, dislikes, comment dan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linier dan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berbanding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luru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kecuali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drastis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Dari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upload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momentum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menggaet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endParaRPr lang="en-ID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D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nyaris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view. Dari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uji   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kalau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hampir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Trending.</a:t>
            </a:r>
          </a:p>
          <a:p>
            <a:pPr algn="just"/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trending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memikirkan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video. Karena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dikomparasi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lain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pengoptimalan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Serta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jangan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lupa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trending.</a:t>
            </a:r>
          </a:p>
          <a:p>
            <a:pPr algn="just"/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mengunggah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Senin-Jumat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(Weekdays) pada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14:00-17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.00.</a:t>
            </a:r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yang paling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diminati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mendominasi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trending)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Entertainment, Music dan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Howto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Style.</a:t>
            </a:r>
          </a:p>
        </p:txBody>
      </p:sp>
    </p:spTree>
    <p:extLst>
      <p:ext uri="{BB962C8B-B14F-4D97-AF65-F5344CB8AC3E}">
        <p14:creationId xmlns:p14="http://schemas.microsoft.com/office/powerpoint/2010/main" val="112185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27133" y="228600"/>
            <a:ext cx="82586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Saran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8954A-EF5B-28FF-CEFA-A202F985A754}"/>
              </a:ext>
            </a:extLst>
          </p:cNvPr>
          <p:cNvSpPr txBox="1"/>
          <p:nvPr/>
        </p:nvSpPr>
        <p:spPr>
          <a:xfrm>
            <a:off x="228600" y="9144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kreator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pemula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disarankan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mempertimbangkan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animo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menggaet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segera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trending.</a:t>
            </a:r>
          </a:p>
          <a:p>
            <a:pPr algn="just"/>
            <a:endParaRPr lang="en-ID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kreator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pemula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menghadirkan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menimbulkan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viewers,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komentar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like &amp; dislike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Karena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menunjang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upload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berkemungkinan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menghadirkan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jangan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lupa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perhatikan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upload video.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Harapannya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penonton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keadaan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menonton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ID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600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0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3307418" y="838200"/>
            <a:ext cx="2559982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0" y="1066800"/>
            <a:ext cx="31242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00" y="838200"/>
            <a:ext cx="2304862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LATAR BELAKANG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6019800" y="1066800"/>
            <a:ext cx="31242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DC420E-801F-B910-17BE-B649E24C75DE}"/>
              </a:ext>
            </a:extLst>
          </p:cNvPr>
          <p:cNvSpPr txBox="1"/>
          <p:nvPr/>
        </p:nvSpPr>
        <p:spPr>
          <a:xfrm>
            <a:off x="152400" y="16002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platform sharing video </a:t>
            </a:r>
            <a:r>
              <a:rPr lang="en-US" dirty="0" err="1"/>
              <a:t>terpopuler</a:t>
            </a:r>
            <a:r>
              <a:rPr lang="en-US" dirty="0"/>
              <a:t> </a:t>
            </a:r>
            <a:r>
              <a:rPr lang="en-US" dirty="0" err="1"/>
              <a:t>didunia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di dunia. </a:t>
            </a:r>
            <a:r>
              <a:rPr lang="en-US" dirty="0" err="1"/>
              <a:t>Kini</a:t>
            </a:r>
            <a:r>
              <a:rPr lang="en-US" dirty="0"/>
              <a:t>, juga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hobi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D5B22-1B28-B6AC-1770-1599946BCD61}"/>
              </a:ext>
            </a:extLst>
          </p:cNvPr>
          <p:cNvSpPr txBox="1"/>
          <p:nvPr/>
        </p:nvSpPr>
        <p:spPr>
          <a:xfrm>
            <a:off x="152400" y="2554069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trending yang sangat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channel </a:t>
            </a:r>
            <a:r>
              <a:rPr lang="en-US" dirty="0" err="1"/>
              <a:t>youtube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8382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10667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8624" y="849868"/>
            <a:ext cx="2950551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PERNYATAAN MASALAH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10667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47F770-8981-B0C4-4159-4898C16FA8D7}"/>
              </a:ext>
            </a:extLst>
          </p:cNvPr>
          <p:cNvSpPr txBox="1"/>
          <p:nvPr/>
        </p:nvSpPr>
        <p:spPr>
          <a:xfrm>
            <a:off x="168722" y="1752600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sejak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publish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penentu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 pada video?</a:t>
            </a:r>
          </a:p>
          <a:p>
            <a:pPr algn="l"/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trending?</a:t>
            </a:r>
          </a:p>
          <a:p>
            <a:pPr algn="l"/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Kapan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mengunggah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YouTube?</a:t>
            </a:r>
          </a:p>
          <a:p>
            <a:pPr algn="l"/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ategori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menyumbang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terbanyak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populasi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trending?</a:t>
            </a:r>
          </a:p>
        </p:txBody>
      </p:sp>
    </p:spTree>
    <p:extLst>
      <p:ext uri="{BB962C8B-B14F-4D97-AF65-F5344CB8AC3E}">
        <p14:creationId xmlns:p14="http://schemas.microsoft.com/office/powerpoint/2010/main" val="353798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8382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10667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52800" y="849868"/>
            <a:ext cx="2394630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PROCESSING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10667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1B1080-1A10-35E8-320A-65DAB4B4758D}"/>
              </a:ext>
            </a:extLst>
          </p:cNvPr>
          <p:cNvSpPr/>
          <p:nvPr/>
        </p:nvSpPr>
        <p:spPr>
          <a:xfrm>
            <a:off x="571500" y="1905000"/>
            <a:ext cx="16764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Correlating Datasets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BBCAAA-2EFA-D856-04ED-7A7F8E543C15}"/>
              </a:ext>
            </a:extLst>
          </p:cNvPr>
          <p:cNvSpPr/>
          <p:nvPr/>
        </p:nvSpPr>
        <p:spPr>
          <a:xfrm>
            <a:off x="571500" y="3810000"/>
            <a:ext cx="16764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Cleaning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79D286-47DD-EB2A-EA5C-4B64A0DA20BC}"/>
              </a:ext>
            </a:extLst>
          </p:cNvPr>
          <p:cNvSpPr/>
          <p:nvPr/>
        </p:nvSpPr>
        <p:spPr>
          <a:xfrm>
            <a:off x="3429000" y="1826190"/>
            <a:ext cx="5486400" cy="610619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Joining 2 datasets ( </a:t>
            </a:r>
            <a:r>
              <a:rPr lang="en-US" sz="1400" dirty="0" err="1">
                <a:solidFill>
                  <a:schemeClr val="tx1"/>
                </a:solidFill>
              </a:rPr>
              <a:t>USvideos.csv</a:t>
            </a:r>
            <a:r>
              <a:rPr lang="en-US" sz="1400" dirty="0">
                <a:solidFill>
                  <a:schemeClr val="tx1"/>
                </a:solidFill>
              </a:rPr>
              <a:t> &amp; </a:t>
            </a:r>
            <a:r>
              <a:rPr lang="en-US" sz="1400" dirty="0" err="1">
                <a:solidFill>
                  <a:schemeClr val="tx1"/>
                </a:solidFill>
              </a:rPr>
              <a:t>US_category_id.json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Diperoleh</a:t>
            </a:r>
            <a:r>
              <a:rPr lang="en-US" sz="1400" dirty="0">
                <a:solidFill>
                  <a:schemeClr val="tx1"/>
                </a:solidFill>
              </a:rPr>
              <a:t> data 40948 rows x 17 columns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E00CE2-1319-B918-7D62-1BC58E37BD51}"/>
              </a:ext>
            </a:extLst>
          </p:cNvPr>
          <p:cNvSpPr/>
          <p:nvPr/>
        </p:nvSpPr>
        <p:spPr>
          <a:xfrm>
            <a:off x="3429000" y="3123180"/>
            <a:ext cx="5486400" cy="2358453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Menghilangkan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duplikat</a:t>
            </a:r>
            <a:r>
              <a:rPr lang="en-US" sz="1400" dirty="0">
                <a:solidFill>
                  <a:schemeClr val="tx1"/>
                </a:solidFill>
              </a:rPr>
              <a:t> data (48 baris x 17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Me-recasting double video pada </a:t>
            </a:r>
            <a:r>
              <a:rPr lang="en-US" sz="1400" dirty="0" err="1">
                <a:solidFill>
                  <a:schemeClr val="tx1"/>
                </a:solidFill>
              </a:rPr>
              <a:t>satu</a:t>
            </a:r>
            <a:r>
              <a:rPr lang="en-US" sz="1400" dirty="0">
                <a:solidFill>
                  <a:schemeClr val="tx1"/>
                </a:solidFill>
              </a:rPr>
              <a:t> id video (925 rows x17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Me-recasting </a:t>
            </a:r>
            <a:r>
              <a:rPr lang="en-US" sz="1400" dirty="0" err="1">
                <a:solidFill>
                  <a:schemeClr val="tx1"/>
                </a:solidFill>
              </a:rPr>
              <a:t>nilai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kosong</a:t>
            </a:r>
            <a:r>
              <a:rPr lang="en-US" sz="1400" dirty="0">
                <a:solidFill>
                  <a:schemeClr val="tx1"/>
                </a:solidFill>
              </a:rPr>
              <a:t> (1828 rows x17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Menambah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recasting </a:t>
            </a:r>
            <a:r>
              <a:rPr lang="en-US" sz="1400" dirty="0" err="1">
                <a:solidFill>
                  <a:schemeClr val="tx1"/>
                </a:solidFill>
              </a:rPr>
              <a:t>tanggal</a:t>
            </a:r>
            <a:r>
              <a:rPr lang="en-US" sz="1400" dirty="0">
                <a:solidFill>
                  <a:schemeClr val="tx1"/>
                </a:solidFill>
              </a:rPr>
              <a:t>, jam dan </a:t>
            </a:r>
            <a:r>
              <a:rPr lang="en-US" sz="1400" dirty="0" err="1">
                <a:solidFill>
                  <a:schemeClr val="tx1"/>
                </a:solidFill>
              </a:rPr>
              <a:t>waktu</a:t>
            </a:r>
            <a:r>
              <a:rPr lang="en-US" sz="1400" dirty="0">
                <a:solidFill>
                  <a:schemeClr val="tx1"/>
                </a:solidFill>
              </a:rPr>
              <a:t> trending </a:t>
            </a:r>
            <a:r>
              <a:rPr lang="en-US" sz="1400" dirty="0" err="1">
                <a:solidFill>
                  <a:schemeClr val="tx1"/>
                </a:solidFill>
              </a:rPr>
              <a:t>serta</a:t>
            </a:r>
            <a:r>
              <a:rPr lang="en-US" sz="1400" dirty="0">
                <a:solidFill>
                  <a:schemeClr val="tx1"/>
                </a:solidFill>
              </a:rPr>
              <a:t>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Memfilter</a:t>
            </a:r>
            <a:r>
              <a:rPr lang="en-US" sz="1400" dirty="0">
                <a:solidFill>
                  <a:schemeClr val="tx1"/>
                </a:solidFill>
              </a:rPr>
              <a:t> view (</a:t>
            </a:r>
            <a:r>
              <a:rPr lang="en-US" sz="1400" dirty="0" err="1">
                <a:solidFill>
                  <a:schemeClr val="tx1"/>
                </a:solidFill>
              </a:rPr>
              <a:t>menghapus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view video &lt;74.000), 6620 baris x 24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Memfilter</a:t>
            </a:r>
            <a:r>
              <a:rPr lang="en-US" sz="1400" dirty="0">
                <a:solidFill>
                  <a:schemeClr val="tx1"/>
                </a:solidFill>
              </a:rPr>
              <a:t> view (</a:t>
            </a:r>
            <a:r>
              <a:rPr lang="en-US" sz="1400" dirty="0" err="1">
                <a:solidFill>
                  <a:schemeClr val="tx1"/>
                </a:solidFill>
              </a:rPr>
              <a:t>menghapus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age trending video&gt;14 Hari), 6620 baris x 24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8ABD77-2C1D-01AD-C7F5-ECFB7CB658B0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2841BD-ABD9-B4B8-F5CB-DD0451098BF6}"/>
              </a:ext>
            </a:extLst>
          </p:cNvPr>
          <p:cNvSpPr txBox="1"/>
          <p:nvPr/>
        </p:nvSpPr>
        <p:spPr>
          <a:xfrm>
            <a:off x="1752600" y="762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Trending 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E4141-18C0-5BD2-5C1F-964A7B9A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626"/>
            <a:ext cx="4820703" cy="3615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079D8A-1D53-E531-63C1-007C7772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34" y="1434544"/>
            <a:ext cx="4029266" cy="3440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33F6F-A6F5-0427-7B7D-92859EBDAD54}"/>
              </a:ext>
            </a:extLst>
          </p:cNvPr>
          <p:cNvSpPr txBox="1"/>
          <p:nvPr/>
        </p:nvSpPr>
        <p:spPr>
          <a:xfrm>
            <a:off x="304800" y="5029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dan factor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0.29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Padahal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temperature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penyebut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views yang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0,83. Dari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lihat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kalau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factor yang paling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berdampak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6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view.</a:t>
            </a:r>
          </a:p>
        </p:txBody>
      </p:sp>
    </p:spTree>
    <p:extLst>
      <p:ext uri="{BB962C8B-B14F-4D97-AF65-F5344CB8AC3E}">
        <p14:creationId xmlns:p14="http://schemas.microsoft.com/office/powerpoint/2010/main" val="338431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08A7038-4B07-4BD9-9079-F983E95E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07532"/>
            <a:ext cx="9067800" cy="4355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0" y="51726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Total: 12.940.608 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Rata-Rata: 934.497,5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sehari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441.105 views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8D10B-962A-E67F-1A62-67CDDE26B6A6}"/>
              </a:ext>
            </a:extLst>
          </p:cNvPr>
          <p:cNvSpPr txBox="1"/>
          <p:nvPr/>
        </p:nvSpPr>
        <p:spPr>
          <a:xfrm>
            <a:off x="16002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Rata-rata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22881E-DC42-9938-2553-2F2DAAEF7C3B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40E4E9-1C99-ACDD-B4C2-036E97F178D3}"/>
              </a:ext>
            </a:extLst>
          </p:cNvPr>
          <p:cNvSpPr txBox="1"/>
          <p:nvPr/>
        </p:nvSpPr>
        <p:spPr>
          <a:xfrm>
            <a:off x="4343400" y="52210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views naik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5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E4294-47AF-9AA5-16CA-F32A4B72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75413"/>
            <a:ext cx="8610600" cy="4243277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304800" y="5096470"/>
            <a:ext cx="4022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Total: 351.094 Likes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Rata-Rata: 24.251 Likes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sehari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14047 Likes 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C2BD7-E082-13C8-3AB7-799E0BDACED6}"/>
              </a:ext>
            </a:extLst>
          </p:cNvPr>
          <p:cNvSpPr txBox="1"/>
          <p:nvPr/>
        </p:nvSpPr>
        <p:spPr>
          <a:xfrm>
            <a:off x="16002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Rata-Rata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4AF769-2766-3E4D-E4C6-92BE925E9D76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5609A-1474-D1D7-658C-386A3B08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81960"/>
            <a:ext cx="8991600" cy="430444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152400" y="5050947"/>
            <a:ext cx="4022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Total: 12.343 Dislikes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Rata-Rata: 861 Dislikes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sehari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528 Dislikes 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6D59E-23A3-3AB8-7392-DAEE343C2D1B}"/>
              </a:ext>
            </a:extLst>
          </p:cNvPr>
          <p:cNvSpPr txBox="1"/>
          <p:nvPr/>
        </p:nvSpPr>
        <p:spPr>
          <a:xfrm>
            <a:off x="14478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Rata-rata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Dislike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8BDF98-0526-1071-3164-F70720EDB78A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8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E5D5F-0521-3475-E852-135CEAE1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0508"/>
            <a:ext cx="8839200" cy="4303492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971800" y="228600"/>
            <a:ext cx="31242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15400" y="6858000"/>
            <a:ext cx="914400" cy="91440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0" y="457199"/>
            <a:ext cx="28194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9203" y="228600"/>
            <a:ext cx="1937197" cy="3693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ANALISA 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0" y="6094411"/>
            <a:ext cx="9144000" cy="158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6248400" y="457199"/>
            <a:ext cx="2895600" cy="158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B858A-7D47-C490-91A5-FAA1CA278381}"/>
              </a:ext>
            </a:extLst>
          </p:cNvPr>
          <p:cNvSpPr txBox="1"/>
          <p:nvPr/>
        </p:nvSpPr>
        <p:spPr>
          <a:xfrm>
            <a:off x="381000" y="509647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Total: 36.091 Likes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Rata-Rata: 2494 Likes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Sehari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1373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komentar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F164-EDFE-4EF7-DF55-2F6B2BB67D6A}"/>
              </a:ext>
            </a:extLst>
          </p:cNvPr>
          <p:cNvSpPr txBox="1"/>
          <p:nvPr/>
        </p:nvSpPr>
        <p:spPr>
          <a:xfrm>
            <a:off x="1295400" y="762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Rata-rata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Komentar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BD21A-991F-9596-E8B9-01B6BD6C281D}"/>
              </a:ext>
            </a:extLst>
          </p:cNvPr>
          <p:cNvCxnSpPr>
            <a:cxnSpLocks/>
          </p:cNvCxnSpPr>
          <p:nvPr/>
        </p:nvCxnSpPr>
        <p:spPr>
          <a:xfrm flipH="1">
            <a:off x="0" y="1181960"/>
            <a:ext cx="9144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3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14714</TotalTime>
  <Words>770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Office User</cp:lastModifiedBy>
  <cp:revision>310</cp:revision>
  <dcterms:created xsi:type="dcterms:W3CDTF">2017-01-10T00:41:06Z</dcterms:created>
  <dcterms:modified xsi:type="dcterms:W3CDTF">2022-10-10T22:34:07Z</dcterms:modified>
</cp:coreProperties>
</file>