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B311-3615-4AF4-849E-06F1C63BE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635EE-C2B4-48C2-B326-67053C46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2781-2F70-43FC-A4C9-4248B8AD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DC66-0253-4EE3-9E72-DC2C46C9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F0AA-23AB-4240-91DB-9A55B69A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668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8EEB-1373-4BFC-9A97-BD51FB2D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4DB0B-1DFC-4A58-8462-E19062CC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44D3-CE68-4C13-80E3-BF2F4A4F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B102-08C6-4C0C-AD1D-F0FC2385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8FD4-03C7-4C9A-95FA-C70A04D9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695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5B7BF-EC59-45F7-9942-7109162C9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86354-6BB3-4D1E-B463-E593F8E27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A9A9-6B85-410E-B5A8-51B48CCC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DEBB9-256D-43AA-B0D7-584C6EE7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00684-6600-4D16-93CC-863CE9A2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888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2677-E3A3-49FB-A433-5C6D6328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AF42-70BD-4C6B-BC7E-3F2E04B1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B30FA-2B05-4DA0-82B9-AE5ABF0A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47FA-FCE1-441E-A73C-6667BD06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6723-C01C-4731-89A5-ACB57B7E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72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022E-F02A-4A68-8575-2ED34FE6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1A697-8BEC-4CAF-BF44-02E061C2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C810-7C24-4093-9530-28A0388E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EB39-9543-46F4-8C98-BB17C590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5E70-151C-4D50-AD76-34A92843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98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45E-814B-43E0-BC3E-8777774B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915C-21C8-45C9-BF11-E4ECD9BDA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7FA04-329B-4EB4-B829-DA7190188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14299-D727-481D-B734-E32B2124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25A8-72D6-42CE-98E9-235B26DD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35663-1215-4126-9064-E6414447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745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702F-8AEF-477F-9E8D-73F0FECE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5311-FA60-44E4-B342-CD72EB62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A320E-2D53-4C08-B06B-9ABEC8609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83D2D-73D6-479B-85DB-69264C80E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1AB7B-54DE-485B-A79C-1F5A09A61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418DD-8887-4C1D-9FEE-73395F01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78E77-6B72-4D12-B94D-99B8D947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C564B-E16B-439B-9531-01B0C5CD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78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C75-6C19-4F06-A070-AA888B56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BE98C-EC40-41B1-9540-BA9832B7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09A90-433B-43F2-ACAB-29511BA8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9232-E448-432D-9A45-FB90F1BD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323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CCFF7-E451-4DC0-AB79-6C622CE2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559CD-70F6-4181-A87D-DA1C4CBF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E8A8D-01BD-4569-A8F7-E476E31D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984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49A8-0751-4BB3-ABB1-589D4056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CEAD-EE21-4F1E-B456-8C3E991C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0A693-791F-404C-8B7B-A37EB249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A0FB8-952D-40CE-8A7C-C57E2967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EB727-9B3B-410F-B3C3-98F0704B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955C-ADA3-4C28-BD1C-8D452D5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13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BF28-7D76-4B3D-B9DD-B1112B9C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005F9-B6E5-44A5-BF8B-CB1E6106C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297C-EDDE-444F-BD28-8AA6ED4F5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B3C6E-0C54-45A8-A30F-D75830EE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96C9-ED9A-4A02-886E-A01177CF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5D173-7DF2-4EE4-8AF6-C74714DC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7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1B040-FC4E-4B0B-A6C4-F4F430CC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DEED-A0FE-421B-8BD6-C00895A4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3E21-3839-4506-A365-C6927FCF0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6C390-D749-4254-9104-F2B8E41C5E83}" type="datetimeFigureOut">
              <a:rPr lang="en-MY" smtClean="0"/>
              <a:t>22/1/2019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FCF5-0D4A-4EC6-9149-154641215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FFEE-1C3F-4E79-8B2F-B88AF5055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B545-F91A-44E1-9AC6-7B5DE484E7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1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515-F18F-4AEE-BA07-353306BBA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Model training stat tracker</a:t>
            </a:r>
          </a:p>
        </p:txBody>
      </p:sp>
    </p:spTree>
    <p:extLst>
      <p:ext uri="{BB962C8B-B14F-4D97-AF65-F5344CB8AC3E}">
        <p14:creationId xmlns:p14="http://schemas.microsoft.com/office/powerpoint/2010/main" val="49617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93E38D-8485-422C-B45D-9686D3D68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53026"/>
              </p:ext>
            </p:extLst>
          </p:nvPr>
        </p:nvGraphicFramePr>
        <p:xfrm>
          <a:off x="2216558" y="1625677"/>
          <a:ext cx="31440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50">
                  <a:extLst>
                    <a:ext uri="{9D8B030D-6E8A-4147-A177-3AD203B41FA5}">
                      <a16:colId xmlns:a16="http://schemas.microsoft.com/office/drawing/2014/main" val="3991900323"/>
                    </a:ext>
                  </a:extLst>
                </a:gridCol>
                <a:gridCol w="1937857">
                  <a:extLst>
                    <a:ext uri="{9D8B030D-6E8A-4147-A177-3AD203B41FA5}">
                      <a16:colId xmlns:a16="http://schemas.microsoft.com/office/drawing/2014/main" val="175840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1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Day 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6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29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Night 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459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D9AEA0-3878-4F2A-9BF6-D29F80D0DDD6}"/>
              </a:ext>
            </a:extLst>
          </p:cNvPr>
          <p:cNvSpPr txBox="1"/>
          <p:nvPr/>
        </p:nvSpPr>
        <p:spPr>
          <a:xfrm>
            <a:off x="394282" y="1929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Model name: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7B16E-7285-4C6E-A428-D9D262CBD943}"/>
              </a:ext>
            </a:extLst>
          </p:cNvPr>
          <p:cNvSpPr txBox="1"/>
          <p:nvPr/>
        </p:nvSpPr>
        <p:spPr>
          <a:xfrm>
            <a:off x="394282" y="562279"/>
            <a:ext cx="215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Dataset folder name: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E8BC4-6435-41EB-B380-9490378528F9}"/>
              </a:ext>
            </a:extLst>
          </p:cNvPr>
          <p:cNvSpPr txBox="1"/>
          <p:nvPr/>
        </p:nvSpPr>
        <p:spPr>
          <a:xfrm>
            <a:off x="394282" y="1122120"/>
            <a:ext cx="14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Dataset stats: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89EFD-FBD4-4F1B-8C78-66620CA85A97}"/>
              </a:ext>
            </a:extLst>
          </p:cNvPr>
          <p:cNvSpPr txBox="1"/>
          <p:nvPr/>
        </p:nvSpPr>
        <p:spPr>
          <a:xfrm>
            <a:off x="394282" y="3244334"/>
            <a:ext cx="2363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Hyperparameters:</a:t>
            </a:r>
          </a:p>
          <a:p>
            <a:r>
              <a:rPr lang="en-MY" dirty="0"/>
              <a:t>	learning rate:</a:t>
            </a:r>
          </a:p>
          <a:p>
            <a:r>
              <a:rPr lang="en-MY" dirty="0"/>
              <a:t>	decay rate:</a:t>
            </a:r>
          </a:p>
          <a:p>
            <a:r>
              <a:rPr lang="en-MY" dirty="0"/>
              <a:t>	loss function:</a:t>
            </a:r>
          </a:p>
          <a:p>
            <a:r>
              <a:rPr lang="en-MY" dirty="0"/>
              <a:t>	optimizer: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4C8793-C618-4DD6-921E-0FB975A82DDC}"/>
              </a:ext>
            </a:extLst>
          </p:cNvPr>
          <p:cNvCxnSpPr>
            <a:cxnSpLocks/>
          </p:cNvCxnSpPr>
          <p:nvPr/>
        </p:nvCxnSpPr>
        <p:spPr>
          <a:xfrm>
            <a:off x="6087611" y="467995"/>
            <a:ext cx="0" cy="6067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0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 training stat tracker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training stat tracker</dc:title>
  <dc:creator>MUHAMMAD ANWAR ALHAQ A MATIN</dc:creator>
  <cp:lastModifiedBy>MUHAMMAD ANWAR ALHAQ A MATIN</cp:lastModifiedBy>
  <cp:revision>1</cp:revision>
  <dcterms:created xsi:type="dcterms:W3CDTF">2019-01-22T08:21:44Z</dcterms:created>
  <dcterms:modified xsi:type="dcterms:W3CDTF">2019-01-22T08:29:06Z</dcterms:modified>
</cp:coreProperties>
</file>