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77" r:id="rId6"/>
    <p:sldId id="262" r:id="rId7"/>
    <p:sldId id="264" r:id="rId8"/>
    <p:sldId id="263" r:id="rId9"/>
    <p:sldId id="275" r:id="rId10"/>
    <p:sldId id="278" r:id="rId11"/>
    <p:sldId id="279" r:id="rId12"/>
    <p:sldId id="265" r:id="rId13"/>
    <p:sldId id="280" r:id="rId14"/>
    <p:sldId id="266" r:id="rId15"/>
    <p:sldId id="281" r:id="rId16"/>
    <p:sldId id="267" r:id="rId17"/>
    <p:sldId id="285" r:id="rId18"/>
    <p:sldId id="284" r:id="rId19"/>
    <p:sldId id="283" r:id="rId20"/>
    <p:sldId id="268"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3215" autoAdjust="0"/>
  </p:normalViewPr>
  <p:slideViewPr>
    <p:cSldViewPr snapToGrid="0">
      <p:cViewPr varScale="1">
        <p:scale>
          <a:sx n="69" d="100"/>
          <a:sy n="69" d="100"/>
        </p:scale>
        <p:origin x="714" y="6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1/5/2022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7973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 id="2147483699" r:id="rId2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52655" y="1122363"/>
            <a:ext cx="5918409" cy="2387600"/>
          </a:xfrm>
        </p:spPr>
        <p:txBody>
          <a:bodyPr>
            <a:normAutofit fontScale="90000"/>
          </a:bodyPr>
          <a:lstStyle/>
          <a:p>
            <a:r>
              <a:rPr lang="en-US" dirty="0"/>
              <a:t>Final Project Pemrograman framework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541818" y="3602037"/>
            <a:ext cx="6025340" cy="2826471"/>
          </a:xfrm>
        </p:spPr>
        <p:txBody>
          <a:bodyPr>
            <a:normAutofit/>
          </a:bodyPr>
          <a:lstStyle/>
          <a:p>
            <a:pPr>
              <a:spcAft>
                <a:spcPts val="600"/>
              </a:spcAft>
            </a:pPr>
            <a:r>
              <a:rPr lang="en-US" sz="2400" dirty="0">
                <a:solidFill>
                  <a:schemeClr val="bg1"/>
                </a:solidFill>
              </a:rPr>
              <a:t>Nama Anggota Kelompok :</a:t>
            </a:r>
          </a:p>
          <a:p>
            <a:pPr>
              <a:spcAft>
                <a:spcPts val="600"/>
              </a:spcAft>
            </a:pPr>
            <a:r>
              <a:rPr lang="en-US" sz="2400" dirty="0">
                <a:solidFill>
                  <a:schemeClr val="bg1"/>
                </a:solidFill>
              </a:rPr>
              <a:t>M. Dimas Wahyu </a:t>
            </a:r>
            <a:r>
              <a:rPr lang="en-US" sz="2400" dirty="0" err="1">
                <a:solidFill>
                  <a:schemeClr val="bg1"/>
                </a:solidFill>
              </a:rPr>
              <a:t>Prayoga</a:t>
            </a:r>
            <a:r>
              <a:rPr lang="en-US" sz="2400" dirty="0">
                <a:solidFill>
                  <a:schemeClr val="bg1"/>
                </a:solidFill>
              </a:rPr>
              <a:t> (C2055201022)</a:t>
            </a:r>
          </a:p>
          <a:p>
            <a:pPr>
              <a:spcAft>
                <a:spcPts val="600"/>
              </a:spcAft>
            </a:pPr>
            <a:r>
              <a:rPr lang="en-US" sz="2400" dirty="0">
                <a:solidFill>
                  <a:schemeClr val="bg1"/>
                </a:solidFill>
              </a:rPr>
              <a:t>Syarif Ramadhan (C2055201023)</a:t>
            </a:r>
          </a:p>
          <a:p>
            <a:pPr>
              <a:spcAft>
                <a:spcPts val="600"/>
              </a:spcAft>
            </a:pPr>
            <a:r>
              <a:rPr lang="en-US" sz="2400" dirty="0">
                <a:solidFill>
                  <a:schemeClr val="bg1"/>
                </a:solidFill>
              </a:rPr>
              <a:t>Dory Silvan G. S. L. (C2055201025)</a:t>
            </a:r>
          </a:p>
          <a:p>
            <a:r>
              <a:rPr lang="en-US" sz="2400" dirty="0" err="1">
                <a:solidFill>
                  <a:schemeClr val="bg1"/>
                </a:solidFill>
              </a:rPr>
              <a:t>Vebri</a:t>
            </a:r>
            <a:r>
              <a:rPr lang="en-US" sz="2400" dirty="0">
                <a:solidFill>
                  <a:schemeClr val="bg1"/>
                </a:solidFill>
              </a:rPr>
              <a:t> </a:t>
            </a:r>
            <a:r>
              <a:rPr lang="en-US" sz="2400" dirty="0" err="1">
                <a:solidFill>
                  <a:schemeClr val="bg1"/>
                </a:solidFill>
              </a:rPr>
              <a:t>Wartano</a:t>
            </a:r>
            <a:r>
              <a:rPr lang="en-US" sz="2400" dirty="0">
                <a:solidFill>
                  <a:schemeClr val="bg1"/>
                </a:solidFill>
              </a:rPr>
              <a:t> (C2055201035)</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Pilihan ok &amp; cancel</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US" dirty="0"/>
              <a:t>Jika pengguna memilih pilihan di kembalikan maka localhost akan menampilkan bahwa buku telah dikembalikan dan memberi 2 pilihan yaitu ok untuk melanjutkan dan cancel untuk membatalkan pengembalian.</a:t>
            </a:r>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373430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4" name="Picture 3">
            <a:extLst>
              <a:ext uri="{FF2B5EF4-FFF2-40B4-BE49-F238E27FC236}">
                <a16:creationId xmlns:a16="http://schemas.microsoft.com/office/drawing/2014/main" id="{18CF3C1D-0533-41E3-83B3-15F76C50291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73369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transaksi</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Jika pengguna telah melanjutkan maka akan ditampilkan bahwa penambahan data peminjaman telah berhasil.</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93690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4" name="Picture 3">
            <a:extLst>
              <a:ext uri="{FF2B5EF4-FFF2-40B4-BE49-F238E27FC236}">
                <a16:creationId xmlns:a16="http://schemas.microsoft.com/office/drawing/2014/main" id="{C243FED6-6155-4897-9EB2-669D9846FEF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8254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edit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Jika pengguna memilih pilihan edit maka akan ditampilkan data buku untuk diedit yaitu judul buku, nama pengarang, nama penerbit, tahun produksi, dan foto sampul.</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07538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5" name="Picture 4">
            <a:extLst>
              <a:ext uri="{FF2B5EF4-FFF2-40B4-BE49-F238E27FC236}">
                <a16:creationId xmlns:a16="http://schemas.microsoft.com/office/drawing/2014/main" id="{C0670B27-6351-40C4-9461-04C3A9069885}"/>
              </a:ext>
            </a:extLst>
          </p:cNvPr>
          <p:cNvPicPr preferRelativeResize="0">
            <a:picLocks/>
          </p:cNvPicPr>
          <p:nvPr/>
        </p:nvPicPr>
        <p:blipFill rotWithShape="1">
          <a:blip r:embed="rId2"/>
          <a:srcRect l="798"/>
          <a:stretch/>
        </p:blipFill>
        <p:spPr>
          <a:xfrm>
            <a:off x="0" y="0"/>
            <a:ext cx="12064538" cy="6858000"/>
          </a:xfrm>
          <a:prstGeom prst="rect">
            <a:avLst/>
          </a:prstGeom>
        </p:spPr>
      </p:pic>
    </p:spTree>
    <p:extLst>
      <p:ext uri="{BB962C8B-B14F-4D97-AF65-F5344CB8AC3E}">
        <p14:creationId xmlns:p14="http://schemas.microsoft.com/office/powerpoint/2010/main" val="200105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11E4-A959-4399-B49D-101A384948C8}"/>
              </a:ext>
            </a:extLst>
          </p:cNvPr>
          <p:cNvSpPr>
            <a:spLocks noGrp="1"/>
          </p:cNvSpPr>
          <p:nvPr>
            <p:ph type="title"/>
          </p:nvPr>
        </p:nvSpPr>
        <p:spPr/>
        <p:txBody>
          <a:bodyPr/>
          <a:lstStyle/>
          <a:p>
            <a:r>
              <a:rPr lang="en-US" dirty="0"/>
              <a:t>Transaksi</a:t>
            </a:r>
          </a:p>
        </p:txBody>
      </p:sp>
      <p:sp>
        <p:nvSpPr>
          <p:cNvPr id="3" name="Text Placeholder 2">
            <a:extLst>
              <a:ext uri="{FF2B5EF4-FFF2-40B4-BE49-F238E27FC236}">
                <a16:creationId xmlns:a16="http://schemas.microsoft.com/office/drawing/2014/main" id="{840A6002-B58E-4245-B397-56D8104B331D}"/>
              </a:ext>
            </a:extLst>
          </p:cNvPr>
          <p:cNvSpPr>
            <a:spLocks noGrp="1"/>
          </p:cNvSpPr>
          <p:nvPr>
            <p:ph type="body" sz="quarter" idx="13"/>
          </p:nvPr>
        </p:nvSpPr>
        <p:spPr/>
        <p:txBody>
          <a:bodyPr/>
          <a:lstStyle/>
          <a:p>
            <a:r>
              <a:rPr lang="en-US" dirty="0"/>
              <a:t>Jika pengguna memilih opsi di kembalikan maka localhost akan menampilkan bahwa buku sudah dikembalikan dan memberi 2 pilihan yaitu ok untuk melanjutkan dan cancel untuk membatalkan. </a:t>
            </a:r>
          </a:p>
        </p:txBody>
      </p:sp>
      <p:sp>
        <p:nvSpPr>
          <p:cNvPr id="4" name="Date Placeholder 3">
            <a:extLst>
              <a:ext uri="{FF2B5EF4-FFF2-40B4-BE49-F238E27FC236}">
                <a16:creationId xmlns:a16="http://schemas.microsoft.com/office/drawing/2014/main" id="{34A94392-8D29-41FB-8330-695906FFB15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05CC0A7-C0CD-41D1-9502-5E4826A13C0A}"/>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8F7924A1-F7F9-4386-9BEE-8CA80C4ACAC6}"/>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361965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4" name="Picture 3">
            <a:extLst>
              <a:ext uri="{FF2B5EF4-FFF2-40B4-BE49-F238E27FC236}">
                <a16:creationId xmlns:a16="http://schemas.microsoft.com/office/drawing/2014/main" id="{D7800539-C58E-4DA3-8640-0E3B134AD32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390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err="1"/>
              <a:t>BuKU</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sz="1800" dirty="0"/>
              <a:t>Pada menu Buku akan menampilkan data buku. Di bagian kiri atas  terdapat opsi untuk menambahkan buku. Selanjutnya pada bagian paling kiri dari setiap buku, pengguna dapat melihat, mengedit, dan menghapus buku dari menu. Kemudian pada bagian kiri bawah terdapat pilihan halaman untuk melihat buku-buku yang selanjutnya.</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4" name="Picture 3">
            <a:extLst>
              <a:ext uri="{FF2B5EF4-FFF2-40B4-BE49-F238E27FC236}">
                <a16:creationId xmlns:a16="http://schemas.microsoft.com/office/drawing/2014/main" id="{70A97DE9-0683-4610-8138-C93C9E0D02A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93733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Pilihan ok &amp; cancel</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US" dirty="0"/>
              <a:t>Jika pengguna memilih opsi delete/hapus maka localhost menampilkan pilihan apakah pengguna akan menghapus buku dengan 2 pilihan yaitu ok dan cancel/batal.</a:t>
            </a:r>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4" name="Picture 3">
            <a:extLst>
              <a:ext uri="{FF2B5EF4-FFF2-40B4-BE49-F238E27FC236}">
                <a16:creationId xmlns:a16="http://schemas.microsoft.com/office/drawing/2014/main" id="{D96907A3-5BD8-4728-84EF-36CA471BE3F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92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transaksi</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Pada menu transaksi akan menampilkan data peminjaman dan pengembalian buku. Pada bagian paling kanan dari setiap buku terdapat opsi untuk mengedit dan opsi untuk mengembalikan buku.</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4" name="Picture 3">
            <a:extLst>
              <a:ext uri="{FF2B5EF4-FFF2-40B4-BE49-F238E27FC236}">
                <a16:creationId xmlns:a16="http://schemas.microsoft.com/office/drawing/2014/main" id="{0C17574E-AC21-45D8-8D41-F7D201B0C13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9872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edit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Jika pengguna memilih pilihan edit maka akan ditampilkan data peminjaman untuk diedit yaitu nama peminjam, nama buku, tanggal peminjaman, dan tanggal pengembalian.</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374250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1CE-F446-43EC-B3AB-9A98BB3DDEAD}"/>
              </a:ext>
            </a:extLst>
          </p:cNvPr>
          <p:cNvSpPr>
            <a:spLocks noGrp="1"/>
          </p:cNvSpPr>
          <p:nvPr>
            <p:ph type="title"/>
          </p:nvPr>
        </p:nvSpPr>
        <p:spPr>
          <a:xfrm>
            <a:off x="1066800" y="642594"/>
            <a:ext cx="10058400" cy="5550388"/>
          </a:xfrm>
        </p:spPr>
        <p:txBody>
          <a:bodyPr/>
          <a:lstStyle/>
          <a:p>
            <a:endParaRPr lang="en-US" dirty="0"/>
          </a:p>
        </p:txBody>
      </p:sp>
      <p:pic>
        <p:nvPicPr>
          <p:cNvPr id="4" name="Picture 3">
            <a:extLst>
              <a:ext uri="{FF2B5EF4-FFF2-40B4-BE49-F238E27FC236}">
                <a16:creationId xmlns:a16="http://schemas.microsoft.com/office/drawing/2014/main" id="{3130BAE4-8897-43D7-A342-B19A4241866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69446230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57</TotalTime>
  <Words>324</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Avenir Next LT Pro</vt:lpstr>
      <vt:lpstr>Calibri</vt:lpstr>
      <vt:lpstr>Office Theme</vt:lpstr>
      <vt:lpstr>Final Project Pemrograman framework</vt:lpstr>
      <vt:lpstr>BuKU</vt:lpstr>
      <vt:lpstr>PowerPoint Presentation</vt:lpstr>
      <vt:lpstr>Pilihan ok &amp; cancel</vt:lpstr>
      <vt:lpstr>PowerPoint Presentation</vt:lpstr>
      <vt:lpstr>transaksi</vt:lpstr>
      <vt:lpstr>PowerPoint Presentation</vt:lpstr>
      <vt:lpstr>edit</vt:lpstr>
      <vt:lpstr>PowerPoint Presentation</vt:lpstr>
      <vt:lpstr>Pilihan ok &amp; cancel</vt:lpstr>
      <vt:lpstr>PowerPoint Presentation</vt:lpstr>
      <vt:lpstr>transaksi</vt:lpstr>
      <vt:lpstr>PowerPoint Presentation</vt:lpstr>
      <vt:lpstr>edit</vt:lpstr>
      <vt:lpstr>PowerPoint Presentation</vt:lpstr>
      <vt:lpstr>Transaksi</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Exodia The Forbidden One</dc:creator>
  <cp:lastModifiedBy>Exodia The Forbidden One</cp:lastModifiedBy>
  <cp:revision>6</cp:revision>
  <dcterms:created xsi:type="dcterms:W3CDTF">2022-01-05T07:49:19Z</dcterms:created>
  <dcterms:modified xsi:type="dcterms:W3CDTF">2022-01-05T08:47:16Z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