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8ADF-3448-DFCB-B0B2-A90BFDF1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427E-38AC-D5C3-A3FC-D2D6C27FF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FA87-1163-9828-CAD6-17D50992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42CE-0D00-4300-8958-8189808DBF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11C06-38C4-B045-C93F-4BBA179A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FAD8-F5C9-E4C8-6283-6184DD41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1A3-3CBB-4C35-978B-17BDB8AE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1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6EA4-9260-72F0-ECE6-A045C32F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EA3C9-ECEC-3DB3-D880-73A0DC157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97E7-B90F-1E30-C764-6A46C856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42CE-0D00-4300-8958-8189808DBF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A272-20D6-9838-0EFB-CB49D7D8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E2B1-EEB6-4030-9463-DFAC6939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1A3-3CBB-4C35-978B-17BDB8AE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F467B-0D2F-3E7C-6B0C-81DD19284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3F6C6-45A2-3E36-E1EB-95232EB23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3DBF-939D-4EBB-26BC-C9E1DD3F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42CE-0D00-4300-8958-8189808DBF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CCBE-FDB8-683C-2712-4C030715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C2B4-87C3-156A-844E-E34622E2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1A3-3CBB-4C35-978B-17BDB8AE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9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48-9BEA-8AAF-0FC4-3B2374AB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A353-E67E-DC82-1B1E-F44CA64A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26DB-C2BD-B474-D222-56937A49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42CE-0D00-4300-8958-8189808DBF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B5D4E-DB13-E323-117F-9477FFDF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FCBA-F508-CDBC-C26F-7CC79357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1A3-3CBB-4C35-978B-17BDB8AE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AAD2-14C0-BC33-BF6C-40AF4BED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5ECBE-963C-5FCF-4D74-A0BCAEA1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1005-E659-87E1-47F3-B4FC9C3F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42CE-0D00-4300-8958-8189808DBF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7D8CC-303D-92D8-5FF5-71529468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CE53-4103-1DD1-518B-F4BBECB4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1A3-3CBB-4C35-978B-17BDB8AE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BE07-B247-669B-2CEF-F6F13C4A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C58A-968A-69F4-B185-CC0940106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3A9BD-3017-7AEF-DB33-33BF363BB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EB40-425F-4AAA-CB2C-B52E6AE9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42CE-0D00-4300-8958-8189808DBF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C778D-95EC-55E7-2E0B-309D1387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1B00D-2F62-EC27-3214-D14B14FB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1A3-3CBB-4C35-978B-17BDB8AE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75CF-DA21-2C1D-78E1-9F79BDEB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5F898-A182-78E9-582C-12D98673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26F04-33B0-F9C9-F3F2-1A082ED8D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8AFFD-C4B4-466A-C5A9-F8E7565D5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FF4A2-180C-A5D5-8D9B-90AC5AFC6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25620-7ED9-B21F-B55A-982AC8F1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42CE-0D00-4300-8958-8189808DBF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B5E1F-2F3D-2098-E47B-CA094488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138CD-60EF-2AAE-1538-C95F02A5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1A3-3CBB-4C35-978B-17BDB8AE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D07C-5DBE-4DF1-E56B-57EF6E9E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65EA1-20A8-9800-1C02-05989A6D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42CE-0D00-4300-8958-8189808DBF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9D1F8-D61B-9FC4-097C-9E8FB93E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7E166-ED84-C07A-9E03-6DA641B4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1A3-3CBB-4C35-978B-17BDB8AE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47F81-6DFB-397D-C501-BDE248DD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42CE-0D00-4300-8958-8189808DBF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A3CEB-B3A1-EB7D-B9F3-38CAADD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CCB8C-9181-24B2-EF28-B1238716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1A3-3CBB-4C35-978B-17BDB8AE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7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6031-02F7-CDD4-DC5D-D5235CE1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94C0-965C-12D6-4459-333A58B35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2ED2F-2D97-BE8C-4BF6-F23847978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D9EDE-9DB7-CDA5-4839-52AF7BDA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42CE-0D00-4300-8958-8189808DBF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0E9FC-86CE-73F4-16D2-0F320538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B413F-DCAE-4BE9-C612-3869D4DA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1A3-3CBB-4C35-978B-17BDB8AE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2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126F-9D6C-C190-1B0B-D2C7BFBA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39545-DF9B-0E26-BF7C-854F3A730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D7C7-5BB4-1226-1D74-82A75FB7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703E6-66FB-E471-F462-B5D30926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42CE-0D00-4300-8958-8189808DBF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0A5A6-2043-0EF2-DE69-26680268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E9B91-474E-52E3-AF2C-ECAA9DBE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F1A3-3CBB-4C35-978B-17BDB8AE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4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5732C-0F0B-D255-E51B-829A55C8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8488E-7649-9E15-C22F-74C187443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E8C8-63CB-9AC1-5239-5DDF86362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F42CE-0D00-4300-8958-8189808DBF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63C7B-A68C-2ADE-87F0-A7F441C87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C658-0E45-C503-0FF3-EEDAE46E8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EF1A3-3CBB-4C35-978B-17BDB8AE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4977C3-DB75-1C70-11C8-30360CC90B67}"/>
              </a:ext>
            </a:extLst>
          </p:cNvPr>
          <p:cNvSpPr/>
          <p:nvPr/>
        </p:nvSpPr>
        <p:spPr>
          <a:xfrm>
            <a:off x="268224" y="701964"/>
            <a:ext cx="11655552" cy="5890859"/>
          </a:xfrm>
          <a:prstGeom prst="roundRect">
            <a:avLst>
              <a:gd name="adj" fmla="val 2962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DB09D-2946-DFA1-3D1B-7BEB0158BAB7}"/>
              </a:ext>
            </a:extLst>
          </p:cNvPr>
          <p:cNvSpPr txBox="1"/>
          <p:nvPr/>
        </p:nvSpPr>
        <p:spPr>
          <a:xfrm>
            <a:off x="268223" y="182111"/>
            <a:ext cx="66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STORE SALES REPORT</a:t>
            </a:r>
          </a:p>
        </p:txBody>
      </p:sp>
    </p:spTree>
    <p:extLst>
      <p:ext uri="{BB962C8B-B14F-4D97-AF65-F5344CB8AC3E}">
        <p14:creationId xmlns:p14="http://schemas.microsoft.com/office/powerpoint/2010/main" val="617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4977C3-DB75-1C70-11C8-30360CC90B67}"/>
              </a:ext>
            </a:extLst>
          </p:cNvPr>
          <p:cNvSpPr/>
          <p:nvPr/>
        </p:nvSpPr>
        <p:spPr>
          <a:xfrm>
            <a:off x="268224" y="701964"/>
            <a:ext cx="11655552" cy="5890859"/>
          </a:xfrm>
          <a:prstGeom prst="roundRect">
            <a:avLst>
              <a:gd name="adj" fmla="val 2962"/>
            </a:avLst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40766A-479B-D341-754C-FAF4201EDDEB}"/>
              </a:ext>
            </a:extLst>
          </p:cNvPr>
          <p:cNvSpPr txBox="1"/>
          <p:nvPr/>
        </p:nvSpPr>
        <p:spPr>
          <a:xfrm>
            <a:off x="268223" y="182111"/>
            <a:ext cx="66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STORE SALES REPORT</a:t>
            </a:r>
          </a:p>
        </p:txBody>
      </p:sp>
    </p:spTree>
    <p:extLst>
      <p:ext uri="{BB962C8B-B14F-4D97-AF65-F5344CB8AC3E}">
        <p14:creationId xmlns:p14="http://schemas.microsoft.com/office/powerpoint/2010/main" val="374609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Syarmine</dc:creator>
  <cp:lastModifiedBy>Syarmine</cp:lastModifiedBy>
  <cp:revision>2</cp:revision>
  <dcterms:created xsi:type="dcterms:W3CDTF">2024-09-02T16:56:03Z</dcterms:created>
  <dcterms:modified xsi:type="dcterms:W3CDTF">2024-09-03T08:06:02Z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2024-09-02T16:56:11Z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06fe8d99-bfa2-4298-9a00-889ea452d7cc</vt:lpwstr>
  </property>
  <property fmtid="{D5CDD505-2E9C-101B-9397-08002B2CF9AE}" pid="7" name="MSIP_Label_defa4170-0d19-0005-0004-bc88714345d2_ActionId">
    <vt:lpwstr>3140560b-d8e5-407e-b633-f8d0d67161e3</vt:lpwstr>
  </property>
  <property fmtid="{D5CDD505-2E9C-101B-9397-08002B2CF9AE}" pid="8" name="MSIP_Label_defa4170-0d19-0005-0004-bc88714345d2_ContentBits">
    <vt:lpwstr>0</vt:lpwstr>
  </property>
</Properties>
</file>