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sldIdLst>
    <p:sldId id="257" r:id="rId7"/>
    <p:sldId id="25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53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66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66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0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479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6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9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6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7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7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1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43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5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3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5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8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98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23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33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27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6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58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4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43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16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2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5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5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83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994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273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72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48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5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733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98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71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797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4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981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4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115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29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280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94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963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682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448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3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3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503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668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396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39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133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25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841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42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847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6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959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604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102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14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035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147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3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17.3.2020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1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6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5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4E0A-C599-4298-BE0E-CDCA8B9294D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564E-04F8-4C54-A214-EEE294B11A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6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Правописна </a:t>
            </a:r>
            <a:r>
              <a:rPr lang="bg-BG" dirty="0" smtClean="0"/>
              <a:t>норма</a:t>
            </a:r>
            <a:r>
              <a:rPr lang="en-US" dirty="0" smtClean="0"/>
              <a:t> 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49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893" t="53017" r="15714" b="10774"/>
          <a:stretch/>
        </p:blipFill>
        <p:spPr>
          <a:xfrm>
            <a:off x="1" y="-1"/>
            <a:ext cx="9161336" cy="3635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714" t="49206" r="24286" b="26655"/>
          <a:stretch/>
        </p:blipFill>
        <p:spPr>
          <a:xfrm>
            <a:off x="1" y="3635828"/>
            <a:ext cx="9168063" cy="276497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2359" y="1310188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3775" y="4629356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178" t="11092" r="15357" b="7599"/>
          <a:stretch/>
        </p:blipFill>
        <p:spPr>
          <a:xfrm>
            <a:off x="1" y="-1"/>
            <a:ext cx="7674428" cy="673403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2359" y="818870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2359" y="2998554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359" y="5581963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178" t="10457" r="15178" b="13315"/>
          <a:stretch/>
        </p:blipFill>
        <p:spPr>
          <a:xfrm>
            <a:off x="15" y="0"/>
            <a:ext cx="8490857" cy="696685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63775" y="1978954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63775" y="4087532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321" t="18397" r="25000" b="16175"/>
          <a:stretch/>
        </p:blipFill>
        <p:spPr>
          <a:xfrm>
            <a:off x="14" y="0"/>
            <a:ext cx="8066315" cy="685928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63775" y="1733266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84247" y="3596185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47" y="5588787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607" t="11411" r="18393" b="32372"/>
          <a:stretch/>
        </p:blipFill>
        <p:spPr>
          <a:xfrm>
            <a:off x="1" y="31"/>
            <a:ext cx="8764292" cy="568234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6604" y="2581895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6604" y="5163759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715" t="23479" r="14821" b="16174"/>
          <a:stretch/>
        </p:blipFill>
        <p:spPr>
          <a:xfrm>
            <a:off x="0" y="29"/>
            <a:ext cx="9193416" cy="598714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2359" y="1892168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2359" y="3810006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357" t="11092" r="21428" b="21573"/>
          <a:stretch/>
        </p:blipFill>
        <p:spPr>
          <a:xfrm>
            <a:off x="0" y="0"/>
            <a:ext cx="8556172" cy="683204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2359" y="1364803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3539" y="4098438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3539" y="5991394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357" t="37681" r="16428" b="7014"/>
          <a:stretch/>
        </p:blipFill>
        <p:spPr>
          <a:xfrm>
            <a:off x="1" y="-1"/>
            <a:ext cx="9094322" cy="552734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55114" y="2183453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80782" y="4814112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71" t="20303" r="23929" b="10139"/>
          <a:stretch/>
        </p:blipFill>
        <p:spPr>
          <a:xfrm>
            <a:off x="6" y="0"/>
            <a:ext cx="7723415" cy="671201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" y="491332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887" y="4012442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1182" y="6452720"/>
            <a:ext cx="184245" cy="2593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Презентация на цял екран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Office тема</vt:lpstr>
      <vt:lpstr>Office Theme</vt:lpstr>
      <vt:lpstr>1_Office Theme</vt:lpstr>
      <vt:lpstr>2_Office Theme</vt:lpstr>
      <vt:lpstr>3_Office Theme</vt:lpstr>
      <vt:lpstr>4_Office Theme</vt:lpstr>
      <vt:lpstr>Правописна норма 1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Правописна норма</dc:title>
  <dc:creator>User</dc:creator>
  <cp:lastModifiedBy>User</cp:lastModifiedBy>
  <cp:revision>3</cp:revision>
  <dcterms:created xsi:type="dcterms:W3CDTF">2020-03-17T07:56:42Z</dcterms:created>
  <dcterms:modified xsi:type="dcterms:W3CDTF">2020-03-17T08:08:36Z</dcterms:modified>
</cp:coreProperties>
</file>