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8F0883-355F-4F0C-B5ED-72AC03247B0C}">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46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1D8BD707-D9CF-40AE-B4C6-C98DA3205C09}" type="datetimeFigureOut">
              <a:rPr lang="en-US" smtClean="0"/>
              <a:pPr/>
              <a:t>13-Apr-20</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8BD707-D9CF-40AE-B4C6-C98DA3205C09}" type="datetimeFigureOut">
              <a:rPr lang="en-US" smtClean="0"/>
              <a:pPr/>
              <a:t>13-Apr-20</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сАРТЪР</a:t>
            </a:r>
            <a:endParaRPr lang="en-US" dirty="0"/>
          </a:p>
        </p:txBody>
      </p:sp>
      <p:sp>
        <p:nvSpPr>
          <p:cNvPr id="3" name="Subtitle 2"/>
          <p:cNvSpPr>
            <a:spLocks noGrp="1"/>
          </p:cNvSpPr>
          <p:nvPr>
            <p:ph type="subTitle" idx="1"/>
          </p:nvPr>
        </p:nvSpPr>
        <p:spPr/>
        <p:txBody>
          <a:bodyPr/>
          <a:lstStyle/>
          <a:p>
            <a:r>
              <a:rPr lang="bg-BG" dirty="0" smtClean="0"/>
              <a:t>Иван, 11в, №12</a:t>
            </a:r>
            <a:endParaRPr lang="en-US" dirty="0"/>
          </a:p>
        </p:txBody>
      </p:sp>
    </p:spTree>
    <p:extLst>
      <p:ext uri="{BB962C8B-B14F-4D97-AF65-F5344CB8AC3E}">
        <p14:creationId xmlns:p14="http://schemas.microsoft.com/office/powerpoint/2010/main" val="76290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Биография</a:t>
            </a:r>
            <a:endParaRPr lang="en-US" dirty="0"/>
          </a:p>
        </p:txBody>
      </p:sp>
      <p:sp>
        <p:nvSpPr>
          <p:cNvPr id="3" name="Content Placeholder 2"/>
          <p:cNvSpPr>
            <a:spLocks noGrp="1"/>
          </p:cNvSpPr>
          <p:nvPr>
            <p:ph idx="1"/>
          </p:nvPr>
        </p:nvSpPr>
        <p:spPr/>
        <p:txBody>
          <a:bodyPr>
            <a:noAutofit/>
          </a:bodyPr>
          <a:lstStyle/>
          <a:p>
            <a:r>
              <a:rPr lang="bg-BG" sz="1200" b="1" dirty="0" smtClean="0"/>
              <a:t>Жан-Пол Сартр е френски философ, писател, драматург и общественик.</a:t>
            </a:r>
          </a:p>
          <a:p>
            <a:pPr indent="0">
              <a:buNone/>
            </a:pPr>
            <a:r>
              <a:rPr lang="bg-BG" sz="1200" b="1" dirty="0" smtClean="0"/>
              <a:t>Той е най-представителната фигура за екзистенциалистката философия, която обяснява в своите специализирани текстове и онагледява в художествени произведения. Той е и един от водещите представители на френската философия на XX век, както и на марксизма. Работите на Сартр оказват влияние и върху социологията, критическата и постколониалната теория и литературната критика.</a:t>
            </a:r>
          </a:p>
          <a:p>
            <a:pPr indent="0">
              <a:buNone/>
            </a:pPr>
            <a:r>
              <a:rPr lang="bg-BG" sz="1200" b="1" dirty="0" smtClean="0"/>
              <a:t>За цялостното му творчество през 1964 година Нобеловият комитет присъжда на Сартр Нобелова награда за литература, която той отказва да приеме, позовавайки се на своя принцип да не приема официални отличия, тъй като по думите му „един писател не трябва да си позволява да се превърне в институция“.</a:t>
            </a:r>
            <a:endParaRPr lang="bg-BG" sz="1200" b="1" dirty="0"/>
          </a:p>
        </p:txBody>
      </p:sp>
    </p:spTree>
    <p:extLst>
      <p:ext uri="{BB962C8B-B14F-4D97-AF65-F5344CB8AC3E}">
        <p14:creationId xmlns:p14="http://schemas.microsoft.com/office/powerpoint/2010/main" val="1301595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Произведения</a:t>
            </a:r>
            <a:endParaRPr lang="en-US" dirty="0"/>
          </a:p>
        </p:txBody>
      </p:sp>
      <p:sp>
        <p:nvSpPr>
          <p:cNvPr id="3" name="Content Placeholder 2"/>
          <p:cNvSpPr>
            <a:spLocks noGrp="1"/>
          </p:cNvSpPr>
          <p:nvPr>
            <p:ph idx="1"/>
          </p:nvPr>
        </p:nvSpPr>
        <p:spPr/>
        <p:txBody>
          <a:bodyPr/>
          <a:lstStyle/>
          <a:p>
            <a:r>
              <a:rPr lang="bg-BG" i="1" dirty="0"/>
              <a:t>Екзистенциализмът е хуманизъм” </a:t>
            </a:r>
            <a:r>
              <a:rPr lang="bg-BG" dirty="0"/>
              <a:t>(1946) </a:t>
            </a:r>
            <a:endParaRPr lang="bg-BG" dirty="0" smtClean="0"/>
          </a:p>
          <a:p>
            <a:r>
              <a:rPr lang="bg-BG" dirty="0"/>
              <a:t>Съзнание и </a:t>
            </a:r>
            <a:r>
              <a:rPr lang="bg-BG" dirty="0" smtClean="0"/>
              <a:t>самопознание (1947)</a:t>
            </a:r>
          </a:p>
          <a:p>
            <a:r>
              <a:rPr lang="bg-BG" dirty="0"/>
              <a:t>Тетрадки за </a:t>
            </a:r>
            <a:r>
              <a:rPr lang="bg-BG" dirty="0" smtClean="0"/>
              <a:t>морал (1983)</a:t>
            </a:r>
            <a:endParaRPr lang="en-US" dirty="0"/>
          </a:p>
        </p:txBody>
      </p:sp>
    </p:spTree>
    <p:extLst>
      <p:ext uri="{BB962C8B-B14F-4D97-AF65-F5344CB8AC3E}">
        <p14:creationId xmlns:p14="http://schemas.microsoft.com/office/powerpoint/2010/main" val="894717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ДРУГИ ПРЕДСТАВИТЕЛИ</a:t>
            </a:r>
            <a:endParaRPr lang="en-US" dirty="0"/>
          </a:p>
        </p:txBody>
      </p:sp>
      <p:sp>
        <p:nvSpPr>
          <p:cNvPr id="3" name="Content Placeholder 2"/>
          <p:cNvSpPr>
            <a:spLocks noGrp="1"/>
          </p:cNvSpPr>
          <p:nvPr>
            <p:ph idx="1"/>
          </p:nvPr>
        </p:nvSpPr>
        <p:spPr/>
        <p:txBody>
          <a:bodyPr/>
          <a:lstStyle/>
          <a:p>
            <a:r>
              <a:rPr lang="bg-BG" dirty="0" smtClean="0"/>
              <a:t>Габриел Марсел</a:t>
            </a:r>
          </a:p>
          <a:p>
            <a:r>
              <a:rPr lang="bg-BG" dirty="0" smtClean="0"/>
              <a:t>Албер Камю</a:t>
            </a:r>
          </a:p>
          <a:p>
            <a:r>
              <a:rPr lang="bg-BG" dirty="0" smtClean="0"/>
              <a:t>Симон дьо Бовоар</a:t>
            </a:r>
            <a:endParaRPr lang="en-US" dirty="0"/>
          </a:p>
        </p:txBody>
      </p:sp>
    </p:spTree>
    <p:extLst>
      <p:ext uri="{BB962C8B-B14F-4D97-AF65-F5344CB8AC3E}">
        <p14:creationId xmlns:p14="http://schemas.microsoft.com/office/powerpoint/2010/main" val="3765763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Влияние върху философията му</a:t>
            </a:r>
            <a:endParaRPr lang="en-US" dirty="0"/>
          </a:p>
        </p:txBody>
      </p:sp>
      <p:sp>
        <p:nvSpPr>
          <p:cNvPr id="3" name="Content Placeholder 2"/>
          <p:cNvSpPr>
            <a:spLocks noGrp="1"/>
          </p:cNvSpPr>
          <p:nvPr>
            <p:ph idx="1"/>
          </p:nvPr>
        </p:nvSpPr>
        <p:spPr/>
        <p:txBody>
          <a:bodyPr/>
          <a:lstStyle/>
          <a:p>
            <a:r>
              <a:rPr lang="bg-BG" dirty="0" smtClean="0"/>
              <a:t>Фридрих Ницше</a:t>
            </a:r>
          </a:p>
          <a:p>
            <a:r>
              <a:rPr lang="bg-BG" dirty="0" smtClean="0"/>
              <a:t>Влиянието на СССР във Франция</a:t>
            </a:r>
            <a:endParaRPr lang="en-US" dirty="0"/>
          </a:p>
        </p:txBody>
      </p:sp>
    </p:spTree>
    <p:extLst>
      <p:ext uri="{BB962C8B-B14F-4D97-AF65-F5344CB8AC3E}">
        <p14:creationId xmlns:p14="http://schemas.microsoft.com/office/powerpoint/2010/main" val="31696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ФИлософия</a:t>
            </a:r>
            <a:endParaRPr lang="en-US" dirty="0"/>
          </a:p>
        </p:txBody>
      </p:sp>
      <p:sp>
        <p:nvSpPr>
          <p:cNvPr id="3" name="Content Placeholder 2"/>
          <p:cNvSpPr>
            <a:spLocks noGrp="1"/>
          </p:cNvSpPr>
          <p:nvPr>
            <p:ph idx="1"/>
          </p:nvPr>
        </p:nvSpPr>
        <p:spPr/>
        <p:txBody>
          <a:bodyPr/>
          <a:lstStyle/>
          <a:p>
            <a:r>
              <a:rPr lang="bg-BG" dirty="0" smtClean="0"/>
              <a:t>Идеологията на Сатр е човешката свобода. Свободата да имаш избор как да живееш и какво да правиш. Цитати:</a:t>
            </a:r>
          </a:p>
          <a:p>
            <a:pPr marL="285750" indent="-285750"/>
            <a:r>
              <a:rPr lang="bg-BG" dirty="0" smtClean="0"/>
              <a:t>„Правим собстения си Ад от хората около нас“</a:t>
            </a:r>
          </a:p>
          <a:p>
            <a:pPr marL="285750" indent="-285750"/>
            <a:r>
              <a:rPr lang="bg-BG" dirty="0" smtClean="0"/>
              <a:t>„Всичко е проумяно, освен как да живеем“</a:t>
            </a:r>
          </a:p>
          <a:p>
            <a:pPr marL="285750" indent="-285750"/>
            <a:r>
              <a:rPr lang="bg-BG" dirty="0" smtClean="0"/>
              <a:t>„Ние сме нашите избори“</a:t>
            </a:r>
          </a:p>
          <a:p>
            <a:pPr marL="285750" indent="-285750"/>
            <a:r>
              <a:rPr lang="bg-BG" dirty="0" smtClean="0"/>
              <a:t>„Човек е това, което сам направи от себе си“</a:t>
            </a:r>
            <a:endParaRPr lang="en-US" dirty="0"/>
          </a:p>
        </p:txBody>
      </p:sp>
    </p:spTree>
    <p:extLst>
      <p:ext uri="{BB962C8B-B14F-4D97-AF65-F5344CB8AC3E}">
        <p14:creationId xmlns:p14="http://schemas.microsoft.com/office/powerpoint/2010/main" val="2544622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39895" y="2967335"/>
            <a:ext cx="8864221" cy="92333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bg-BG"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Благодаря за вниманието</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57948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45</TotalTime>
  <Words>217</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Couture</vt:lpstr>
      <vt:lpstr>сАРТЪР</vt:lpstr>
      <vt:lpstr>Биография</vt:lpstr>
      <vt:lpstr>Произведения</vt:lpstr>
      <vt:lpstr>ДРУГИ ПРЕДСТАВИТЕЛИ</vt:lpstr>
      <vt:lpstr>Влияние върху философията му</vt:lpstr>
      <vt:lpstr>ФИлософия</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сАРТЪР</dc:title>
  <dc:creator>Stefan Georgiev</dc:creator>
  <cp:lastModifiedBy>Stefan Georgiev</cp:lastModifiedBy>
  <cp:revision>7</cp:revision>
  <dcterms:created xsi:type="dcterms:W3CDTF">2006-08-16T00:00:00Z</dcterms:created>
  <dcterms:modified xsi:type="dcterms:W3CDTF">2020-04-13T02:19:25Z</dcterms:modified>
</cp:coreProperties>
</file>