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20" autoAdjust="0"/>
  </p:normalViewPr>
  <p:slideViewPr>
    <p:cSldViewPr>
      <p:cViewPr varScale="1">
        <p:scale>
          <a:sx n="96" d="100"/>
          <a:sy n="96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30AE4-F265-428D-A4D5-FAD18C655201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1946-5EFE-479A-A6F2-1DE6DCD4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C1946-5EFE-479A-A6F2-1DE6DCD441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B71AE50-B332-4F81-B311-F312124F9F54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Иван Петров и </a:t>
            </a:r>
          </a:p>
          <a:p>
            <a:r>
              <a:rPr lang="bg-BG" dirty="0" smtClean="0"/>
              <a:t>Ерик </a:t>
            </a:r>
            <a:r>
              <a:rPr lang="bg-BG" dirty="0" smtClean="0"/>
              <a:t>Николов</a:t>
            </a:r>
          </a:p>
          <a:p>
            <a:r>
              <a:rPr lang="bg-BG" dirty="0" smtClean="0"/>
              <a:t>10 клас</a:t>
            </a:r>
          </a:p>
          <a:p>
            <a:r>
              <a:rPr lang="bg-BG" dirty="0" smtClean="0"/>
              <a:t>МГ „Баба Тонка“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Колекция от </a:t>
            </a:r>
            <a:r>
              <a:rPr lang="bg-BG" dirty="0" smtClean="0"/>
              <a:t>класически</a:t>
            </a:r>
            <a:br>
              <a:rPr lang="bg-BG" dirty="0" smtClean="0"/>
            </a:br>
            <a:r>
              <a:rPr lang="bg-BG" dirty="0" smtClean="0"/>
              <a:t> Игри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7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.NET Framework 4.0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en-US" dirty="0"/>
          </a:p>
        </p:txBody>
      </p:sp>
      <p:pic>
        <p:nvPicPr>
          <p:cNvPr id="4098" name="Picture 2" descr="D:\DEVS\Documentation\Presentation\net-framework-4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52" y="4267200"/>
            <a:ext cx="2514600" cy="175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EVS\Documentation\Presentation\VisualStudio20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29718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Развитие на логиката</a:t>
            </a:r>
          </a:p>
          <a:p>
            <a:endParaRPr lang="bg-BG" dirty="0"/>
          </a:p>
          <a:p>
            <a:r>
              <a:rPr lang="bg-BG" dirty="0" smtClean="0"/>
              <a:t>Развитие на търпението</a:t>
            </a:r>
          </a:p>
          <a:p>
            <a:pPr marL="45720" indent="0">
              <a:buNone/>
            </a:pPr>
            <a:endParaRPr lang="bg-BG" dirty="0"/>
          </a:p>
          <a:p>
            <a:r>
              <a:rPr lang="bg-BG" dirty="0" smtClean="0"/>
              <a:t>Развитие на мисловната дейност</a:t>
            </a:r>
            <a:endParaRPr lang="en-US" dirty="0" smtClean="0"/>
          </a:p>
          <a:p>
            <a:endParaRPr lang="en-US" dirty="0"/>
          </a:p>
          <a:p>
            <a:r>
              <a:rPr lang="bg-BG" dirty="0"/>
              <a:t>За забавление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Идеята</a:t>
            </a:r>
            <a:endParaRPr lang="en-US" dirty="0"/>
          </a:p>
        </p:txBody>
      </p:sp>
      <p:pic>
        <p:nvPicPr>
          <p:cNvPr id="1026" name="Picture 2" descr="D:\DEVS\Documentation\Presentation\log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733800" cy="15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EVS\Documentation\Presentation\f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4419600"/>
            <a:ext cx="3736975" cy="210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9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Бесеница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 smtClean="0"/>
              <a:t>Редене на пъзели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 smtClean="0"/>
              <a:t>Миночистач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Игрите</a:t>
            </a:r>
            <a:endParaRPr lang="en-US" dirty="0"/>
          </a:p>
        </p:txBody>
      </p:sp>
      <p:pic>
        <p:nvPicPr>
          <p:cNvPr id="2051" name="Picture 3" descr="D:\DEVS\Documentation\How To Use\Hangm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2602" r="2339" b="2488"/>
          <a:stretch/>
        </p:blipFill>
        <p:spPr bwMode="auto">
          <a:xfrm>
            <a:off x="3508513" y="1676400"/>
            <a:ext cx="3057164" cy="145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EVS\Documentation\How To Use\Minesweep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" r="2756" b="4438"/>
          <a:stretch/>
        </p:blipFill>
        <p:spPr bwMode="auto">
          <a:xfrm>
            <a:off x="3535017" y="5029200"/>
            <a:ext cx="1435940" cy="161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EVS\Documentation\How To Use\Puzz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48" b="2296"/>
          <a:stretch/>
        </p:blipFill>
        <p:spPr bwMode="auto">
          <a:xfrm>
            <a:off x="3491948" y="3157330"/>
            <a:ext cx="1426738" cy="179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4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Судоку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Змията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Въпросник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Игрите</a:t>
            </a:r>
            <a:endParaRPr lang="en-US" dirty="0"/>
          </a:p>
        </p:txBody>
      </p:sp>
      <p:pic>
        <p:nvPicPr>
          <p:cNvPr id="4" name="Picture 2" descr="D:\DEVS\Documentation\How To Use\Sudoku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t="3165" r="3751" b="3624"/>
          <a:stretch/>
        </p:blipFill>
        <p:spPr bwMode="auto">
          <a:xfrm>
            <a:off x="2418521" y="1524000"/>
            <a:ext cx="1378131" cy="161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:\DEVS\Documentation\How To Use\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6" b="5118"/>
          <a:stretch/>
        </p:blipFill>
        <p:spPr bwMode="auto">
          <a:xfrm>
            <a:off x="2467384" y="4876801"/>
            <a:ext cx="2363847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D:\DEVS\Documentation\How To Use\Snak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313" r="2681" b="5280"/>
          <a:stretch/>
        </p:blipFill>
        <p:spPr bwMode="auto">
          <a:xfrm>
            <a:off x="2438399" y="3200399"/>
            <a:ext cx="2200701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проекта</a:t>
            </a:r>
            <a:endParaRPr lang="en-US" dirty="0"/>
          </a:p>
        </p:txBody>
      </p:sp>
      <p:pic>
        <p:nvPicPr>
          <p:cNvPr id="3074" name="Picture 2" descr="D:\DEVS\Documentation\How To Use\MainMenu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r="2671" b="4112"/>
          <a:stretch/>
        </p:blipFill>
        <p:spPr bwMode="auto">
          <a:xfrm>
            <a:off x="1421296" y="1752600"/>
            <a:ext cx="6172200" cy="34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83" y="1981200"/>
            <a:ext cx="8077200" cy="11474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04099"/>
              </a:avLst>
            </a:prstTxWarp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Благодарим ви за вниманието</a:t>
            </a:r>
            <a:endParaRPr lang="en-US" sz="5400" b="1" cap="none" spc="0" dirty="0">
              <a:ln w="12700">
                <a:solidFill>
                  <a:schemeClr val="bg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2" name="Picture 2" descr="D:\DEVS\Documentation\Presentation\inf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9"/>
          <a:stretch/>
        </p:blipFill>
        <p:spPr bwMode="auto">
          <a:xfrm>
            <a:off x="2313391" y="4191000"/>
            <a:ext cx="4457583" cy="17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28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164</TotalTime>
  <Words>55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Колекция от класически  Игри</vt:lpstr>
      <vt:lpstr>ТЕХНОЛОГИИ</vt:lpstr>
      <vt:lpstr>Идеята</vt:lpstr>
      <vt:lpstr>Игрите</vt:lpstr>
      <vt:lpstr>Игрите</vt:lpstr>
      <vt:lpstr>Използване на проекта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Georgiev</dc:creator>
  <cp:lastModifiedBy>Stefan Georgiev</cp:lastModifiedBy>
  <cp:revision>10</cp:revision>
  <dcterms:created xsi:type="dcterms:W3CDTF">2019-02-03T21:42:42Z</dcterms:created>
  <dcterms:modified xsi:type="dcterms:W3CDTF">2019-02-05T17:46:10Z</dcterms:modified>
</cp:coreProperties>
</file>