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0" autoAdjust="0"/>
  </p:normalViewPr>
  <p:slideViewPr>
    <p:cSldViewPr>
      <p:cViewPr varScale="1">
        <p:scale>
          <a:sx n="106" d="100"/>
          <a:sy n="106" d="100"/>
        </p:scale>
        <p:origin x="1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30AE4-F265-428D-A4D5-FAD18C655201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1946-5EFE-479A-A6F2-1DE6DCD4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C1946-5EFE-479A-A6F2-1DE6DCD441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B71AE50-B332-4F81-B311-F312124F9F5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0E45C9B-D1DA-4ED6-8C4E-72D6C58E2D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2133600" cy="1828800"/>
          </a:xfrm>
        </p:spPr>
        <p:txBody>
          <a:bodyPr>
            <a:normAutofit lnSpcReduction="10000"/>
          </a:bodyPr>
          <a:lstStyle/>
          <a:p>
            <a:r>
              <a:rPr lang="bg-BG" sz="1600" dirty="0" smtClean="0"/>
              <a:t>Иван Петров и </a:t>
            </a:r>
          </a:p>
          <a:p>
            <a:r>
              <a:rPr lang="bg-BG" sz="1600" dirty="0" smtClean="0"/>
              <a:t>Ерик Николов</a:t>
            </a:r>
          </a:p>
          <a:p>
            <a:r>
              <a:rPr lang="bg-BG" sz="1600" dirty="0" smtClean="0"/>
              <a:t>10 класс</a:t>
            </a:r>
          </a:p>
          <a:p>
            <a:r>
              <a:rPr lang="bg-BG" sz="1600" dirty="0" smtClean="0"/>
              <a:t>Математическая гимназия  имени Бабушки Тонки</a:t>
            </a:r>
          </a:p>
          <a:p>
            <a:r>
              <a:rPr lang="bg-BG" sz="1600" dirty="0"/>
              <a:t>г</a:t>
            </a:r>
            <a:r>
              <a:rPr lang="bg-BG" sz="1600" dirty="0" smtClean="0"/>
              <a:t>. Русе, Болгария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019800" cy="1828800"/>
          </a:xfrm>
        </p:spPr>
        <p:txBody>
          <a:bodyPr/>
          <a:lstStyle/>
          <a:p>
            <a:r>
              <a:rPr lang="bg-BG" dirty="0" smtClean="0"/>
              <a:t>Коллекция  классических</a:t>
            </a:r>
            <a:br>
              <a:rPr lang="bg-BG" dirty="0" smtClean="0"/>
            </a:br>
            <a:r>
              <a:rPr lang="bg-BG" dirty="0" smtClean="0"/>
              <a:t> Игр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Развитие логики</a:t>
            </a:r>
          </a:p>
          <a:p>
            <a:endParaRPr lang="bg-BG" dirty="0"/>
          </a:p>
          <a:p>
            <a:r>
              <a:rPr lang="bg-BG" dirty="0" smtClean="0"/>
              <a:t>Развитие терпения</a:t>
            </a:r>
          </a:p>
          <a:p>
            <a:pPr marL="45720" indent="0">
              <a:buNone/>
            </a:pPr>
            <a:endParaRPr lang="bg-BG" dirty="0"/>
          </a:p>
          <a:p>
            <a:r>
              <a:rPr lang="bg-BG" dirty="0" smtClean="0"/>
              <a:t>Развитие </a:t>
            </a:r>
            <a:r>
              <a:rPr lang="bg-BG" dirty="0" smtClean="0"/>
              <a:t>мысловной </a:t>
            </a:r>
            <a:r>
              <a:rPr lang="bg-BG" dirty="0" smtClean="0"/>
              <a:t>деятельности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Развлечение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Идейный замысел</a:t>
            </a:r>
            <a:endParaRPr lang="en-US" dirty="0"/>
          </a:p>
        </p:txBody>
      </p:sp>
      <p:pic>
        <p:nvPicPr>
          <p:cNvPr id="1026" name="Picture 2" descr="D:\DEVS\Documentation\Presentation\log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733800" cy="15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EVS\Documentation\Presentation\f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4419600"/>
            <a:ext cx="3736975" cy="210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.NET Framework 4.0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en-US" dirty="0"/>
          </a:p>
        </p:txBody>
      </p:sp>
      <p:pic>
        <p:nvPicPr>
          <p:cNvPr id="4098" name="Picture 2" descr="D:\DEVS\Documentation\Presentation\net-framework-4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252" y="4267200"/>
            <a:ext cx="2514600" cy="175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EVS\Documentation\Presentation\VisualStudio20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29718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Виселица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 smtClean="0"/>
              <a:t>Пазлы</a:t>
            </a:r>
            <a:endParaRPr lang="bg-BG" dirty="0" smtClean="0"/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Сапёр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Игры</a:t>
            </a:r>
            <a:endParaRPr lang="en-US" dirty="0"/>
          </a:p>
        </p:txBody>
      </p:sp>
      <p:pic>
        <p:nvPicPr>
          <p:cNvPr id="2051" name="Picture 3" descr="D:\DEVS\Documentation\How To Use\Hangm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2602" r="2339" b="2488"/>
          <a:stretch/>
        </p:blipFill>
        <p:spPr bwMode="auto">
          <a:xfrm>
            <a:off x="3508513" y="1676400"/>
            <a:ext cx="3057164" cy="14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EVS\Documentation\How To Use\Minesweep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" r="2756" b="4438"/>
          <a:stretch/>
        </p:blipFill>
        <p:spPr bwMode="auto">
          <a:xfrm>
            <a:off x="3535017" y="5029200"/>
            <a:ext cx="1435940" cy="161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EVS\Documentation\How To Use\Puzz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348" b="2296"/>
          <a:stretch/>
        </p:blipFill>
        <p:spPr bwMode="auto">
          <a:xfrm>
            <a:off x="3491948" y="3157330"/>
            <a:ext cx="1426738" cy="179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Судоку</a:t>
            </a:r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 smtClean="0"/>
              <a:t>Змейка</a:t>
            </a:r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 smtClean="0"/>
              <a:t>Вопросы-</a:t>
            </a:r>
          </a:p>
          <a:p>
            <a:pPr marL="45720" indent="0">
              <a:buNone/>
            </a:pPr>
            <a:r>
              <a:rPr lang="bg-BG" dirty="0" smtClean="0"/>
              <a:t>   Ответы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Игры</a:t>
            </a:r>
            <a:endParaRPr lang="en-US" dirty="0"/>
          </a:p>
        </p:txBody>
      </p:sp>
      <p:pic>
        <p:nvPicPr>
          <p:cNvPr id="4" name="Picture 2" descr="D:\DEVS\Documentation\How To Use\Sudoku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t="3165" r="3751" b="3624"/>
          <a:stretch/>
        </p:blipFill>
        <p:spPr bwMode="auto">
          <a:xfrm>
            <a:off x="2418521" y="1524000"/>
            <a:ext cx="1378131" cy="161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:\DEVS\Documentation\How To Use\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6" b="5118"/>
          <a:stretch/>
        </p:blipFill>
        <p:spPr bwMode="auto">
          <a:xfrm>
            <a:off x="2467384" y="4876801"/>
            <a:ext cx="2363847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D:\DEVS\Documentation\How To Use\Snak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313" r="2681" b="5280"/>
          <a:stretch/>
        </p:blipFill>
        <p:spPr bwMode="auto">
          <a:xfrm>
            <a:off x="2438399" y="3200399"/>
            <a:ext cx="2200701" cy="15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проекта</a:t>
            </a:r>
            <a:endParaRPr lang="en-US" dirty="0"/>
          </a:p>
        </p:txBody>
      </p:sp>
      <p:pic>
        <p:nvPicPr>
          <p:cNvPr id="3074" name="Picture 2" descr="D:\DEVS\Documentation\How To Use\MainMenu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r="2671" b="4112"/>
          <a:stretch/>
        </p:blipFill>
        <p:spPr bwMode="auto">
          <a:xfrm>
            <a:off x="1421296" y="1752600"/>
            <a:ext cx="6172200" cy="34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Конец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83" y="1981200"/>
            <a:ext cx="8077200" cy="11474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04099"/>
              </a:avLst>
            </a:prstTxWarp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</a:t>
            </a:r>
            <a:r>
              <a:rPr lang="bg-BG" sz="5400" b="1" dirty="0" smtClean="0">
                <a:ln w="12700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bg-BG" sz="5400" b="1" dirty="0" smtClean="0">
                <a:ln w="12700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 </a:t>
            </a:r>
            <a:r>
              <a:rPr lang="bg-BG" sz="5400" b="1" dirty="0" smtClean="0">
                <a:ln w="12700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внимание!</a:t>
            </a:r>
            <a:endParaRPr lang="en-US" sz="5400" b="1" cap="none" spc="0" dirty="0">
              <a:ln w="12700">
                <a:solidFill>
                  <a:schemeClr val="bg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6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223</TotalTime>
  <Words>56</Words>
  <Application>Microsoft Office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Medium</vt:lpstr>
      <vt:lpstr>Wingdings</vt:lpstr>
      <vt:lpstr>Wingdings 2</vt:lpstr>
      <vt:lpstr>Grid</vt:lpstr>
      <vt:lpstr>Коллекция  классических  Игр</vt:lpstr>
      <vt:lpstr>Идейный замысел</vt:lpstr>
      <vt:lpstr>ТЕХНОЛОГИИ</vt:lpstr>
      <vt:lpstr>Игры</vt:lpstr>
      <vt:lpstr>Игры</vt:lpstr>
      <vt:lpstr>Използване на проекта</vt:lpstr>
      <vt:lpstr>Конец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Georgiev</dc:creator>
  <cp:lastModifiedBy>А. Кулева</cp:lastModifiedBy>
  <cp:revision>17</cp:revision>
  <dcterms:created xsi:type="dcterms:W3CDTF">2019-02-03T21:42:42Z</dcterms:created>
  <dcterms:modified xsi:type="dcterms:W3CDTF">2019-03-25T13:26:36Z</dcterms:modified>
</cp:coreProperties>
</file>