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261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l-NL"/>
              <a:t>Klikken om de ondertitelstijl van het model te bewerken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B4FD-9087-492B-AAE6-B03FCA4D7A92}" type="datetimeFigureOut">
              <a:rPr lang="nl-BE" smtClean="0"/>
              <a:t>16/04/2025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D9CC-8064-47CE-AF11-4A087F8BFA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5103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B4FD-9087-492B-AAE6-B03FCA4D7A92}" type="datetimeFigureOut">
              <a:rPr lang="nl-BE" smtClean="0"/>
              <a:t>16/04/2025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D9CC-8064-47CE-AF11-4A087F8BFA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3084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B4FD-9087-492B-AAE6-B03FCA4D7A92}" type="datetimeFigureOut">
              <a:rPr lang="nl-BE" smtClean="0"/>
              <a:t>16/04/2025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D9CC-8064-47CE-AF11-4A087F8BFA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3249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B4FD-9087-492B-AAE6-B03FCA4D7A92}" type="datetimeFigureOut">
              <a:rPr lang="nl-BE" smtClean="0"/>
              <a:t>16/04/2025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D9CC-8064-47CE-AF11-4A087F8BFA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7444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B4FD-9087-492B-AAE6-B03FCA4D7A92}" type="datetimeFigureOut">
              <a:rPr lang="nl-BE" smtClean="0"/>
              <a:t>16/04/2025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D9CC-8064-47CE-AF11-4A087F8BFA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718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B4FD-9087-492B-AAE6-B03FCA4D7A92}" type="datetimeFigureOut">
              <a:rPr lang="nl-BE" smtClean="0"/>
              <a:t>16/04/2025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D9CC-8064-47CE-AF11-4A087F8BFA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4373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B4FD-9087-492B-AAE6-B03FCA4D7A92}" type="datetimeFigureOut">
              <a:rPr lang="nl-BE" smtClean="0"/>
              <a:t>16/04/2025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D9CC-8064-47CE-AF11-4A087F8BFA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61595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B4FD-9087-492B-AAE6-B03FCA4D7A92}" type="datetimeFigureOut">
              <a:rPr lang="nl-BE" smtClean="0"/>
              <a:t>16/04/2025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D9CC-8064-47CE-AF11-4A087F8BFA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430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B4FD-9087-492B-AAE6-B03FCA4D7A92}" type="datetimeFigureOut">
              <a:rPr lang="nl-BE" smtClean="0"/>
              <a:t>16/04/2025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D9CC-8064-47CE-AF11-4A087F8BFA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4006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B4FD-9087-492B-AAE6-B03FCA4D7A92}" type="datetimeFigureOut">
              <a:rPr lang="nl-BE" smtClean="0"/>
              <a:t>16/04/2025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D9CC-8064-47CE-AF11-4A087F8BFA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5260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CB4FD-9087-492B-AAE6-B03FCA4D7A92}" type="datetimeFigureOut">
              <a:rPr lang="nl-BE" smtClean="0"/>
              <a:t>16/04/2025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BD9CC-8064-47CE-AF11-4A087F8BFA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5688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4CB4FD-9087-492B-AAE6-B03FCA4D7A92}" type="datetimeFigureOut">
              <a:rPr lang="nl-BE" smtClean="0"/>
              <a:t>16/04/2025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4BD9CC-8064-47CE-AF11-4A087F8BFAA3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177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hoek 7">
            <a:extLst>
              <a:ext uri="{FF2B5EF4-FFF2-40B4-BE49-F238E27FC236}">
                <a16:creationId xmlns:a16="http://schemas.microsoft.com/office/drawing/2014/main" id="{47B55987-1448-CE46-FC3C-4FDD5C1809CC}"/>
              </a:ext>
            </a:extLst>
          </p:cNvPr>
          <p:cNvSpPr/>
          <p:nvPr/>
        </p:nvSpPr>
        <p:spPr>
          <a:xfrm>
            <a:off x="1711937" y="3657881"/>
            <a:ext cx="756671" cy="29836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01" name="Groep 200">
            <a:extLst>
              <a:ext uri="{FF2B5EF4-FFF2-40B4-BE49-F238E27FC236}">
                <a16:creationId xmlns:a16="http://schemas.microsoft.com/office/drawing/2014/main" id="{28C15CAC-8548-9E67-C374-FF545324AE7C}"/>
              </a:ext>
            </a:extLst>
          </p:cNvPr>
          <p:cNvGrpSpPr/>
          <p:nvPr/>
        </p:nvGrpSpPr>
        <p:grpSpPr>
          <a:xfrm>
            <a:off x="1796520" y="3712746"/>
            <a:ext cx="584278" cy="2684251"/>
            <a:chOff x="2999489" y="1669262"/>
            <a:chExt cx="739694" cy="1792203"/>
          </a:xfrm>
        </p:grpSpPr>
        <p:sp>
          <p:nvSpPr>
            <p:cNvPr id="202" name="Ovaal 201">
              <a:extLst>
                <a:ext uri="{FF2B5EF4-FFF2-40B4-BE49-F238E27FC236}">
                  <a16:creationId xmlns:a16="http://schemas.microsoft.com/office/drawing/2014/main" id="{D17ED43C-36F7-032C-5AAF-C9AE64A84C44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3" name="Ovaal 202">
              <a:extLst>
                <a:ext uri="{FF2B5EF4-FFF2-40B4-BE49-F238E27FC236}">
                  <a16:creationId xmlns:a16="http://schemas.microsoft.com/office/drawing/2014/main" id="{2538D860-282C-B9FB-0562-A0FB5413AA7C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4" name="Ovaal 203">
              <a:extLst>
                <a:ext uri="{FF2B5EF4-FFF2-40B4-BE49-F238E27FC236}">
                  <a16:creationId xmlns:a16="http://schemas.microsoft.com/office/drawing/2014/main" id="{2AA4F62A-0A22-8BE6-90CC-D98806BD1859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5" name="Ovaal 204">
              <a:extLst>
                <a:ext uri="{FF2B5EF4-FFF2-40B4-BE49-F238E27FC236}">
                  <a16:creationId xmlns:a16="http://schemas.microsoft.com/office/drawing/2014/main" id="{846109D9-E4B7-3A0B-961E-C9408BF91255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6" name="Ovaal 205">
              <a:extLst>
                <a:ext uri="{FF2B5EF4-FFF2-40B4-BE49-F238E27FC236}">
                  <a16:creationId xmlns:a16="http://schemas.microsoft.com/office/drawing/2014/main" id="{813CEB11-C330-12E1-0B69-262A00F15F4D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7" name="Ovaal 206">
              <a:extLst>
                <a:ext uri="{FF2B5EF4-FFF2-40B4-BE49-F238E27FC236}">
                  <a16:creationId xmlns:a16="http://schemas.microsoft.com/office/drawing/2014/main" id="{AAFE33AB-6041-F18D-9C6F-8F95A350F4CF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8" name="Ovaal 207">
              <a:extLst>
                <a:ext uri="{FF2B5EF4-FFF2-40B4-BE49-F238E27FC236}">
                  <a16:creationId xmlns:a16="http://schemas.microsoft.com/office/drawing/2014/main" id="{69A60F05-513B-6349-15ED-57721E1C4CF6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F79C4D69-33DD-98D9-597F-87E9C99C73E0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0" name="Ovaal 209">
              <a:extLst>
                <a:ext uri="{FF2B5EF4-FFF2-40B4-BE49-F238E27FC236}">
                  <a16:creationId xmlns:a16="http://schemas.microsoft.com/office/drawing/2014/main" id="{506435F0-3348-5B2E-606F-70ADF2CFDEFF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1" name="Ovaal 210">
              <a:extLst>
                <a:ext uri="{FF2B5EF4-FFF2-40B4-BE49-F238E27FC236}">
                  <a16:creationId xmlns:a16="http://schemas.microsoft.com/office/drawing/2014/main" id="{2E77CE66-C543-21A6-423A-B1102ABA9914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2" name="Ovaal 211">
              <a:extLst>
                <a:ext uri="{FF2B5EF4-FFF2-40B4-BE49-F238E27FC236}">
                  <a16:creationId xmlns:a16="http://schemas.microsoft.com/office/drawing/2014/main" id="{ED22D213-6D02-7350-FD14-12906E3E2902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3" name="Ovaal 212">
              <a:extLst>
                <a:ext uri="{FF2B5EF4-FFF2-40B4-BE49-F238E27FC236}">
                  <a16:creationId xmlns:a16="http://schemas.microsoft.com/office/drawing/2014/main" id="{00D51D69-DB30-F171-D004-636078D3B44A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4" name="Ovaal 213">
              <a:extLst>
                <a:ext uri="{FF2B5EF4-FFF2-40B4-BE49-F238E27FC236}">
                  <a16:creationId xmlns:a16="http://schemas.microsoft.com/office/drawing/2014/main" id="{518332A1-C44F-CF81-8B3F-A985A56FAF17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5" name="Ovaal 214">
              <a:extLst>
                <a:ext uri="{FF2B5EF4-FFF2-40B4-BE49-F238E27FC236}">
                  <a16:creationId xmlns:a16="http://schemas.microsoft.com/office/drawing/2014/main" id="{367FDE03-54DC-D891-6E8F-49D4F4E08D23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6" name="Ovaal 215">
              <a:extLst>
                <a:ext uri="{FF2B5EF4-FFF2-40B4-BE49-F238E27FC236}">
                  <a16:creationId xmlns:a16="http://schemas.microsoft.com/office/drawing/2014/main" id="{A9F69010-1DFE-73B2-7AA9-C469A32EE802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7" name="Ovaal 216">
              <a:extLst>
                <a:ext uri="{FF2B5EF4-FFF2-40B4-BE49-F238E27FC236}">
                  <a16:creationId xmlns:a16="http://schemas.microsoft.com/office/drawing/2014/main" id="{98D9644E-356C-EC65-E57C-0EB547E8E437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3" name="Groep 42">
            <a:extLst>
              <a:ext uri="{FF2B5EF4-FFF2-40B4-BE49-F238E27FC236}">
                <a16:creationId xmlns:a16="http://schemas.microsoft.com/office/drawing/2014/main" id="{502909C3-2A47-6650-538B-3690AC758FCD}"/>
              </a:ext>
            </a:extLst>
          </p:cNvPr>
          <p:cNvGrpSpPr/>
          <p:nvPr/>
        </p:nvGrpSpPr>
        <p:grpSpPr>
          <a:xfrm>
            <a:off x="1796520" y="1140825"/>
            <a:ext cx="584278" cy="2684251"/>
            <a:chOff x="2999489" y="1669262"/>
            <a:chExt cx="739694" cy="1792203"/>
          </a:xfrm>
        </p:grpSpPr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DE7CAA9E-BB08-8B1C-2BEB-F20BD497E1CC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B8E558D3-D5BE-42D4-030E-36E2DA5CBE5D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BB132706-D3D1-79EB-8802-0BE3AA1D30CF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8B7B13E0-7DAA-A1D5-2FA9-343E9D23DE38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B6323D0-C1D0-EA82-EA3A-0F78E11DCABF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00A07AC1-BF8A-2825-B18B-4B7F83C4B6E8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19F3D9D0-0D54-45D9-4E95-309F9AD17066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37356F1D-6190-2E3B-AB72-38CF2FF0D987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AAE5D370-9EE3-BAB3-1BF5-677F332496D4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4EADF622-D1D3-777B-593E-C68C13ACEB1F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32AB9D2D-1775-BBBA-153E-F2061D6A622F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A9D54EBA-D58C-E12A-8400-9D4F71CFD137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429E41DE-4899-3083-9C11-0C36BD07B196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Ovaal 37">
              <a:extLst>
                <a:ext uri="{FF2B5EF4-FFF2-40B4-BE49-F238E27FC236}">
                  <a16:creationId xmlns:a16="http://schemas.microsoft.com/office/drawing/2014/main" id="{6CC00438-6D76-18A3-F846-E79D2B51063F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Ovaal 38">
              <a:extLst>
                <a:ext uri="{FF2B5EF4-FFF2-40B4-BE49-F238E27FC236}">
                  <a16:creationId xmlns:a16="http://schemas.microsoft.com/office/drawing/2014/main" id="{7AFAA4EE-51F1-A76E-3086-9CE12B08F2BA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Ovaal 41">
              <a:extLst>
                <a:ext uri="{FF2B5EF4-FFF2-40B4-BE49-F238E27FC236}">
                  <a16:creationId xmlns:a16="http://schemas.microsoft.com/office/drawing/2014/main" id="{0EE3EF28-DF04-7970-798A-68DF7E0A5155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5" name="Rechthoek 4">
            <a:extLst>
              <a:ext uri="{FF2B5EF4-FFF2-40B4-BE49-F238E27FC236}">
                <a16:creationId xmlns:a16="http://schemas.microsoft.com/office/drawing/2014/main" id="{9656244A-784F-5E70-B787-9795656C53E3}"/>
              </a:ext>
            </a:extLst>
          </p:cNvPr>
          <p:cNvSpPr/>
          <p:nvPr/>
        </p:nvSpPr>
        <p:spPr>
          <a:xfrm>
            <a:off x="1711937" y="6283874"/>
            <a:ext cx="756671" cy="2454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E369BC54-E6DC-5F4C-2128-26F6483467ED}"/>
              </a:ext>
            </a:extLst>
          </p:cNvPr>
          <p:cNvSpPr/>
          <p:nvPr/>
        </p:nvSpPr>
        <p:spPr>
          <a:xfrm>
            <a:off x="1625952" y="3657881"/>
            <a:ext cx="171970" cy="29836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D05E33FB-9D6F-97AE-506E-B1F23B1A751A}"/>
              </a:ext>
            </a:extLst>
          </p:cNvPr>
          <p:cNvSpPr/>
          <p:nvPr/>
        </p:nvSpPr>
        <p:spPr>
          <a:xfrm>
            <a:off x="2382623" y="3657881"/>
            <a:ext cx="171970" cy="29836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73A701FF-837B-5B98-B527-916FB307C4E0}"/>
              </a:ext>
            </a:extLst>
          </p:cNvPr>
          <p:cNvSpPr/>
          <p:nvPr/>
        </p:nvSpPr>
        <p:spPr>
          <a:xfrm>
            <a:off x="1539965" y="1020250"/>
            <a:ext cx="1100612" cy="110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F7F54F6-D99C-D2C8-93A9-AF0A90C4CB28}"/>
              </a:ext>
            </a:extLst>
          </p:cNvPr>
          <p:cNvSpPr/>
          <p:nvPr/>
        </p:nvSpPr>
        <p:spPr>
          <a:xfrm>
            <a:off x="1883908" y="1089504"/>
            <a:ext cx="412731" cy="2658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8" name="Trapezium 97">
            <a:extLst>
              <a:ext uri="{FF2B5EF4-FFF2-40B4-BE49-F238E27FC236}">
                <a16:creationId xmlns:a16="http://schemas.microsoft.com/office/drawing/2014/main" id="{A7D0EAB7-3783-EEFD-0E33-FFD788ECEA36}"/>
              </a:ext>
            </a:extLst>
          </p:cNvPr>
          <p:cNvSpPr/>
          <p:nvPr/>
        </p:nvSpPr>
        <p:spPr>
          <a:xfrm rot="10800000">
            <a:off x="1711937" y="8737899"/>
            <a:ext cx="756670" cy="512212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Rechthoek 141">
            <a:extLst>
              <a:ext uri="{FF2B5EF4-FFF2-40B4-BE49-F238E27FC236}">
                <a16:creationId xmlns:a16="http://schemas.microsoft.com/office/drawing/2014/main" id="{9E942A20-E6D6-0655-D802-C84F0B965D1D}"/>
              </a:ext>
            </a:extLst>
          </p:cNvPr>
          <p:cNvSpPr/>
          <p:nvPr/>
        </p:nvSpPr>
        <p:spPr>
          <a:xfrm>
            <a:off x="3687498" y="3657881"/>
            <a:ext cx="756671" cy="29836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43" name="Groep 142">
            <a:extLst>
              <a:ext uri="{FF2B5EF4-FFF2-40B4-BE49-F238E27FC236}">
                <a16:creationId xmlns:a16="http://schemas.microsoft.com/office/drawing/2014/main" id="{EEE788AD-E833-33B7-3D9D-A3BBBE11C230}"/>
              </a:ext>
            </a:extLst>
          </p:cNvPr>
          <p:cNvGrpSpPr/>
          <p:nvPr/>
        </p:nvGrpSpPr>
        <p:grpSpPr>
          <a:xfrm>
            <a:off x="3773906" y="3653297"/>
            <a:ext cx="584278" cy="1415646"/>
            <a:chOff x="2999489" y="1669262"/>
            <a:chExt cx="739694" cy="1792203"/>
          </a:xfrm>
        </p:grpSpPr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17416855-FF9C-AF17-54C7-F76A1DAE3148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729E72A2-449E-B688-07D5-0D109DBE164A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69417DEA-B5CC-A94D-F6A9-2B99A39CDA22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7" name="Ovaal 146">
              <a:extLst>
                <a:ext uri="{FF2B5EF4-FFF2-40B4-BE49-F238E27FC236}">
                  <a16:creationId xmlns:a16="http://schemas.microsoft.com/office/drawing/2014/main" id="{5B3258D2-6069-344A-890F-5F13D114A550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085344A5-854B-5E47-6E1B-5A5B9C08D13E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0C38238D-8D0B-CD00-B75C-26190C276D64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36C60E95-5886-EA68-BE59-79829C02E7E6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2EDB32C7-A630-C380-F394-FE160E728FDD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AB628B2C-9F70-77B2-1886-C692B187665D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3" name="Ovaal 152">
              <a:extLst>
                <a:ext uri="{FF2B5EF4-FFF2-40B4-BE49-F238E27FC236}">
                  <a16:creationId xmlns:a16="http://schemas.microsoft.com/office/drawing/2014/main" id="{FDD3FCE4-7BD3-00E1-25EA-82D618974521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4" name="Ovaal 153">
              <a:extLst>
                <a:ext uri="{FF2B5EF4-FFF2-40B4-BE49-F238E27FC236}">
                  <a16:creationId xmlns:a16="http://schemas.microsoft.com/office/drawing/2014/main" id="{09841B24-EC0E-CE9F-D9AE-30631944B7C8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50F94583-97B9-7D53-8C68-9B457A8C9E46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49B5038E-E6C5-F8B0-D982-16706A422813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A0D20AC6-402D-C720-28BE-BB5D44B440D3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342CB4DC-AE9D-0D01-579B-C00448ECEB7B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517F0A3C-4A2A-F99F-41FC-8D5C56327E89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38095818-D70D-9027-DCE1-CED5AEEA9B16}"/>
              </a:ext>
            </a:extLst>
          </p:cNvPr>
          <p:cNvGrpSpPr/>
          <p:nvPr/>
        </p:nvGrpSpPr>
        <p:grpSpPr>
          <a:xfrm>
            <a:off x="3773906" y="5011756"/>
            <a:ext cx="584278" cy="1415646"/>
            <a:chOff x="2999489" y="1669262"/>
            <a:chExt cx="739694" cy="1792203"/>
          </a:xfrm>
        </p:grpSpPr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0DC5F25B-2978-AF5C-C744-2DADC995CB4B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6E392159-5CE3-E80C-0AAC-4B201277D026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D05D36A3-C7F4-71C5-2AAE-A27409BC9847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0264E429-5A3F-BFDD-7D31-09591D9A404D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FB96EF58-A844-AD6E-8718-81AE6544A5C2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094682A6-60AB-21E5-33AD-29914DAEF781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10CC014E-A8A6-D5F3-56BD-6A6ECA8E8AA8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610D691C-4036-E27F-954F-6A6EFE01107D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F06E7A86-F709-99B9-CBA7-88CA60AFA0B8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0" name="Ovaal 169">
              <a:extLst>
                <a:ext uri="{FF2B5EF4-FFF2-40B4-BE49-F238E27FC236}">
                  <a16:creationId xmlns:a16="http://schemas.microsoft.com/office/drawing/2014/main" id="{661C6E1B-36FE-5E3B-257F-C3CFAE0B8989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1" name="Ovaal 170">
              <a:extLst>
                <a:ext uri="{FF2B5EF4-FFF2-40B4-BE49-F238E27FC236}">
                  <a16:creationId xmlns:a16="http://schemas.microsoft.com/office/drawing/2014/main" id="{6E55F441-6FCD-EC87-35D7-3926C108659C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6F936941-6551-5B77-1B40-C27647698A77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ADF7781E-8D83-3844-C6A1-9ABC985EAFFF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B8EF3C9F-EEB3-4F20-203F-277CAC82B252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DE2E16DC-696C-92EA-ECD4-CCE783039859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53326FE3-6A8F-9AF0-1066-07394AA99442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77" name="Rechthoek 176">
            <a:extLst>
              <a:ext uri="{FF2B5EF4-FFF2-40B4-BE49-F238E27FC236}">
                <a16:creationId xmlns:a16="http://schemas.microsoft.com/office/drawing/2014/main" id="{80CC7EA9-FD3D-FE93-F381-27201BD308A4}"/>
              </a:ext>
            </a:extLst>
          </p:cNvPr>
          <p:cNvSpPr/>
          <p:nvPr/>
        </p:nvSpPr>
        <p:spPr>
          <a:xfrm>
            <a:off x="3687498" y="6283874"/>
            <a:ext cx="756671" cy="2454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49B8B2E6-C1D0-6FFA-E8F5-521387C3EFD8}"/>
              </a:ext>
            </a:extLst>
          </p:cNvPr>
          <p:cNvSpPr/>
          <p:nvPr/>
        </p:nvSpPr>
        <p:spPr>
          <a:xfrm>
            <a:off x="3601513" y="3657881"/>
            <a:ext cx="171970" cy="29836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9" name="Rechthoek 178">
            <a:extLst>
              <a:ext uri="{FF2B5EF4-FFF2-40B4-BE49-F238E27FC236}">
                <a16:creationId xmlns:a16="http://schemas.microsoft.com/office/drawing/2014/main" id="{5AEA46AF-C576-B28D-9F25-6625AD6B830A}"/>
              </a:ext>
            </a:extLst>
          </p:cNvPr>
          <p:cNvSpPr/>
          <p:nvPr/>
        </p:nvSpPr>
        <p:spPr>
          <a:xfrm>
            <a:off x="4358184" y="3657881"/>
            <a:ext cx="171970" cy="29836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0" name="Rechthoek 179">
            <a:extLst>
              <a:ext uri="{FF2B5EF4-FFF2-40B4-BE49-F238E27FC236}">
                <a16:creationId xmlns:a16="http://schemas.microsoft.com/office/drawing/2014/main" id="{300FCFFB-31DD-28E9-151A-31E7A57F6F1E}"/>
              </a:ext>
            </a:extLst>
          </p:cNvPr>
          <p:cNvSpPr/>
          <p:nvPr/>
        </p:nvSpPr>
        <p:spPr>
          <a:xfrm>
            <a:off x="3515526" y="3522133"/>
            <a:ext cx="1100612" cy="11044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1" name="Rechthoek 180">
            <a:extLst>
              <a:ext uri="{FF2B5EF4-FFF2-40B4-BE49-F238E27FC236}">
                <a16:creationId xmlns:a16="http://schemas.microsoft.com/office/drawing/2014/main" id="{0CE76E2C-F809-D4D3-7065-568A6EBEC7D2}"/>
              </a:ext>
            </a:extLst>
          </p:cNvPr>
          <p:cNvSpPr/>
          <p:nvPr/>
        </p:nvSpPr>
        <p:spPr>
          <a:xfrm>
            <a:off x="3859468" y="3591387"/>
            <a:ext cx="412731" cy="265811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2" name="Trapezium 181">
            <a:extLst>
              <a:ext uri="{FF2B5EF4-FFF2-40B4-BE49-F238E27FC236}">
                <a16:creationId xmlns:a16="http://schemas.microsoft.com/office/drawing/2014/main" id="{B09FA116-F2CB-836B-216E-28415E9A38C1}"/>
              </a:ext>
            </a:extLst>
          </p:cNvPr>
          <p:cNvSpPr/>
          <p:nvPr/>
        </p:nvSpPr>
        <p:spPr>
          <a:xfrm rot="10800000">
            <a:off x="3687498" y="8737899"/>
            <a:ext cx="756670" cy="512212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9385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66D5E-5DDF-4E3D-88FC-5A936F9B0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hthoek 98">
            <a:extLst>
              <a:ext uri="{FF2B5EF4-FFF2-40B4-BE49-F238E27FC236}">
                <a16:creationId xmlns:a16="http://schemas.microsoft.com/office/drawing/2014/main" id="{7DFED6BC-27C0-648B-6030-BAECA3F8C49C}"/>
              </a:ext>
            </a:extLst>
          </p:cNvPr>
          <p:cNvSpPr/>
          <p:nvPr/>
        </p:nvSpPr>
        <p:spPr>
          <a:xfrm>
            <a:off x="2950028" y="3779153"/>
            <a:ext cx="957943" cy="37773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2" name="Groep 121">
            <a:extLst>
              <a:ext uri="{FF2B5EF4-FFF2-40B4-BE49-F238E27FC236}">
                <a16:creationId xmlns:a16="http://schemas.microsoft.com/office/drawing/2014/main" id="{8A8C3E12-1FD8-B787-458C-8B8452CC147C}"/>
              </a:ext>
            </a:extLst>
          </p:cNvPr>
          <p:cNvGrpSpPr/>
          <p:nvPr/>
        </p:nvGrpSpPr>
        <p:grpSpPr>
          <a:xfrm>
            <a:off x="3059420" y="3765955"/>
            <a:ext cx="739694" cy="1792203"/>
            <a:chOff x="2999489" y="1669262"/>
            <a:chExt cx="739694" cy="1792203"/>
          </a:xfrm>
        </p:grpSpPr>
        <p:sp>
          <p:nvSpPr>
            <p:cNvPr id="123" name="Ovaal 122">
              <a:extLst>
                <a:ext uri="{FF2B5EF4-FFF2-40B4-BE49-F238E27FC236}">
                  <a16:creationId xmlns:a16="http://schemas.microsoft.com/office/drawing/2014/main" id="{35937A2A-01CB-C460-22F7-4425DB311D5F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4" name="Ovaal 123">
              <a:extLst>
                <a:ext uri="{FF2B5EF4-FFF2-40B4-BE49-F238E27FC236}">
                  <a16:creationId xmlns:a16="http://schemas.microsoft.com/office/drawing/2014/main" id="{C0E62CEA-B115-DA01-DB61-F851DDD9F262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8DAAA3E6-AE1D-545C-E955-F525B7AA214D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6" name="Ovaal 125">
              <a:extLst>
                <a:ext uri="{FF2B5EF4-FFF2-40B4-BE49-F238E27FC236}">
                  <a16:creationId xmlns:a16="http://schemas.microsoft.com/office/drawing/2014/main" id="{7C59A309-10AE-84D7-B12E-419198CD3660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17D94728-E91F-510D-45B5-7A5D8D23C2A6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8" name="Ovaal 127">
              <a:extLst>
                <a:ext uri="{FF2B5EF4-FFF2-40B4-BE49-F238E27FC236}">
                  <a16:creationId xmlns:a16="http://schemas.microsoft.com/office/drawing/2014/main" id="{0ACDECA2-6791-51FF-6A46-65211354B191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9" name="Ovaal 128">
              <a:extLst>
                <a:ext uri="{FF2B5EF4-FFF2-40B4-BE49-F238E27FC236}">
                  <a16:creationId xmlns:a16="http://schemas.microsoft.com/office/drawing/2014/main" id="{2FF7471A-5B38-8D9E-7E92-E0B7B3365BAA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1999C91F-1E0E-6EC0-D1BC-923E91DF86BE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1" name="Ovaal 130">
              <a:extLst>
                <a:ext uri="{FF2B5EF4-FFF2-40B4-BE49-F238E27FC236}">
                  <a16:creationId xmlns:a16="http://schemas.microsoft.com/office/drawing/2014/main" id="{9494ABAB-3ABA-C7A7-1A88-ED2F7A40EA86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2" name="Ovaal 131">
              <a:extLst>
                <a:ext uri="{FF2B5EF4-FFF2-40B4-BE49-F238E27FC236}">
                  <a16:creationId xmlns:a16="http://schemas.microsoft.com/office/drawing/2014/main" id="{F8426CED-F003-C60F-EDAE-274CFBE8FDA5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3" name="Ovaal 132">
              <a:extLst>
                <a:ext uri="{FF2B5EF4-FFF2-40B4-BE49-F238E27FC236}">
                  <a16:creationId xmlns:a16="http://schemas.microsoft.com/office/drawing/2014/main" id="{B1D4AABA-2CB2-EF90-F315-5326AF945B21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4" name="Ovaal 133">
              <a:extLst>
                <a:ext uri="{FF2B5EF4-FFF2-40B4-BE49-F238E27FC236}">
                  <a16:creationId xmlns:a16="http://schemas.microsoft.com/office/drawing/2014/main" id="{721662D8-0391-4807-F77F-512F82517551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FA60187C-8FBB-6AAE-9AD6-B3D7C0205AF2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6" name="Ovaal 135">
              <a:extLst>
                <a:ext uri="{FF2B5EF4-FFF2-40B4-BE49-F238E27FC236}">
                  <a16:creationId xmlns:a16="http://schemas.microsoft.com/office/drawing/2014/main" id="{F0393541-1C34-F786-FCBC-E6821C6B7419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4A61125F-33B4-8862-DFCC-BD6FF4D51A94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8" name="Ovaal 137">
              <a:extLst>
                <a:ext uri="{FF2B5EF4-FFF2-40B4-BE49-F238E27FC236}">
                  <a16:creationId xmlns:a16="http://schemas.microsoft.com/office/drawing/2014/main" id="{158E0E29-48EE-D4A7-34D7-DE3E8AFF7BC1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00" name="Rechthoek 99">
            <a:extLst>
              <a:ext uri="{FF2B5EF4-FFF2-40B4-BE49-F238E27FC236}">
                <a16:creationId xmlns:a16="http://schemas.microsoft.com/office/drawing/2014/main" id="{489FE0A6-4E2C-40BE-58D4-C42D39AE14A6}"/>
              </a:ext>
            </a:extLst>
          </p:cNvPr>
          <p:cNvSpPr/>
          <p:nvPr/>
        </p:nvSpPr>
        <p:spPr>
          <a:xfrm>
            <a:off x="2895600" y="5484190"/>
            <a:ext cx="957943" cy="31067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Rechthoek 100">
            <a:extLst>
              <a:ext uri="{FF2B5EF4-FFF2-40B4-BE49-F238E27FC236}">
                <a16:creationId xmlns:a16="http://schemas.microsoft.com/office/drawing/2014/main" id="{77D7E76F-B602-44F7-E4BC-85EEFF900CD1}"/>
              </a:ext>
            </a:extLst>
          </p:cNvPr>
          <p:cNvSpPr/>
          <p:nvPr/>
        </p:nvSpPr>
        <p:spPr>
          <a:xfrm>
            <a:off x="2841171" y="3779153"/>
            <a:ext cx="217714" cy="37773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Rechthoek 101">
            <a:extLst>
              <a:ext uri="{FF2B5EF4-FFF2-40B4-BE49-F238E27FC236}">
                <a16:creationId xmlns:a16="http://schemas.microsoft.com/office/drawing/2014/main" id="{B66894E7-5D2B-B0D6-79C7-56D6322C76A5}"/>
              </a:ext>
            </a:extLst>
          </p:cNvPr>
          <p:cNvSpPr/>
          <p:nvPr/>
        </p:nvSpPr>
        <p:spPr>
          <a:xfrm>
            <a:off x="3799114" y="3779153"/>
            <a:ext cx="217714" cy="37773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05" name="Groep 104">
            <a:extLst>
              <a:ext uri="{FF2B5EF4-FFF2-40B4-BE49-F238E27FC236}">
                <a16:creationId xmlns:a16="http://schemas.microsoft.com/office/drawing/2014/main" id="{284DE2CC-77E7-921A-A415-453C98235970}"/>
              </a:ext>
            </a:extLst>
          </p:cNvPr>
          <p:cNvGrpSpPr/>
          <p:nvPr/>
        </p:nvGrpSpPr>
        <p:grpSpPr>
          <a:xfrm>
            <a:off x="3059420" y="2046151"/>
            <a:ext cx="739694" cy="1792203"/>
            <a:chOff x="2999489" y="1669262"/>
            <a:chExt cx="739694" cy="1792203"/>
          </a:xfrm>
        </p:grpSpPr>
        <p:sp>
          <p:nvSpPr>
            <p:cNvPr id="106" name="Ovaal 105">
              <a:extLst>
                <a:ext uri="{FF2B5EF4-FFF2-40B4-BE49-F238E27FC236}">
                  <a16:creationId xmlns:a16="http://schemas.microsoft.com/office/drawing/2014/main" id="{ADD29053-7A9A-3B72-337A-3F7838DDF198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7" name="Ovaal 106">
              <a:extLst>
                <a:ext uri="{FF2B5EF4-FFF2-40B4-BE49-F238E27FC236}">
                  <a16:creationId xmlns:a16="http://schemas.microsoft.com/office/drawing/2014/main" id="{B2272C27-8DB9-62D1-9B29-332DA7F4293E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8" name="Ovaal 107">
              <a:extLst>
                <a:ext uri="{FF2B5EF4-FFF2-40B4-BE49-F238E27FC236}">
                  <a16:creationId xmlns:a16="http://schemas.microsoft.com/office/drawing/2014/main" id="{ECE6A299-5AFA-876E-4535-93B415D9C4D0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9" name="Ovaal 108">
              <a:extLst>
                <a:ext uri="{FF2B5EF4-FFF2-40B4-BE49-F238E27FC236}">
                  <a16:creationId xmlns:a16="http://schemas.microsoft.com/office/drawing/2014/main" id="{6B9BA43F-F00A-7AF6-1DD5-C8F7C1A5F491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0" name="Ovaal 109">
              <a:extLst>
                <a:ext uri="{FF2B5EF4-FFF2-40B4-BE49-F238E27FC236}">
                  <a16:creationId xmlns:a16="http://schemas.microsoft.com/office/drawing/2014/main" id="{5F27134B-9452-74A8-2F76-FF52054E9401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1" name="Ovaal 110">
              <a:extLst>
                <a:ext uri="{FF2B5EF4-FFF2-40B4-BE49-F238E27FC236}">
                  <a16:creationId xmlns:a16="http://schemas.microsoft.com/office/drawing/2014/main" id="{998EEE75-8BDF-78FA-E5D4-C7A64AE37E0C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2" name="Ovaal 111">
              <a:extLst>
                <a:ext uri="{FF2B5EF4-FFF2-40B4-BE49-F238E27FC236}">
                  <a16:creationId xmlns:a16="http://schemas.microsoft.com/office/drawing/2014/main" id="{6FDC0E8D-7D1E-7EFD-C09A-7F9CA1F5C094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3" name="Ovaal 112">
              <a:extLst>
                <a:ext uri="{FF2B5EF4-FFF2-40B4-BE49-F238E27FC236}">
                  <a16:creationId xmlns:a16="http://schemas.microsoft.com/office/drawing/2014/main" id="{15B32AD7-46E3-A7FE-EC07-B1E64F774E7D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4" name="Ovaal 113">
              <a:extLst>
                <a:ext uri="{FF2B5EF4-FFF2-40B4-BE49-F238E27FC236}">
                  <a16:creationId xmlns:a16="http://schemas.microsoft.com/office/drawing/2014/main" id="{267BA7D0-B43C-CB1F-2F89-56BA891D74BA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5" name="Ovaal 114">
              <a:extLst>
                <a:ext uri="{FF2B5EF4-FFF2-40B4-BE49-F238E27FC236}">
                  <a16:creationId xmlns:a16="http://schemas.microsoft.com/office/drawing/2014/main" id="{144C52C2-376F-6DC3-4D6E-438BBE62E4D9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6" name="Ovaal 115">
              <a:extLst>
                <a:ext uri="{FF2B5EF4-FFF2-40B4-BE49-F238E27FC236}">
                  <a16:creationId xmlns:a16="http://schemas.microsoft.com/office/drawing/2014/main" id="{9AC27D5D-C17F-86EA-00ED-43B5945BE1D5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7" name="Ovaal 116">
              <a:extLst>
                <a:ext uri="{FF2B5EF4-FFF2-40B4-BE49-F238E27FC236}">
                  <a16:creationId xmlns:a16="http://schemas.microsoft.com/office/drawing/2014/main" id="{D4CFD9DE-4373-3C08-AB04-5AF0F3C20D2B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8" name="Ovaal 117">
              <a:extLst>
                <a:ext uri="{FF2B5EF4-FFF2-40B4-BE49-F238E27FC236}">
                  <a16:creationId xmlns:a16="http://schemas.microsoft.com/office/drawing/2014/main" id="{9A999AAF-AF45-DAD5-B2C0-8B376AE04CC3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9" name="Ovaal 118">
              <a:extLst>
                <a:ext uri="{FF2B5EF4-FFF2-40B4-BE49-F238E27FC236}">
                  <a16:creationId xmlns:a16="http://schemas.microsoft.com/office/drawing/2014/main" id="{7A79C9BF-D6C9-F640-30C3-1D916EAFC9A0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0" name="Ovaal 119">
              <a:extLst>
                <a:ext uri="{FF2B5EF4-FFF2-40B4-BE49-F238E27FC236}">
                  <a16:creationId xmlns:a16="http://schemas.microsoft.com/office/drawing/2014/main" id="{7AD94DC4-1481-DB19-7F3E-199AD8B02584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1" name="Ovaal 120">
              <a:extLst>
                <a:ext uri="{FF2B5EF4-FFF2-40B4-BE49-F238E27FC236}">
                  <a16:creationId xmlns:a16="http://schemas.microsoft.com/office/drawing/2014/main" id="{01AB51E1-E4EA-3FF1-F7D2-DFDC37652A91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9" name="Trapezium 138">
            <a:extLst>
              <a:ext uri="{FF2B5EF4-FFF2-40B4-BE49-F238E27FC236}">
                <a16:creationId xmlns:a16="http://schemas.microsoft.com/office/drawing/2014/main" id="{61394BDA-DB8D-5613-A2A1-B85309319B31}"/>
              </a:ext>
            </a:extLst>
          </p:cNvPr>
          <p:cNvSpPr/>
          <p:nvPr/>
        </p:nvSpPr>
        <p:spPr>
          <a:xfrm rot="10800000">
            <a:off x="2895600" y="8590977"/>
            <a:ext cx="957942" cy="648458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Rechthoek 139">
            <a:extLst>
              <a:ext uri="{FF2B5EF4-FFF2-40B4-BE49-F238E27FC236}">
                <a16:creationId xmlns:a16="http://schemas.microsoft.com/office/drawing/2014/main" id="{6186F1FB-1529-B2AE-0127-D8528F4D981A}"/>
              </a:ext>
            </a:extLst>
          </p:cNvPr>
          <p:cNvSpPr/>
          <p:nvPr/>
        </p:nvSpPr>
        <p:spPr>
          <a:xfrm>
            <a:off x="2732313" y="1963775"/>
            <a:ext cx="1393371" cy="1398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1" name="Rechthoek 140">
            <a:extLst>
              <a:ext uri="{FF2B5EF4-FFF2-40B4-BE49-F238E27FC236}">
                <a16:creationId xmlns:a16="http://schemas.microsoft.com/office/drawing/2014/main" id="{CC0CAB53-D9CA-0F2D-682D-AB7530FC0B14}"/>
              </a:ext>
            </a:extLst>
          </p:cNvPr>
          <p:cNvSpPr/>
          <p:nvPr/>
        </p:nvSpPr>
        <p:spPr>
          <a:xfrm>
            <a:off x="3167743" y="2051450"/>
            <a:ext cx="522516" cy="33651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64D3A2D0-0A8A-2EBB-B1FF-0A03D4D435D9}"/>
              </a:ext>
            </a:extLst>
          </p:cNvPr>
          <p:cNvSpPr/>
          <p:nvPr/>
        </p:nvSpPr>
        <p:spPr>
          <a:xfrm>
            <a:off x="914398" y="3779153"/>
            <a:ext cx="957943" cy="377734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Rechthoek 40">
            <a:extLst>
              <a:ext uri="{FF2B5EF4-FFF2-40B4-BE49-F238E27FC236}">
                <a16:creationId xmlns:a16="http://schemas.microsoft.com/office/drawing/2014/main" id="{1F8D1ABB-EA27-D924-37BD-F90A272CEF23}"/>
              </a:ext>
            </a:extLst>
          </p:cNvPr>
          <p:cNvSpPr/>
          <p:nvPr/>
        </p:nvSpPr>
        <p:spPr>
          <a:xfrm>
            <a:off x="859970" y="5484190"/>
            <a:ext cx="957943" cy="31067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Rechthoek 43">
            <a:extLst>
              <a:ext uri="{FF2B5EF4-FFF2-40B4-BE49-F238E27FC236}">
                <a16:creationId xmlns:a16="http://schemas.microsoft.com/office/drawing/2014/main" id="{AFA5D3A5-74C5-2140-1C6F-C2AF502FE252}"/>
              </a:ext>
            </a:extLst>
          </p:cNvPr>
          <p:cNvSpPr/>
          <p:nvPr/>
        </p:nvSpPr>
        <p:spPr>
          <a:xfrm>
            <a:off x="805541" y="3779153"/>
            <a:ext cx="217714" cy="37773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Rechthoek 44">
            <a:extLst>
              <a:ext uri="{FF2B5EF4-FFF2-40B4-BE49-F238E27FC236}">
                <a16:creationId xmlns:a16="http://schemas.microsoft.com/office/drawing/2014/main" id="{D01EC64F-BCCE-2283-78C8-4849B313A4CA}"/>
              </a:ext>
            </a:extLst>
          </p:cNvPr>
          <p:cNvSpPr/>
          <p:nvPr/>
        </p:nvSpPr>
        <p:spPr>
          <a:xfrm>
            <a:off x="1763484" y="3779153"/>
            <a:ext cx="217714" cy="377734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46" name="Groep 45">
            <a:extLst>
              <a:ext uri="{FF2B5EF4-FFF2-40B4-BE49-F238E27FC236}">
                <a16:creationId xmlns:a16="http://schemas.microsoft.com/office/drawing/2014/main" id="{9D8087A0-BBFA-970D-D3E1-068CA9A0B701}"/>
              </a:ext>
            </a:extLst>
          </p:cNvPr>
          <p:cNvGrpSpPr/>
          <p:nvPr/>
        </p:nvGrpSpPr>
        <p:grpSpPr>
          <a:xfrm>
            <a:off x="1014113" y="591638"/>
            <a:ext cx="739694" cy="2489194"/>
            <a:chOff x="2999489" y="1669262"/>
            <a:chExt cx="739694" cy="1792203"/>
          </a:xfrm>
        </p:grpSpPr>
        <p:sp>
          <p:nvSpPr>
            <p:cNvPr id="47" name="Ovaal 46">
              <a:extLst>
                <a:ext uri="{FF2B5EF4-FFF2-40B4-BE49-F238E27FC236}">
                  <a16:creationId xmlns:a16="http://schemas.microsoft.com/office/drawing/2014/main" id="{D468BE30-4806-2A0D-5459-B043D58582E5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8" name="Ovaal 47">
              <a:extLst>
                <a:ext uri="{FF2B5EF4-FFF2-40B4-BE49-F238E27FC236}">
                  <a16:creationId xmlns:a16="http://schemas.microsoft.com/office/drawing/2014/main" id="{CE5366F0-B3D2-A998-CE4F-0ABFFF041141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Ovaal 48">
              <a:extLst>
                <a:ext uri="{FF2B5EF4-FFF2-40B4-BE49-F238E27FC236}">
                  <a16:creationId xmlns:a16="http://schemas.microsoft.com/office/drawing/2014/main" id="{99050E77-FD33-22E4-C0F9-312E27111619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0" name="Ovaal 49">
              <a:extLst>
                <a:ext uri="{FF2B5EF4-FFF2-40B4-BE49-F238E27FC236}">
                  <a16:creationId xmlns:a16="http://schemas.microsoft.com/office/drawing/2014/main" id="{1248F34F-A039-2602-CD4E-EE2433F9B76E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Ovaal 50">
              <a:extLst>
                <a:ext uri="{FF2B5EF4-FFF2-40B4-BE49-F238E27FC236}">
                  <a16:creationId xmlns:a16="http://schemas.microsoft.com/office/drawing/2014/main" id="{3B8F1BA9-DB87-8643-1317-57FB02D5296E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" name="Ovaal 51">
              <a:extLst>
                <a:ext uri="{FF2B5EF4-FFF2-40B4-BE49-F238E27FC236}">
                  <a16:creationId xmlns:a16="http://schemas.microsoft.com/office/drawing/2014/main" id="{197BFB0D-16F7-DF05-6776-5AB88DCD25E8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3" name="Ovaal 52">
              <a:extLst>
                <a:ext uri="{FF2B5EF4-FFF2-40B4-BE49-F238E27FC236}">
                  <a16:creationId xmlns:a16="http://schemas.microsoft.com/office/drawing/2014/main" id="{090F43D9-453F-6513-2B88-270BDB48903E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4" name="Ovaal 53">
              <a:extLst>
                <a:ext uri="{FF2B5EF4-FFF2-40B4-BE49-F238E27FC236}">
                  <a16:creationId xmlns:a16="http://schemas.microsoft.com/office/drawing/2014/main" id="{A87FE4F8-5A23-E277-714E-095778F94532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5" name="Ovaal 54">
              <a:extLst>
                <a:ext uri="{FF2B5EF4-FFF2-40B4-BE49-F238E27FC236}">
                  <a16:creationId xmlns:a16="http://schemas.microsoft.com/office/drawing/2014/main" id="{DF1E87A5-4BBD-EFCC-56A2-49E019837B5A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6" name="Ovaal 55">
              <a:extLst>
                <a:ext uri="{FF2B5EF4-FFF2-40B4-BE49-F238E27FC236}">
                  <a16:creationId xmlns:a16="http://schemas.microsoft.com/office/drawing/2014/main" id="{A16F7E95-1F30-7558-08D3-F439E0E9B6C6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0C4697E3-3990-0795-34B6-2C4AFE48FC91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8" name="Ovaal 57">
              <a:extLst>
                <a:ext uri="{FF2B5EF4-FFF2-40B4-BE49-F238E27FC236}">
                  <a16:creationId xmlns:a16="http://schemas.microsoft.com/office/drawing/2014/main" id="{FFC4EA0D-EC8D-A480-D5C7-15EE3F25B0FF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9" name="Ovaal 58">
              <a:extLst>
                <a:ext uri="{FF2B5EF4-FFF2-40B4-BE49-F238E27FC236}">
                  <a16:creationId xmlns:a16="http://schemas.microsoft.com/office/drawing/2014/main" id="{393D5942-6E86-478E-08F1-89F9DE597340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0" name="Ovaal 59">
              <a:extLst>
                <a:ext uri="{FF2B5EF4-FFF2-40B4-BE49-F238E27FC236}">
                  <a16:creationId xmlns:a16="http://schemas.microsoft.com/office/drawing/2014/main" id="{4EC0068D-B4B0-411E-A3C8-A03B5A931C53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1" name="Ovaal 60">
              <a:extLst>
                <a:ext uri="{FF2B5EF4-FFF2-40B4-BE49-F238E27FC236}">
                  <a16:creationId xmlns:a16="http://schemas.microsoft.com/office/drawing/2014/main" id="{31F4E0A8-C625-AA8E-5AEF-ADB824D2ADC6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2" name="Ovaal 61">
              <a:extLst>
                <a:ext uri="{FF2B5EF4-FFF2-40B4-BE49-F238E27FC236}">
                  <a16:creationId xmlns:a16="http://schemas.microsoft.com/office/drawing/2014/main" id="{E51D7997-7F93-D819-E840-9851C1EE2C6C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63" name="Trapezium 62">
            <a:extLst>
              <a:ext uri="{FF2B5EF4-FFF2-40B4-BE49-F238E27FC236}">
                <a16:creationId xmlns:a16="http://schemas.microsoft.com/office/drawing/2014/main" id="{16F9AEFF-C849-4A8D-E5B4-B8FDA28931FC}"/>
              </a:ext>
            </a:extLst>
          </p:cNvPr>
          <p:cNvSpPr/>
          <p:nvPr/>
        </p:nvSpPr>
        <p:spPr>
          <a:xfrm rot="10800000">
            <a:off x="859970" y="8590977"/>
            <a:ext cx="957942" cy="648458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87F54FAC-1824-08C2-C31E-09639DCA9A16}"/>
              </a:ext>
            </a:extLst>
          </p:cNvPr>
          <p:cNvSpPr/>
          <p:nvPr/>
        </p:nvSpPr>
        <p:spPr>
          <a:xfrm>
            <a:off x="696683" y="456704"/>
            <a:ext cx="1393371" cy="1398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5" name="Rechthoek 64">
            <a:extLst>
              <a:ext uri="{FF2B5EF4-FFF2-40B4-BE49-F238E27FC236}">
                <a16:creationId xmlns:a16="http://schemas.microsoft.com/office/drawing/2014/main" id="{A3EB116E-B1A4-6932-B81E-2DD2C4202599}"/>
              </a:ext>
            </a:extLst>
          </p:cNvPr>
          <p:cNvSpPr/>
          <p:nvPr/>
        </p:nvSpPr>
        <p:spPr>
          <a:xfrm>
            <a:off x="1132113" y="544379"/>
            <a:ext cx="522516" cy="336516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66" name="Groep 65">
            <a:extLst>
              <a:ext uri="{FF2B5EF4-FFF2-40B4-BE49-F238E27FC236}">
                <a16:creationId xmlns:a16="http://schemas.microsoft.com/office/drawing/2014/main" id="{95551F95-B41D-1EE6-831C-EB808E7916A3}"/>
              </a:ext>
            </a:extLst>
          </p:cNvPr>
          <p:cNvGrpSpPr/>
          <p:nvPr/>
        </p:nvGrpSpPr>
        <p:grpSpPr>
          <a:xfrm>
            <a:off x="1023252" y="2989179"/>
            <a:ext cx="739694" cy="2489194"/>
            <a:chOff x="2999489" y="1669262"/>
            <a:chExt cx="739694" cy="1792203"/>
          </a:xfrm>
        </p:grpSpPr>
        <p:sp>
          <p:nvSpPr>
            <p:cNvPr id="67" name="Ovaal 66">
              <a:extLst>
                <a:ext uri="{FF2B5EF4-FFF2-40B4-BE49-F238E27FC236}">
                  <a16:creationId xmlns:a16="http://schemas.microsoft.com/office/drawing/2014/main" id="{A2430EDE-DC8C-A5C9-FD4D-43975D093E06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8" name="Ovaal 67">
              <a:extLst>
                <a:ext uri="{FF2B5EF4-FFF2-40B4-BE49-F238E27FC236}">
                  <a16:creationId xmlns:a16="http://schemas.microsoft.com/office/drawing/2014/main" id="{1F4E5943-F8AD-3415-72F8-D22D2224AB87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3993BC6A-31CC-E491-1A96-A84E2CE130CA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356F75D5-B8F1-0552-8A77-4D3068E7BF59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1" name="Ovaal 70">
              <a:extLst>
                <a:ext uri="{FF2B5EF4-FFF2-40B4-BE49-F238E27FC236}">
                  <a16:creationId xmlns:a16="http://schemas.microsoft.com/office/drawing/2014/main" id="{2A682B28-40DC-D178-1840-C48EC135482C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2" name="Ovaal 71">
              <a:extLst>
                <a:ext uri="{FF2B5EF4-FFF2-40B4-BE49-F238E27FC236}">
                  <a16:creationId xmlns:a16="http://schemas.microsoft.com/office/drawing/2014/main" id="{4D300BE8-B326-02E2-FD05-AA84093CC4EB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3" name="Ovaal 72">
              <a:extLst>
                <a:ext uri="{FF2B5EF4-FFF2-40B4-BE49-F238E27FC236}">
                  <a16:creationId xmlns:a16="http://schemas.microsoft.com/office/drawing/2014/main" id="{A854300D-004D-2D30-E42F-D1C0CAD8E19A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4" name="Ovaal 73">
              <a:extLst>
                <a:ext uri="{FF2B5EF4-FFF2-40B4-BE49-F238E27FC236}">
                  <a16:creationId xmlns:a16="http://schemas.microsoft.com/office/drawing/2014/main" id="{2F0F0116-C100-54C6-B3A3-203DE9212B07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CA8E2499-334A-208F-3485-F4AB38D47E83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6" name="Ovaal 75">
              <a:extLst>
                <a:ext uri="{FF2B5EF4-FFF2-40B4-BE49-F238E27FC236}">
                  <a16:creationId xmlns:a16="http://schemas.microsoft.com/office/drawing/2014/main" id="{3540D99A-3579-401C-B590-FC30428C1027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7" name="Ovaal 76">
              <a:extLst>
                <a:ext uri="{FF2B5EF4-FFF2-40B4-BE49-F238E27FC236}">
                  <a16:creationId xmlns:a16="http://schemas.microsoft.com/office/drawing/2014/main" id="{BDACA864-9F6D-71EE-9301-BEDB7012B8CA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8" name="Ovaal 77">
              <a:extLst>
                <a:ext uri="{FF2B5EF4-FFF2-40B4-BE49-F238E27FC236}">
                  <a16:creationId xmlns:a16="http://schemas.microsoft.com/office/drawing/2014/main" id="{44F5C3BD-8E3D-F52B-0369-3538ED075BD6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8A8DBB82-E6E8-42C1-E1E4-45CABAFC07B1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0" name="Ovaal 79">
              <a:extLst>
                <a:ext uri="{FF2B5EF4-FFF2-40B4-BE49-F238E27FC236}">
                  <a16:creationId xmlns:a16="http://schemas.microsoft.com/office/drawing/2014/main" id="{799DA8E1-917A-7826-8454-1DDE7A541109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3" name="Ovaal 102">
              <a:extLst>
                <a:ext uri="{FF2B5EF4-FFF2-40B4-BE49-F238E27FC236}">
                  <a16:creationId xmlns:a16="http://schemas.microsoft.com/office/drawing/2014/main" id="{F6F54A59-70E2-AEC0-0B41-BF8051E95131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4" name="Ovaal 103">
              <a:extLst>
                <a:ext uri="{FF2B5EF4-FFF2-40B4-BE49-F238E27FC236}">
                  <a16:creationId xmlns:a16="http://schemas.microsoft.com/office/drawing/2014/main" id="{29972E5B-75E1-64F3-8E8A-1ACB122CB456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3662738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3443E-6029-9A77-2331-65CE2604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Rechte verbindingslijn 113">
            <a:extLst>
              <a:ext uri="{FF2B5EF4-FFF2-40B4-BE49-F238E27FC236}">
                <a16:creationId xmlns:a16="http://schemas.microsoft.com/office/drawing/2014/main" id="{D4A16569-7B9F-16F5-5E57-C1A509022F0C}"/>
              </a:ext>
            </a:extLst>
          </p:cNvPr>
          <p:cNvCxnSpPr>
            <a:cxnSpLocks/>
          </p:cNvCxnSpPr>
          <p:nvPr/>
        </p:nvCxnSpPr>
        <p:spPr>
          <a:xfrm>
            <a:off x="1272940" y="1784802"/>
            <a:ext cx="4667794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D169910A-9BCB-516A-2E4C-3E07CA6FD099}"/>
              </a:ext>
            </a:extLst>
          </p:cNvPr>
          <p:cNvSpPr/>
          <p:nvPr/>
        </p:nvSpPr>
        <p:spPr>
          <a:xfrm>
            <a:off x="478960" y="3988316"/>
            <a:ext cx="631616" cy="2490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01" name="Groep 200">
            <a:extLst>
              <a:ext uri="{FF2B5EF4-FFF2-40B4-BE49-F238E27FC236}">
                <a16:creationId xmlns:a16="http://schemas.microsoft.com/office/drawing/2014/main" id="{153DCFF5-A350-DB83-000C-1FB9D3E6FF9F}"/>
              </a:ext>
            </a:extLst>
          </p:cNvPr>
          <p:cNvGrpSpPr/>
          <p:nvPr/>
        </p:nvGrpSpPr>
        <p:grpSpPr>
          <a:xfrm>
            <a:off x="549564" y="4034114"/>
            <a:ext cx="487715" cy="2240626"/>
            <a:chOff x="2999489" y="1669262"/>
            <a:chExt cx="739694" cy="1792203"/>
          </a:xfrm>
        </p:grpSpPr>
        <p:sp>
          <p:nvSpPr>
            <p:cNvPr id="202" name="Ovaal 201">
              <a:extLst>
                <a:ext uri="{FF2B5EF4-FFF2-40B4-BE49-F238E27FC236}">
                  <a16:creationId xmlns:a16="http://schemas.microsoft.com/office/drawing/2014/main" id="{503FB7E2-F243-BDB8-2BE6-6A0B3CE02487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3" name="Ovaal 202">
              <a:extLst>
                <a:ext uri="{FF2B5EF4-FFF2-40B4-BE49-F238E27FC236}">
                  <a16:creationId xmlns:a16="http://schemas.microsoft.com/office/drawing/2014/main" id="{497E67CA-003C-C4A4-0205-7063E6C78303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4" name="Ovaal 203">
              <a:extLst>
                <a:ext uri="{FF2B5EF4-FFF2-40B4-BE49-F238E27FC236}">
                  <a16:creationId xmlns:a16="http://schemas.microsoft.com/office/drawing/2014/main" id="{F563A16C-DBEF-E493-F677-83BDEA88E193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5" name="Ovaal 204">
              <a:extLst>
                <a:ext uri="{FF2B5EF4-FFF2-40B4-BE49-F238E27FC236}">
                  <a16:creationId xmlns:a16="http://schemas.microsoft.com/office/drawing/2014/main" id="{884A9E62-6895-51C2-0E42-20DB417E6B12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6" name="Ovaal 205">
              <a:extLst>
                <a:ext uri="{FF2B5EF4-FFF2-40B4-BE49-F238E27FC236}">
                  <a16:creationId xmlns:a16="http://schemas.microsoft.com/office/drawing/2014/main" id="{DB563735-532F-4FF4-550C-69E7D4ED09BF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7" name="Ovaal 206">
              <a:extLst>
                <a:ext uri="{FF2B5EF4-FFF2-40B4-BE49-F238E27FC236}">
                  <a16:creationId xmlns:a16="http://schemas.microsoft.com/office/drawing/2014/main" id="{5712A23C-329D-D0AD-33A2-539C8C1D91CB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8" name="Ovaal 207">
              <a:extLst>
                <a:ext uri="{FF2B5EF4-FFF2-40B4-BE49-F238E27FC236}">
                  <a16:creationId xmlns:a16="http://schemas.microsoft.com/office/drawing/2014/main" id="{07EB0730-6B83-0C36-A0F8-A3AC231979F6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590AFDA2-F3F8-FFF9-869E-42E0DB12DE51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0" name="Ovaal 209">
              <a:extLst>
                <a:ext uri="{FF2B5EF4-FFF2-40B4-BE49-F238E27FC236}">
                  <a16:creationId xmlns:a16="http://schemas.microsoft.com/office/drawing/2014/main" id="{BA821877-D8E9-B90A-CC42-9FB2626BC6F8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1" name="Ovaal 210">
              <a:extLst>
                <a:ext uri="{FF2B5EF4-FFF2-40B4-BE49-F238E27FC236}">
                  <a16:creationId xmlns:a16="http://schemas.microsoft.com/office/drawing/2014/main" id="{BC69EEC3-A973-A2D4-0B6B-A0590DD54577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2" name="Ovaal 211">
              <a:extLst>
                <a:ext uri="{FF2B5EF4-FFF2-40B4-BE49-F238E27FC236}">
                  <a16:creationId xmlns:a16="http://schemas.microsoft.com/office/drawing/2014/main" id="{8F759233-CF16-00D8-E8B3-3BA07DF5CD0A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3" name="Ovaal 212">
              <a:extLst>
                <a:ext uri="{FF2B5EF4-FFF2-40B4-BE49-F238E27FC236}">
                  <a16:creationId xmlns:a16="http://schemas.microsoft.com/office/drawing/2014/main" id="{355F21E1-693B-0A7C-A9ED-6138B9492D12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4" name="Ovaal 213">
              <a:extLst>
                <a:ext uri="{FF2B5EF4-FFF2-40B4-BE49-F238E27FC236}">
                  <a16:creationId xmlns:a16="http://schemas.microsoft.com/office/drawing/2014/main" id="{7DD4A397-0DC8-4D84-FFF9-550F0F275F3A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5" name="Ovaal 214">
              <a:extLst>
                <a:ext uri="{FF2B5EF4-FFF2-40B4-BE49-F238E27FC236}">
                  <a16:creationId xmlns:a16="http://schemas.microsoft.com/office/drawing/2014/main" id="{AE2EB797-B6B1-E386-7950-A691B229B9F3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6" name="Ovaal 215">
              <a:extLst>
                <a:ext uri="{FF2B5EF4-FFF2-40B4-BE49-F238E27FC236}">
                  <a16:creationId xmlns:a16="http://schemas.microsoft.com/office/drawing/2014/main" id="{43989BC4-DC15-F851-18B2-3E7EAD2901AE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7" name="Ovaal 216">
              <a:extLst>
                <a:ext uri="{FF2B5EF4-FFF2-40B4-BE49-F238E27FC236}">
                  <a16:creationId xmlns:a16="http://schemas.microsoft.com/office/drawing/2014/main" id="{7DDA699B-81B3-A883-60AA-28FBA9807C36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3" name="Groep 42">
            <a:extLst>
              <a:ext uri="{FF2B5EF4-FFF2-40B4-BE49-F238E27FC236}">
                <a16:creationId xmlns:a16="http://schemas.microsoft.com/office/drawing/2014/main" id="{C2F1CAB7-BBA3-40B4-12D9-D63F38979270}"/>
              </a:ext>
            </a:extLst>
          </p:cNvPr>
          <p:cNvGrpSpPr/>
          <p:nvPr/>
        </p:nvGrpSpPr>
        <p:grpSpPr>
          <a:xfrm>
            <a:off x="549564" y="1887253"/>
            <a:ext cx="487715" cy="2240626"/>
            <a:chOff x="2999489" y="1669262"/>
            <a:chExt cx="739694" cy="1792203"/>
          </a:xfrm>
        </p:grpSpPr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47513301-3EB8-8B48-55CC-34648CF42BEE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356873CB-6D98-AAB8-8197-52FC67EECD35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4143E221-DE3D-5B90-7C94-E83A9C196306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2898B574-635F-CB69-100B-8A6761CC9156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23F1B3AC-DD8A-A522-5838-6271AA91DEDA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7666D786-4ECD-4304-22CE-2CE081206DB2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A8CE6B4D-DF7C-86C3-9B3C-00B2F2A88520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A4D2C573-78A1-C2AD-ED3D-79F8CBD0BA5C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78E21945-50BC-B66C-8D47-0B90AA3516AA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C73A7340-B651-A33C-C935-4E33D34A3FFC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302936FE-F21C-3D30-AB8B-3A1412749FAD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CE4A18D8-0DEE-2F3E-1793-C45A67D8DB67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70D0CFDF-BEA2-4F1B-D1AF-7CAA0EC5C7BF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Ovaal 37">
              <a:extLst>
                <a:ext uri="{FF2B5EF4-FFF2-40B4-BE49-F238E27FC236}">
                  <a16:creationId xmlns:a16="http://schemas.microsoft.com/office/drawing/2014/main" id="{3B8F2434-FB4F-B85C-F86C-9539369ABBB3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Ovaal 38">
              <a:extLst>
                <a:ext uri="{FF2B5EF4-FFF2-40B4-BE49-F238E27FC236}">
                  <a16:creationId xmlns:a16="http://schemas.microsoft.com/office/drawing/2014/main" id="{59F2D568-0A52-181D-8460-DE54F43BE787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Ovaal 41">
              <a:extLst>
                <a:ext uri="{FF2B5EF4-FFF2-40B4-BE49-F238E27FC236}">
                  <a16:creationId xmlns:a16="http://schemas.microsoft.com/office/drawing/2014/main" id="{4460297A-80F2-A3B5-04D0-26FFBF23C5B5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5" name="Rechthoek 4">
            <a:extLst>
              <a:ext uri="{FF2B5EF4-FFF2-40B4-BE49-F238E27FC236}">
                <a16:creationId xmlns:a16="http://schemas.microsoft.com/office/drawing/2014/main" id="{951BAF16-D6DA-FF36-DB1A-B461CCD6123C}"/>
              </a:ext>
            </a:extLst>
          </p:cNvPr>
          <p:cNvSpPr/>
          <p:nvPr/>
        </p:nvSpPr>
        <p:spPr>
          <a:xfrm>
            <a:off x="478960" y="6180313"/>
            <a:ext cx="631616" cy="2048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8DAEB47-31D3-9DB8-D452-0552C8F6257F}"/>
              </a:ext>
            </a:extLst>
          </p:cNvPr>
          <p:cNvSpPr/>
          <p:nvPr/>
        </p:nvSpPr>
        <p:spPr>
          <a:xfrm>
            <a:off x="407186" y="3988316"/>
            <a:ext cx="143549" cy="2490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CB42D68-BC99-D685-1323-A5163FD1543C}"/>
              </a:ext>
            </a:extLst>
          </p:cNvPr>
          <p:cNvSpPr/>
          <p:nvPr/>
        </p:nvSpPr>
        <p:spPr>
          <a:xfrm>
            <a:off x="1038802" y="3988316"/>
            <a:ext cx="143549" cy="2490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D2EE90B0-74DA-5196-080D-77E09A2ACA4E}"/>
              </a:ext>
            </a:extLst>
          </p:cNvPr>
          <p:cNvSpPr/>
          <p:nvPr/>
        </p:nvSpPr>
        <p:spPr>
          <a:xfrm>
            <a:off x="335410" y="1786605"/>
            <a:ext cx="918714" cy="921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BFD62EC9-E351-AB90-9E06-91699D849811}"/>
              </a:ext>
            </a:extLst>
          </p:cNvPr>
          <p:cNvSpPr/>
          <p:nvPr/>
        </p:nvSpPr>
        <p:spPr>
          <a:xfrm>
            <a:off x="622510" y="1844413"/>
            <a:ext cx="344519" cy="22188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8" name="Trapezium 97">
            <a:extLst>
              <a:ext uri="{FF2B5EF4-FFF2-40B4-BE49-F238E27FC236}">
                <a16:creationId xmlns:a16="http://schemas.microsoft.com/office/drawing/2014/main" id="{9495D5EA-79B0-9FA3-EC65-60D93359C63C}"/>
              </a:ext>
            </a:extLst>
          </p:cNvPr>
          <p:cNvSpPr/>
          <p:nvPr/>
        </p:nvSpPr>
        <p:spPr>
          <a:xfrm rot="10800000">
            <a:off x="478960" y="8228762"/>
            <a:ext cx="631615" cy="427559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Rechthoek 141">
            <a:extLst>
              <a:ext uri="{FF2B5EF4-FFF2-40B4-BE49-F238E27FC236}">
                <a16:creationId xmlns:a16="http://schemas.microsoft.com/office/drawing/2014/main" id="{31AD1257-B2E7-CCC2-9DA7-810CD4360788}"/>
              </a:ext>
            </a:extLst>
          </p:cNvPr>
          <p:cNvSpPr/>
          <p:nvPr/>
        </p:nvSpPr>
        <p:spPr>
          <a:xfrm>
            <a:off x="2128021" y="3988316"/>
            <a:ext cx="631616" cy="2490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43" name="Groep 142">
            <a:extLst>
              <a:ext uri="{FF2B5EF4-FFF2-40B4-BE49-F238E27FC236}">
                <a16:creationId xmlns:a16="http://schemas.microsoft.com/office/drawing/2014/main" id="{9DC4E152-8729-845A-D21D-73F6CB5A3B5F}"/>
              </a:ext>
            </a:extLst>
          </p:cNvPr>
          <p:cNvGrpSpPr/>
          <p:nvPr/>
        </p:nvGrpSpPr>
        <p:grpSpPr>
          <a:xfrm>
            <a:off x="2200148" y="3984490"/>
            <a:ext cx="487715" cy="1181683"/>
            <a:chOff x="2999489" y="1669262"/>
            <a:chExt cx="739694" cy="1792203"/>
          </a:xfrm>
        </p:grpSpPr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CB350A80-F4A9-0793-791E-E6E7EE28741A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EEBA8E1A-59E3-CD85-6DD6-DB1ACBA5E8A9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2B7C7A0D-20BE-5BF3-5164-70497930ADCC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7" name="Ovaal 146">
              <a:extLst>
                <a:ext uri="{FF2B5EF4-FFF2-40B4-BE49-F238E27FC236}">
                  <a16:creationId xmlns:a16="http://schemas.microsoft.com/office/drawing/2014/main" id="{3AE7B120-BF26-5BEE-CDFE-5D2DB8FD3637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FBEAB165-8D4F-2D00-1F37-34C5703204F5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BDED2B8D-EE64-3EE1-6AFC-F4096B6517A0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39FF54B8-A528-6796-FD33-08B32C39345C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78438D59-01D9-9974-BA43-7A75F0B80B1B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9D917544-26DF-BC57-9074-AEEDCE4DEA7A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3" name="Ovaal 152">
              <a:extLst>
                <a:ext uri="{FF2B5EF4-FFF2-40B4-BE49-F238E27FC236}">
                  <a16:creationId xmlns:a16="http://schemas.microsoft.com/office/drawing/2014/main" id="{D3F07487-7655-660A-24C4-334D9FD0F0C9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4" name="Ovaal 153">
              <a:extLst>
                <a:ext uri="{FF2B5EF4-FFF2-40B4-BE49-F238E27FC236}">
                  <a16:creationId xmlns:a16="http://schemas.microsoft.com/office/drawing/2014/main" id="{3CB22711-2D85-C913-2E47-188A2ADDA7FA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EF728080-0D77-37B0-0051-BC5D6198F66A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827375E8-0039-163D-35F2-E6E34E02F8E1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48E5B8B5-04AB-486B-0103-9FADADABBE7C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2085970C-DD1D-BEEC-2151-A0A2855965CA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B0B4BBC5-A454-8B06-536E-49DC0C5755D5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AD4FA581-6635-6EDF-0D41-0EFA445CF3B2}"/>
              </a:ext>
            </a:extLst>
          </p:cNvPr>
          <p:cNvGrpSpPr/>
          <p:nvPr/>
        </p:nvGrpSpPr>
        <p:grpSpPr>
          <a:xfrm>
            <a:off x="2200148" y="5118437"/>
            <a:ext cx="487715" cy="1181683"/>
            <a:chOff x="2999489" y="1669262"/>
            <a:chExt cx="739694" cy="1792203"/>
          </a:xfrm>
        </p:grpSpPr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D3746FF4-F887-F66F-87B2-BEDA74876173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CF144C1D-87B1-E70B-CA69-B2DD51808F95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A7084DA7-1811-CD25-07DA-97CE8D7594D4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32DF76CA-4F8B-7006-8CFA-A935E3652936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EA77AB54-F278-6C15-60FF-EB6FD10B01A7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3176BAE0-2FBF-0760-FF39-3B95556AF6E6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EA7A3962-1D80-6BE5-D5EB-DDFFBB21C3DB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770AA600-E92A-426E-D341-7C525A709B3F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C79718B6-4717-05ED-6F7A-27A14FE90C5F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0" name="Ovaal 169">
              <a:extLst>
                <a:ext uri="{FF2B5EF4-FFF2-40B4-BE49-F238E27FC236}">
                  <a16:creationId xmlns:a16="http://schemas.microsoft.com/office/drawing/2014/main" id="{3813C5BF-809F-FD89-2233-95E452F3F8EC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1" name="Ovaal 170">
              <a:extLst>
                <a:ext uri="{FF2B5EF4-FFF2-40B4-BE49-F238E27FC236}">
                  <a16:creationId xmlns:a16="http://schemas.microsoft.com/office/drawing/2014/main" id="{C87D7CDD-1C28-BDF0-F911-EDB0C6629590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2EBAF537-C741-6568-EC48-B990D8F981E8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C79978B6-D93C-8B41-520A-0405A4FF5334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EBB9B2E0-A74A-1DC1-C0C8-207504916579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F32C5D61-704B-B07E-50F8-38AC474D7E8D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E93DD287-7FA1-3AB9-A73E-53AF33D6A6DE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77" name="Rechthoek 176">
            <a:extLst>
              <a:ext uri="{FF2B5EF4-FFF2-40B4-BE49-F238E27FC236}">
                <a16:creationId xmlns:a16="http://schemas.microsoft.com/office/drawing/2014/main" id="{8C7EBED3-B326-5D44-9913-B7BB6E6752B4}"/>
              </a:ext>
            </a:extLst>
          </p:cNvPr>
          <p:cNvSpPr/>
          <p:nvPr/>
        </p:nvSpPr>
        <p:spPr>
          <a:xfrm>
            <a:off x="2128021" y="6180313"/>
            <a:ext cx="631616" cy="2048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DBB389FE-EBC9-74FB-DCFA-ECFD98EF0076}"/>
              </a:ext>
            </a:extLst>
          </p:cNvPr>
          <p:cNvSpPr/>
          <p:nvPr/>
        </p:nvSpPr>
        <p:spPr>
          <a:xfrm>
            <a:off x="2056247" y="3988316"/>
            <a:ext cx="143549" cy="2490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05" name="Rechte verbindingslijn 304">
            <a:extLst>
              <a:ext uri="{FF2B5EF4-FFF2-40B4-BE49-F238E27FC236}">
                <a16:creationId xmlns:a16="http://schemas.microsoft.com/office/drawing/2014/main" id="{C2836BEA-F8AB-ABDC-C76B-AC2E60AD02BC}"/>
              </a:ext>
            </a:extLst>
          </p:cNvPr>
          <p:cNvCxnSpPr>
            <a:cxnSpLocks/>
          </p:cNvCxnSpPr>
          <p:nvPr/>
        </p:nvCxnSpPr>
        <p:spPr>
          <a:xfrm>
            <a:off x="1016726" y="3999121"/>
            <a:ext cx="4667794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9" name="Rechthoek 178">
            <a:extLst>
              <a:ext uri="{FF2B5EF4-FFF2-40B4-BE49-F238E27FC236}">
                <a16:creationId xmlns:a16="http://schemas.microsoft.com/office/drawing/2014/main" id="{6AD25EEF-49B1-AD0E-1BDB-7A97D13510BE}"/>
              </a:ext>
            </a:extLst>
          </p:cNvPr>
          <p:cNvSpPr/>
          <p:nvPr/>
        </p:nvSpPr>
        <p:spPr>
          <a:xfrm>
            <a:off x="2687863" y="3988316"/>
            <a:ext cx="143549" cy="2490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0" name="Rechthoek 179">
            <a:extLst>
              <a:ext uri="{FF2B5EF4-FFF2-40B4-BE49-F238E27FC236}">
                <a16:creationId xmlns:a16="http://schemas.microsoft.com/office/drawing/2014/main" id="{C00EA7E8-B17F-1476-4FAC-952C8E9A0EA8}"/>
              </a:ext>
            </a:extLst>
          </p:cNvPr>
          <p:cNvSpPr/>
          <p:nvPr/>
        </p:nvSpPr>
        <p:spPr>
          <a:xfrm>
            <a:off x="1984471" y="3875003"/>
            <a:ext cx="918714" cy="921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1" name="Rechthoek 180">
            <a:extLst>
              <a:ext uri="{FF2B5EF4-FFF2-40B4-BE49-F238E27FC236}">
                <a16:creationId xmlns:a16="http://schemas.microsoft.com/office/drawing/2014/main" id="{42FDF3D6-A263-03EC-A56C-3CC58DDA9855}"/>
              </a:ext>
            </a:extLst>
          </p:cNvPr>
          <p:cNvSpPr/>
          <p:nvPr/>
        </p:nvSpPr>
        <p:spPr>
          <a:xfrm>
            <a:off x="2271570" y="3932811"/>
            <a:ext cx="344519" cy="22188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2" name="Trapezium 181">
            <a:extLst>
              <a:ext uri="{FF2B5EF4-FFF2-40B4-BE49-F238E27FC236}">
                <a16:creationId xmlns:a16="http://schemas.microsoft.com/office/drawing/2014/main" id="{1FB93149-A595-8217-A9A0-5CE2C7715B5C}"/>
              </a:ext>
            </a:extLst>
          </p:cNvPr>
          <p:cNvSpPr/>
          <p:nvPr/>
        </p:nvSpPr>
        <p:spPr>
          <a:xfrm rot="10800000">
            <a:off x="2128021" y="8228762"/>
            <a:ext cx="631615" cy="427559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1" name="Rechte verbindingslijn 110">
            <a:extLst>
              <a:ext uri="{FF2B5EF4-FFF2-40B4-BE49-F238E27FC236}">
                <a16:creationId xmlns:a16="http://schemas.microsoft.com/office/drawing/2014/main" id="{ED0F0BF6-E34F-3D6A-EFE4-6B3DFB5E9089}"/>
              </a:ext>
            </a:extLst>
          </p:cNvPr>
          <p:cNvCxnSpPr>
            <a:cxnSpLocks/>
          </p:cNvCxnSpPr>
          <p:nvPr/>
        </p:nvCxnSpPr>
        <p:spPr>
          <a:xfrm>
            <a:off x="3283131" y="-104503"/>
            <a:ext cx="0" cy="10136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Rechte verbindingslijn met pijl 117">
            <a:extLst>
              <a:ext uri="{FF2B5EF4-FFF2-40B4-BE49-F238E27FC236}">
                <a16:creationId xmlns:a16="http://schemas.microsoft.com/office/drawing/2014/main" id="{8663F168-D014-1DF2-95D1-B9D5D2EDE2DA}"/>
              </a:ext>
            </a:extLst>
          </p:cNvPr>
          <p:cNvCxnSpPr/>
          <p:nvPr/>
        </p:nvCxnSpPr>
        <p:spPr>
          <a:xfrm flipV="1">
            <a:off x="2429692" y="1968136"/>
            <a:ext cx="0" cy="1724298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2" name="Rechthoek 121">
            <a:extLst>
              <a:ext uri="{FF2B5EF4-FFF2-40B4-BE49-F238E27FC236}">
                <a16:creationId xmlns:a16="http://schemas.microsoft.com/office/drawing/2014/main" id="{C3437B1B-2FB1-C5DE-C21A-2C20A640D3DB}"/>
              </a:ext>
            </a:extLst>
          </p:cNvPr>
          <p:cNvSpPr/>
          <p:nvPr/>
        </p:nvSpPr>
        <p:spPr>
          <a:xfrm>
            <a:off x="3961459" y="3988316"/>
            <a:ext cx="631616" cy="2490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3" name="Groep 122">
            <a:extLst>
              <a:ext uri="{FF2B5EF4-FFF2-40B4-BE49-F238E27FC236}">
                <a16:creationId xmlns:a16="http://schemas.microsoft.com/office/drawing/2014/main" id="{BFAD64B4-051C-E570-7253-9F552E07BB7E}"/>
              </a:ext>
            </a:extLst>
          </p:cNvPr>
          <p:cNvGrpSpPr/>
          <p:nvPr/>
        </p:nvGrpSpPr>
        <p:grpSpPr>
          <a:xfrm>
            <a:off x="4032063" y="4034114"/>
            <a:ext cx="487715" cy="2240626"/>
            <a:chOff x="2999489" y="1669262"/>
            <a:chExt cx="739694" cy="1792203"/>
          </a:xfrm>
        </p:grpSpPr>
        <p:sp>
          <p:nvSpPr>
            <p:cNvPr id="124" name="Ovaal 123">
              <a:extLst>
                <a:ext uri="{FF2B5EF4-FFF2-40B4-BE49-F238E27FC236}">
                  <a16:creationId xmlns:a16="http://schemas.microsoft.com/office/drawing/2014/main" id="{B0B9A4B8-58C0-5EF5-1595-E9D21D294435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5" name="Ovaal 124">
              <a:extLst>
                <a:ext uri="{FF2B5EF4-FFF2-40B4-BE49-F238E27FC236}">
                  <a16:creationId xmlns:a16="http://schemas.microsoft.com/office/drawing/2014/main" id="{F6ED57B8-85CF-9C84-3E93-16AAE9B0721F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6" name="Ovaal 125">
              <a:extLst>
                <a:ext uri="{FF2B5EF4-FFF2-40B4-BE49-F238E27FC236}">
                  <a16:creationId xmlns:a16="http://schemas.microsoft.com/office/drawing/2014/main" id="{B1B52C4F-9434-1FA4-D352-73F4E0FC7DF1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7" name="Ovaal 126">
              <a:extLst>
                <a:ext uri="{FF2B5EF4-FFF2-40B4-BE49-F238E27FC236}">
                  <a16:creationId xmlns:a16="http://schemas.microsoft.com/office/drawing/2014/main" id="{C66080BC-8FAB-0B14-E461-3DD792D63AD0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8" name="Ovaal 127">
              <a:extLst>
                <a:ext uri="{FF2B5EF4-FFF2-40B4-BE49-F238E27FC236}">
                  <a16:creationId xmlns:a16="http://schemas.microsoft.com/office/drawing/2014/main" id="{ACF86643-CD38-FC3B-5464-D83B1E875D96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9" name="Ovaal 128">
              <a:extLst>
                <a:ext uri="{FF2B5EF4-FFF2-40B4-BE49-F238E27FC236}">
                  <a16:creationId xmlns:a16="http://schemas.microsoft.com/office/drawing/2014/main" id="{5BCF0FC4-DE2F-29DE-BFFF-81000D7C9641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0" name="Ovaal 129">
              <a:extLst>
                <a:ext uri="{FF2B5EF4-FFF2-40B4-BE49-F238E27FC236}">
                  <a16:creationId xmlns:a16="http://schemas.microsoft.com/office/drawing/2014/main" id="{22BF10DF-F3E2-E226-6C93-99E70DD30560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1" name="Ovaal 130">
              <a:extLst>
                <a:ext uri="{FF2B5EF4-FFF2-40B4-BE49-F238E27FC236}">
                  <a16:creationId xmlns:a16="http://schemas.microsoft.com/office/drawing/2014/main" id="{0EA8B0AE-0E62-56D9-27B6-4E914F346A7C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2" name="Ovaal 131">
              <a:extLst>
                <a:ext uri="{FF2B5EF4-FFF2-40B4-BE49-F238E27FC236}">
                  <a16:creationId xmlns:a16="http://schemas.microsoft.com/office/drawing/2014/main" id="{956EDD32-A751-A814-C5E4-E9D93F031A8B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3" name="Ovaal 132">
              <a:extLst>
                <a:ext uri="{FF2B5EF4-FFF2-40B4-BE49-F238E27FC236}">
                  <a16:creationId xmlns:a16="http://schemas.microsoft.com/office/drawing/2014/main" id="{4AB331BC-2D10-5C8E-4D91-991748A09162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4" name="Ovaal 133">
              <a:extLst>
                <a:ext uri="{FF2B5EF4-FFF2-40B4-BE49-F238E27FC236}">
                  <a16:creationId xmlns:a16="http://schemas.microsoft.com/office/drawing/2014/main" id="{C6DB883F-82BB-A8D3-EA8F-6577F8E8DC0F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5" name="Ovaal 134">
              <a:extLst>
                <a:ext uri="{FF2B5EF4-FFF2-40B4-BE49-F238E27FC236}">
                  <a16:creationId xmlns:a16="http://schemas.microsoft.com/office/drawing/2014/main" id="{8197310E-A303-DDCA-E0D9-B60919C043D0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6" name="Ovaal 135">
              <a:extLst>
                <a:ext uri="{FF2B5EF4-FFF2-40B4-BE49-F238E27FC236}">
                  <a16:creationId xmlns:a16="http://schemas.microsoft.com/office/drawing/2014/main" id="{C4D0F30D-F020-4E43-EF4D-0F656DF4315E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7" name="Ovaal 136">
              <a:extLst>
                <a:ext uri="{FF2B5EF4-FFF2-40B4-BE49-F238E27FC236}">
                  <a16:creationId xmlns:a16="http://schemas.microsoft.com/office/drawing/2014/main" id="{417096FD-24AA-E538-2FAE-21704B0778FC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8" name="Ovaal 137">
              <a:extLst>
                <a:ext uri="{FF2B5EF4-FFF2-40B4-BE49-F238E27FC236}">
                  <a16:creationId xmlns:a16="http://schemas.microsoft.com/office/drawing/2014/main" id="{93E52308-C159-314A-F32D-D331AD2B496E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9" name="Ovaal 138">
              <a:extLst>
                <a:ext uri="{FF2B5EF4-FFF2-40B4-BE49-F238E27FC236}">
                  <a16:creationId xmlns:a16="http://schemas.microsoft.com/office/drawing/2014/main" id="{856FD88B-EA89-81AF-9E4A-773BF8B2F719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40" name="Groep 139">
            <a:extLst>
              <a:ext uri="{FF2B5EF4-FFF2-40B4-BE49-F238E27FC236}">
                <a16:creationId xmlns:a16="http://schemas.microsoft.com/office/drawing/2014/main" id="{3743188F-9F8B-5F78-29AB-FD945AC5E79E}"/>
              </a:ext>
            </a:extLst>
          </p:cNvPr>
          <p:cNvGrpSpPr/>
          <p:nvPr/>
        </p:nvGrpSpPr>
        <p:grpSpPr>
          <a:xfrm>
            <a:off x="4032063" y="1887253"/>
            <a:ext cx="487715" cy="2240626"/>
            <a:chOff x="2999489" y="1669262"/>
            <a:chExt cx="739694" cy="1792203"/>
          </a:xfrm>
        </p:grpSpPr>
        <p:sp>
          <p:nvSpPr>
            <p:cNvPr id="141" name="Ovaal 140">
              <a:extLst>
                <a:ext uri="{FF2B5EF4-FFF2-40B4-BE49-F238E27FC236}">
                  <a16:creationId xmlns:a16="http://schemas.microsoft.com/office/drawing/2014/main" id="{B18479E5-E3F4-EAA1-8FCE-938194787206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3" name="Ovaal 182">
              <a:extLst>
                <a:ext uri="{FF2B5EF4-FFF2-40B4-BE49-F238E27FC236}">
                  <a16:creationId xmlns:a16="http://schemas.microsoft.com/office/drawing/2014/main" id="{9AB2DC02-3A5D-672C-3167-77E5581CB0E0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4" name="Ovaal 183">
              <a:extLst>
                <a:ext uri="{FF2B5EF4-FFF2-40B4-BE49-F238E27FC236}">
                  <a16:creationId xmlns:a16="http://schemas.microsoft.com/office/drawing/2014/main" id="{1A091CD3-73C7-72DA-A955-9F7B37D27754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5" name="Ovaal 184">
              <a:extLst>
                <a:ext uri="{FF2B5EF4-FFF2-40B4-BE49-F238E27FC236}">
                  <a16:creationId xmlns:a16="http://schemas.microsoft.com/office/drawing/2014/main" id="{E0661E27-86B9-F29C-598E-47EFB1104C7F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6" name="Ovaal 185">
              <a:extLst>
                <a:ext uri="{FF2B5EF4-FFF2-40B4-BE49-F238E27FC236}">
                  <a16:creationId xmlns:a16="http://schemas.microsoft.com/office/drawing/2014/main" id="{233ABAFF-30A2-3F6A-888C-79EFBF349E2E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7" name="Ovaal 186">
              <a:extLst>
                <a:ext uri="{FF2B5EF4-FFF2-40B4-BE49-F238E27FC236}">
                  <a16:creationId xmlns:a16="http://schemas.microsoft.com/office/drawing/2014/main" id="{461F6E3B-8A80-CE34-92F9-BAA92EC27BA1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8" name="Ovaal 187">
              <a:extLst>
                <a:ext uri="{FF2B5EF4-FFF2-40B4-BE49-F238E27FC236}">
                  <a16:creationId xmlns:a16="http://schemas.microsoft.com/office/drawing/2014/main" id="{DD4A5A2A-74CE-9CA2-31A1-86FB1050C663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9" name="Ovaal 188">
              <a:extLst>
                <a:ext uri="{FF2B5EF4-FFF2-40B4-BE49-F238E27FC236}">
                  <a16:creationId xmlns:a16="http://schemas.microsoft.com/office/drawing/2014/main" id="{89ABCAD5-D393-3F80-07F1-129A16D88234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0" name="Ovaal 189">
              <a:extLst>
                <a:ext uri="{FF2B5EF4-FFF2-40B4-BE49-F238E27FC236}">
                  <a16:creationId xmlns:a16="http://schemas.microsoft.com/office/drawing/2014/main" id="{9BE6A569-E15D-A5DE-1043-242C5A2A077B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1" name="Ovaal 190">
              <a:extLst>
                <a:ext uri="{FF2B5EF4-FFF2-40B4-BE49-F238E27FC236}">
                  <a16:creationId xmlns:a16="http://schemas.microsoft.com/office/drawing/2014/main" id="{4B037F80-334D-9939-5FAD-4A20545335BA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2" name="Ovaal 191">
              <a:extLst>
                <a:ext uri="{FF2B5EF4-FFF2-40B4-BE49-F238E27FC236}">
                  <a16:creationId xmlns:a16="http://schemas.microsoft.com/office/drawing/2014/main" id="{22923804-6FCE-61AE-284B-0FE933E376C8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3" name="Ovaal 192">
              <a:extLst>
                <a:ext uri="{FF2B5EF4-FFF2-40B4-BE49-F238E27FC236}">
                  <a16:creationId xmlns:a16="http://schemas.microsoft.com/office/drawing/2014/main" id="{B88D9B35-22D1-3D34-C39F-096BA7C21635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4" name="Ovaal 193">
              <a:extLst>
                <a:ext uri="{FF2B5EF4-FFF2-40B4-BE49-F238E27FC236}">
                  <a16:creationId xmlns:a16="http://schemas.microsoft.com/office/drawing/2014/main" id="{29B2810A-F6DC-7639-4331-3D4C68319064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5" name="Ovaal 194">
              <a:extLst>
                <a:ext uri="{FF2B5EF4-FFF2-40B4-BE49-F238E27FC236}">
                  <a16:creationId xmlns:a16="http://schemas.microsoft.com/office/drawing/2014/main" id="{486D66BB-1FE4-4632-BA1E-BD4A522D6C2D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6" name="Ovaal 195">
              <a:extLst>
                <a:ext uri="{FF2B5EF4-FFF2-40B4-BE49-F238E27FC236}">
                  <a16:creationId xmlns:a16="http://schemas.microsoft.com/office/drawing/2014/main" id="{CA41A10D-9370-0E95-BA96-465C385D2BAB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7" name="Ovaal 196">
              <a:extLst>
                <a:ext uri="{FF2B5EF4-FFF2-40B4-BE49-F238E27FC236}">
                  <a16:creationId xmlns:a16="http://schemas.microsoft.com/office/drawing/2014/main" id="{A183AA61-9F99-AA4B-DE84-789A350340E9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98" name="Rechthoek 197">
            <a:extLst>
              <a:ext uri="{FF2B5EF4-FFF2-40B4-BE49-F238E27FC236}">
                <a16:creationId xmlns:a16="http://schemas.microsoft.com/office/drawing/2014/main" id="{1D583660-3973-A627-439D-906F170833D6}"/>
              </a:ext>
            </a:extLst>
          </p:cNvPr>
          <p:cNvSpPr/>
          <p:nvPr/>
        </p:nvSpPr>
        <p:spPr>
          <a:xfrm>
            <a:off x="3961458" y="5233605"/>
            <a:ext cx="631616" cy="2048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9" name="Rechthoek 198">
            <a:extLst>
              <a:ext uri="{FF2B5EF4-FFF2-40B4-BE49-F238E27FC236}">
                <a16:creationId xmlns:a16="http://schemas.microsoft.com/office/drawing/2014/main" id="{ADB07D18-0FF2-30E2-B4D7-FEA137224D9E}"/>
              </a:ext>
            </a:extLst>
          </p:cNvPr>
          <p:cNvSpPr/>
          <p:nvPr/>
        </p:nvSpPr>
        <p:spPr>
          <a:xfrm>
            <a:off x="3889685" y="3988316"/>
            <a:ext cx="143549" cy="2490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0" name="Rechthoek 199">
            <a:extLst>
              <a:ext uri="{FF2B5EF4-FFF2-40B4-BE49-F238E27FC236}">
                <a16:creationId xmlns:a16="http://schemas.microsoft.com/office/drawing/2014/main" id="{F4338CEF-4E7C-4EB7-913F-BD017EF7514A}"/>
              </a:ext>
            </a:extLst>
          </p:cNvPr>
          <p:cNvSpPr/>
          <p:nvPr/>
        </p:nvSpPr>
        <p:spPr>
          <a:xfrm>
            <a:off x="4521301" y="3988316"/>
            <a:ext cx="143549" cy="2490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8" name="Rechthoek 217">
            <a:extLst>
              <a:ext uri="{FF2B5EF4-FFF2-40B4-BE49-F238E27FC236}">
                <a16:creationId xmlns:a16="http://schemas.microsoft.com/office/drawing/2014/main" id="{9A9D758B-BC1D-B64A-C92A-7A145C24DD09}"/>
              </a:ext>
            </a:extLst>
          </p:cNvPr>
          <p:cNvSpPr/>
          <p:nvPr/>
        </p:nvSpPr>
        <p:spPr>
          <a:xfrm>
            <a:off x="3817909" y="1786605"/>
            <a:ext cx="918714" cy="921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9" name="Rechthoek 218">
            <a:extLst>
              <a:ext uri="{FF2B5EF4-FFF2-40B4-BE49-F238E27FC236}">
                <a16:creationId xmlns:a16="http://schemas.microsoft.com/office/drawing/2014/main" id="{3B85037B-5E56-5EC2-89D0-A728EB835AC4}"/>
              </a:ext>
            </a:extLst>
          </p:cNvPr>
          <p:cNvSpPr/>
          <p:nvPr/>
        </p:nvSpPr>
        <p:spPr>
          <a:xfrm>
            <a:off x="4105009" y="1844413"/>
            <a:ext cx="344519" cy="22188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220" name="Trapezium 219">
            <a:extLst>
              <a:ext uri="{FF2B5EF4-FFF2-40B4-BE49-F238E27FC236}">
                <a16:creationId xmlns:a16="http://schemas.microsoft.com/office/drawing/2014/main" id="{0CF765A6-892A-1486-7B5D-A035C1D9068D}"/>
              </a:ext>
            </a:extLst>
          </p:cNvPr>
          <p:cNvSpPr/>
          <p:nvPr/>
        </p:nvSpPr>
        <p:spPr>
          <a:xfrm rot="10800000">
            <a:off x="3961459" y="7260666"/>
            <a:ext cx="631615" cy="427559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2" name="Rechthoek 261">
            <a:extLst>
              <a:ext uri="{FF2B5EF4-FFF2-40B4-BE49-F238E27FC236}">
                <a16:creationId xmlns:a16="http://schemas.microsoft.com/office/drawing/2014/main" id="{FC5BD67D-40C8-42FD-3B26-DAA81AC8E279}"/>
              </a:ext>
            </a:extLst>
          </p:cNvPr>
          <p:cNvSpPr/>
          <p:nvPr/>
        </p:nvSpPr>
        <p:spPr>
          <a:xfrm>
            <a:off x="5258661" y="3986513"/>
            <a:ext cx="631616" cy="2490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63" name="Groep 262">
            <a:extLst>
              <a:ext uri="{FF2B5EF4-FFF2-40B4-BE49-F238E27FC236}">
                <a16:creationId xmlns:a16="http://schemas.microsoft.com/office/drawing/2014/main" id="{A65AB89F-26CF-A6EC-72E2-59E649B7EC63}"/>
              </a:ext>
            </a:extLst>
          </p:cNvPr>
          <p:cNvGrpSpPr/>
          <p:nvPr/>
        </p:nvGrpSpPr>
        <p:grpSpPr>
          <a:xfrm>
            <a:off x="5328996" y="4106620"/>
            <a:ext cx="487715" cy="1117992"/>
            <a:chOff x="2999489" y="1669262"/>
            <a:chExt cx="739694" cy="1792203"/>
          </a:xfrm>
        </p:grpSpPr>
        <p:sp>
          <p:nvSpPr>
            <p:cNvPr id="264" name="Ovaal 263">
              <a:extLst>
                <a:ext uri="{FF2B5EF4-FFF2-40B4-BE49-F238E27FC236}">
                  <a16:creationId xmlns:a16="http://schemas.microsoft.com/office/drawing/2014/main" id="{9172BE61-D00A-ED56-E742-ED31CE919193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5" name="Ovaal 264">
              <a:extLst>
                <a:ext uri="{FF2B5EF4-FFF2-40B4-BE49-F238E27FC236}">
                  <a16:creationId xmlns:a16="http://schemas.microsoft.com/office/drawing/2014/main" id="{E917B540-7F2B-0BB5-DCDD-83A6F09BC131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6" name="Ovaal 265">
              <a:extLst>
                <a:ext uri="{FF2B5EF4-FFF2-40B4-BE49-F238E27FC236}">
                  <a16:creationId xmlns:a16="http://schemas.microsoft.com/office/drawing/2014/main" id="{E98D2C41-CDD5-3E74-3DCF-BD8E3A8D5278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7" name="Ovaal 266">
              <a:extLst>
                <a:ext uri="{FF2B5EF4-FFF2-40B4-BE49-F238E27FC236}">
                  <a16:creationId xmlns:a16="http://schemas.microsoft.com/office/drawing/2014/main" id="{9F6EDEA2-65DF-8A2B-306A-1F099DB46972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8" name="Ovaal 267">
              <a:extLst>
                <a:ext uri="{FF2B5EF4-FFF2-40B4-BE49-F238E27FC236}">
                  <a16:creationId xmlns:a16="http://schemas.microsoft.com/office/drawing/2014/main" id="{34E0CCDA-3BE3-6DD2-C6F3-1AD5A37D86CE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9" name="Ovaal 268">
              <a:extLst>
                <a:ext uri="{FF2B5EF4-FFF2-40B4-BE49-F238E27FC236}">
                  <a16:creationId xmlns:a16="http://schemas.microsoft.com/office/drawing/2014/main" id="{74FD457D-1FD7-4252-29CD-345338EB1CAC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0" name="Ovaal 269">
              <a:extLst>
                <a:ext uri="{FF2B5EF4-FFF2-40B4-BE49-F238E27FC236}">
                  <a16:creationId xmlns:a16="http://schemas.microsoft.com/office/drawing/2014/main" id="{DC9BDAEE-9243-D218-2AA7-EB7CCAC94951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1" name="Ovaal 270">
              <a:extLst>
                <a:ext uri="{FF2B5EF4-FFF2-40B4-BE49-F238E27FC236}">
                  <a16:creationId xmlns:a16="http://schemas.microsoft.com/office/drawing/2014/main" id="{DDF38162-B97C-818D-C61B-E10EC12AC35D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2" name="Ovaal 271">
              <a:extLst>
                <a:ext uri="{FF2B5EF4-FFF2-40B4-BE49-F238E27FC236}">
                  <a16:creationId xmlns:a16="http://schemas.microsoft.com/office/drawing/2014/main" id="{7CE3F648-6A2E-FB81-6499-9E5FAC09DD06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3" name="Ovaal 272">
              <a:extLst>
                <a:ext uri="{FF2B5EF4-FFF2-40B4-BE49-F238E27FC236}">
                  <a16:creationId xmlns:a16="http://schemas.microsoft.com/office/drawing/2014/main" id="{0EAB0C78-81CD-F4FB-6673-5C46C61B7CC9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4" name="Ovaal 273">
              <a:extLst>
                <a:ext uri="{FF2B5EF4-FFF2-40B4-BE49-F238E27FC236}">
                  <a16:creationId xmlns:a16="http://schemas.microsoft.com/office/drawing/2014/main" id="{48B5A0D2-E12B-76FE-786D-EA9ED39AA15E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5" name="Ovaal 274">
              <a:extLst>
                <a:ext uri="{FF2B5EF4-FFF2-40B4-BE49-F238E27FC236}">
                  <a16:creationId xmlns:a16="http://schemas.microsoft.com/office/drawing/2014/main" id="{10D84B43-9E96-9088-C847-BB18A8B89178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6" name="Ovaal 275">
              <a:extLst>
                <a:ext uri="{FF2B5EF4-FFF2-40B4-BE49-F238E27FC236}">
                  <a16:creationId xmlns:a16="http://schemas.microsoft.com/office/drawing/2014/main" id="{5B0C43E2-51B2-7C47-7FE2-639257114654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7" name="Ovaal 276">
              <a:extLst>
                <a:ext uri="{FF2B5EF4-FFF2-40B4-BE49-F238E27FC236}">
                  <a16:creationId xmlns:a16="http://schemas.microsoft.com/office/drawing/2014/main" id="{74D04843-EA39-A0C1-9AF0-0AACE1DB1ECF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8" name="Ovaal 277">
              <a:extLst>
                <a:ext uri="{FF2B5EF4-FFF2-40B4-BE49-F238E27FC236}">
                  <a16:creationId xmlns:a16="http://schemas.microsoft.com/office/drawing/2014/main" id="{7EB7C06B-D92A-D36C-F15A-8AF9201C1F5E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9" name="Ovaal 278">
              <a:extLst>
                <a:ext uri="{FF2B5EF4-FFF2-40B4-BE49-F238E27FC236}">
                  <a16:creationId xmlns:a16="http://schemas.microsoft.com/office/drawing/2014/main" id="{B05B1AA4-B07A-27FC-F65A-FCA6C075F7A1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280" name="Groep 279">
            <a:extLst>
              <a:ext uri="{FF2B5EF4-FFF2-40B4-BE49-F238E27FC236}">
                <a16:creationId xmlns:a16="http://schemas.microsoft.com/office/drawing/2014/main" id="{A408D041-B6AC-BC42-A15B-3B83F67A9432}"/>
              </a:ext>
            </a:extLst>
          </p:cNvPr>
          <p:cNvGrpSpPr/>
          <p:nvPr/>
        </p:nvGrpSpPr>
        <p:grpSpPr>
          <a:xfrm>
            <a:off x="5329265" y="3008084"/>
            <a:ext cx="487715" cy="1117992"/>
            <a:chOff x="2999489" y="1669262"/>
            <a:chExt cx="739694" cy="1792203"/>
          </a:xfrm>
        </p:grpSpPr>
        <p:sp>
          <p:nvSpPr>
            <p:cNvPr id="281" name="Ovaal 280">
              <a:extLst>
                <a:ext uri="{FF2B5EF4-FFF2-40B4-BE49-F238E27FC236}">
                  <a16:creationId xmlns:a16="http://schemas.microsoft.com/office/drawing/2014/main" id="{0A6C4218-F41C-403A-35C5-44157A9A41E4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2" name="Ovaal 281">
              <a:extLst>
                <a:ext uri="{FF2B5EF4-FFF2-40B4-BE49-F238E27FC236}">
                  <a16:creationId xmlns:a16="http://schemas.microsoft.com/office/drawing/2014/main" id="{BDE3C334-DAA4-468B-214F-4AE724E5B32F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3" name="Ovaal 282">
              <a:extLst>
                <a:ext uri="{FF2B5EF4-FFF2-40B4-BE49-F238E27FC236}">
                  <a16:creationId xmlns:a16="http://schemas.microsoft.com/office/drawing/2014/main" id="{6C681484-178E-3126-E0E8-48678268D42F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4" name="Ovaal 283">
              <a:extLst>
                <a:ext uri="{FF2B5EF4-FFF2-40B4-BE49-F238E27FC236}">
                  <a16:creationId xmlns:a16="http://schemas.microsoft.com/office/drawing/2014/main" id="{C331F298-7ACB-B320-3DFB-6EE9754FF75C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5" name="Ovaal 284">
              <a:extLst>
                <a:ext uri="{FF2B5EF4-FFF2-40B4-BE49-F238E27FC236}">
                  <a16:creationId xmlns:a16="http://schemas.microsoft.com/office/drawing/2014/main" id="{022797A4-C879-134A-352A-F2C7B3BBAC58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6" name="Ovaal 285">
              <a:extLst>
                <a:ext uri="{FF2B5EF4-FFF2-40B4-BE49-F238E27FC236}">
                  <a16:creationId xmlns:a16="http://schemas.microsoft.com/office/drawing/2014/main" id="{4D49093A-CCAE-CA2A-6B41-A836CE3CB9AE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7" name="Ovaal 286">
              <a:extLst>
                <a:ext uri="{FF2B5EF4-FFF2-40B4-BE49-F238E27FC236}">
                  <a16:creationId xmlns:a16="http://schemas.microsoft.com/office/drawing/2014/main" id="{24C78D93-8490-7571-1A0E-C6A0FE231F90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8" name="Ovaal 287">
              <a:extLst>
                <a:ext uri="{FF2B5EF4-FFF2-40B4-BE49-F238E27FC236}">
                  <a16:creationId xmlns:a16="http://schemas.microsoft.com/office/drawing/2014/main" id="{7A2CF749-3B83-C0E8-050D-8A0B6F1C181F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9" name="Ovaal 288">
              <a:extLst>
                <a:ext uri="{FF2B5EF4-FFF2-40B4-BE49-F238E27FC236}">
                  <a16:creationId xmlns:a16="http://schemas.microsoft.com/office/drawing/2014/main" id="{8A449CF4-643F-A9FF-CC0C-E5D422743648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0" name="Ovaal 289">
              <a:extLst>
                <a:ext uri="{FF2B5EF4-FFF2-40B4-BE49-F238E27FC236}">
                  <a16:creationId xmlns:a16="http://schemas.microsoft.com/office/drawing/2014/main" id="{7FD30215-8251-611D-31EE-9FF3B64C41B2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1" name="Ovaal 290">
              <a:extLst>
                <a:ext uri="{FF2B5EF4-FFF2-40B4-BE49-F238E27FC236}">
                  <a16:creationId xmlns:a16="http://schemas.microsoft.com/office/drawing/2014/main" id="{3B1363CC-DA6E-6FFA-F336-C13828FC8CC0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2" name="Ovaal 291">
              <a:extLst>
                <a:ext uri="{FF2B5EF4-FFF2-40B4-BE49-F238E27FC236}">
                  <a16:creationId xmlns:a16="http://schemas.microsoft.com/office/drawing/2014/main" id="{A94B2E60-BA4B-D748-D143-FBCFF6BF340F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3" name="Ovaal 292">
              <a:extLst>
                <a:ext uri="{FF2B5EF4-FFF2-40B4-BE49-F238E27FC236}">
                  <a16:creationId xmlns:a16="http://schemas.microsoft.com/office/drawing/2014/main" id="{F46DB41E-6A21-CFF5-498F-390895AE8943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4" name="Ovaal 293">
              <a:extLst>
                <a:ext uri="{FF2B5EF4-FFF2-40B4-BE49-F238E27FC236}">
                  <a16:creationId xmlns:a16="http://schemas.microsoft.com/office/drawing/2014/main" id="{AC61C3F1-00E6-6AC1-2C73-65487DA03610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5" name="Ovaal 294">
              <a:extLst>
                <a:ext uri="{FF2B5EF4-FFF2-40B4-BE49-F238E27FC236}">
                  <a16:creationId xmlns:a16="http://schemas.microsoft.com/office/drawing/2014/main" id="{B6A2ECB0-803D-A8FF-0D12-0B121F0EF9CB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6" name="Ovaal 295">
              <a:extLst>
                <a:ext uri="{FF2B5EF4-FFF2-40B4-BE49-F238E27FC236}">
                  <a16:creationId xmlns:a16="http://schemas.microsoft.com/office/drawing/2014/main" id="{F0530A4D-3F1E-F66D-0BE8-B9D5A7AFB28A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297" name="Rechthoek 296">
            <a:extLst>
              <a:ext uri="{FF2B5EF4-FFF2-40B4-BE49-F238E27FC236}">
                <a16:creationId xmlns:a16="http://schemas.microsoft.com/office/drawing/2014/main" id="{28BD7368-3B70-690A-33FB-39BCC3140FBB}"/>
              </a:ext>
            </a:extLst>
          </p:cNvPr>
          <p:cNvSpPr/>
          <p:nvPr/>
        </p:nvSpPr>
        <p:spPr>
          <a:xfrm>
            <a:off x="5258660" y="5231802"/>
            <a:ext cx="631616" cy="2048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8" name="Rechthoek 297">
            <a:extLst>
              <a:ext uri="{FF2B5EF4-FFF2-40B4-BE49-F238E27FC236}">
                <a16:creationId xmlns:a16="http://schemas.microsoft.com/office/drawing/2014/main" id="{235A2852-A446-658B-A032-7AD72259BA52}"/>
              </a:ext>
            </a:extLst>
          </p:cNvPr>
          <p:cNvSpPr/>
          <p:nvPr/>
        </p:nvSpPr>
        <p:spPr>
          <a:xfrm>
            <a:off x="5186887" y="3986513"/>
            <a:ext cx="143549" cy="2490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9" name="Rechthoek 298">
            <a:extLst>
              <a:ext uri="{FF2B5EF4-FFF2-40B4-BE49-F238E27FC236}">
                <a16:creationId xmlns:a16="http://schemas.microsoft.com/office/drawing/2014/main" id="{84B45B94-6D9F-94C3-586A-669E8522D070}"/>
              </a:ext>
            </a:extLst>
          </p:cNvPr>
          <p:cNvSpPr/>
          <p:nvPr/>
        </p:nvSpPr>
        <p:spPr>
          <a:xfrm>
            <a:off x="5818503" y="3986513"/>
            <a:ext cx="143549" cy="2490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0" name="Rechthoek 299">
            <a:extLst>
              <a:ext uri="{FF2B5EF4-FFF2-40B4-BE49-F238E27FC236}">
                <a16:creationId xmlns:a16="http://schemas.microsoft.com/office/drawing/2014/main" id="{395CB934-CAAB-4F49-F7A9-D396762EF037}"/>
              </a:ext>
            </a:extLst>
          </p:cNvPr>
          <p:cNvSpPr/>
          <p:nvPr/>
        </p:nvSpPr>
        <p:spPr>
          <a:xfrm>
            <a:off x="5115111" y="2952729"/>
            <a:ext cx="918714" cy="921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1" name="Rechthoek 300">
            <a:extLst>
              <a:ext uri="{FF2B5EF4-FFF2-40B4-BE49-F238E27FC236}">
                <a16:creationId xmlns:a16="http://schemas.microsoft.com/office/drawing/2014/main" id="{62C4BB4F-52D1-EA0A-CA55-A7FECB36D7C4}"/>
              </a:ext>
            </a:extLst>
          </p:cNvPr>
          <p:cNvSpPr/>
          <p:nvPr/>
        </p:nvSpPr>
        <p:spPr>
          <a:xfrm>
            <a:off x="5402211" y="3010537"/>
            <a:ext cx="344519" cy="22188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302" name="Trapezium 301">
            <a:extLst>
              <a:ext uri="{FF2B5EF4-FFF2-40B4-BE49-F238E27FC236}">
                <a16:creationId xmlns:a16="http://schemas.microsoft.com/office/drawing/2014/main" id="{D89386CE-9083-9BCA-3EC9-A237E64EE38F}"/>
              </a:ext>
            </a:extLst>
          </p:cNvPr>
          <p:cNvSpPr/>
          <p:nvPr/>
        </p:nvSpPr>
        <p:spPr>
          <a:xfrm rot="10800000">
            <a:off x="5258661" y="7258863"/>
            <a:ext cx="631615" cy="427559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03" name="Rechte verbindingslijn met pijl 302">
            <a:extLst>
              <a:ext uri="{FF2B5EF4-FFF2-40B4-BE49-F238E27FC236}">
                <a16:creationId xmlns:a16="http://schemas.microsoft.com/office/drawing/2014/main" id="{77A3710F-456E-3CCD-E654-13015DBED17A}"/>
              </a:ext>
            </a:extLst>
          </p:cNvPr>
          <p:cNvCxnSpPr>
            <a:cxnSpLocks/>
          </p:cNvCxnSpPr>
          <p:nvPr/>
        </p:nvCxnSpPr>
        <p:spPr>
          <a:xfrm flipV="1">
            <a:off x="5574468" y="1878794"/>
            <a:ext cx="0" cy="1059894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39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99B42-EE7E-8BBD-5912-C0046D749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Rechte verbindingslijn 113">
            <a:extLst>
              <a:ext uri="{FF2B5EF4-FFF2-40B4-BE49-F238E27FC236}">
                <a16:creationId xmlns:a16="http://schemas.microsoft.com/office/drawing/2014/main" id="{E4C0D887-5F30-2864-9839-79260C87E8D8}"/>
              </a:ext>
            </a:extLst>
          </p:cNvPr>
          <p:cNvCxnSpPr>
            <a:cxnSpLocks/>
          </p:cNvCxnSpPr>
          <p:nvPr/>
        </p:nvCxnSpPr>
        <p:spPr>
          <a:xfrm>
            <a:off x="1222110" y="6178510"/>
            <a:ext cx="4667794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F9B20DB0-0FAA-4FE9-F8B0-AA3F8830E69B}"/>
              </a:ext>
            </a:extLst>
          </p:cNvPr>
          <p:cNvSpPr/>
          <p:nvPr/>
        </p:nvSpPr>
        <p:spPr>
          <a:xfrm>
            <a:off x="478960" y="3988316"/>
            <a:ext cx="631616" cy="2490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201" name="Groep 200">
            <a:extLst>
              <a:ext uri="{FF2B5EF4-FFF2-40B4-BE49-F238E27FC236}">
                <a16:creationId xmlns:a16="http://schemas.microsoft.com/office/drawing/2014/main" id="{29EE4C19-7C77-4EAE-853F-CB6F0D6317BE}"/>
              </a:ext>
            </a:extLst>
          </p:cNvPr>
          <p:cNvGrpSpPr/>
          <p:nvPr/>
        </p:nvGrpSpPr>
        <p:grpSpPr>
          <a:xfrm>
            <a:off x="549564" y="4034114"/>
            <a:ext cx="487715" cy="2240626"/>
            <a:chOff x="2999489" y="1669262"/>
            <a:chExt cx="739694" cy="1792203"/>
          </a:xfrm>
        </p:grpSpPr>
        <p:sp>
          <p:nvSpPr>
            <p:cNvPr id="202" name="Ovaal 201">
              <a:extLst>
                <a:ext uri="{FF2B5EF4-FFF2-40B4-BE49-F238E27FC236}">
                  <a16:creationId xmlns:a16="http://schemas.microsoft.com/office/drawing/2014/main" id="{C0B1E115-B563-6262-F5FF-6CC879A4233A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3" name="Ovaal 202">
              <a:extLst>
                <a:ext uri="{FF2B5EF4-FFF2-40B4-BE49-F238E27FC236}">
                  <a16:creationId xmlns:a16="http://schemas.microsoft.com/office/drawing/2014/main" id="{E2529563-9964-4C2C-300E-AAC558CD5B4C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4" name="Ovaal 203">
              <a:extLst>
                <a:ext uri="{FF2B5EF4-FFF2-40B4-BE49-F238E27FC236}">
                  <a16:creationId xmlns:a16="http://schemas.microsoft.com/office/drawing/2014/main" id="{88F1B6EF-D323-A5C9-36B5-ECDAF839A92A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5" name="Ovaal 204">
              <a:extLst>
                <a:ext uri="{FF2B5EF4-FFF2-40B4-BE49-F238E27FC236}">
                  <a16:creationId xmlns:a16="http://schemas.microsoft.com/office/drawing/2014/main" id="{0B5B720D-1505-3ACB-4474-A2C8871C4AC9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6" name="Ovaal 205">
              <a:extLst>
                <a:ext uri="{FF2B5EF4-FFF2-40B4-BE49-F238E27FC236}">
                  <a16:creationId xmlns:a16="http://schemas.microsoft.com/office/drawing/2014/main" id="{EA10DD74-4655-4420-D876-2278B67CAAF6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7" name="Ovaal 206">
              <a:extLst>
                <a:ext uri="{FF2B5EF4-FFF2-40B4-BE49-F238E27FC236}">
                  <a16:creationId xmlns:a16="http://schemas.microsoft.com/office/drawing/2014/main" id="{58FE6CE5-9EF2-65F3-B0EF-6E8F0BA296DD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8" name="Ovaal 207">
              <a:extLst>
                <a:ext uri="{FF2B5EF4-FFF2-40B4-BE49-F238E27FC236}">
                  <a16:creationId xmlns:a16="http://schemas.microsoft.com/office/drawing/2014/main" id="{7F35B057-F2E1-5F06-5CFB-D5A42DA680FB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9" name="Ovaal 208">
              <a:extLst>
                <a:ext uri="{FF2B5EF4-FFF2-40B4-BE49-F238E27FC236}">
                  <a16:creationId xmlns:a16="http://schemas.microsoft.com/office/drawing/2014/main" id="{F97113FA-6B5D-889F-DE97-429AF8EDD68B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0" name="Ovaal 209">
              <a:extLst>
                <a:ext uri="{FF2B5EF4-FFF2-40B4-BE49-F238E27FC236}">
                  <a16:creationId xmlns:a16="http://schemas.microsoft.com/office/drawing/2014/main" id="{90CB2E52-0248-6536-5D8C-C592FBF6ED74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1" name="Ovaal 210">
              <a:extLst>
                <a:ext uri="{FF2B5EF4-FFF2-40B4-BE49-F238E27FC236}">
                  <a16:creationId xmlns:a16="http://schemas.microsoft.com/office/drawing/2014/main" id="{BCBA0496-C6DA-5F1F-386B-93492D2E9CB2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2" name="Ovaal 211">
              <a:extLst>
                <a:ext uri="{FF2B5EF4-FFF2-40B4-BE49-F238E27FC236}">
                  <a16:creationId xmlns:a16="http://schemas.microsoft.com/office/drawing/2014/main" id="{BA017C52-B2C6-6FDA-1E7F-1900F41B7B19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3" name="Ovaal 212">
              <a:extLst>
                <a:ext uri="{FF2B5EF4-FFF2-40B4-BE49-F238E27FC236}">
                  <a16:creationId xmlns:a16="http://schemas.microsoft.com/office/drawing/2014/main" id="{61FF4C17-DBC0-0590-BAF2-8967991E3E8D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4" name="Ovaal 213">
              <a:extLst>
                <a:ext uri="{FF2B5EF4-FFF2-40B4-BE49-F238E27FC236}">
                  <a16:creationId xmlns:a16="http://schemas.microsoft.com/office/drawing/2014/main" id="{6EAD2B5C-C739-48E0-6312-04F46056533E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5" name="Ovaal 214">
              <a:extLst>
                <a:ext uri="{FF2B5EF4-FFF2-40B4-BE49-F238E27FC236}">
                  <a16:creationId xmlns:a16="http://schemas.microsoft.com/office/drawing/2014/main" id="{F4419CF0-4D3B-6C88-4BCA-D9D1853537A0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6" name="Ovaal 215">
              <a:extLst>
                <a:ext uri="{FF2B5EF4-FFF2-40B4-BE49-F238E27FC236}">
                  <a16:creationId xmlns:a16="http://schemas.microsoft.com/office/drawing/2014/main" id="{F3B141F1-413C-BAFC-7F7F-2E09DBB97FE6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7" name="Ovaal 216">
              <a:extLst>
                <a:ext uri="{FF2B5EF4-FFF2-40B4-BE49-F238E27FC236}">
                  <a16:creationId xmlns:a16="http://schemas.microsoft.com/office/drawing/2014/main" id="{1818C3DC-7E74-64E4-3855-FDE0ABD7C905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cxnSp>
        <p:nvCxnSpPr>
          <p:cNvPr id="115" name="Rechte verbindingslijn 114">
            <a:extLst>
              <a:ext uri="{FF2B5EF4-FFF2-40B4-BE49-F238E27FC236}">
                <a16:creationId xmlns:a16="http://schemas.microsoft.com/office/drawing/2014/main" id="{3130F7CE-75FC-FA5E-C8A1-A39168789CF9}"/>
              </a:ext>
            </a:extLst>
          </p:cNvPr>
          <p:cNvCxnSpPr>
            <a:cxnSpLocks/>
          </p:cNvCxnSpPr>
          <p:nvPr/>
        </p:nvCxnSpPr>
        <p:spPr>
          <a:xfrm>
            <a:off x="389248" y="1795071"/>
            <a:ext cx="2294382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3" name="Groep 42">
            <a:extLst>
              <a:ext uri="{FF2B5EF4-FFF2-40B4-BE49-F238E27FC236}">
                <a16:creationId xmlns:a16="http://schemas.microsoft.com/office/drawing/2014/main" id="{DD36D0C3-2480-A6B5-B9C7-BAC76A4626C8}"/>
              </a:ext>
            </a:extLst>
          </p:cNvPr>
          <p:cNvGrpSpPr/>
          <p:nvPr/>
        </p:nvGrpSpPr>
        <p:grpSpPr>
          <a:xfrm>
            <a:off x="549564" y="1887253"/>
            <a:ext cx="487715" cy="2240626"/>
            <a:chOff x="2999489" y="1669262"/>
            <a:chExt cx="739694" cy="1792203"/>
          </a:xfrm>
        </p:grpSpPr>
        <p:sp>
          <p:nvSpPr>
            <p:cNvPr id="11" name="Ovaal 10">
              <a:extLst>
                <a:ext uri="{FF2B5EF4-FFF2-40B4-BE49-F238E27FC236}">
                  <a16:creationId xmlns:a16="http://schemas.microsoft.com/office/drawing/2014/main" id="{1319A9B8-DAC1-FA37-4EE0-ADC0ACAD76C5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Ovaal 13">
              <a:extLst>
                <a:ext uri="{FF2B5EF4-FFF2-40B4-BE49-F238E27FC236}">
                  <a16:creationId xmlns:a16="http://schemas.microsoft.com/office/drawing/2014/main" id="{70AE3E13-276E-0041-D525-C9C2A1EADEDD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Ovaal 14">
              <a:extLst>
                <a:ext uri="{FF2B5EF4-FFF2-40B4-BE49-F238E27FC236}">
                  <a16:creationId xmlns:a16="http://schemas.microsoft.com/office/drawing/2014/main" id="{FFCF07DC-2697-4494-41C0-B7DFEF951EAF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Ovaal 17">
              <a:extLst>
                <a:ext uri="{FF2B5EF4-FFF2-40B4-BE49-F238E27FC236}">
                  <a16:creationId xmlns:a16="http://schemas.microsoft.com/office/drawing/2014/main" id="{39906B69-B893-43D4-C426-CA0B0602E4B0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Ovaal 18">
              <a:extLst>
                <a:ext uri="{FF2B5EF4-FFF2-40B4-BE49-F238E27FC236}">
                  <a16:creationId xmlns:a16="http://schemas.microsoft.com/office/drawing/2014/main" id="{96252DF8-8D13-8B95-9C0A-074529CF769B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Ovaal 21">
              <a:extLst>
                <a:ext uri="{FF2B5EF4-FFF2-40B4-BE49-F238E27FC236}">
                  <a16:creationId xmlns:a16="http://schemas.microsoft.com/office/drawing/2014/main" id="{48AD165D-77CA-46F2-2600-A06F6A9DDB5B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3" name="Ovaal 22">
              <a:extLst>
                <a:ext uri="{FF2B5EF4-FFF2-40B4-BE49-F238E27FC236}">
                  <a16:creationId xmlns:a16="http://schemas.microsoft.com/office/drawing/2014/main" id="{36723A97-790C-277C-D318-DFFD839937DB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6" name="Ovaal 25">
              <a:extLst>
                <a:ext uri="{FF2B5EF4-FFF2-40B4-BE49-F238E27FC236}">
                  <a16:creationId xmlns:a16="http://schemas.microsoft.com/office/drawing/2014/main" id="{7877ECB8-47E0-9102-0B9C-B5D19D810040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Ovaal 26">
              <a:extLst>
                <a:ext uri="{FF2B5EF4-FFF2-40B4-BE49-F238E27FC236}">
                  <a16:creationId xmlns:a16="http://schemas.microsoft.com/office/drawing/2014/main" id="{7BC63148-22DA-9040-AE2B-5A135EAC0323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Ovaal 29">
              <a:extLst>
                <a:ext uri="{FF2B5EF4-FFF2-40B4-BE49-F238E27FC236}">
                  <a16:creationId xmlns:a16="http://schemas.microsoft.com/office/drawing/2014/main" id="{3D7B090A-27DD-F848-22E4-49FC94EDF45B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1" name="Ovaal 30">
              <a:extLst>
                <a:ext uri="{FF2B5EF4-FFF2-40B4-BE49-F238E27FC236}">
                  <a16:creationId xmlns:a16="http://schemas.microsoft.com/office/drawing/2014/main" id="{6B88E00C-7F9D-EDEC-F2EC-8BE716A42269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4" name="Ovaal 33">
              <a:extLst>
                <a:ext uri="{FF2B5EF4-FFF2-40B4-BE49-F238E27FC236}">
                  <a16:creationId xmlns:a16="http://schemas.microsoft.com/office/drawing/2014/main" id="{E9968BBD-EEA1-613E-7CC9-CFCEFC15BA1D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5" name="Ovaal 34">
              <a:extLst>
                <a:ext uri="{FF2B5EF4-FFF2-40B4-BE49-F238E27FC236}">
                  <a16:creationId xmlns:a16="http://schemas.microsoft.com/office/drawing/2014/main" id="{7B1DACEB-FAF6-370F-D2BD-B0545EA741AF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Ovaal 37">
              <a:extLst>
                <a:ext uri="{FF2B5EF4-FFF2-40B4-BE49-F238E27FC236}">
                  <a16:creationId xmlns:a16="http://schemas.microsoft.com/office/drawing/2014/main" id="{9001FE1D-FA61-335A-9F72-9CADDF5ACFB4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Ovaal 38">
              <a:extLst>
                <a:ext uri="{FF2B5EF4-FFF2-40B4-BE49-F238E27FC236}">
                  <a16:creationId xmlns:a16="http://schemas.microsoft.com/office/drawing/2014/main" id="{2CD46D2D-9A77-E5E3-3478-3F7C83A50B67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Ovaal 41">
              <a:extLst>
                <a:ext uri="{FF2B5EF4-FFF2-40B4-BE49-F238E27FC236}">
                  <a16:creationId xmlns:a16="http://schemas.microsoft.com/office/drawing/2014/main" id="{C1753727-D8AD-5A65-0A45-8F226AA1E2C6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5" name="Rechthoek 4">
            <a:extLst>
              <a:ext uri="{FF2B5EF4-FFF2-40B4-BE49-F238E27FC236}">
                <a16:creationId xmlns:a16="http://schemas.microsoft.com/office/drawing/2014/main" id="{09A1D3CC-8C00-1055-4D7D-839ACB566E85}"/>
              </a:ext>
            </a:extLst>
          </p:cNvPr>
          <p:cNvSpPr/>
          <p:nvPr/>
        </p:nvSpPr>
        <p:spPr>
          <a:xfrm>
            <a:off x="478960" y="6180313"/>
            <a:ext cx="631616" cy="2048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ACA9CD2D-2D22-D021-D747-D7D9640C2902}"/>
              </a:ext>
            </a:extLst>
          </p:cNvPr>
          <p:cNvSpPr/>
          <p:nvPr/>
        </p:nvSpPr>
        <p:spPr>
          <a:xfrm>
            <a:off x="407186" y="3988316"/>
            <a:ext cx="143549" cy="2490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F2E1AE92-DFBE-2F3A-A50E-F38D47E4E393}"/>
              </a:ext>
            </a:extLst>
          </p:cNvPr>
          <p:cNvSpPr/>
          <p:nvPr/>
        </p:nvSpPr>
        <p:spPr>
          <a:xfrm>
            <a:off x="1038802" y="3988316"/>
            <a:ext cx="143549" cy="2490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B35EED96-7511-533C-EB74-EC2E98E8D8BC}"/>
              </a:ext>
            </a:extLst>
          </p:cNvPr>
          <p:cNvSpPr/>
          <p:nvPr/>
        </p:nvSpPr>
        <p:spPr>
          <a:xfrm>
            <a:off x="335410" y="1786605"/>
            <a:ext cx="918714" cy="921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C885C529-F893-173B-93CC-35F8ED3D57B1}"/>
              </a:ext>
            </a:extLst>
          </p:cNvPr>
          <p:cNvSpPr/>
          <p:nvPr/>
        </p:nvSpPr>
        <p:spPr>
          <a:xfrm>
            <a:off x="622510" y="1844413"/>
            <a:ext cx="344519" cy="22188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98" name="Trapezium 97">
            <a:extLst>
              <a:ext uri="{FF2B5EF4-FFF2-40B4-BE49-F238E27FC236}">
                <a16:creationId xmlns:a16="http://schemas.microsoft.com/office/drawing/2014/main" id="{AD3D5669-FB38-1417-AB32-820CC39BA1E8}"/>
              </a:ext>
            </a:extLst>
          </p:cNvPr>
          <p:cNvSpPr/>
          <p:nvPr/>
        </p:nvSpPr>
        <p:spPr>
          <a:xfrm rot="10800000">
            <a:off x="478960" y="8228762"/>
            <a:ext cx="631615" cy="427559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Rechthoek 141">
            <a:extLst>
              <a:ext uri="{FF2B5EF4-FFF2-40B4-BE49-F238E27FC236}">
                <a16:creationId xmlns:a16="http://schemas.microsoft.com/office/drawing/2014/main" id="{9EAC5E01-D055-BAB1-31CD-200D38FEE4F0}"/>
              </a:ext>
            </a:extLst>
          </p:cNvPr>
          <p:cNvSpPr/>
          <p:nvPr/>
        </p:nvSpPr>
        <p:spPr>
          <a:xfrm>
            <a:off x="2128021" y="3988316"/>
            <a:ext cx="631616" cy="2490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43" name="Groep 142">
            <a:extLst>
              <a:ext uri="{FF2B5EF4-FFF2-40B4-BE49-F238E27FC236}">
                <a16:creationId xmlns:a16="http://schemas.microsoft.com/office/drawing/2014/main" id="{3037EFEB-55B6-161F-4A79-CD9EA6042300}"/>
              </a:ext>
            </a:extLst>
          </p:cNvPr>
          <p:cNvGrpSpPr/>
          <p:nvPr/>
        </p:nvGrpSpPr>
        <p:grpSpPr>
          <a:xfrm>
            <a:off x="2200148" y="3984490"/>
            <a:ext cx="487715" cy="1181683"/>
            <a:chOff x="2999489" y="1669262"/>
            <a:chExt cx="739694" cy="1792203"/>
          </a:xfrm>
        </p:grpSpPr>
        <p:sp>
          <p:nvSpPr>
            <p:cNvPr id="144" name="Ovaal 143">
              <a:extLst>
                <a:ext uri="{FF2B5EF4-FFF2-40B4-BE49-F238E27FC236}">
                  <a16:creationId xmlns:a16="http://schemas.microsoft.com/office/drawing/2014/main" id="{D2D83A44-5706-3A53-D83C-C83971E3A6C7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5" name="Ovaal 144">
              <a:extLst>
                <a:ext uri="{FF2B5EF4-FFF2-40B4-BE49-F238E27FC236}">
                  <a16:creationId xmlns:a16="http://schemas.microsoft.com/office/drawing/2014/main" id="{31B21136-3413-5BA0-A20A-F421148E0B7D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6" name="Ovaal 145">
              <a:extLst>
                <a:ext uri="{FF2B5EF4-FFF2-40B4-BE49-F238E27FC236}">
                  <a16:creationId xmlns:a16="http://schemas.microsoft.com/office/drawing/2014/main" id="{5FADB400-9405-B7E3-2A33-08EA8A6D3C8D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7" name="Ovaal 146">
              <a:extLst>
                <a:ext uri="{FF2B5EF4-FFF2-40B4-BE49-F238E27FC236}">
                  <a16:creationId xmlns:a16="http://schemas.microsoft.com/office/drawing/2014/main" id="{831AE743-1E67-9C66-C685-71478FD28E93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8" name="Ovaal 147">
              <a:extLst>
                <a:ext uri="{FF2B5EF4-FFF2-40B4-BE49-F238E27FC236}">
                  <a16:creationId xmlns:a16="http://schemas.microsoft.com/office/drawing/2014/main" id="{167F97B5-C0EA-6828-4D46-ECC38A32FA12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9" name="Ovaal 148">
              <a:extLst>
                <a:ext uri="{FF2B5EF4-FFF2-40B4-BE49-F238E27FC236}">
                  <a16:creationId xmlns:a16="http://schemas.microsoft.com/office/drawing/2014/main" id="{0AE367B4-B183-3EA0-E096-C543563D003F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0" name="Ovaal 149">
              <a:extLst>
                <a:ext uri="{FF2B5EF4-FFF2-40B4-BE49-F238E27FC236}">
                  <a16:creationId xmlns:a16="http://schemas.microsoft.com/office/drawing/2014/main" id="{32FC0822-AA5E-BCD9-5563-BA7BF35AE43A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1" name="Ovaal 150">
              <a:extLst>
                <a:ext uri="{FF2B5EF4-FFF2-40B4-BE49-F238E27FC236}">
                  <a16:creationId xmlns:a16="http://schemas.microsoft.com/office/drawing/2014/main" id="{7350AA1E-D51F-8E46-37D8-4D0D9C716C17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2" name="Ovaal 151">
              <a:extLst>
                <a:ext uri="{FF2B5EF4-FFF2-40B4-BE49-F238E27FC236}">
                  <a16:creationId xmlns:a16="http://schemas.microsoft.com/office/drawing/2014/main" id="{8302798D-BB42-0119-4429-352FFB9A6123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3" name="Ovaal 152">
              <a:extLst>
                <a:ext uri="{FF2B5EF4-FFF2-40B4-BE49-F238E27FC236}">
                  <a16:creationId xmlns:a16="http://schemas.microsoft.com/office/drawing/2014/main" id="{84F640FC-A451-F6C1-E37F-8F499A3F9B14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4" name="Ovaal 153">
              <a:extLst>
                <a:ext uri="{FF2B5EF4-FFF2-40B4-BE49-F238E27FC236}">
                  <a16:creationId xmlns:a16="http://schemas.microsoft.com/office/drawing/2014/main" id="{C9D21603-8056-4F76-90F4-7721103D540C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5" name="Ovaal 154">
              <a:extLst>
                <a:ext uri="{FF2B5EF4-FFF2-40B4-BE49-F238E27FC236}">
                  <a16:creationId xmlns:a16="http://schemas.microsoft.com/office/drawing/2014/main" id="{D6D5D77D-E633-7C34-C45C-915E533D3AAF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6" name="Ovaal 155">
              <a:extLst>
                <a:ext uri="{FF2B5EF4-FFF2-40B4-BE49-F238E27FC236}">
                  <a16:creationId xmlns:a16="http://schemas.microsoft.com/office/drawing/2014/main" id="{1682FFF4-4033-ECD2-4A2A-0F8999DE773C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7" name="Ovaal 156">
              <a:extLst>
                <a:ext uri="{FF2B5EF4-FFF2-40B4-BE49-F238E27FC236}">
                  <a16:creationId xmlns:a16="http://schemas.microsoft.com/office/drawing/2014/main" id="{647E6E66-B750-9972-01DD-EDC5D7441C87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8" name="Ovaal 157">
              <a:extLst>
                <a:ext uri="{FF2B5EF4-FFF2-40B4-BE49-F238E27FC236}">
                  <a16:creationId xmlns:a16="http://schemas.microsoft.com/office/drawing/2014/main" id="{3BC917CB-8FC7-250F-CB86-F5A0BA0A46F6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9" name="Ovaal 158">
              <a:extLst>
                <a:ext uri="{FF2B5EF4-FFF2-40B4-BE49-F238E27FC236}">
                  <a16:creationId xmlns:a16="http://schemas.microsoft.com/office/drawing/2014/main" id="{34693137-DC4F-6761-9E79-3F144F343360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60" name="Groep 159">
            <a:extLst>
              <a:ext uri="{FF2B5EF4-FFF2-40B4-BE49-F238E27FC236}">
                <a16:creationId xmlns:a16="http://schemas.microsoft.com/office/drawing/2014/main" id="{507CA76D-D8D7-4776-0EDF-1E6D1C7981EF}"/>
              </a:ext>
            </a:extLst>
          </p:cNvPr>
          <p:cNvGrpSpPr/>
          <p:nvPr/>
        </p:nvGrpSpPr>
        <p:grpSpPr>
          <a:xfrm>
            <a:off x="2200148" y="5118437"/>
            <a:ext cx="487715" cy="1181683"/>
            <a:chOff x="2999489" y="1669262"/>
            <a:chExt cx="739694" cy="1792203"/>
          </a:xfrm>
        </p:grpSpPr>
        <p:sp>
          <p:nvSpPr>
            <p:cNvPr id="161" name="Ovaal 160">
              <a:extLst>
                <a:ext uri="{FF2B5EF4-FFF2-40B4-BE49-F238E27FC236}">
                  <a16:creationId xmlns:a16="http://schemas.microsoft.com/office/drawing/2014/main" id="{202603E7-8C4C-B38F-4C5A-C900893D9022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2" name="Ovaal 161">
              <a:extLst>
                <a:ext uri="{FF2B5EF4-FFF2-40B4-BE49-F238E27FC236}">
                  <a16:creationId xmlns:a16="http://schemas.microsoft.com/office/drawing/2014/main" id="{476A96A5-A8F1-2CC9-FFB1-F5D7F81EC532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3" name="Ovaal 162">
              <a:extLst>
                <a:ext uri="{FF2B5EF4-FFF2-40B4-BE49-F238E27FC236}">
                  <a16:creationId xmlns:a16="http://schemas.microsoft.com/office/drawing/2014/main" id="{C526EB5A-FA24-2925-262A-D80102EA13D8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4" name="Ovaal 163">
              <a:extLst>
                <a:ext uri="{FF2B5EF4-FFF2-40B4-BE49-F238E27FC236}">
                  <a16:creationId xmlns:a16="http://schemas.microsoft.com/office/drawing/2014/main" id="{3C37C1FF-EC04-E6D0-0929-E9A8BC2164A6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5" name="Ovaal 164">
              <a:extLst>
                <a:ext uri="{FF2B5EF4-FFF2-40B4-BE49-F238E27FC236}">
                  <a16:creationId xmlns:a16="http://schemas.microsoft.com/office/drawing/2014/main" id="{E370A967-8885-DFF0-E882-6B1FBE2A0E94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6" name="Ovaal 165">
              <a:extLst>
                <a:ext uri="{FF2B5EF4-FFF2-40B4-BE49-F238E27FC236}">
                  <a16:creationId xmlns:a16="http://schemas.microsoft.com/office/drawing/2014/main" id="{D88A1DCD-7106-711A-4C5E-A1CCA456590B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7" name="Ovaal 166">
              <a:extLst>
                <a:ext uri="{FF2B5EF4-FFF2-40B4-BE49-F238E27FC236}">
                  <a16:creationId xmlns:a16="http://schemas.microsoft.com/office/drawing/2014/main" id="{FE7EE892-DF41-0830-D1D4-89DCAAABEA43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8" name="Ovaal 167">
              <a:extLst>
                <a:ext uri="{FF2B5EF4-FFF2-40B4-BE49-F238E27FC236}">
                  <a16:creationId xmlns:a16="http://schemas.microsoft.com/office/drawing/2014/main" id="{AAD6F209-750F-D240-B794-531E3BB63E96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9" name="Ovaal 168">
              <a:extLst>
                <a:ext uri="{FF2B5EF4-FFF2-40B4-BE49-F238E27FC236}">
                  <a16:creationId xmlns:a16="http://schemas.microsoft.com/office/drawing/2014/main" id="{2277BAB5-91C7-BE16-E523-D6298DA76E48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0" name="Ovaal 169">
              <a:extLst>
                <a:ext uri="{FF2B5EF4-FFF2-40B4-BE49-F238E27FC236}">
                  <a16:creationId xmlns:a16="http://schemas.microsoft.com/office/drawing/2014/main" id="{362B1C37-67DA-9B05-5745-6B741209F66C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1" name="Ovaal 170">
              <a:extLst>
                <a:ext uri="{FF2B5EF4-FFF2-40B4-BE49-F238E27FC236}">
                  <a16:creationId xmlns:a16="http://schemas.microsoft.com/office/drawing/2014/main" id="{B72A3C7A-71E1-B494-1BF8-1912C85391F0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2" name="Ovaal 171">
              <a:extLst>
                <a:ext uri="{FF2B5EF4-FFF2-40B4-BE49-F238E27FC236}">
                  <a16:creationId xmlns:a16="http://schemas.microsoft.com/office/drawing/2014/main" id="{2B171822-E8A7-1513-9C70-E84D55D46C63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3" name="Ovaal 172">
              <a:extLst>
                <a:ext uri="{FF2B5EF4-FFF2-40B4-BE49-F238E27FC236}">
                  <a16:creationId xmlns:a16="http://schemas.microsoft.com/office/drawing/2014/main" id="{E1C0FB70-91B5-CFC0-B50A-2CC6359DDFC6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4" name="Ovaal 173">
              <a:extLst>
                <a:ext uri="{FF2B5EF4-FFF2-40B4-BE49-F238E27FC236}">
                  <a16:creationId xmlns:a16="http://schemas.microsoft.com/office/drawing/2014/main" id="{FE2A0147-1AFD-FBFF-CB5E-782176668B88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5" name="Ovaal 174">
              <a:extLst>
                <a:ext uri="{FF2B5EF4-FFF2-40B4-BE49-F238E27FC236}">
                  <a16:creationId xmlns:a16="http://schemas.microsoft.com/office/drawing/2014/main" id="{0595A534-A672-6124-310A-A4B215D79F35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6" name="Ovaal 175">
              <a:extLst>
                <a:ext uri="{FF2B5EF4-FFF2-40B4-BE49-F238E27FC236}">
                  <a16:creationId xmlns:a16="http://schemas.microsoft.com/office/drawing/2014/main" id="{1C9313D1-46EE-70D5-71E7-73039AA06B4C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77" name="Rechthoek 176">
            <a:extLst>
              <a:ext uri="{FF2B5EF4-FFF2-40B4-BE49-F238E27FC236}">
                <a16:creationId xmlns:a16="http://schemas.microsoft.com/office/drawing/2014/main" id="{02344BCF-18DE-F8E0-2B68-744BEB4899B7}"/>
              </a:ext>
            </a:extLst>
          </p:cNvPr>
          <p:cNvSpPr/>
          <p:nvPr/>
        </p:nvSpPr>
        <p:spPr>
          <a:xfrm>
            <a:off x="2128021" y="6180313"/>
            <a:ext cx="631616" cy="2048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8" name="Rechthoek 177">
            <a:extLst>
              <a:ext uri="{FF2B5EF4-FFF2-40B4-BE49-F238E27FC236}">
                <a16:creationId xmlns:a16="http://schemas.microsoft.com/office/drawing/2014/main" id="{513D5A72-913E-DE59-FA39-93A7691C978E}"/>
              </a:ext>
            </a:extLst>
          </p:cNvPr>
          <p:cNvSpPr/>
          <p:nvPr/>
        </p:nvSpPr>
        <p:spPr>
          <a:xfrm>
            <a:off x="2056247" y="3988316"/>
            <a:ext cx="143549" cy="2490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305" name="Rechte verbindingslijn 304">
            <a:extLst>
              <a:ext uri="{FF2B5EF4-FFF2-40B4-BE49-F238E27FC236}">
                <a16:creationId xmlns:a16="http://schemas.microsoft.com/office/drawing/2014/main" id="{BA18A337-A002-4BF9-F8B0-106BE10D90EC}"/>
              </a:ext>
            </a:extLst>
          </p:cNvPr>
          <p:cNvCxnSpPr>
            <a:cxnSpLocks/>
          </p:cNvCxnSpPr>
          <p:nvPr/>
        </p:nvCxnSpPr>
        <p:spPr>
          <a:xfrm>
            <a:off x="1016726" y="3999121"/>
            <a:ext cx="4667794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9" name="Rechthoek 178">
            <a:extLst>
              <a:ext uri="{FF2B5EF4-FFF2-40B4-BE49-F238E27FC236}">
                <a16:creationId xmlns:a16="http://schemas.microsoft.com/office/drawing/2014/main" id="{567B18A5-ACE8-9D73-44C2-07A6BE14E48E}"/>
              </a:ext>
            </a:extLst>
          </p:cNvPr>
          <p:cNvSpPr/>
          <p:nvPr/>
        </p:nvSpPr>
        <p:spPr>
          <a:xfrm>
            <a:off x="2687863" y="3988316"/>
            <a:ext cx="143549" cy="2490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0" name="Rechthoek 179">
            <a:extLst>
              <a:ext uri="{FF2B5EF4-FFF2-40B4-BE49-F238E27FC236}">
                <a16:creationId xmlns:a16="http://schemas.microsoft.com/office/drawing/2014/main" id="{948C871C-A75F-04B1-6978-275349A80C2C}"/>
              </a:ext>
            </a:extLst>
          </p:cNvPr>
          <p:cNvSpPr/>
          <p:nvPr/>
        </p:nvSpPr>
        <p:spPr>
          <a:xfrm>
            <a:off x="1984471" y="3875003"/>
            <a:ext cx="918714" cy="921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1" name="Rechthoek 180">
            <a:extLst>
              <a:ext uri="{FF2B5EF4-FFF2-40B4-BE49-F238E27FC236}">
                <a16:creationId xmlns:a16="http://schemas.microsoft.com/office/drawing/2014/main" id="{1303D3A9-D448-9F2D-5DD0-C32045B07C58}"/>
              </a:ext>
            </a:extLst>
          </p:cNvPr>
          <p:cNvSpPr/>
          <p:nvPr/>
        </p:nvSpPr>
        <p:spPr>
          <a:xfrm>
            <a:off x="2271570" y="3932811"/>
            <a:ext cx="344519" cy="22188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2" name="Trapezium 181">
            <a:extLst>
              <a:ext uri="{FF2B5EF4-FFF2-40B4-BE49-F238E27FC236}">
                <a16:creationId xmlns:a16="http://schemas.microsoft.com/office/drawing/2014/main" id="{9098584D-A603-4EE6-B215-B40A8D0EBF26}"/>
              </a:ext>
            </a:extLst>
          </p:cNvPr>
          <p:cNvSpPr/>
          <p:nvPr/>
        </p:nvSpPr>
        <p:spPr>
          <a:xfrm rot="10800000">
            <a:off x="2128021" y="8228762"/>
            <a:ext cx="631615" cy="427559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1" name="Rechte verbindingslijn 110">
            <a:extLst>
              <a:ext uri="{FF2B5EF4-FFF2-40B4-BE49-F238E27FC236}">
                <a16:creationId xmlns:a16="http://schemas.microsoft.com/office/drawing/2014/main" id="{0BF57A01-2DCD-6E8D-B656-0369EFDCCEF9}"/>
              </a:ext>
            </a:extLst>
          </p:cNvPr>
          <p:cNvCxnSpPr>
            <a:cxnSpLocks/>
          </p:cNvCxnSpPr>
          <p:nvPr/>
        </p:nvCxnSpPr>
        <p:spPr>
          <a:xfrm>
            <a:off x="3283131" y="-104503"/>
            <a:ext cx="0" cy="10136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Rechte verbindingslijn met pijl 117">
            <a:extLst>
              <a:ext uri="{FF2B5EF4-FFF2-40B4-BE49-F238E27FC236}">
                <a16:creationId xmlns:a16="http://schemas.microsoft.com/office/drawing/2014/main" id="{4D0FACF3-A916-0E04-4B88-63DAE6202303}"/>
              </a:ext>
            </a:extLst>
          </p:cNvPr>
          <p:cNvCxnSpPr>
            <a:cxnSpLocks/>
          </p:cNvCxnSpPr>
          <p:nvPr/>
        </p:nvCxnSpPr>
        <p:spPr>
          <a:xfrm flipV="1">
            <a:off x="2429692" y="1878794"/>
            <a:ext cx="0" cy="181364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Rechthoek 1">
            <a:extLst>
              <a:ext uri="{FF2B5EF4-FFF2-40B4-BE49-F238E27FC236}">
                <a16:creationId xmlns:a16="http://schemas.microsoft.com/office/drawing/2014/main" id="{973FF72D-04D7-D749-05E8-640727523A65}"/>
              </a:ext>
            </a:extLst>
          </p:cNvPr>
          <p:cNvSpPr/>
          <p:nvPr/>
        </p:nvSpPr>
        <p:spPr>
          <a:xfrm>
            <a:off x="3935202" y="3986513"/>
            <a:ext cx="631616" cy="2490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3" name="Groep 2">
            <a:extLst>
              <a:ext uri="{FF2B5EF4-FFF2-40B4-BE49-F238E27FC236}">
                <a16:creationId xmlns:a16="http://schemas.microsoft.com/office/drawing/2014/main" id="{19E022EC-EE19-F7DC-7297-47D612EA53CB}"/>
              </a:ext>
            </a:extLst>
          </p:cNvPr>
          <p:cNvGrpSpPr/>
          <p:nvPr/>
        </p:nvGrpSpPr>
        <p:grpSpPr>
          <a:xfrm>
            <a:off x="4006454" y="4450026"/>
            <a:ext cx="487715" cy="1679205"/>
            <a:chOff x="2999489" y="1669262"/>
            <a:chExt cx="739694" cy="1792203"/>
          </a:xfrm>
        </p:grpSpPr>
        <p:sp>
          <p:nvSpPr>
            <p:cNvPr id="4" name="Ovaal 3">
              <a:extLst>
                <a:ext uri="{FF2B5EF4-FFF2-40B4-BE49-F238E27FC236}">
                  <a16:creationId xmlns:a16="http://schemas.microsoft.com/office/drawing/2014/main" id="{BD88A682-56AB-F3FB-DA5F-2E26F2CD29E7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Ovaal 11">
              <a:extLst>
                <a:ext uri="{FF2B5EF4-FFF2-40B4-BE49-F238E27FC236}">
                  <a16:creationId xmlns:a16="http://schemas.microsoft.com/office/drawing/2014/main" id="{2FF0EC60-A5D5-0A22-7B77-6C645CAF721C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Ovaal 12">
              <a:extLst>
                <a:ext uri="{FF2B5EF4-FFF2-40B4-BE49-F238E27FC236}">
                  <a16:creationId xmlns:a16="http://schemas.microsoft.com/office/drawing/2014/main" id="{EC4B132A-369C-FB9C-D192-C0023A934BE5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6" name="Ovaal 15">
              <a:extLst>
                <a:ext uri="{FF2B5EF4-FFF2-40B4-BE49-F238E27FC236}">
                  <a16:creationId xmlns:a16="http://schemas.microsoft.com/office/drawing/2014/main" id="{E26EF016-0F94-B7E4-B4C9-213D29E915E3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Ovaal 16">
              <a:extLst>
                <a:ext uri="{FF2B5EF4-FFF2-40B4-BE49-F238E27FC236}">
                  <a16:creationId xmlns:a16="http://schemas.microsoft.com/office/drawing/2014/main" id="{2E8F315E-032C-220A-0AFF-EF0A231817BE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Ovaal 19">
              <a:extLst>
                <a:ext uri="{FF2B5EF4-FFF2-40B4-BE49-F238E27FC236}">
                  <a16:creationId xmlns:a16="http://schemas.microsoft.com/office/drawing/2014/main" id="{B3665A19-6EF1-57B6-9CE2-99AA37966A8E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Ovaal 20">
              <a:extLst>
                <a:ext uri="{FF2B5EF4-FFF2-40B4-BE49-F238E27FC236}">
                  <a16:creationId xmlns:a16="http://schemas.microsoft.com/office/drawing/2014/main" id="{1AF65E3D-1D84-0720-8E89-EA5B4A700FF4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4" name="Ovaal 23">
              <a:extLst>
                <a:ext uri="{FF2B5EF4-FFF2-40B4-BE49-F238E27FC236}">
                  <a16:creationId xmlns:a16="http://schemas.microsoft.com/office/drawing/2014/main" id="{3E19E64D-994F-1374-859A-549CCD32013F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Ovaal 24">
              <a:extLst>
                <a:ext uri="{FF2B5EF4-FFF2-40B4-BE49-F238E27FC236}">
                  <a16:creationId xmlns:a16="http://schemas.microsoft.com/office/drawing/2014/main" id="{15B29099-FDFF-AB38-39C9-B43974796A76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Ovaal 27">
              <a:extLst>
                <a:ext uri="{FF2B5EF4-FFF2-40B4-BE49-F238E27FC236}">
                  <a16:creationId xmlns:a16="http://schemas.microsoft.com/office/drawing/2014/main" id="{C66348C2-40F3-892F-993D-B0DC2A6523F4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Ovaal 28">
              <a:extLst>
                <a:ext uri="{FF2B5EF4-FFF2-40B4-BE49-F238E27FC236}">
                  <a16:creationId xmlns:a16="http://schemas.microsoft.com/office/drawing/2014/main" id="{75F058C9-5E50-60F5-0F97-C45D3C6439CA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2" name="Ovaal 31">
              <a:extLst>
                <a:ext uri="{FF2B5EF4-FFF2-40B4-BE49-F238E27FC236}">
                  <a16:creationId xmlns:a16="http://schemas.microsoft.com/office/drawing/2014/main" id="{D0EA2FFC-510C-17FD-9955-2C57B289C3AC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3" name="Ovaal 32">
              <a:extLst>
                <a:ext uri="{FF2B5EF4-FFF2-40B4-BE49-F238E27FC236}">
                  <a16:creationId xmlns:a16="http://schemas.microsoft.com/office/drawing/2014/main" id="{4C3166E2-58AD-CEA8-41A9-98880DD5F729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Ovaal 35">
              <a:extLst>
                <a:ext uri="{FF2B5EF4-FFF2-40B4-BE49-F238E27FC236}">
                  <a16:creationId xmlns:a16="http://schemas.microsoft.com/office/drawing/2014/main" id="{88571D09-8A15-BCD9-236D-8E0A9AA1050A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7" name="Ovaal 36">
              <a:extLst>
                <a:ext uri="{FF2B5EF4-FFF2-40B4-BE49-F238E27FC236}">
                  <a16:creationId xmlns:a16="http://schemas.microsoft.com/office/drawing/2014/main" id="{223FC891-DB7A-EDC0-BB35-A53D1E819024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Ovaal 39">
              <a:extLst>
                <a:ext uri="{FF2B5EF4-FFF2-40B4-BE49-F238E27FC236}">
                  <a16:creationId xmlns:a16="http://schemas.microsoft.com/office/drawing/2014/main" id="{B7AFEB29-346D-9D9C-911C-FA25431E9616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1" name="Groep 40">
            <a:extLst>
              <a:ext uri="{FF2B5EF4-FFF2-40B4-BE49-F238E27FC236}">
                <a16:creationId xmlns:a16="http://schemas.microsoft.com/office/drawing/2014/main" id="{72A71552-1C74-944F-114B-56B0BB50A09F}"/>
              </a:ext>
            </a:extLst>
          </p:cNvPr>
          <p:cNvGrpSpPr/>
          <p:nvPr/>
        </p:nvGrpSpPr>
        <p:grpSpPr>
          <a:xfrm>
            <a:off x="4006977" y="2825062"/>
            <a:ext cx="487715" cy="1679205"/>
            <a:chOff x="2999489" y="1669262"/>
            <a:chExt cx="739694" cy="1792203"/>
          </a:xfrm>
        </p:grpSpPr>
        <p:sp>
          <p:nvSpPr>
            <p:cNvPr id="44" name="Ovaal 43">
              <a:extLst>
                <a:ext uri="{FF2B5EF4-FFF2-40B4-BE49-F238E27FC236}">
                  <a16:creationId xmlns:a16="http://schemas.microsoft.com/office/drawing/2014/main" id="{3974FBD3-5072-FFE1-B9EE-5C08DB727889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Ovaal 44">
              <a:extLst>
                <a:ext uri="{FF2B5EF4-FFF2-40B4-BE49-F238E27FC236}">
                  <a16:creationId xmlns:a16="http://schemas.microsoft.com/office/drawing/2014/main" id="{70394396-6F1E-2F6F-8184-2DE9585D2F37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Ovaal 45">
              <a:extLst>
                <a:ext uri="{FF2B5EF4-FFF2-40B4-BE49-F238E27FC236}">
                  <a16:creationId xmlns:a16="http://schemas.microsoft.com/office/drawing/2014/main" id="{D4609D64-4F16-53BA-8C1A-B306F5092D6C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7" name="Ovaal 46">
              <a:extLst>
                <a:ext uri="{FF2B5EF4-FFF2-40B4-BE49-F238E27FC236}">
                  <a16:creationId xmlns:a16="http://schemas.microsoft.com/office/drawing/2014/main" id="{3B9FB58F-0356-4455-1575-1A132D217F56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8" name="Ovaal 47">
              <a:extLst>
                <a:ext uri="{FF2B5EF4-FFF2-40B4-BE49-F238E27FC236}">
                  <a16:creationId xmlns:a16="http://schemas.microsoft.com/office/drawing/2014/main" id="{ED164EE0-EEAF-CF8A-917B-4BAF10D7C71B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9" name="Ovaal 48">
              <a:extLst>
                <a:ext uri="{FF2B5EF4-FFF2-40B4-BE49-F238E27FC236}">
                  <a16:creationId xmlns:a16="http://schemas.microsoft.com/office/drawing/2014/main" id="{31063BEA-0BDB-7E6A-85B1-2CA4696FE587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0" name="Ovaal 49">
              <a:extLst>
                <a:ext uri="{FF2B5EF4-FFF2-40B4-BE49-F238E27FC236}">
                  <a16:creationId xmlns:a16="http://schemas.microsoft.com/office/drawing/2014/main" id="{7FCD767C-2ABB-83F2-FE35-CF79DCB049C0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Ovaal 50">
              <a:extLst>
                <a:ext uri="{FF2B5EF4-FFF2-40B4-BE49-F238E27FC236}">
                  <a16:creationId xmlns:a16="http://schemas.microsoft.com/office/drawing/2014/main" id="{3C97F28A-8A8B-62C5-2EA5-57682D5F982A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" name="Ovaal 51">
              <a:extLst>
                <a:ext uri="{FF2B5EF4-FFF2-40B4-BE49-F238E27FC236}">
                  <a16:creationId xmlns:a16="http://schemas.microsoft.com/office/drawing/2014/main" id="{8D96E420-8910-B13E-9627-DBF6620C3043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3" name="Ovaal 52">
              <a:extLst>
                <a:ext uri="{FF2B5EF4-FFF2-40B4-BE49-F238E27FC236}">
                  <a16:creationId xmlns:a16="http://schemas.microsoft.com/office/drawing/2014/main" id="{B7DC4CB0-0AA2-7F48-75FE-EF5E59C47421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4" name="Ovaal 53">
              <a:extLst>
                <a:ext uri="{FF2B5EF4-FFF2-40B4-BE49-F238E27FC236}">
                  <a16:creationId xmlns:a16="http://schemas.microsoft.com/office/drawing/2014/main" id="{BEB5D213-68BE-109B-E1EA-87FB67FB6B18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5" name="Ovaal 54">
              <a:extLst>
                <a:ext uri="{FF2B5EF4-FFF2-40B4-BE49-F238E27FC236}">
                  <a16:creationId xmlns:a16="http://schemas.microsoft.com/office/drawing/2014/main" id="{EBCB2D68-7871-2332-6A45-D7D34BCA35C3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6" name="Ovaal 55">
              <a:extLst>
                <a:ext uri="{FF2B5EF4-FFF2-40B4-BE49-F238E27FC236}">
                  <a16:creationId xmlns:a16="http://schemas.microsoft.com/office/drawing/2014/main" id="{4B7A0D4E-EF74-1167-E427-EA990B2F3845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7" name="Ovaal 56">
              <a:extLst>
                <a:ext uri="{FF2B5EF4-FFF2-40B4-BE49-F238E27FC236}">
                  <a16:creationId xmlns:a16="http://schemas.microsoft.com/office/drawing/2014/main" id="{DB2BA39F-E3ED-C6DA-D3E1-E560B389E830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8" name="Ovaal 57">
              <a:extLst>
                <a:ext uri="{FF2B5EF4-FFF2-40B4-BE49-F238E27FC236}">
                  <a16:creationId xmlns:a16="http://schemas.microsoft.com/office/drawing/2014/main" id="{7FEE2E28-10B8-3663-AB52-CF0DC35FFEDB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9" name="Ovaal 58">
              <a:extLst>
                <a:ext uri="{FF2B5EF4-FFF2-40B4-BE49-F238E27FC236}">
                  <a16:creationId xmlns:a16="http://schemas.microsoft.com/office/drawing/2014/main" id="{AC45EE5E-FBCA-92CF-E61C-8F5278D34B80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60" name="Rechthoek 59">
            <a:extLst>
              <a:ext uri="{FF2B5EF4-FFF2-40B4-BE49-F238E27FC236}">
                <a16:creationId xmlns:a16="http://schemas.microsoft.com/office/drawing/2014/main" id="{A337D645-F1F7-69E0-6EBD-8E9E90DB0BB6}"/>
              </a:ext>
            </a:extLst>
          </p:cNvPr>
          <p:cNvSpPr/>
          <p:nvPr/>
        </p:nvSpPr>
        <p:spPr>
          <a:xfrm>
            <a:off x="3935202" y="6178510"/>
            <a:ext cx="631616" cy="2048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Rechthoek 60">
            <a:extLst>
              <a:ext uri="{FF2B5EF4-FFF2-40B4-BE49-F238E27FC236}">
                <a16:creationId xmlns:a16="http://schemas.microsoft.com/office/drawing/2014/main" id="{A3794644-CBE2-364C-44CD-BCF46C7B209F}"/>
              </a:ext>
            </a:extLst>
          </p:cNvPr>
          <p:cNvSpPr/>
          <p:nvPr/>
        </p:nvSpPr>
        <p:spPr>
          <a:xfrm>
            <a:off x="3863428" y="3986513"/>
            <a:ext cx="143549" cy="2490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2" name="Rechte verbindingslijn 111">
            <a:extLst>
              <a:ext uri="{FF2B5EF4-FFF2-40B4-BE49-F238E27FC236}">
                <a16:creationId xmlns:a16="http://schemas.microsoft.com/office/drawing/2014/main" id="{19D319A0-0ABA-733A-0C88-E1F44020C00B}"/>
              </a:ext>
            </a:extLst>
          </p:cNvPr>
          <p:cNvCxnSpPr>
            <a:cxnSpLocks/>
          </p:cNvCxnSpPr>
          <p:nvPr/>
        </p:nvCxnSpPr>
        <p:spPr>
          <a:xfrm>
            <a:off x="3849723" y="2714452"/>
            <a:ext cx="2294382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2" name="Rechthoek 61">
            <a:extLst>
              <a:ext uri="{FF2B5EF4-FFF2-40B4-BE49-F238E27FC236}">
                <a16:creationId xmlns:a16="http://schemas.microsoft.com/office/drawing/2014/main" id="{5DB4078F-6038-E0E1-515D-DF5DB74B73B8}"/>
              </a:ext>
            </a:extLst>
          </p:cNvPr>
          <p:cNvSpPr/>
          <p:nvPr/>
        </p:nvSpPr>
        <p:spPr>
          <a:xfrm>
            <a:off x="4495044" y="3986513"/>
            <a:ext cx="143549" cy="2490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Rechthoek 62">
            <a:extLst>
              <a:ext uri="{FF2B5EF4-FFF2-40B4-BE49-F238E27FC236}">
                <a16:creationId xmlns:a16="http://schemas.microsoft.com/office/drawing/2014/main" id="{16D09ED6-273E-53F6-8889-E45F3DA7960E}"/>
              </a:ext>
            </a:extLst>
          </p:cNvPr>
          <p:cNvSpPr/>
          <p:nvPr/>
        </p:nvSpPr>
        <p:spPr>
          <a:xfrm>
            <a:off x="3791652" y="2705986"/>
            <a:ext cx="918714" cy="921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Rechthoek 63">
            <a:extLst>
              <a:ext uri="{FF2B5EF4-FFF2-40B4-BE49-F238E27FC236}">
                <a16:creationId xmlns:a16="http://schemas.microsoft.com/office/drawing/2014/main" id="{530F360E-698F-C7D1-9CD8-B26A615E1043}"/>
              </a:ext>
            </a:extLst>
          </p:cNvPr>
          <p:cNvSpPr/>
          <p:nvPr/>
        </p:nvSpPr>
        <p:spPr>
          <a:xfrm>
            <a:off x="4078752" y="2763794"/>
            <a:ext cx="344519" cy="22188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dirty="0"/>
          </a:p>
        </p:txBody>
      </p:sp>
      <p:sp>
        <p:nvSpPr>
          <p:cNvPr id="65" name="Trapezium 64">
            <a:extLst>
              <a:ext uri="{FF2B5EF4-FFF2-40B4-BE49-F238E27FC236}">
                <a16:creationId xmlns:a16="http://schemas.microsoft.com/office/drawing/2014/main" id="{D5677628-0193-29C1-C05D-2E420A3AC346}"/>
              </a:ext>
            </a:extLst>
          </p:cNvPr>
          <p:cNvSpPr/>
          <p:nvPr/>
        </p:nvSpPr>
        <p:spPr>
          <a:xfrm rot="10800000">
            <a:off x="3935202" y="8226959"/>
            <a:ext cx="631615" cy="427559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6" name="Rechthoek 65">
            <a:extLst>
              <a:ext uri="{FF2B5EF4-FFF2-40B4-BE49-F238E27FC236}">
                <a16:creationId xmlns:a16="http://schemas.microsoft.com/office/drawing/2014/main" id="{A0C584B8-2024-D6B7-A28C-56975261B7FB}"/>
              </a:ext>
            </a:extLst>
          </p:cNvPr>
          <p:cNvSpPr/>
          <p:nvPr/>
        </p:nvSpPr>
        <p:spPr>
          <a:xfrm>
            <a:off x="5584263" y="3986513"/>
            <a:ext cx="631616" cy="249057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67" name="Groep 66">
            <a:extLst>
              <a:ext uri="{FF2B5EF4-FFF2-40B4-BE49-F238E27FC236}">
                <a16:creationId xmlns:a16="http://schemas.microsoft.com/office/drawing/2014/main" id="{5AD2F2EE-B0CF-471B-7030-F569E82FBD2F}"/>
              </a:ext>
            </a:extLst>
          </p:cNvPr>
          <p:cNvGrpSpPr/>
          <p:nvPr/>
        </p:nvGrpSpPr>
        <p:grpSpPr>
          <a:xfrm>
            <a:off x="5656390" y="3982687"/>
            <a:ext cx="487715" cy="1181683"/>
            <a:chOff x="2999489" y="1669262"/>
            <a:chExt cx="739694" cy="1792203"/>
          </a:xfrm>
        </p:grpSpPr>
        <p:sp>
          <p:nvSpPr>
            <p:cNvPr id="68" name="Ovaal 67">
              <a:extLst>
                <a:ext uri="{FF2B5EF4-FFF2-40B4-BE49-F238E27FC236}">
                  <a16:creationId xmlns:a16="http://schemas.microsoft.com/office/drawing/2014/main" id="{CA68ABF7-B301-293C-579A-300118853234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9" name="Ovaal 68">
              <a:extLst>
                <a:ext uri="{FF2B5EF4-FFF2-40B4-BE49-F238E27FC236}">
                  <a16:creationId xmlns:a16="http://schemas.microsoft.com/office/drawing/2014/main" id="{86A2CA19-BE55-F246-B703-BD7CA9EF3E1E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0" name="Ovaal 69">
              <a:extLst>
                <a:ext uri="{FF2B5EF4-FFF2-40B4-BE49-F238E27FC236}">
                  <a16:creationId xmlns:a16="http://schemas.microsoft.com/office/drawing/2014/main" id="{A96B9B4B-9EF6-FA0E-B31D-2227833E5648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1" name="Ovaal 70">
              <a:extLst>
                <a:ext uri="{FF2B5EF4-FFF2-40B4-BE49-F238E27FC236}">
                  <a16:creationId xmlns:a16="http://schemas.microsoft.com/office/drawing/2014/main" id="{750A1BC0-F003-9498-E34B-40890C0C6863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2" name="Ovaal 71">
              <a:extLst>
                <a:ext uri="{FF2B5EF4-FFF2-40B4-BE49-F238E27FC236}">
                  <a16:creationId xmlns:a16="http://schemas.microsoft.com/office/drawing/2014/main" id="{50F7CC24-36E7-EC00-CBF1-1BB5E72D21CA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3" name="Ovaal 72">
              <a:extLst>
                <a:ext uri="{FF2B5EF4-FFF2-40B4-BE49-F238E27FC236}">
                  <a16:creationId xmlns:a16="http://schemas.microsoft.com/office/drawing/2014/main" id="{DA2DF035-3E75-FB6F-41F9-1BF84B0ADD1C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4" name="Ovaal 73">
              <a:extLst>
                <a:ext uri="{FF2B5EF4-FFF2-40B4-BE49-F238E27FC236}">
                  <a16:creationId xmlns:a16="http://schemas.microsoft.com/office/drawing/2014/main" id="{B2CD4568-FDEF-A82F-05D2-31BC4EAA1C5D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Ovaal 74">
              <a:extLst>
                <a:ext uri="{FF2B5EF4-FFF2-40B4-BE49-F238E27FC236}">
                  <a16:creationId xmlns:a16="http://schemas.microsoft.com/office/drawing/2014/main" id="{06D2B7E5-A379-20ED-E829-6E67E866B06E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6" name="Ovaal 75">
              <a:extLst>
                <a:ext uri="{FF2B5EF4-FFF2-40B4-BE49-F238E27FC236}">
                  <a16:creationId xmlns:a16="http://schemas.microsoft.com/office/drawing/2014/main" id="{A32032D0-1430-8A5D-EF03-21AE558E0B57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7" name="Ovaal 76">
              <a:extLst>
                <a:ext uri="{FF2B5EF4-FFF2-40B4-BE49-F238E27FC236}">
                  <a16:creationId xmlns:a16="http://schemas.microsoft.com/office/drawing/2014/main" id="{F2F25867-D00B-FBED-1A33-D09111CCB5EE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8" name="Ovaal 77">
              <a:extLst>
                <a:ext uri="{FF2B5EF4-FFF2-40B4-BE49-F238E27FC236}">
                  <a16:creationId xmlns:a16="http://schemas.microsoft.com/office/drawing/2014/main" id="{000EFA91-23BE-DD61-A0F4-B30B87A5F562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9" name="Ovaal 78">
              <a:extLst>
                <a:ext uri="{FF2B5EF4-FFF2-40B4-BE49-F238E27FC236}">
                  <a16:creationId xmlns:a16="http://schemas.microsoft.com/office/drawing/2014/main" id="{95CF742D-9A37-09C8-C0F5-E5E7D90A1A09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0" name="Ovaal 79">
              <a:extLst>
                <a:ext uri="{FF2B5EF4-FFF2-40B4-BE49-F238E27FC236}">
                  <a16:creationId xmlns:a16="http://schemas.microsoft.com/office/drawing/2014/main" id="{1820FD23-94AF-EA09-3AB7-3B8C79516C0A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1" name="Ovaal 80">
              <a:extLst>
                <a:ext uri="{FF2B5EF4-FFF2-40B4-BE49-F238E27FC236}">
                  <a16:creationId xmlns:a16="http://schemas.microsoft.com/office/drawing/2014/main" id="{5969F130-C3EC-5F43-2F46-ABD1EE02632D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2" name="Ovaal 81">
              <a:extLst>
                <a:ext uri="{FF2B5EF4-FFF2-40B4-BE49-F238E27FC236}">
                  <a16:creationId xmlns:a16="http://schemas.microsoft.com/office/drawing/2014/main" id="{CBC2C5B0-B482-1B9D-FB71-94C4B176D9A6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3" name="Ovaal 82">
              <a:extLst>
                <a:ext uri="{FF2B5EF4-FFF2-40B4-BE49-F238E27FC236}">
                  <a16:creationId xmlns:a16="http://schemas.microsoft.com/office/drawing/2014/main" id="{431EFA0A-1DAE-DC97-70AB-86540080D5F1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84" name="Groep 83">
            <a:extLst>
              <a:ext uri="{FF2B5EF4-FFF2-40B4-BE49-F238E27FC236}">
                <a16:creationId xmlns:a16="http://schemas.microsoft.com/office/drawing/2014/main" id="{13F7977A-7CFD-9913-A28A-B11A143A8771}"/>
              </a:ext>
            </a:extLst>
          </p:cNvPr>
          <p:cNvGrpSpPr/>
          <p:nvPr/>
        </p:nvGrpSpPr>
        <p:grpSpPr>
          <a:xfrm>
            <a:off x="5656390" y="5116634"/>
            <a:ext cx="487715" cy="1181683"/>
            <a:chOff x="2999489" y="1669262"/>
            <a:chExt cx="739694" cy="1792203"/>
          </a:xfrm>
        </p:grpSpPr>
        <p:sp>
          <p:nvSpPr>
            <p:cNvPr id="85" name="Ovaal 84">
              <a:extLst>
                <a:ext uri="{FF2B5EF4-FFF2-40B4-BE49-F238E27FC236}">
                  <a16:creationId xmlns:a16="http://schemas.microsoft.com/office/drawing/2014/main" id="{0B8FDDA2-AA3F-487B-7AE1-B850405404AC}"/>
                </a:ext>
              </a:extLst>
            </p:cNvPr>
            <p:cNvSpPr/>
            <p:nvPr/>
          </p:nvSpPr>
          <p:spPr>
            <a:xfrm>
              <a:off x="3630327" y="1669262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6" name="Ovaal 85">
              <a:extLst>
                <a:ext uri="{FF2B5EF4-FFF2-40B4-BE49-F238E27FC236}">
                  <a16:creationId xmlns:a16="http://schemas.microsoft.com/office/drawing/2014/main" id="{040AFF29-4E4D-FB02-5A21-CDAB88AEB1D5}"/>
                </a:ext>
              </a:extLst>
            </p:cNvPr>
            <p:cNvSpPr/>
            <p:nvPr/>
          </p:nvSpPr>
          <p:spPr>
            <a:xfrm>
              <a:off x="2999489" y="183780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7" name="Ovaal 86">
              <a:extLst>
                <a:ext uri="{FF2B5EF4-FFF2-40B4-BE49-F238E27FC236}">
                  <a16:creationId xmlns:a16="http://schemas.microsoft.com/office/drawing/2014/main" id="{C8A7075D-D643-2A5C-4333-CABAB215B1C5}"/>
                </a:ext>
              </a:extLst>
            </p:cNvPr>
            <p:cNvSpPr/>
            <p:nvPr/>
          </p:nvSpPr>
          <p:spPr>
            <a:xfrm>
              <a:off x="3630327" y="188673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8" name="Ovaal 87">
              <a:extLst>
                <a:ext uri="{FF2B5EF4-FFF2-40B4-BE49-F238E27FC236}">
                  <a16:creationId xmlns:a16="http://schemas.microsoft.com/office/drawing/2014/main" id="{E6CC4779-7B89-373E-EDB8-D0ABE1DFDB6F}"/>
                </a:ext>
              </a:extLst>
            </p:cNvPr>
            <p:cNvSpPr/>
            <p:nvPr/>
          </p:nvSpPr>
          <p:spPr>
            <a:xfrm>
              <a:off x="2999489" y="205527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9" name="Ovaal 88">
              <a:extLst>
                <a:ext uri="{FF2B5EF4-FFF2-40B4-BE49-F238E27FC236}">
                  <a16:creationId xmlns:a16="http://schemas.microsoft.com/office/drawing/2014/main" id="{0B1DD1BF-1ADC-4AE2-08C3-9BD2CDCCAD85}"/>
                </a:ext>
              </a:extLst>
            </p:cNvPr>
            <p:cNvSpPr/>
            <p:nvPr/>
          </p:nvSpPr>
          <p:spPr>
            <a:xfrm>
              <a:off x="3630327" y="2100455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0" name="Ovaal 89">
              <a:extLst>
                <a:ext uri="{FF2B5EF4-FFF2-40B4-BE49-F238E27FC236}">
                  <a16:creationId xmlns:a16="http://schemas.microsoft.com/office/drawing/2014/main" id="{35D83E70-E061-6ACD-ECE2-C0028B57B2E7}"/>
                </a:ext>
              </a:extLst>
            </p:cNvPr>
            <p:cNvSpPr/>
            <p:nvPr/>
          </p:nvSpPr>
          <p:spPr>
            <a:xfrm>
              <a:off x="2999489" y="226899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1" name="Ovaal 90">
              <a:extLst>
                <a:ext uri="{FF2B5EF4-FFF2-40B4-BE49-F238E27FC236}">
                  <a16:creationId xmlns:a16="http://schemas.microsoft.com/office/drawing/2014/main" id="{29412CCC-6E3F-892B-67AA-CD19987D93BC}"/>
                </a:ext>
              </a:extLst>
            </p:cNvPr>
            <p:cNvSpPr/>
            <p:nvPr/>
          </p:nvSpPr>
          <p:spPr>
            <a:xfrm>
              <a:off x="3630327" y="2317928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2" name="Ovaal 91">
              <a:extLst>
                <a:ext uri="{FF2B5EF4-FFF2-40B4-BE49-F238E27FC236}">
                  <a16:creationId xmlns:a16="http://schemas.microsoft.com/office/drawing/2014/main" id="{9513B712-6131-E673-1827-56B8BB56D6D9}"/>
                </a:ext>
              </a:extLst>
            </p:cNvPr>
            <p:cNvSpPr/>
            <p:nvPr/>
          </p:nvSpPr>
          <p:spPr>
            <a:xfrm>
              <a:off x="2999489" y="2486470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3" name="Ovaal 92">
              <a:extLst>
                <a:ext uri="{FF2B5EF4-FFF2-40B4-BE49-F238E27FC236}">
                  <a16:creationId xmlns:a16="http://schemas.microsoft.com/office/drawing/2014/main" id="{621743EC-8383-B0AD-78D4-07B7E04C6F4A}"/>
                </a:ext>
              </a:extLst>
            </p:cNvPr>
            <p:cNvSpPr/>
            <p:nvPr/>
          </p:nvSpPr>
          <p:spPr>
            <a:xfrm>
              <a:off x="3630327" y="2535401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4" name="Ovaal 93">
              <a:extLst>
                <a:ext uri="{FF2B5EF4-FFF2-40B4-BE49-F238E27FC236}">
                  <a16:creationId xmlns:a16="http://schemas.microsoft.com/office/drawing/2014/main" id="{44F3DBF7-2017-36FA-8AAA-B94959B1FE61}"/>
                </a:ext>
              </a:extLst>
            </p:cNvPr>
            <p:cNvSpPr/>
            <p:nvPr/>
          </p:nvSpPr>
          <p:spPr>
            <a:xfrm>
              <a:off x="2999489" y="2703943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5" name="Ovaal 94">
              <a:extLst>
                <a:ext uri="{FF2B5EF4-FFF2-40B4-BE49-F238E27FC236}">
                  <a16:creationId xmlns:a16="http://schemas.microsoft.com/office/drawing/2014/main" id="{87ADBA81-B1D6-CAD6-48C4-0D0815891047}"/>
                </a:ext>
              </a:extLst>
            </p:cNvPr>
            <p:cNvSpPr/>
            <p:nvPr/>
          </p:nvSpPr>
          <p:spPr>
            <a:xfrm>
              <a:off x="3630327" y="275287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6" name="Ovaal 95">
              <a:extLst>
                <a:ext uri="{FF2B5EF4-FFF2-40B4-BE49-F238E27FC236}">
                  <a16:creationId xmlns:a16="http://schemas.microsoft.com/office/drawing/2014/main" id="{E66042F9-8E21-27AE-02C2-41335ADDE6B8}"/>
                </a:ext>
              </a:extLst>
            </p:cNvPr>
            <p:cNvSpPr/>
            <p:nvPr/>
          </p:nvSpPr>
          <p:spPr>
            <a:xfrm>
              <a:off x="2999489" y="292141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7" name="Ovaal 96">
              <a:extLst>
                <a:ext uri="{FF2B5EF4-FFF2-40B4-BE49-F238E27FC236}">
                  <a16:creationId xmlns:a16="http://schemas.microsoft.com/office/drawing/2014/main" id="{B89B115F-4688-F5D0-5725-B0BEF5B28168}"/>
                </a:ext>
              </a:extLst>
            </p:cNvPr>
            <p:cNvSpPr/>
            <p:nvPr/>
          </p:nvSpPr>
          <p:spPr>
            <a:xfrm>
              <a:off x="3630327" y="2966594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9" name="Ovaal 98">
              <a:extLst>
                <a:ext uri="{FF2B5EF4-FFF2-40B4-BE49-F238E27FC236}">
                  <a16:creationId xmlns:a16="http://schemas.microsoft.com/office/drawing/2014/main" id="{D59447FB-3FF2-31E0-D67A-CB1854BF8FC0}"/>
                </a:ext>
              </a:extLst>
            </p:cNvPr>
            <p:cNvSpPr/>
            <p:nvPr/>
          </p:nvSpPr>
          <p:spPr>
            <a:xfrm>
              <a:off x="2999489" y="3135136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0" name="Ovaal 99">
              <a:extLst>
                <a:ext uri="{FF2B5EF4-FFF2-40B4-BE49-F238E27FC236}">
                  <a16:creationId xmlns:a16="http://schemas.microsoft.com/office/drawing/2014/main" id="{406BA56B-A2F6-2A52-0F22-69AB37BC19C5}"/>
                </a:ext>
              </a:extLst>
            </p:cNvPr>
            <p:cNvSpPr/>
            <p:nvPr/>
          </p:nvSpPr>
          <p:spPr>
            <a:xfrm>
              <a:off x="3630327" y="3184067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1" name="Ovaal 100">
              <a:extLst>
                <a:ext uri="{FF2B5EF4-FFF2-40B4-BE49-F238E27FC236}">
                  <a16:creationId xmlns:a16="http://schemas.microsoft.com/office/drawing/2014/main" id="{F2E3D963-21AB-941E-E5CE-6D295C541C3C}"/>
                </a:ext>
              </a:extLst>
            </p:cNvPr>
            <p:cNvSpPr/>
            <p:nvPr/>
          </p:nvSpPr>
          <p:spPr>
            <a:xfrm>
              <a:off x="2999489" y="3352609"/>
              <a:ext cx="108856" cy="10885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02" name="Rechthoek 101">
            <a:extLst>
              <a:ext uri="{FF2B5EF4-FFF2-40B4-BE49-F238E27FC236}">
                <a16:creationId xmlns:a16="http://schemas.microsoft.com/office/drawing/2014/main" id="{7150AF7F-D257-A3E8-9B45-4D9646466E51}"/>
              </a:ext>
            </a:extLst>
          </p:cNvPr>
          <p:cNvSpPr/>
          <p:nvPr/>
        </p:nvSpPr>
        <p:spPr>
          <a:xfrm>
            <a:off x="5584263" y="6178510"/>
            <a:ext cx="631616" cy="20484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3" name="Rechthoek 102">
            <a:extLst>
              <a:ext uri="{FF2B5EF4-FFF2-40B4-BE49-F238E27FC236}">
                <a16:creationId xmlns:a16="http://schemas.microsoft.com/office/drawing/2014/main" id="{5855D8F0-FA9D-7A23-5725-23D67898A795}"/>
              </a:ext>
            </a:extLst>
          </p:cNvPr>
          <p:cNvSpPr/>
          <p:nvPr/>
        </p:nvSpPr>
        <p:spPr>
          <a:xfrm>
            <a:off x="5512489" y="3986513"/>
            <a:ext cx="143549" cy="2490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Rechthoek 103">
            <a:extLst>
              <a:ext uri="{FF2B5EF4-FFF2-40B4-BE49-F238E27FC236}">
                <a16:creationId xmlns:a16="http://schemas.microsoft.com/office/drawing/2014/main" id="{3EC252EE-DE94-04E6-DA74-BD580E00A4EE}"/>
              </a:ext>
            </a:extLst>
          </p:cNvPr>
          <p:cNvSpPr/>
          <p:nvPr/>
        </p:nvSpPr>
        <p:spPr>
          <a:xfrm>
            <a:off x="6144105" y="3986513"/>
            <a:ext cx="143549" cy="24905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Rechthoek 104">
            <a:extLst>
              <a:ext uri="{FF2B5EF4-FFF2-40B4-BE49-F238E27FC236}">
                <a16:creationId xmlns:a16="http://schemas.microsoft.com/office/drawing/2014/main" id="{DBCD0525-ED5F-8CF4-50C6-6807D140AF49}"/>
              </a:ext>
            </a:extLst>
          </p:cNvPr>
          <p:cNvSpPr/>
          <p:nvPr/>
        </p:nvSpPr>
        <p:spPr>
          <a:xfrm>
            <a:off x="5440713" y="3873200"/>
            <a:ext cx="918714" cy="9218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Rechthoek 105">
            <a:extLst>
              <a:ext uri="{FF2B5EF4-FFF2-40B4-BE49-F238E27FC236}">
                <a16:creationId xmlns:a16="http://schemas.microsoft.com/office/drawing/2014/main" id="{E176A57B-8C9B-90E0-B329-73623BA00286}"/>
              </a:ext>
            </a:extLst>
          </p:cNvPr>
          <p:cNvSpPr/>
          <p:nvPr/>
        </p:nvSpPr>
        <p:spPr>
          <a:xfrm>
            <a:off x="5727812" y="3931008"/>
            <a:ext cx="344519" cy="22188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Trapezium 106">
            <a:extLst>
              <a:ext uri="{FF2B5EF4-FFF2-40B4-BE49-F238E27FC236}">
                <a16:creationId xmlns:a16="http://schemas.microsoft.com/office/drawing/2014/main" id="{0642BDF4-8F92-F181-F11B-9C4AF2865E37}"/>
              </a:ext>
            </a:extLst>
          </p:cNvPr>
          <p:cNvSpPr/>
          <p:nvPr/>
        </p:nvSpPr>
        <p:spPr>
          <a:xfrm rot="10800000">
            <a:off x="5584263" y="8226959"/>
            <a:ext cx="631615" cy="427559"/>
          </a:xfrm>
          <a:prstGeom prst="trapezoid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08" name="Rechte verbindingslijn met pijl 107">
            <a:extLst>
              <a:ext uri="{FF2B5EF4-FFF2-40B4-BE49-F238E27FC236}">
                <a16:creationId xmlns:a16="http://schemas.microsoft.com/office/drawing/2014/main" id="{0981531C-A80C-DA0B-6088-CD521372E833}"/>
              </a:ext>
            </a:extLst>
          </p:cNvPr>
          <p:cNvCxnSpPr>
            <a:cxnSpLocks/>
          </p:cNvCxnSpPr>
          <p:nvPr/>
        </p:nvCxnSpPr>
        <p:spPr>
          <a:xfrm flipV="1">
            <a:off x="5856301" y="2828753"/>
            <a:ext cx="0" cy="984645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163456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Kantoorthe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Kantoorthe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th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980</TotalTime>
  <Words>0</Words>
  <Application>Microsoft Office PowerPoint</Application>
  <PresentationFormat>A4 (210 x 297 mm)</PresentationFormat>
  <Paragraphs>0</Paragraphs>
  <Slides>4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Kantoorthema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Sybe De Backer</dc:creator>
  <cp:lastModifiedBy>Sybe De Backer</cp:lastModifiedBy>
  <cp:revision>1</cp:revision>
  <dcterms:created xsi:type="dcterms:W3CDTF">2025-04-15T21:10:32Z</dcterms:created>
  <dcterms:modified xsi:type="dcterms:W3CDTF">2025-04-16T13:31:22Z</dcterms:modified>
</cp:coreProperties>
</file>