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8" r:id="rId11"/>
    <p:sldId id="269" r:id="rId12"/>
    <p:sldId id="26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5" autoAdjust="0"/>
    <p:restoredTop sz="82774" autoAdjust="0"/>
  </p:normalViewPr>
  <p:slideViewPr>
    <p:cSldViewPr snapToGrid="0">
      <p:cViewPr varScale="1">
        <p:scale>
          <a:sx n="124" d="100"/>
          <a:sy n="124" d="100"/>
        </p:scale>
        <p:origin x="84" y="136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4d56a28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4d56a28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9f8ac3d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9f8ac3d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753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9f8ac3d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9f8ac3d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131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dd9ff9bd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dd9ff9bd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d56a28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d56a28e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9f8ac3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9f8ac3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9f8ac3d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9f8ac3d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b7127c7c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b7127c7c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69f8ac3d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69f8ac3d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69f8ac3d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69f8ac3d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963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69f8ac3d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69f8ac3d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705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9f8ac3d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9f8ac3d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beriaEmperor/OkFridg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Ok, Fridge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Полный</a:t>
            </a:r>
            <a:r>
              <a:rPr lang="en-GB" dirty="0"/>
              <a:t> </a:t>
            </a:r>
            <a:r>
              <a:rPr lang="en-GB" dirty="0" err="1"/>
              <a:t>проект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Модель</a:t>
            </a:r>
            <a:r>
              <a:rPr lang="en-GB" dirty="0"/>
              <a:t> </a:t>
            </a:r>
            <a:r>
              <a:rPr lang="en-GB" dirty="0" err="1"/>
              <a:t>данных</a:t>
            </a:r>
            <a:r>
              <a:rPr lang="en-GB" dirty="0"/>
              <a:t> Statistics</a:t>
            </a:r>
            <a:endParaRPr dirty="0"/>
          </a:p>
        </p:txBody>
      </p:sp>
      <p:pic>
        <p:nvPicPr>
          <p:cNvPr id="5" name="Рисунок 4" descr="Изображение выглядит как текст, снимок экрана, диаграмма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C88ABC85-BCC2-A1D0-6EC7-49774CEB5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861" y="1074473"/>
            <a:ext cx="2431015" cy="399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9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Модель</a:t>
            </a:r>
            <a:r>
              <a:rPr lang="en-GB" dirty="0"/>
              <a:t> </a:t>
            </a:r>
            <a:r>
              <a:rPr lang="en-GB" dirty="0" err="1"/>
              <a:t>данных</a:t>
            </a:r>
            <a:r>
              <a:rPr lang="en-GB" dirty="0"/>
              <a:t> Supermarket</a:t>
            </a:r>
            <a:endParaRPr dirty="0"/>
          </a:p>
        </p:txBody>
      </p:sp>
      <p:pic>
        <p:nvPicPr>
          <p:cNvPr id="5" name="Рисунок 4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ADC1A80-49CC-5E2D-9282-572DF1C50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178" y="1189919"/>
            <a:ext cx="5721644" cy="376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98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Проектировочное</a:t>
            </a:r>
            <a:r>
              <a:rPr lang="en-GB" dirty="0"/>
              <a:t> </a:t>
            </a:r>
            <a:r>
              <a:rPr lang="en-GB" dirty="0" err="1"/>
              <a:t>решение</a:t>
            </a:r>
            <a:endParaRPr dirty="0"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5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Решаемая</a:t>
            </a:r>
            <a:r>
              <a:rPr lang="en-GB" dirty="0"/>
              <a:t> </a:t>
            </a:r>
            <a:r>
              <a:rPr lang="en-GB" dirty="0" err="1"/>
              <a:t>проблема</a:t>
            </a:r>
            <a:r>
              <a:rPr lang="en-GB" dirty="0"/>
              <a:t>: </a:t>
            </a:r>
            <a:r>
              <a:rPr lang="ru-RU" dirty="0"/>
              <a:t>Оптимизировать работу со статистическими данными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/>
              <a:t>Решение: Вынести обработку и хранение статистики в отдельный класс и далее в сервис со специализированной моделью данных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Объект 5">
            <a:extLst>
              <a:ext uri="{FF2B5EF4-FFF2-40B4-BE49-F238E27FC236}">
                <a16:creationId xmlns:a16="http://schemas.microsoft.com/office/drawing/2014/main" id="{344549D9-BD34-8888-02D8-62CBB5F41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963" y="1199352"/>
            <a:ext cx="4231337" cy="3191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Описание проекта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Холодильник, дополняющий вашу реальность. Основные фичи продукта: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Распознавание продуктов с привязкой к хозяину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Ведение статистики потребляемых продуктов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Возможность заказа доставки продуктов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Подвижный модуль с голосовым управлением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 err="1"/>
              <a:t>Команда</a:t>
            </a:r>
            <a:r>
              <a:rPr lang="en-GB" dirty="0"/>
              <a:t>: </a:t>
            </a:r>
            <a:r>
              <a:rPr lang="ru-RU" dirty="0"/>
              <a:t>Даниленко Александр Борисович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 err="1"/>
              <a:t>Репозиторий</a:t>
            </a:r>
            <a:r>
              <a:rPr lang="en-GB" dirty="0"/>
              <a:t> </a:t>
            </a:r>
            <a:r>
              <a:rPr lang="en-GB" dirty="0" err="1"/>
              <a:t>проекта</a:t>
            </a:r>
            <a:r>
              <a:rPr lang="en-GB" dirty="0"/>
              <a:t>: </a:t>
            </a:r>
            <a:r>
              <a:rPr lang="en-US" dirty="0">
                <a:hlinkClick r:id="rId3"/>
              </a:rPr>
              <a:t>https://github.com/SyberiaEmperor/OkFridge</a:t>
            </a: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/>
              <a:t>Отчет: </a:t>
            </a:r>
            <a:r>
              <a:rPr lang="en-US" dirty="0"/>
              <a:t>https://github.com/SyberiaEmperor/OkFridge/blob/master/Full%20project.pptx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Модель использования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B0CCCA-562A-7860-783F-13AF6DE49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33" y="1017725"/>
            <a:ext cx="4851334" cy="37470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Диаграмма предметной области</a:t>
            </a:r>
            <a:endParaRPr/>
          </a:p>
        </p:txBody>
      </p:sp>
      <p:pic>
        <p:nvPicPr>
          <p:cNvPr id="4" name="Объект 5">
            <a:extLst>
              <a:ext uri="{FF2B5EF4-FFF2-40B4-BE49-F238E27FC236}">
                <a16:creationId xmlns:a16="http://schemas.microsoft.com/office/drawing/2014/main" id="{4FE7AB85-5F52-E741-6DD9-9C65F0258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326" y="1017725"/>
            <a:ext cx="5193347" cy="3916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Системная архитектура</a:t>
            </a:r>
            <a:endParaRPr/>
          </a:p>
        </p:txBody>
      </p:sp>
      <p:pic>
        <p:nvPicPr>
          <p:cNvPr id="4" name="Объект 5">
            <a:extLst>
              <a:ext uri="{FF2B5EF4-FFF2-40B4-BE49-F238E27FC236}">
                <a16:creationId xmlns:a16="http://schemas.microsoft.com/office/drawing/2014/main" id="{32B3EF95-577B-1827-AA03-9B8889A30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543" y="1141412"/>
            <a:ext cx="5046230" cy="35570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7;p18">
            <a:extLst>
              <a:ext uri="{FF2B5EF4-FFF2-40B4-BE49-F238E27FC236}">
                <a16:creationId xmlns:a16="http://schemas.microsoft.com/office/drawing/2014/main" id="{C8E2293E-C7C3-B99F-8ECB-F48F5457F2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0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Основные принципы</a:t>
            </a:r>
            <a:r>
              <a:rPr lang="en-US" dirty="0"/>
              <a:t>:</a:t>
            </a:r>
          </a:p>
          <a:p>
            <a:pPr marL="285750" indent="-285750"/>
            <a:r>
              <a:rPr lang="ru-RU" dirty="0"/>
              <a:t>Открытость</a:t>
            </a:r>
          </a:p>
          <a:p>
            <a:pPr marL="285750" indent="-285750"/>
            <a:r>
              <a:rPr lang="ru-RU" dirty="0"/>
              <a:t>Модульность</a:t>
            </a:r>
          </a:p>
          <a:p>
            <a:pPr marL="285750" indent="-285750"/>
            <a:r>
              <a:rPr lang="ru-RU" dirty="0"/>
              <a:t>Простота использования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Использование</a:t>
            </a:r>
            <a:r>
              <a:rPr lang="en-GB" dirty="0"/>
              <a:t> API Fridge</a:t>
            </a: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0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/>
              <a:t>Истории</a:t>
            </a:r>
            <a:r>
              <a:rPr lang="en-US" dirty="0"/>
              <a:t>: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ru-RU" dirty="0"/>
              <a:t>Распознать продукт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8DC573-98F2-9A93-8767-21CE82ACB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183" y="1387243"/>
            <a:ext cx="5531715" cy="13747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Использование</a:t>
            </a:r>
            <a:r>
              <a:rPr lang="en-GB" dirty="0"/>
              <a:t> API Statistics</a:t>
            </a: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0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/>
              <a:t>Истории</a:t>
            </a:r>
            <a:r>
              <a:rPr lang="en-US" dirty="0"/>
              <a:t>:</a:t>
            </a:r>
          </a:p>
          <a:p>
            <a:pPr marL="285750" indent="-285750"/>
            <a:r>
              <a:rPr lang="ru-RU" dirty="0"/>
              <a:t>Посмотреть статистику потребления продуктов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1B50E2-3B08-7B22-AC1A-FB311F8AD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388" y="1203373"/>
            <a:ext cx="5110619" cy="175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7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Использование</a:t>
            </a:r>
            <a:r>
              <a:rPr lang="en-GB" dirty="0"/>
              <a:t> API Supermarket</a:t>
            </a: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0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/>
              <a:t>Истории</a:t>
            </a:r>
            <a:r>
              <a:rPr lang="en-US" dirty="0"/>
              <a:t>: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ru-RU" dirty="0"/>
              <a:t>Заказать доставку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A9F48D-C4C7-A10E-1624-18DF1FC5E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267" y="1515852"/>
            <a:ext cx="5001033" cy="99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8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Модель</a:t>
            </a:r>
            <a:r>
              <a:rPr lang="en-GB" dirty="0"/>
              <a:t> </a:t>
            </a:r>
            <a:r>
              <a:rPr lang="en-GB" dirty="0" err="1"/>
              <a:t>данных</a:t>
            </a:r>
            <a:r>
              <a:rPr lang="en-GB" dirty="0"/>
              <a:t> Fridge</a:t>
            </a:r>
            <a:endParaRPr dirty="0"/>
          </a:p>
        </p:txBody>
      </p:sp>
      <p:pic>
        <p:nvPicPr>
          <p:cNvPr id="5" name="Рисунок 4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4600F35-F130-7563-CE34-7E6068D15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596" y="1170782"/>
            <a:ext cx="5512083" cy="38165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148</Words>
  <Application>Microsoft Office PowerPoint</Application>
  <PresentationFormat>Экран (16:9)</PresentationFormat>
  <Paragraphs>34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Ok, Fridge</vt:lpstr>
      <vt:lpstr>Описание проекта</vt:lpstr>
      <vt:lpstr>Модель использования</vt:lpstr>
      <vt:lpstr>Диаграмма предметной области</vt:lpstr>
      <vt:lpstr>Системная архитектура</vt:lpstr>
      <vt:lpstr>Использование API Fridge</vt:lpstr>
      <vt:lpstr>Использование API Statistics</vt:lpstr>
      <vt:lpstr>Использование API Supermarket</vt:lpstr>
      <vt:lpstr>Модель данных Fridge</vt:lpstr>
      <vt:lpstr>Модель данных Statistics</vt:lpstr>
      <vt:lpstr>Модель данных Supermarket</vt:lpstr>
      <vt:lpstr>Проектировочное решение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Ok, Fridge</dc:title>
  <cp:lastModifiedBy>Александр Даниленко</cp:lastModifiedBy>
  <cp:revision>6</cp:revision>
  <dcterms:modified xsi:type="dcterms:W3CDTF">2023-12-15T15:48:37Z</dcterms:modified>
</cp:coreProperties>
</file>