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69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 autoAdjust="0"/>
    <p:restoredTop sz="82774" autoAdjust="0"/>
  </p:normalViewPr>
  <p:slideViewPr>
    <p:cSldViewPr snapToGrid="0">
      <p:cViewPr varScale="1">
        <p:scale>
          <a:sx n="102" d="100"/>
          <a:sy n="102" d="100"/>
        </p:scale>
        <p:origin x="88" y="136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d56a2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d56a2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5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3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56a2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56a2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f8ac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f8ac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f8ac3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f8ac3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6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70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beriaEmperor/OkFrid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Ok, Fridge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Полный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Statistics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C88ABC85-BCC2-A1D0-6EC7-49774CEB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1074473"/>
            <a:ext cx="2431015" cy="39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Supermarket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ADC1A80-49CC-5E2D-9282-572DF1C5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8" y="1189919"/>
            <a:ext cx="5721644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9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Решаемая</a:t>
            </a:r>
            <a:r>
              <a:rPr lang="en-GB" dirty="0"/>
              <a:t> </a:t>
            </a:r>
            <a:r>
              <a:rPr lang="en-GB" dirty="0" err="1"/>
              <a:t>проблема</a:t>
            </a:r>
            <a:r>
              <a:rPr lang="en-GB" dirty="0"/>
              <a:t>: </a:t>
            </a:r>
            <a:r>
              <a:rPr lang="ru-RU" dirty="0"/>
              <a:t>Оптимизировать работу со статистическими данными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Решение: Вынести обработку и хранение статистики в отдельный класс и далее в сервис со специализированной моделью данных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Объект 5">
            <a:extLst>
              <a:ext uri="{FF2B5EF4-FFF2-40B4-BE49-F238E27FC236}">
                <a16:creationId xmlns:a16="http://schemas.microsoft.com/office/drawing/2014/main" id="{344549D9-BD34-8888-02D8-62CBB5F4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63" y="1199352"/>
            <a:ext cx="4231337" cy="319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Холодильник, дополняющий вашу реальность. Основные фичи продукта: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Распознавание продуктов с привязкой к хозяину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 статистики потребляемых продуктов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заказа доставки продуктов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Подвижный модуль с голосовым управлением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Команда</a:t>
            </a:r>
            <a:r>
              <a:rPr lang="en-GB" dirty="0"/>
              <a:t>: </a:t>
            </a:r>
            <a:r>
              <a:rPr lang="ru-RU" dirty="0"/>
              <a:t>Даниленко Александр Борисович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Репозиторий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r>
              <a:rPr lang="en-GB" dirty="0"/>
              <a:t>: </a:t>
            </a:r>
            <a:r>
              <a:rPr lang="en-US" dirty="0">
                <a:hlinkClick r:id="rId3"/>
              </a:rPr>
              <a:t>https://github.com/SyberiaEmperor/OkFridge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Отчет: ссылка на этот отчет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B0CCCA-562A-7860-783F-13AF6DE4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33" y="1017725"/>
            <a:ext cx="4851334" cy="3747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предметной области</a:t>
            </a:r>
            <a:endParaRPr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4FE7AB85-5F52-E741-6DD9-9C65F025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26" y="1017725"/>
            <a:ext cx="5193347" cy="391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Системная архитектура</a:t>
            </a:r>
            <a:endParaRPr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32B3EF95-577B-1827-AA03-9B8889A3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43" y="1141412"/>
            <a:ext cx="5046230" cy="35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C8E2293E-C7C3-B99F-8ECB-F48F5457F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принципы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Открытость</a:t>
            </a:r>
          </a:p>
          <a:p>
            <a:pPr marL="285750" indent="-285750"/>
            <a:r>
              <a:rPr lang="ru-RU" dirty="0"/>
              <a:t>Модульность</a:t>
            </a:r>
          </a:p>
          <a:p>
            <a:pPr marL="285750" indent="-285750"/>
            <a:r>
              <a:rPr lang="ru-RU" dirty="0"/>
              <a:t>Простота использования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Fridge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Распознать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DC573-98F2-9A93-8767-21CE82AC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3" y="1387243"/>
            <a:ext cx="5531715" cy="1374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Statistics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Посмотреть статистику потребления продуктов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1B50E2-3B08-7B22-AC1A-FB311F8A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88" y="1203373"/>
            <a:ext cx="5110619" cy="17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Supermarket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Заказать доставку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A9F48D-C4C7-A10E-1624-18DF1FC5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67" y="1515852"/>
            <a:ext cx="5001033" cy="9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Fridge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600F35-F130-7563-CE34-7E6068D1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6" y="1170782"/>
            <a:ext cx="5512083" cy="3816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133</Words>
  <Application>Microsoft Office PowerPoint</Application>
  <PresentationFormat>Экран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Ok, Fridge</vt:lpstr>
      <vt:lpstr>Описание проекта</vt:lpstr>
      <vt:lpstr>Модель использования</vt:lpstr>
      <vt:lpstr>Диаграмма предметной области</vt:lpstr>
      <vt:lpstr>Системная архитектура</vt:lpstr>
      <vt:lpstr>Использование API Fridge</vt:lpstr>
      <vt:lpstr>Использование API Statistics</vt:lpstr>
      <vt:lpstr>Использование API Supermarket</vt:lpstr>
      <vt:lpstr>Модель данных Fridge</vt:lpstr>
      <vt:lpstr>Модель данных Statistics</vt:lpstr>
      <vt:lpstr>Модель данных Supermarket</vt:lpstr>
      <vt:lpstr>Проектировочное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Ok, Fridge</dc:title>
  <cp:lastModifiedBy>Александр Даниленко</cp:lastModifiedBy>
  <cp:revision>5</cp:revision>
  <dcterms:modified xsi:type="dcterms:W3CDTF">2023-12-15T15:45:54Z</dcterms:modified>
</cp:coreProperties>
</file>