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5wc29m7Zr2fOekkWjkxMIeq53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maticSC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6925806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f6925806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925806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f6925806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6925806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f6925806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92580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692580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flipH="1">
            <a:off x="1996000" y="0"/>
            <a:ext cx="5419500" cy="5143500"/>
          </a:xfrm>
          <a:prstGeom prst="trapezoid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B2A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346750" y="3938575"/>
            <a:ext cx="4716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"/>
              <a:t>Авторы: Жидяев Сергей Дмитриевич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"/>
              <a:t>Мищенко Андрей Михайлович</a:t>
            </a:r>
            <a:endParaRPr/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0" y="722500"/>
            <a:ext cx="4841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>
                <a:solidFill>
                  <a:schemeClr val="lt1"/>
                </a:solidFill>
              </a:rPr>
              <a:t>“SPACEWAR”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6000">
                <a:solidFill>
                  <a:schemeClr val="lt1"/>
                </a:solidFill>
              </a:rPr>
              <a:t>проект </a:t>
            </a:r>
            <a:endParaRPr b="0" sz="6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6000">
                <a:solidFill>
                  <a:schemeClr val="lt1"/>
                </a:solidFill>
              </a:rPr>
              <a:t>Pygame</a:t>
            </a:r>
            <a:endParaRPr b="0" sz="6000">
              <a:solidFill>
                <a:schemeClr val="lt1"/>
              </a:solidFill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21319" r="18829" t="0"/>
          <a:stretch/>
        </p:blipFill>
        <p:spPr>
          <a:xfrm>
            <a:off x="3257664" y="1076425"/>
            <a:ext cx="2894171" cy="27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000">
        <p14:vortex dir="r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69258069e_0_7"/>
          <p:cNvSpPr txBox="1"/>
          <p:nvPr>
            <p:ph type="title"/>
          </p:nvPr>
        </p:nvSpPr>
        <p:spPr>
          <a:xfrm>
            <a:off x="311699" y="256626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Реализация: обращение к базам данных</a:t>
            </a:r>
            <a:endParaRPr/>
          </a:p>
        </p:txBody>
      </p:sp>
      <p:sp>
        <p:nvSpPr>
          <p:cNvPr id="115" name="Google Shape;115;g1f69258069e_0_7"/>
          <p:cNvSpPr txBox="1"/>
          <p:nvPr>
            <p:ph idx="1" type="body"/>
          </p:nvPr>
        </p:nvSpPr>
        <p:spPr>
          <a:xfrm>
            <a:off x="311700" y="905325"/>
            <a:ext cx="38301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Проект также использует базу данных, в которой хранит информацию об игроках, их рекорды, число монет, купленные корабли.</a:t>
            </a:r>
            <a:endParaRPr/>
          </a:p>
        </p:txBody>
      </p:sp>
      <p:pic>
        <p:nvPicPr>
          <p:cNvPr id="116" name="Google Shape;116;g1f69258069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225" y="1039788"/>
            <a:ext cx="4488200" cy="37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69258069e_0_14"/>
          <p:cNvSpPr txBox="1"/>
          <p:nvPr>
            <p:ph type="title"/>
          </p:nvPr>
        </p:nvSpPr>
        <p:spPr>
          <a:xfrm>
            <a:off x="311699" y="256626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Реализация: UI</a:t>
            </a:r>
            <a:endParaRPr/>
          </a:p>
        </p:txBody>
      </p:sp>
      <p:sp>
        <p:nvSpPr>
          <p:cNvPr id="122" name="Google Shape;122;g1f69258069e_0_14"/>
          <p:cNvSpPr txBox="1"/>
          <p:nvPr>
            <p:ph idx="1" type="body"/>
          </p:nvPr>
        </p:nvSpPr>
        <p:spPr>
          <a:xfrm>
            <a:off x="311700" y="905325"/>
            <a:ext cx="38301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пользовательского интерфейса создано два класса:</a:t>
            </a:r>
            <a:br>
              <a:rPr lang="ru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UIButton - кнопка с текстом, выполняющая действие по нажатию на неё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TextInputBox - поле ввода (используется при вводе ника)</a:t>
            </a:r>
            <a:endParaRPr/>
          </a:p>
        </p:txBody>
      </p:sp>
      <p:pic>
        <p:nvPicPr>
          <p:cNvPr id="123" name="Google Shape;123;g1f69258069e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425" y="3475025"/>
            <a:ext cx="4346574" cy="13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f69258069e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613" y="2866863"/>
            <a:ext cx="17811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f69258069e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125" y="2143801"/>
            <a:ext cx="17430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f69258069e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0425" y="2009826"/>
            <a:ext cx="18764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69258069e_0_24"/>
          <p:cNvSpPr txBox="1"/>
          <p:nvPr>
            <p:ph type="title"/>
          </p:nvPr>
        </p:nvSpPr>
        <p:spPr>
          <a:xfrm>
            <a:off x="311699" y="256626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Реализация: Игрок, пришельцы, босс</a:t>
            </a:r>
            <a:endParaRPr/>
          </a:p>
        </p:txBody>
      </p:sp>
      <p:sp>
        <p:nvSpPr>
          <p:cNvPr id="132" name="Google Shape;132;g1f69258069e_0_24"/>
          <p:cNvSpPr txBox="1"/>
          <p:nvPr>
            <p:ph idx="1" type="body"/>
          </p:nvPr>
        </p:nvSpPr>
        <p:spPr>
          <a:xfrm>
            <a:off x="311700" y="905325"/>
            <a:ext cx="8469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Игрок может свободно летать по полю на WASD и стрелять по зажатию пробела.</a:t>
            </a:r>
            <a:br>
              <a:rPr lang="ru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Пришельцы, несмотря на схожесть, имеют разные стили поведения: одни идут на таран, другие стреляют издалека.</a:t>
            </a:r>
            <a:br>
              <a:rPr lang="ru"/>
            </a:br>
            <a:br>
              <a:rPr lang="ru"/>
            </a:br>
            <a:r>
              <a:rPr lang="ru"/>
              <a:t>Босс имеет три стадии - игроку придётся постараться, чтобы выстоять их и победить босса.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  <a:t>Создание игры на Pygame было крайне интересным опытом, поскольку многие вещи приходилось изобретать самому. Проект не идеален, но мы гордимся проделанной работой.</a:t>
            </a:r>
            <a:b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</a:br>
            <a: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  <a:t>Идеи для доработки:</a:t>
            </a:r>
            <a:endParaRPr sz="210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A2E"/>
              </a:buClr>
              <a:buSzPts val="2100"/>
              <a:buChar char="●"/>
            </a:pPr>
            <a: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  <a:t>настройки</a:t>
            </a:r>
            <a:endParaRPr sz="210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A2E"/>
              </a:buClr>
              <a:buSzPts val="2100"/>
              <a:buChar char="●"/>
            </a:pPr>
            <a: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  <a:t>больше пришельцев</a:t>
            </a:r>
            <a:endParaRPr sz="210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A2E"/>
              </a:buClr>
              <a:buSzPts val="2100"/>
              <a:buChar char="●"/>
            </a:pPr>
            <a: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  <a:t>возрастание сложности со временем</a:t>
            </a:r>
            <a:endParaRPr sz="210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A2E"/>
              </a:buClr>
              <a:buSzPts val="2100"/>
              <a:buChar char="●"/>
            </a:pPr>
            <a: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  <a:t>улучшение кораблей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Вкратце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Проект вдохновлен старыми аркадами наподобие Space Invaders.</a:t>
            </a:r>
            <a:br>
              <a:rPr lang="ru"/>
            </a:br>
            <a:r>
              <a:rPr lang="ru"/>
              <a:t>Игрок исследует космос в поисках наживы и натыкается на галактику, кишащую пришельцами. Они крайне недовольны присутствием чужака, поэтому игроку нужно уничтожать их и зарабатывать деньги на улучшение его корабля, чтобы победить их главного предводителя.</a:t>
            </a:r>
            <a:endParaRPr sz="1632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Компоненты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228675"/>
            <a:ext cx="4839300" cy="33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324"/>
              <a:buNone/>
            </a:pPr>
            <a:r>
              <a:rPr lang="ru" sz="4565">
                <a:solidFill>
                  <a:schemeClr val="accent1"/>
                </a:solidFill>
                <a:highlight>
                  <a:schemeClr val="lt1"/>
                </a:highlight>
              </a:rPr>
              <a:t>Стандартные компоненты каждой игры:</a:t>
            </a:r>
            <a:endParaRPr sz="4565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011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>
                <a:solidFill>
                  <a:schemeClr val="accent1"/>
                </a:solidFill>
                <a:highlight>
                  <a:schemeClr val="lt1"/>
                </a:highlight>
              </a:rPr>
              <a:t>графика</a:t>
            </a:r>
            <a:endParaRPr sz="4565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011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>
                <a:solidFill>
                  <a:schemeClr val="accent1"/>
                </a:solidFill>
                <a:highlight>
                  <a:schemeClr val="lt1"/>
                </a:highlight>
              </a:rPr>
              <a:t>игровой процесс</a:t>
            </a:r>
            <a:endParaRPr sz="4565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011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>
                <a:solidFill>
                  <a:schemeClr val="accent1"/>
                </a:solidFill>
                <a:highlight>
                  <a:schemeClr val="lt1"/>
                </a:highlight>
              </a:rPr>
              <a:t>звуки и музыка</a:t>
            </a:r>
            <a:endParaRPr sz="4565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011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>
                <a:solidFill>
                  <a:schemeClr val="accent1"/>
                </a:solidFill>
                <a:highlight>
                  <a:schemeClr val="lt1"/>
                </a:highlight>
              </a:rPr>
              <a:t>интерфейс</a:t>
            </a:r>
            <a:endParaRPr sz="4565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1324"/>
              <a:buNone/>
            </a:pPr>
            <a:r>
              <a:rPr lang="ru" sz="4565">
                <a:solidFill>
                  <a:schemeClr val="accent1"/>
                </a:solidFill>
                <a:highlight>
                  <a:schemeClr val="lt1"/>
                </a:highlight>
              </a:rPr>
              <a:t>Наш проект не может похвастаться высоким уровнем графики и звукового сопровождения (хотя они, естественно, реализованы), поэтому мы сфокусировались на игровом процессе - реиграбельности, интересных целях и задачах игрока - и удобстве интерфейса.</a:t>
            </a:r>
            <a:endParaRPr sz="4565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385" y="236461"/>
            <a:ext cx="3406667" cy="467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Проект можно разбить на три главные части: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ru">
                <a:solidFill>
                  <a:srgbClr val="6AA84F"/>
                </a:solidFill>
              </a:rPr>
              <a:t>основной файл программы с основными методами для её работы, содержащий отображение всего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ru">
                <a:solidFill>
                  <a:srgbClr val="F1C232"/>
                </a:solidFill>
              </a:rPr>
              <a:t>Файл с настройками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-"/>
            </a:pPr>
            <a:r>
              <a:rPr lang="ru">
                <a:solidFill>
                  <a:srgbClr val="A61C00"/>
                </a:solidFill>
              </a:rPr>
              <a:t>менеджеры (обработчики), выполняющие работу с файлами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Каждая часть задействует разные технологии, начиная от обработки действий пользователя и заканчивая чтением и разделением файлов.</a:t>
            </a:r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Реализация: Основа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228675"/>
            <a:ext cx="8520600" cy="2519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900"/>
              <a:t>В основном файле происходит вся «магия», связывающая все файлы в единную игру. Классы и функции в нём, являются большой командой, которые, работая сообща, соединяют все свои строки и дают нам целостную программу.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900"/>
              <a:t>В этом файле обрабатываюся клавиши, соприкосновения всего движущегося, отображение разного рода информации, открывание новых окон и многое другое.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900">
                <a:solidFill>
                  <a:srgbClr val="2D2A2E"/>
                </a:solidFill>
                <a:highlight>
                  <a:schemeClr val="lt1"/>
                </a:highlight>
              </a:rPr>
              <a:t>Всё это и помогает нам полностью увидеть картину игры.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Реализация: Settings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74522" y="1094409"/>
            <a:ext cx="6586500" cy="11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600"/>
              <a:t>Уже само название, даёт о себе понятие.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b="1" lang="ru" sz="1600"/>
              <a:t>Класс, в котором находятся параметры для игры.</a:t>
            </a:r>
            <a:endParaRPr b="1" sz="1600"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76" y="2450592"/>
            <a:ext cx="7104447" cy="168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Реализация: Filemanager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093851"/>
            <a:ext cx="5358900" cy="1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664"/>
              <a:buNone/>
            </a:pPr>
            <a:r>
              <a:rPr lang="ru" sz="2100">
                <a:solidFill>
                  <a:srgbClr val="2D2A2E"/>
                </a:solidFill>
                <a:highlight>
                  <a:schemeClr val="lt1"/>
                </a:highlight>
              </a:rPr>
              <a:t>В этом классе реализована обработка разных типов файлов (от изображений до музыки и базой данных).</a:t>
            </a:r>
            <a:endParaRPr sz="210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7837"/>
              <a:buNone/>
            </a:pPr>
            <a:r>
              <a:t/>
            </a:r>
            <a:endParaRPr sz="2500"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20" y="2571750"/>
            <a:ext cx="7080360" cy="194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ferris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699" y="256626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Реализация: sprites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905386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Классы, которые позволяют использовать картинки по время игры. Расставлять, рисовать, определять их положение и многое другое.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098" y="1990870"/>
            <a:ext cx="7887801" cy="289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f6925806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25"/>
            <a:ext cx="9144001" cy="514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