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2"/>
      <p:bold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7a8ef81c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7a8ef81c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7a8ef81c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7a8ef81c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7a8ef81cf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7a8ef81cf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7a8ef81cf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7a8ef81cf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7a8ef81cf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7a8ef81cf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8d94dd8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8d94dd8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8d94dd8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8d94dd8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996000" y="0"/>
            <a:ext cx="5419500" cy="5143500"/>
          </a:xfrm>
          <a:prstGeom prst="trapezoid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B2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346750" y="3938575"/>
            <a:ext cx="4716000" cy="8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Авторы: Жидяев Сергей Дмитриевич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Мищенко Андрей Михайлович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722500"/>
            <a:ext cx="4841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 dirty="0">
                <a:solidFill>
                  <a:schemeClr val="lt1"/>
                </a:solidFill>
              </a:rPr>
              <a:t>“SPACEWAR”</a:t>
            </a:r>
            <a:endParaRPr sz="6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 b="0" dirty="0">
                <a:solidFill>
                  <a:schemeClr val="lt1"/>
                </a:solidFill>
              </a:rPr>
              <a:t>проект </a:t>
            </a:r>
            <a:endParaRPr sz="6000"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 b="0" dirty="0">
                <a:solidFill>
                  <a:schemeClr val="lt1"/>
                </a:solidFill>
              </a:rPr>
              <a:t>Pygame</a:t>
            </a:r>
            <a:endParaRPr sz="6000" b="0" dirty="0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l="21319" r="18829"/>
          <a:stretch/>
        </p:blipFill>
        <p:spPr>
          <a:xfrm>
            <a:off x="3257664" y="1076425"/>
            <a:ext cx="2894171" cy="27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Вкратце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вдохновлен старыми аркадами наподобие Space Invaders.</a:t>
            </a:r>
            <a:br>
              <a:rPr lang="ru" dirty="0"/>
            </a:br>
            <a:r>
              <a:rPr lang="ru" dirty="0"/>
              <a:t>Игрок исследует космос в поисках наживы и натыкается на галактику, кишащую пришельцами. Они крайне недовольны присутствием чужака, поэтому игроку нужно уничтожать их и зарабатывать деньги на улучшение его корабля, чтобы победить их главного предводителя.</a:t>
            </a:r>
            <a:endParaRPr sz="1632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839300" cy="33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3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Стандартные компоненты каждой игры: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01075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графика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010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игровой процесс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010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звуки и музыка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010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интерфейс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Наш проект не может похвастаться высоким уровнем графики и звукового сопровождения (хотя они, естественно, реализованы), поэтому мы сфокусировались на игровом процессе - реиграбельности, интересных целях и задачах игрока - и удобстве интерфейса.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F5CBD-EDF8-4E26-C4F0-D215814F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85" y="236461"/>
            <a:ext cx="3406667" cy="46705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можно разбить на три главные части: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ru" dirty="0">
                <a:solidFill>
                  <a:srgbClr val="6AA84F"/>
                </a:solidFill>
              </a:rPr>
              <a:t>основной файл программы с основными методами для её работы, содержащий </a:t>
            </a:r>
            <a:r>
              <a:rPr lang="ru-RU" dirty="0">
                <a:solidFill>
                  <a:srgbClr val="6AA84F"/>
                </a:solidFill>
              </a:rPr>
              <a:t>отображение всего</a:t>
            </a:r>
            <a:endParaRPr dirty="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ru-RU" dirty="0">
                <a:solidFill>
                  <a:srgbClr val="F1C232"/>
                </a:solidFill>
              </a:rPr>
              <a:t>Ф</a:t>
            </a:r>
            <a:r>
              <a:rPr lang="ru" dirty="0">
                <a:solidFill>
                  <a:srgbClr val="F1C232"/>
                </a:solidFill>
              </a:rPr>
              <a:t>айл с настройками)</a:t>
            </a:r>
            <a:endParaRPr dirty="0">
              <a:solidFill>
                <a:srgbClr val="F1C23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-"/>
            </a:pPr>
            <a:r>
              <a:rPr lang="ru" dirty="0">
                <a:solidFill>
                  <a:srgbClr val="A61C00"/>
                </a:solidFill>
              </a:rPr>
              <a:t>менеджеры (обработчики), выполняющие работу с файлами</a:t>
            </a:r>
            <a:endParaRPr dirty="0"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Каждая часть задействует разные технологии, начиная от обработки действий пользователя и заканчивая чтением и разделением файлов.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Реализация: Основа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35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/>
              <a:t>В основном файле происходит вся </a:t>
            </a:r>
            <a:r>
              <a:rPr lang="ru-RU" sz="1900" dirty="0"/>
              <a:t>«</a:t>
            </a:r>
            <a:r>
              <a:rPr lang="ru" sz="1900" dirty="0"/>
              <a:t>магия», связывающая все файлы в единную игру. В нём обрабатываюся клавиши, соприкосновения всего движущегося, отображение разного рода информации и многое другое. 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900" dirty="0">
                <a:solidFill>
                  <a:srgbClr val="2D2A2E"/>
                </a:solidFill>
                <a:highlight>
                  <a:schemeClr val="lt1"/>
                </a:highlight>
              </a:rPr>
              <a:t>Классы, которые содержатся в нём, являются исполнителями команд, которые мы отправляем</a:t>
            </a:r>
            <a:r>
              <a:rPr lang="ru" sz="1900" dirty="0">
                <a:solidFill>
                  <a:srgbClr val="2D2A2E"/>
                </a:solidFill>
                <a:highlight>
                  <a:schemeClr val="lt1"/>
                </a:highlight>
              </a:rPr>
              <a:t>.</a:t>
            </a:r>
            <a:endParaRPr sz="1900" dirty="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Реализация: </a:t>
            </a:r>
            <a:r>
              <a:rPr lang="en-US" dirty="0"/>
              <a:t>Settings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74522" y="1094409"/>
            <a:ext cx="6586500" cy="113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600" b="1" dirty="0"/>
              <a:t>Уже само название, даёт о себе понятие. </a:t>
            </a: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600" b="1" dirty="0"/>
              <a:t>Класс, в котором находятся параметры для игры.</a:t>
            </a:r>
            <a:endParaRPr sz="1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6C817-209D-3C71-43F9-800B77C0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76" y="2450592"/>
            <a:ext cx="7104447" cy="1688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Реализация: </a:t>
            </a:r>
            <a:r>
              <a:rPr lang="en-US" dirty="0" err="1"/>
              <a:t>Filemanager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93851"/>
            <a:ext cx="5358900" cy="12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rgbClr val="2D2A2E"/>
                </a:solidFill>
                <a:highlight>
                  <a:schemeClr val="lt1"/>
                </a:highlight>
              </a:rPr>
              <a:t>В этом классе реализована обработка разных типов файлов (от изображений до музыки и базой данных).</a:t>
            </a:r>
            <a:endParaRPr sz="2100" dirty="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FEB22A-4636-2E8C-BF53-32279476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20" y="2571750"/>
            <a:ext cx="7080360" cy="19433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A32B8-CB17-F1A4-BC0E-91CCB2C1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56626"/>
            <a:ext cx="8520600" cy="8010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 err="1"/>
              <a:t>SWsprite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E7FAC-1601-DCE8-501F-0786D0EA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5386"/>
            <a:ext cx="8520600" cy="8010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dirty="0"/>
              <a:t>Класс, который позволяет использовать картинки по время игры. Их расставлять, рисовать, определять положение и многое другое.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6EBCD4-1D52-7D1F-FF65-3BD12CD9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8" y="1990870"/>
            <a:ext cx="788780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Заключение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rgbClr val="2D2A2E"/>
                </a:solidFill>
                <a:highlight>
                  <a:schemeClr val="lt1"/>
                </a:highlight>
              </a:rPr>
              <a:t>В данном проекте были использованы все изученные технологии. Путь создания был нелёгким, включая множество проб и ошибок, однако мы довольны состоянием проекта. В доработке программа практически не нуждается и имеет все необходимые функции для комфортной игры.</a:t>
            </a:r>
            <a:endParaRPr sz="2100" dirty="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323</Words>
  <Application>Microsoft Office PowerPoint</Application>
  <PresentationFormat>Экран (16:9)</PresentationFormat>
  <Paragraphs>32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Amatic SC</vt:lpstr>
      <vt:lpstr>Source Code Pro</vt:lpstr>
      <vt:lpstr>Beach Day</vt:lpstr>
      <vt:lpstr>“SPACEWAR” проект  Pygame</vt:lpstr>
      <vt:lpstr>Вкратце</vt:lpstr>
      <vt:lpstr>Компоненты</vt:lpstr>
      <vt:lpstr>Реализация</vt:lpstr>
      <vt:lpstr>Реализация: Основа</vt:lpstr>
      <vt:lpstr>Реализация: Settings</vt:lpstr>
      <vt:lpstr>Реализация: Filemanager</vt:lpstr>
      <vt:lpstr>Реализация: SWsprite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“SPACEWAR” проект  Pygame</dc:title>
  <cp:lastModifiedBy>Андрей Мищенко</cp:lastModifiedBy>
  <cp:revision>4</cp:revision>
  <dcterms:modified xsi:type="dcterms:W3CDTF">2023-01-16T17:16:50Z</dcterms:modified>
</cp:coreProperties>
</file>