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3"/>
      <p:bold r:id="rId14"/>
    </p:embeddedFont>
    <p:embeddedFont>
      <p:font typeface="Source Code Pro" panose="020B0509030403020204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1" autoAdjust="0"/>
  </p:normalViewPr>
  <p:slideViewPr>
    <p:cSldViewPr snapToGrid="0">
      <p:cViewPr varScale="1">
        <p:scale>
          <a:sx n="137" d="100"/>
          <a:sy n="137" d="100"/>
        </p:scale>
        <p:origin x="86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6:29:38.24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3788 3069 24575,'-59'0'-16,"-761"-35"-623,45-46-2079,206 24 1018,-132-62 2300,694 117-365,0 1-1,0-1 0,-1-1 1,1 1-1,1-1 1,-10-6-1,15 9-169,0-1 0,1 1 0,-1-1 1,0 1-1,1-1 0,-1 1 0,0-1 0,1 0 0,-1 1 1,1-1-1,-1 0 0,1 1 0,0-1 0,-1 0 0,1 0 0,0 0 1,-1 1-1,1-1 0,0 0 0,0 0 0,0 0 0,-1 0 1,1 1-1,0-3 0,1 1 0,0 1-1,0-1 1,0 0 0,0 1 0,0-1 0,0 1-1,1-1 1,-1 1 0,0-1 0,1 1-1,-1 0 1,1 0 0,0 0 0,-1 0-1,1 0 1,2-1 0,33-17-38,0 2 1,1 1-1,68-17 1,131-18-40,-52 12 16,-105 22-4,0 2 0,121-5 0,2038-36-2599,-1940 56 2658,-225 0 2481,-269-10-2540,-5 0 0,-1321-34-2096,1404 36 2134,-143-16 373,258 24-346,1 0 1,-1 0-1,0 0 0,1 0 1,-1-1-1,1 1 1,-1 0-1,1-1 0,-1 1 1,1-1-1,0 0 0,-1 1 1,1-1-1,0 0 1,-1 0-1,-1-2 0,3 3-47,0-1 0,1 1-1,-1-1 1,0 0 0,0 1 0,1-1-1,-1 1 1,0-1 0,1 1-1,-1-1 1,0 1 0,1-1 0,-1 1-1,1-1 1,-1 1 0,1 0-1,-1-1 1,1 1 0,-1 0 0,1-1-1,-1 1 1,1 0 0,0 0 0,-1 0-1,1-1 1,0 1 0,53-15 39,645-16-1659,-453 27 85,1706-3-7480,-152 89 8462,-762-21 483,492 76 1435,-1218-102-1143,-205-28 945,-62-6 598,74 14 2036,-130-15-2487,-26-4 215,-101-32-80,-162-34-1684,-1094-140-8060,-9 59 4027,-896-39 3271,2091 178 1040,-423-42 3852,613 52-3458,13 2-206,0 0 1,0-1-1,-1 1 0,1-1 1,0-1-1,0 1 1,0-1-1,0 1 1,-7-5-1,56 2 2700,603 1-694,861 8-10316,-95 16 5494,-255-3 1048,-70 1 853,-487 11 896,-110-4 98,494-4 4248,-954-23-4050,-12 0-16,-1 1-1,1 0 1,0 1-1,-1 1 1,1 1-1,-1 1 1,30 14 1808,-48-17-2263,-13 5 1316,-22-1-100,-465-3-1955,243-4-639,-569 4-3884,-1105-8-972,1118-21 5303,144 3 632,-1482 1 1562,1714 8 2466,421 14-3516,11 0-95,-1 0-1,1 1 0,-1-1 1,1 1-1,-1 0 0,0 1 1,1-1-1,-1 1 1,1 0-1,-1 1 0,1-1 1,0 1-1,-11 5 37,16-6-173,0-1 0,0 0 1,0 0-1,-1 1 0,1-1 1,0 1-1,0-1 0,0 0 1,0 1-1,0-1 0,0 0 1,0 1-1,0-1 0,0 0 1,0 1-1,0-1 0,0 0 1,0 1-1,0-1 0,0 1 1,0-1-1,3 4 473,-3-4-473,1 0 1,-1 1-1,0-1 0,1 0 1,-1 0-1,0 0 0,1 0 1,-1 0-1,0 1 0,1-1 1,-1 0-1,0 0 0,1 0 1,-1 0-1,1 0 0,-1 0 1,22 5 949,34 2 322,1-4-1,94-5 1,-39-1-1336,4481 3-13572,-2989 35 13080,-1061 17 3103,-289-25-1375,-234-25-830,-11-2-125,-1 0 0,1 1 0,-1 0 0,1 1 0,-1 0 0,1 0 0,-1 1 0,0 0 0,11 6 1,-18-9-208,-1 1 0,1-1 0,-1 0 0,1 1 0,-1-1 0,0 1 0,1-1 0,-1 1 0,0-1 0,1 1 0,-1-1 0,0 1 0,0-1 0,1 1 0,-1 0 0,0-1 0,0 1 0,0-1 0,0 1 0,0 0 0,0-1 0,0 1 0,0-1 0,0 1 0,0 0 0,0-1 0,0 1 0,0-1 0,-1 1 0,1-1 0,0 1 0,0-1 0,-1 1 0,1 0 0,0-1 0,-1 0 0,1 1 0,0-1 0,-1 1 0,1-1 0,-1 1 0,1-1 0,-1 0 0,1 1 0,-1-1 0,1 0 0,-1 1 0,1-1 0,-1 0 0,1 0 0,-1 0 1,0 0-1,1 1 0,-2-1 0,-34 15 1287,35-15-1265,-41 12 855,0-2 1,0-1 0,-52 2 0,-134-1-2182,84-6 1136,-902 19-5859,536-17 4192,-1729 0-1747,1391-44 4383,-217-2 867,990 33 2120,75 7-3805,13-7 909,20-2 159,220-41 3171,130-1-6807,1394-29-7005,676 69 5170,-1451 14 4200,-738-3 240,2324 33 2282,-2226-7 13,-128-6 816,-390-26 3645,-120 8-5842,59 1-1751,54-3-298,-1230-6-5803,0-34 2875,612 7 3491,-622-39-126,-224-20 339,1316 81 400,-327-15 1267,216-3 4468,513 31-47,30-4-4179,7 1-1581,681-18-5248,176 10 359,540-2-318,352 68 4028,-855-21 1410,46 4 1253,-1050-39-1449,708 70 5068,-706-67-4888,-6-3 114,0 1 1,0 1-1,0 1 1,-1 0-1,0 0 1,17 9-1,-30-13-306,1 0 0,0 0 1,-1 1-1,1-1 0,0 0 0,-1 1 0,1-1 0,0 0 0,-1 1 0,1-1 0,-1 1 0,1-1 0,0 1 0,-1-1 1,0 1-1,1 0 0,-1-1 0,1 1 0,-1-1 0,0 1 0,1 0 0,-1 0 0,0-1 0,0 1 0,1 0 0,-1-1 1,0 1-1,0 1 0,-17 8 1368,-32-3 378,-415-6-846,209-4-2274,7 3 40,-1903-33-7929,906-10 7203,-73-4 469,-115-12 2101,802 36 720,168 13 3064,406-1-117,77 4-3091,23-5 358,229-38 695,139-5-3863,278 1-2995,1334-55-2886,-404 25 5875,838 13 1603,-2204 67 63,590-2 287,620-17 368,-389 7 8250,-1183 34-3056,-1402 37-12352,1446-54 6255,-2592 5-7950,1464-9 7510,-1845-86 1316,2059 63 2070,592 26 4431,338 0-5464,674-4 936,-2-3-4482,714-3-4531,-834 10 4278,1954 36-2107,348 178 6065,-2739-207-1810,550 82 4966,-608-87-4606,1 0 1,-1 1-1,0 0 0,15 7 1,-23-10-313,1 1 1,0-1 0,-1 0 0,1 1 0,-1-1 0,1 1 0,-1-1 0,1 1 0,-1-1 0,1 1-1,-1-1 1,1 1 0,-1-1 0,0 1 0,1 0 0,-1-1 0,0 1 0,1 0 0,-1-1 0,0 1-1,0 0 1,0-1 0,0 1 0,0 0 0,0-1 0,0 2 0,0-1 33,-1 1 1,0-1-1,0 1 0,0-1 1,0 0-1,0 0 1,0 1-1,-1-1 1,1 0-1,0 0 0,-1 0 1,1 0-1,0-1 1,-1 1-1,1 0 0,-4 0 1,-18 7 564,0-1 1,-1-1-1,0-1 1,0-2-1,0 0 1,-39-1-1,9 0-585,-817 11-4538,553-16 2715,12 3 143,-1274-6-4343,0-34 3601,-565-39 1676,1072 56 2785,0 16 6745,1195 15-3082,27 3-5695,767 9-4028,-53-10-976,141-1 2160,1235 48 2634,-1315-26-352,-505-21 1661,-375-10-329,0 2 0,0 2-1,0 3 1,70 33 2992,-158-35-1916,-238-1-626,-140-6-3560,50-1 79,4 3 240,-912-4-2751,1-36 3586,-872-53 1109,1316 56-343,-362-4 2810,1179 41-2082,11-1-128,0 1-1,-1 0 1,1 0-1,0 1 0,0 0 1,0 0-1,0 1 0,0-1 1,-12 6-1,19-6-205,-1-1-1,1 0 1,-1 1-1,0-1 0,1 0 1,-1 1-1,1-1 1,0 1-1,-1-1 1,1 1-1,-1-1 1,1 1-1,0-1 1,-1 1-1,1 0 1,0-1-1,-1 1 1,1-1-1,0 1 1,0 0-1,0-1 1,0 1-1,0 0 1,0-1-1,0 1 1,0 0-1,0-1 1,0 1-1,0 0 1,0-1-1,0 1 0,0 0 1,1-1-1,-1 1 1,0-1-1,0 1 1,1 0-1,-1-1 1,0 1-1,1-1 1,-1 1-1,1-1 1,-1 1-1,1-1 1,-1 1-1,1-1 1,-1 0-1,1 1 1,-1-1-1,2 1 1,30 20 1306,23 5 553,64 21-1,-55-23-1897,210 54-789,-166-52 192,508 104-2692,13-34 330,-587-90 2859,1192 158-4644,-57-8 1997,1154 167 1493,-1825-256 1242,1059 136 0,-350-26 951,-415-21 3029,-770-150-3509,-15-3 25,1 0-1,0 1 1,-1 1-1,23 15 1703,-39-20-2170,-14 4 935,-23-1 276,-453-13 1219,-1-24-3497,-488-75-5202,384 38 4076,145 21 1488,-1077-108-1239,779 89 1465,-997-63-508,1371 120 1217,-625-27 1423,747 18 320,128 10 478,44 6 3683,330-4-2947,-22-1-3450,546-11-613,-248 3-215,-249 12 442,569-7 578,-583 11 121,314 8-1023,-532-5 1444,0 3 0,-1 1 1,1 3-1,61 18 0,-104-26-464,0 0 0,0 0 0,0 1 0,0-1 0,1 0 0,-1 1 1,0-1-1,0 1 0,0-1 0,0 1 0,-1 0 0,1-1 0,0 1 0,0 0 0,0 0 0,0-1 0,-1 1 0,1 0 0,0 0 1,-1 0-1,1 0 0,0 0 0,0 2 0,-2-2-26,1 0 0,-1 0 0,1 0 1,-1-1-1,1 1 0,-1 0 0,0 0 0,1 0 1,-1-1-1,0 1 0,0 0 0,0-1 0,1 1 0,-1-1 1,0 1-1,0-1 0,0 1 0,0-1 0,0 0 1,-1 1-1,-66 17-168,61-17 229,-58 9-52,-1-2 0,-110-3 0,1 0-849,-1166 83-2848,1210-79 3644,-989 86-996,914-58 1840,157-27 98,44-9-685,0 0 0,1 1 0,-1 0-1,1-1 1,-1 2 0,1-1-1,0 0 1,-1 1 0,1 0-1,-5 5 1,8-7-166,0 0 1,0-1-1,1 1 1,-1 0-1,1 0 1,-1 0-1,0 0 1,1 0-1,0 0 0,-1 0 1,1 0-1,-1 0 1,1 0-1,0 0 1,0 0-1,0 0 1,0 0-1,0 0 0,0 0 1,0 0-1,0 1 1,1 0-50,-1-1 0,1 1 0,0-1 0,0 1 0,0-1 0,0 1 0,0-1 0,0 0 0,0 0-1,1 0 1,-1 1 0,0-1 0,1 0 0,-1-1 0,1 1 0,-1 0 0,4 1 0,14 4-7,0 0 0,0-2 0,1 0 0,0-1 0,0-1 0,37-1 0,-29 0 0,1901 19-7521,-817-19 7140,553 69-365,-1592-66 1398,-6-1 1344,78 13-1,-186-16 2111,-51 9-4495,71-7 677,-598 13-1168,391-18-115,-1328-19-4837,621 4 5868,332-1-776,123 3 1256,159 13 4104,297 6-2805,37 3-664,39 2-842,56 0-309,168 7 0,497 25-3552,-291-8 2629,569 20-1633,34 13 2556,-945-55 0,646 78-942,-416-51 3245,-365-37-2057,-1 1-1,1 0 1,-1 0-1,1 0 1,15 15 2132,-21-15-2340,-21 8 1195,-20-1-1083,0-2 0,0-2 0,-1-2 0,-70-6-1,16 1-105,-652 5-863,-408-5-753,751-16 1301,-82-1-86,246 21 3376,650-16-3019,-37 8 0,-235 9 0,204-24 0,-226 5 0,0 5 0,0 5 0,141 9 0,-232 3 0,-33 1 0,-43 4 0,45-9 0,-80 11 0,-101 1 0,75-7 0,-453 1 3,321-10-117,-751 3 225,1019-2-111,0 0 0,0-2 0,-1-1 0,26-8 0,35-8 0,-4 12 0,1 3 0,137 7 0,-72 2 0,-118-3 0,-38 0 0,-49 0 0,54 0 0,-1541 0 0,1671 0 205,1081 23-3581,-475 29 3376,153 18-1070,-776-57 941,-33-4 1989,79 0 0,-433 9-1210,-649-43-2931,-283-92-364,1068 101 2958,-827-49-2829,418 37 2555,9 3-957,-56-3 892,470 15 950,58 5 775,0 2 1,-91 6-1,163 0-1619,0 0 0,0 0 0,-1 0 0,1 0-1,0 0 1,0 0 0,-1 0 0,1 0 0,0 1 0,0-1 0,-1 1 0,1-1 0,0 0 0,0 1 0,0 0 0,0-1 0,0 1 0,0 0-1,0 0 1,-2 1 0,4-1-60,-1-1 0,0 1-1,1 0 1,-1 0-1,1 0 1,-1-1 0,1 1-1,-1 0 1,1-1-1,0 1 1,-1 0 0,1-1-1,0 1 1,-1-1-1,1 1 1,0-1 0,0 1-1,0-1 1,-1 0-1,3 1 1,54 21-98,-19-14 78,1-2 0,0-1 0,0-2 0,0-2 0,46-4 0,58 3 0,773 57-2661,-314-28 2661,-33-3 0,-340-15-209,202 23-409,-417-31 695,9 0 549,-1 1-1,0 1 1,40 15 0,-62-20-609,0 0-1,0 0 1,1 0 0,-1 0 0,0 0 0,0 0 0,1 0 0,-1 0-1,0 0 1,0 1 0,1-1 0,-1 0 0,0 0 0,0 0 0,0 0 0,1 0-1,-1 1 1,0-1 0,0 0 0,0 0 0,0 0 0,1 1 0,-1-1 0,0 0-1,0 0 1,0 1 0,0-1 0,0 0 0,0 0 0,0 1 0,0-1 0,0 0-1,0 0 1,0 1 0,0-1 0,0 0 0,0 0 0,0 1 0,0-1-1,0 0 1,0 0 0,0 1 0,0-1 0,0 0 0,0 0 0,0 1 0,-1-1-1,1 0 1,-16 10 152,-28 4-312,41-14 199,-16 5-56,6-2 0,1-1 0,-1 2 0,1 0 0,0 0 0,0 1 0,1 1 0,-16 10 0,27-16 0,0 0 0,0 0 0,-1 0 0,1 0 0,0 0 0,0 0 0,0 0 0,0 0 0,0 1 0,0-1 0,0 0 0,0 0 0,-1 0 0,1 0 0,0 0 0,0 1 0,0-1 0,0 0 0,0 0 0,0 0 0,0 0 0,0 0 0,0 1 0,0-1 0,0 0 0,0 0 0,0 0 0,0 0 0,0 0 0,0 1 0,0-1 0,0 0 0,0 0 0,1 0 0,-1 0 0,0 0 0,0 1 0,0-1 0,0 0 0,0 0 0,0 0 0,0 0 0,0 0 0,0 0 0,1 0 0,-1 1 0,0-1 0,0 0 0,0 0 0,0 0 0,13 4 0,14-1 0,57-3 0,0-3 0,86-15 0,-68-1 0,-1601 21 0,842-3 0,2014 1 0,-1348-1 0,-6 1 0,0-1 0,0 1 0,-1 0 0,1 0 0,0 0 0,0 0 0,0 0 0,0 0 0,0 1 0,-1 0 0,1-1 0,0 1 0,0 0 0,-1 0 0,1 1 0,-1-1 0,1 0 0,2 3 0,-5-4 0,-1 1 0,1 0 0,0-1 0,0 1 0,0 0 0,0-1 0,-1 1 0,1 0 0,0-1 0,-1 1 0,1 0 0,0-1 0,-1 1 0,1-1 0,-1 1 0,1-1 0,-1 1 0,1-1 0,-1 1 0,0-1 0,1 0 0,-1 1 0,1-1 0,-1 0 0,0 1 0,1-1 0,-1 0 0,0 0 0,1 0 0,-1 0 0,0 0 0,1 1 0,-2-1 0,-26 6 0,27-6 0,-155 18-59,-1-8 0,-180-10 0,139-3-474,-125 4 257,-940-24-2978,461-24 2534,479 37 2420,322 10-1635,0 0 0,0 0 0,0 0 0,0 0 0,0 0 0,0 0 0,0 0 0,0 0 0,0 0 0,0 0 0,0-1 0,0 1 0,0 0 0,0-1 0,0 1 0,0-1 0,1 1 0,-1-1 0,-1-1 0,12-7 1134,36-7-470,19 9-719,1 3 1,95 6-1,-47 1-9,531-5-631,484 5-844,-1023-1 1571,208 31-1,-290-24 659,-35-2 59,-41 0-472,-686-5-1469,362-4-380,-709-29-657,508-17 1139,-406-30-1273,922 74 2327,-706-31 2465,752 36-2125,5-1 61,1 0 0,-1 0 0,0-1 0,0 0 0,-16-8 2070,42 5-1893,19 0-635,851 2-1244,-437 4-921,4-4 411,561 8-2225,-153 52 4085,-763-50 1380,-1 4 1,118 30 0,-213-41-1317,1-1 1,-1 1 0,0 0 0,0-1 0,0 1 0,0 0 0,0 0 0,0 1 0,0-1-1,0 0 1,0 1 0,-1-1 0,1 1 0,0-1 0,-1 15 1533,-2-15-1621,-21 9 726,-26-3-746,1-2-1,-1-3 0,-86-5 0,27 0-182,25 3-130,-1486-26-6243,840-16 5921,-200-7 654,-33-7-303,659 32 5858,319 19-4392,32-3-351,419 2-1426,-262 9 48,469-5-3392,694 4-638,-703 44 4146,-614-41 324,837 46-713,-520-37 845,-54-1-1,347 21 2635,-648-33-2700,8 0 753,1 2 1,-1 0-1,39 17 2357,-61-21-3069,-21 8 1125,-23 2 60,-55-1-1273,-153-7 0,115-3-434,-62 2-628,-875-20-2347,482-6 1086,-489-36 2443,-272-67-272,1319 125 1448,0-1 1,-51-13-1,84 18-1171,0-1 0,0 1 0,0 0 0,0 0 1,0 0-1,0-1 0,0 1 0,0 0 0,0-1 0,0 1 0,0-1 0,1 1 1,-1-1-1,0 1 0,0-1 0,0 1 0,1-1 0,-1 0 0,0 0 1,1 1-1,-1-1 0,1 0 0,-1 0 0,1 0 0,-1 0 0,1 0 1,-1-1-1,1 1 11,1 0 1,0 0 0,-1 0 0,1 0-1,0 0 1,0 0 0,-1 0 0,1 0-1,0 0 1,0 0 0,0 1 0,0-1-1,0 0 1,0 1 0,0-1 0,0 0-1,2 0 1,57-19 604,-3 10-688,58-3 0,21-3 0,297-26-1109,-259 31 187,721-21-2713,-787 30 3278,1768-1-2146,-1692 7 3426,257 39 0,-404-40-129,-29-3-369,0 1 0,1 0 0,-1 0 0,0 1 0,0-1 0,14 7 0,-21-8-389,-1 0 1,1 0 0,-1 0 0,0 0 0,1 1 0,-1-1 0,0 0 0,2 1 147,-2 0-147,0-1 0,1 0 0,-1 1-1,0-1 1,0 0 0,0 1 0,0-1 0,1 0 0,-1 1 0,0-1 0,0 1-1,0-1 1,0 0 0,0 1 0,0-1 0,0 1 0,0-1 0,0 0-1,0 1 1,0-1 0,0 1 0,0-1 0,0 0 0,0 1 0,0-1 0,-1 0-1,1 1 1,0-1 0,0 0 0,0 1 0,-1-1 0,0 1 110,1 0-110,0-1 0,-1 0 0,1 0 0,0 1 0,-1-1 0,1 0-1,0 0 1,-1 0 0,1 0 0,-1 0 0,1 1 0,0-1 0,-1 0 0,1 0-1,-1 0 1,-28 9 478,-26-2-515,0-3 0,-97-6 0,48-1 0,-1135 5-3385,-566-5-2576,920-21 5349,443 9 594,83-21 7788,413 22-5749,514-30-2346,-369 34-183,688-17-2874,-340 14 1293,735 2 1513,-915 12 779,-162 10 1855,-81-3 1893,-627-11-3098,253 6-1908,13-3 820,-752-5-3660,2-36 922,-217-29 4003,1187 69-684,8 1 18,0 0 0,1-1 0,-1 0 0,0-1 0,1 0 0,-13-4 0,23 4-118,0 0 0,0 1 0,0 0-1,1-1 1,-1 1 0,0 0 0,1 0-1,-1 0 1,1 0 0,-1 1 0,4-1-1,39-7 77,2 3 0,-1 1 0,47 3 0,32-1-325,753-13-3524,-198 11 2152,912-10 535,-1034 16 2355,-544-2-1183,-8 0-57,0-1 0,0 1 1,0 1-1,1-1 0,-1 1 0,0 0 1,0 1-1,7 2 0,-30 3 1205,-13-3-1542,-111 4 62,-201 5 0,-1348-14-2209,1070 1 4356,998-20-2236,-28 1-604,73 9-530,159 0 734,-37 8-1409,555 5 770,-832 7 1533,-92 1 3416,-148-4-2919,-27-6-889,-1-1-1,0 0 1,1 0-1,-1 1 1,0-1-1,1 0 1,-1 1-1,0-1 1,0 1-1,1-1 1,-1 0-1,0 1 1,0-1 0,0 1-1,0-1 1,0 1-1,1-1 1,-1 0-1,0 1 1,0-1-1,0 1 1,0-1-1,0 1 1,0-1-1,0 1 1,-1-1-1,1 0 1,0 1-1,0-1 1,0 1-1,-1 0 1,0 1-10,-1 0 1,0 0-1,0 0 0,0 0 1,0 0-1,0 0 0,-1-1 1,1 1-1,0-1 0,-1 1 1,1-1-1,-1 0 0,0 0 1,1 0-1,-5 0 0,-47 11-3,0-3 0,-97 4 0,-116-14 0,106-2 0,-1851 3-1327,2003 0 1580,6 1-179,0-1-1,0 0 0,0 0 0,0 0 1,0 0-1,0-1 0,0 1 1,0-1-1,0 1 0,0-1 0,1 0 1,-1 0-1,-4-3 0,7 4-71,0-1-1,0 1 1,0-1-1,0 1 0,0 0 1,0-1-1,0 1 1,0-1-1,0 1 0,0 0 1,1-1-1,-1 1 1,0-1-1,0 1 0,0 0 1,1-1-1,-1 1 1,0 0-1,0-1 1,1 1-1,-1 0 0,0 0 1,1-1-1,-1 1 1,0 0-1,1 0 0,-1-1 1,1 1-1,-1 0 1,0 0-1,1 0 0,-1 0 1,1 0-1,-1 0 1,0 0-1,1-1 0,17-5-5,174-36 4,-131 29 0,-1 2 0,1 3 0,106 0 0,-28 2 0,148-24 0,70-3 0,-138 7 0,-131 14 0,-593 0 0,455 9 0,-46-1-150,-416-24-1968,-526-71-209,144 13 463,715 70 1906,-521-28 628,684 45-326,12-1-130,-1 1-1,1-1 1,-1 0-1,1 0 1,-1-1 0,1 1-1,-1-1 1,1 0-1,-1 0 1,-7-4-1,15 3 99,0 1-1,-1-1 0,1 1 1,0-1-1,0 1 1,1 0-1,-1 0 0,5-1 1,47-7-265,1 1 0,0 3 1,0 3-1,77 6 0,-15-1-32,2422-3-1938,-2529 0 2196,-7-1-144,-1 1-1,1 0 1,0 0 0,-1 0-1,1 0 1,-1 1 0,1 0 0,0-1-1,-1 1 1,1 0 0,5 3-1,-9-3-125,0-1-1,1 0 1,-1 1-1,-1-1 0,1 0 1,0 0-1,0 1 1,0-1-1,0 0 0,0 0 1,0 1-1,0-1 1,0 0-1,0 0 0,0 1 1,-1-1-1,1 0 1,0 0-1,0 1 0,0-1 1,0 0-1,-1 0 1,1 0-1,0 0 0,0 1 1,0-1-1,-1 0 1,1 0-1,0 0 0,0 0 1,-1 0-1,1 0 1,0 1-1,-1-1 0,1 0 1,0 0-1,0 0 1,-1 0-1,1 0 0,0 0 1,0 0-1,-1 0 1,1 0-1,0 0 0,0-1 1,-1 1-1,1 0 1,-17 3-13,-357 2 10,199-8 0,-2376 3-4468,1927-38 4450,610 37 178,4 0 225,1 1-1,0-1 1,-1-1 0,1 0-1,0 0 1,0-1 0,-15-6-1,24 9-352,-1 0 1,0-1-1,1 1 0,-1 0 0,1-1 0,-1 1 0,1-1 0,-1 1 1,1-1-1,-1 1 0,1-1 0,0 1 0,-1-1 0,1 1 0,0-1 0,-1 1 1,1-1-1,0 0 0,0 1 0,-1-1 0,1 1 0,0-1 0,0 0 1,0 1-1,0-1 0,0 0 0,0 1 0,0-1 0,0 0 0,0 1 0,0-1 1,0 0-1,1 1 0,-1-2 0,20-18 179,32-7-298,50-11 64,2 5 1,115-21-1,222-22-1083,-184 35-578,1093-151-2676,-677 104 3319,866-41-1367,-1382 123 4106,218-46 3090,-375 53-4755,-53-8 2310,37 6-1910,-98-9-76,-191 7 0,157 5-612,-472-1-3125,-1312-3-2677,561-33 5282,783 16-28,327 10 1056,-176-5 612,147 14 4379,327-7-1159,21-3-2712,205 3-1191,10 0-1010,696-41-2707,-234 15 639,1364-30 591,-1193 64 1471,-303-1 6421,-592 0-5191,-7-1-183,0 1 0,0 0 0,0 0-1,0 0 1,0 0 0,-1 1-1,1-1 1,0 1 0,0 0 0,-1 0-1,8 4 1,-13-3-75,1 0-1,-1 0 1,0 0-1,0-1 1,0 1-1,-1 0 1,1-1-1,0 0 1,-1 1 0,1-1-1,0 0 1,-4 1-1,-13 5-137,0-1 0,0 0 0,-1-1 0,0-1 0,0-1 0,-21 0 0,-129-4 0,80-2 0,-516 14-2816,235-2 591,234-7 1765,-1563 15-4470,604-18 3875,626 1 3445,145 0 3026,346-1-4496,-1-2 0,0-1 0,33-10 0,0 0-920,668-111-2091,4 34-1304,-52 23 457,67-8-68,614-35 3089,2 62 251,-1229 46-285,287-1 4778,-469 9-720,-55 16-2282,21-4-1620,-488 38-1572,-5-50-1357,77-2 1228,-1510 10-3406,1315-15 4050,-123-8 2099,-60 1 517,853 9-1230,11 1 246,0-1-1,-41-10 2124,75 5-1600,29 0 112,265 1-803,142-8-2546,637-32-3592,335 15 3594,55 0 47,-878 27 1962,678 5 559,-1198-2 648,1 3 1,-1 4 0,86 20 0,-164-28-1138,0 0 0,0 1 0,0-1 0,1 1-1,-1 0 1,0 0 0,0-1 0,0 1 0,0 1 0,0-1-1,-1 0 1,1 0 0,0 1 0,0-1 0,-1 1 0,1-1-1,-1 1 1,0 0 0,1 0 0,-1-1 0,2 4 0,-3-3-76,-1-1-1,1 1 1,0-1 0,0 1 0,-1-1 0,1 1 0,-1-1 0,0 1 0,1-1 0,-1 1 0,0-1 0,0 0 0,0 1 0,1-1-1,-2 0 1,1 0 0,0 0 0,0 0 0,0 0 0,0 0 0,-1 0 0,1 0 0,0 0 0,-1-1 0,1 1 0,-1 0 0,1-1-1,-1 1 1,1-1 0,-3 1 0,-17 4-71,0 0 0,0-1 0,0-1 0,-1-1 0,0-1 0,1-1 0,-33-5 0,-14 3 0,-646 3-2593,-577-11-2651,57-48 2480,250-4 2330</inkml:trace>
  <inkml:trace contextRef="#ctx0" brushRef="#br0" timeOffset="-1">6667 451 24575,'-120'6'0,"-68"0"0,-153 20 0,264-27 0,44 0 0,-50 5 0,75-4 0,0 2 0,-1-1 0,1 1 0,0 0 0,1 1 0,-1 0 0,0 0 0,1 1 0,0 0 0,-1 0 0,-5 5 0</inkml:trace>
  <inkml:trace contextRef="#ctx0" brushRef="#br0" timeOffset="-2">5726 541 24575,'14'5'0,"26"-2"0,1031-2 0,-548-3 0,-2171 2-617</inkml:trace>
  <inkml:trace contextRef="#ctx0" brushRef="#br0" timeOffset="-4">5726 522 24575,'22'-2'0,"190"-9"0,172 10-648,874 4-3398,-394 41 2359,-475-18 1042,147 22 573,-496-43 328,-3-2 632,1 3-1,-2 1 0,1 1 1,38 15-1,-74-23-806,0 0 0,0 0 0,0 1 0,-1-1 0,1 0 1,0 0-1,0 1 0,4 4 648,-4-5-648,-1 1 0,1 0 0,-1-1 0,1 1 0,0 1 0,-15 6 538,-42-1-821,45-6 326,-182 13-317,-200-12-1,193-4-285,-2650 2-7793,2145 0 10596,22 0 4358,3372 0-11059,-2032 53 4377,-342-19 0,18 16-102,-119-15 357,-202-33 121,0-1 0,0 1 0,0 1 0,0 0 0,-1 1 0,1 0 0,-1 1 0,11 6 0,-22-11-359,1 1 0,-1-1 0,1 0 0,0 1 1,-1-1-1,1 1 0,-1-1 0,0 1 0,1-1 0,-1 1 0,1-1 0,-1 1 0,0-1 0,1 1 1,-1 0-1,0-1 0,0 1 0,1-1 0,-1 1 0,0 0 0,0-1 0,0 1 0,0 0 0,0-1 1,0 1-1,0 0 0,0-1 0,0 1 0,0 0 0,0-1 0,-1 1 0,1 0 0,0-1 0,0 1 1,0-1-1,-1 1 0,1 0 0,0-1 0,-1 1 0,1-1 0,-1 1 0,1-1 0,-1 1 0,1-1 1,-1 0-1,1 1 0,-1-1 0,1 1 0,-1-1 0,1 0 0,-1 0 0,0 1 0,1-1 0,-1 0 1,0 0-1,1 0 0,-1 1 0,0-1 0,-42 13-54,-135 2 37,104-11 0,-491 2-1023,320-9-471,-2013 3-3584,1190-12 11137,1101 4-4951,27-2-966,1 3 0,94 2 0,-13 0-140,833-29-4292,4 35-34,-379 2 3654,398-5-1542,1074 4 607,-1289 19 1580,-6 58 2047,-443-23 3535,-332-55-5395,0-1 0,26 24 3206,-45-16-2203,-19-3-1032,0-1 0,0-2 0,0-1 0,-41-5 1,-13 1-110,-206 3-219,-510-6-2745,1-34 244,-566-26-1005,395 26 3687,143-4 895,814 43-495,-6 1 426,-1-2 0,-48-9 0,139 7 3120,-3 4-3019,609-18-963,212-10-4063,-479 23 1764,1817-5-561,-1307 13 2285,-193 15 2117,-4 58 263,-679-70-1098,46 7 917,-77-11-1292,-1-1-1,1 1 0,-1 1 0,1-1 1,-1 1-1,0 0 0,0 1 1,15 11 591,-21-14-819,0-1 0,1 0 0,-1 1-1,0-1 1,0 1 0,0-1 0,0 1 0,0-1 0,0 1-1,1-1 1,-1 1 0,0-1 0,0 1 0,-1-1 0,1 1-1,0-1 1,0 1 0,0-1 0,0 1 0,0-1 0,0 1 0,-1-1-1,1 2 1,-19 11 861,-25 1-679,-14-7-236,-1-3 0,-111-6 0,56-1 0,-414 6-1623,-646-15-4857,581-25 5371,-48-2 315,273 23 1293,-1009-18 3964,1472 32-1029,67 0-1341,218-13-3507,1416-41-6751,-1599 54 7586,2148 2-274,-1423 66 2448,-895-63-1220,7 0 500,-1 2 0,0 1 1,0 1-1,38 14 0,-69-21-784,-1 1 1,1-1 0,-1 1-1,1-1 1,-1 1 0,1 0-1,-1-1 1,1 1 0,-1 0-1,0 0 1,1 0 0,-1 0-1,0 0 1,0 1 0,0-1-1,0 0 1,0 0 0,0 1 0,0-1-1,0 0 1,0 1 0,0 1-1,-1-2-21,-1 0 1,1 1-1,-1-1 0,1 0 0,-1 0 1,0 0-1,1 0 0,-1 0 0,0-1 1,0 1-1,0 0 0,0 0 1,0 0-1,1-1 0,-1 1 0,-1 0 1,1-1-1,0 1 0,0-1 0,0 1 1,-2 0-1,-10 3 62,0 0 0,0-1 0,-24 3 0,-305-1-116,184-8-884,-436 4-362,-1762-34-7761,652-53 8213,1440 75 662,-302-12 536,188 19 3080,362 4-3114,5 1 41,1-1 0,0 0 1,0-1-1,0 0 0,-18-8 1732,41 5-1205,17 0 292,501 2-1005,-271 4-351,745-4-1617,1085 4-3503,-387 123 6032,-1673-121-793,-12-3 370,-1 1 0,1 0 1,-1 2-1,0 0 0,0 1 0,0 1 0,23 11 0,-38-16-292,-1 0 0,0-1-1,0 1 1,0 0 0,0 0-1,0 0 1,0 0-1,0 0 1,0 0 0,0 0-1,0 0 1,0 0 0,0 0-1,-1 0 1,1 1-1,0-1 1,-1 0 0,1 1-1,0 1 1,-2-1-13,1-1-1,0 0 1,0 0 0,0 0-1,-1 0 1,1 0 0,-1 0-1,1 0 1,-1-1 0,1 1-1,-1 0 1,1 0-1,-1 0 1,0 0 0,1-1-1,-1 1 1,0 0 0,0 0-1,1-1 1,-2 1 0,-3 2 22,0 0 1,1-1-1,-1 1 1,-1-1-1,1 0 1,0-1-1,0 1 1,-8 0-1,-69 3-96,-115-6 0,59-3 0,-272 5-1931,-1016-28-3653,1063 4 4547,-538-44-1676,-182-12 2705,-3 31-3,550 27 9,254 12 1209,97 11 3006,232-10 132,6-1-2982,422 3-1564,-55 2-2050,1167-10-1863,-990 16 3242,-174-4 636,531 8-555,-200 77 4150,-740-80-3021,67 13 1834,-76-15-1998,-1 0 0,0 0 1,1 1-1,-1 0 0,0-1 1,0 2-1,0-1 0,0 0 0,0 1 1,-1 0-1,1 0 0,-1 0 0,0 0 1,4 5-1,-7-8-170,1 1-1,-1-1 1,0 1 0,1-1 0,-1 1 0,0-1-1,0 1 1,1 0 0,-1-1 0,0 1-1,0 0 1,0-1 0,0 1 0,0-1-1,0 1 1,0 0 0,0-1 0,0 1 0,0 0-1,0-1 1,0 1 0,0-1 0,-1 1-1,1 0 1,0-1 0,0 1 0,-1-1-1,1 1 1,0-1 0,-1 1 0,1-1-1,-1 1 1,0 0 0,-24 9 22,-36-7-48,57-3 30,-644-2-808,-456-8-1722,3-60-780,577 16 3171,-285-33 298,769 83 410,29 4-149,0 0-1,0-1 1,1-1 0,-1 0-1,0 0 1,-24-16 1557,35 17-1951,14-7 844,21-4-367,-33 12-499,47-9-7,0 1 0,0 3 0,1 3 0,66 3 0,57-2-5,67-15-74,669-23-510,-92 40 1242,-1062 9-658,-13 0 0,256-10-2,-1036-26-2123,775 4 2119,112 11-222</inkml:trace>
  <inkml:trace contextRef="#ctx0" brushRef="#br0" timeOffset="-6">8713 516 21949,'-44'-3'-66,"-201"-1"2650,521-14-2465,-263 17-120</inkml:trace>
  <inkml:trace contextRef="#ctx0" brushRef="#br0" timeOffset="-8">8800 529 24575,'-13'1'0,"-363"1"0,170-5 0,173 3 0,0-1 0,1-2 0,-1-2 0,1 0 0,0-3 0,0 0 0,1-2 0,-32-15 0,46 19 0,-1 0 0,15 5 0</inkml:trace>
  <inkml:trace contextRef="#ctx0" brushRef="#br0" timeOffset="-1.40431E6">200 3403 24575,'18'-1'0,"24"-2"0,-17 4 0,47 8 0,24 1 0,29-13 0,139 5 0,-192 7 0,-37-4 0,52 1 0,22-8 0,149 4 0,-150 17 0,-80-13 0,-1 0 0,1-2 0,33 0 0,483-5 0,-448 11 0,2 0 0,-4-9 0,96 13 0,-102-7 0,136-7 0,-90-3 0,1947 3 0,-1926 20 0,272-21 0,-413-1 0,-25-4 0,-26-3 0,-43-1 0,40 5 0,-60-2 0,3-3 0,4 1 0,-53-1 0,-11 0 0,-23 1 0,-2-1 0,48 0 0,-2 0 0,81 11 0,-5 1 0,-2-2 0,2-3 0,-1-3 0,-68-14 0,91 13 0,0 1 0,0 3 0,0 1 0,-59 4 0,59 0 0,0-1 0,0-2 0,-1-2 0,-63-13 0,62 9 0,0 1 0,1 2 0,-2 1 0,-68 6 0,-67-4 0,43-19 0,-54 1 0,104 10 0,41 4 0,-45 0 0,35 4 0,0-1 0,0-3 0,-61-13 0,-97-12 0,88 27 0,87 3 0,-1-1 0,-60-9 0,69 6 0,-1 2 0,-41 0 0,43 2 0,1-1 0,-1 0 0,-32-8 0,28 4 0,1 2 0,-1 1 0,0 1 0,-41 4 0,29-1 0,-47-4 0,25-8 0,43 6 0,-1 1 0,-27 0 0,-2 2 0,-74-12 0,19 7 0,75 5 0,1 0 0,-35-7 0,22 2 0,-1 2 0,0 2 0,-60 5 0,-48-3 0</inkml:trace>
  <inkml:trace contextRef="#ctx0" brushRef="#br0" timeOffset="-1.40431E6">200 3082 24575,'24'-13'0,"11"1"0,42-9 0,-10 3 0,-42 11 0,-1-1 0,0-1 0,0-1 0,42-26 0,-31 16 0,0 2 0,73-26 0,-63 31 0,1 2 0,-1 2 0,79-6 0,72 15 0,8-2 0,-69-17 0,-82 10 0,-28 5 0,-1 1 0,29-1 0,-7 5 0,-2 0 0,0-2 0,75-10 0,-25 2 0,-71 9 0,1-2 0,37-7 0,-38 5 0,45-3 0,10-2 0,-32 0 0,-20 3 0,-1 1 0,45-2 0,36-3 0,10 1 0,81-11 0,49 1 0,-74 0 0,-153 17 0,0 0 0,0-1 0,29-10 0,-29 8 0,0 0 0,0 1 0,31-2 0,-35 6 0,0-1 0,0-1 0,0 0 0,0-1 0,-1 0 0,1-2 0,22-9 0,-29 10 0,-1 0 0,1 0 0,-1-1 0,-1 0 0,1-1 0,-1 1 0,1-1 0,-2 0 0,1-1 0,-1 1 0,0-1 0,0 0 0,-1-1 0,7-14 0,10-21 0,2 1 0,1 1 0,2 1 0,2 1 0,56-59 0,-11 19 0,-37 42 0,-2-1 0,-1-1 0,-2-2 0,45-78 0,-47 58 0,34-99 0,-49 120 0,-9 30 0,-1-1 0,-1 0 0,0 0 0,0 0 0,-1 0 0,1-19 0,-2-3 0,-4-147 0,2 176 0,0-1 0,0 1 0,0 0 0,0 0 0,-1 0 0,0 0 0,0 0 0,0 1 0,0-1 0,0 1 0,-1-1 0,0 1 0,1 0 0,-1 0 0,0 0 0,-1 0 0,1 0 0,-1 1 0,1-1 0,-1 1 0,0 0 0,1 0 0,-1 1 0,0-1 0,0 1 0,0 0 0,-7-1 0,-12-3 0,-1 1 0,1 1 0,-41 1 0,53 2 0,-20 0 0,-8-2 0,1 2 0,0 2 0,-61 11 0,44-1 0,23-6 0,1 1 0,1 1 0,-1 2 0,-35 17 0,34-10 0,1 1 0,0 1 0,-42 37 0,61-46 0,0 1 0,0 0 0,1 1 0,1 1 0,0 0 0,1 0 0,0 1 0,1 0 0,0 0 0,-7 20 0,12-23 0,0 0 0,1 0 0,0 1 0,1-1 0,0 0 0,0 1 0,3 20 0,-2-28 0,1 0 0,-1 0 0,1 0 0,0 0 0,0-1 0,0 1 0,1 0 0,0-1 0,-1 1 0,1-1 0,0 0 0,0 1 0,1-1 0,-1 0 0,1 0 0,-1 0 0,1-1 0,0 1 0,0-1 0,0 0 0,1 1 0,-1-1 0,0 0 0,1-1 0,5 3 0,19 3 0,0-1 0,0-1 0,1-2 0,55 0 0,118-17 0,-79 3 0,-80 5 0,1-1 0,43-15 0,-42 11 0,37-10 0,-1-3 0,139-64 0,-218 87 0,0 0 0,0 1 0,0-1 0,0 0 0,0 0 0,0 0 0,-1 0 0,1-1 0,0 1 0,-1 0 0,1-1 0,-1 1 0,0-1 0,1 0 0,-1 1 0,0-1 0,0 0 0,0 0 0,0 1 0,0-1 0,-1 0 0,1 0 0,-1 0 0,1 0 0,-1 0 0,1 0 0,-1-3 0,-1 3 0,0 0 0,0 1 0,0-1 0,0 0 0,0 1 0,0-1 0,0 0 0,0 1 0,-1 0 0,1-1 0,-1 1 0,1 0 0,-1 0 0,0 0 0,1 0 0,-1 0 0,0 0 0,0 0 0,0 0 0,1 1 0,-1-1 0,0 1 0,0-1 0,0 1 0,0 0 0,0 0 0,0 0 0,-2 0 0,-123-1 0,81 2 0,-63-7 0,-53-6 0,-206 10 0,169 5 0,175-3 0,-319 6 0,257 0 0,-166 33 0,219-27 0,28-4 0,22-3 0,7-4 0,0-2 0,0-1 0,-1-1 0,1 0 0,-1-2 0,37-12 0,17-3 0,192-35 0,-182 34 0,-50 11 0,53-7 0,-282 80 0,-26-7 0,-297 63 0,253-84 0,-40 8 0,283-39 0,6-1 0,1 0 0,-1-1 0,1-1 0,-1 0 0,-22-1 0,35-3 0,10-3 0,12-1 0,115-33 0,-81 23 0,1 2 0,64-9 0,-66 17 0,167-12 0,-77 9 0,10 1 0,-156 13 0,-11 5 0,-17 6 0,-660 214 0,472-182 0,60-16 0,64-14 0,46-10 0,0-3 0,-54 0 0,2-1 0,72 1 0,7-1 0,39-12 0,85-23 0,0 3 0,113-14 0,219-4 0,-117 26 0,-315 21 0,25-1 0,-23 6 0,-17 5 0,-129 69 0,-13 7 0,-1 21 0,44-28 0,-192 101 0,110-93 0,-70 36 0,419-181 0,-77 30 0,20-4 0,67-27 0,-100 36 0,-51 19 0,-1-1 0,0-1 0,0 0 0,20-12 0,-34 18 0,-1 0 0,0 0 0,0 0 0,1 0 0,-1 0 0,0 0 0,0 0 0,1 0 0,-1 0 0,0 0 0,0 0 0,0-1 0,1 1 0,-1 0 0,0 0 0,0 0 0,0 0 0,0 0 0,1-1 0,-1 1 0,0 0 0,0 0 0,0 0 0,0 0 0,0-1 0,1 1 0,-1 0 0,0 0 0,0-1 0,0 1 0,0 0 0,0 0 0,0 0 0,0-1 0,0 1 0,0 0 0,0 0 0,0-1 0,0 1 0,0 0 0,0 0 0,0 0 0,0-1 0,0 1 0,0 0 0,0 0 0,0-1 0,-1 1 0,1 0 0,-15-2 0,-20 4 0,-177 32 0,131-21 0,-140 4 0,144-13 0,-101 4 0,-168 13 0,230-11 0,-121-6 0,214-8 0,22 4 0,1 0 0,0-1 0,0 1 0,0 0 0,0-1 0,0 1 0,0 0 0,0 0 0,0-1 0,0 1 0,0 0 0,0-1 0,0 1 0,0 0 0,0-1 0,0 1 0,0 0 0,0 0 0,0-1 0,0 1 0,0 0 0,0 0 0,0-1 0,1 1 0,-1 0 0,0 0 0,0-1 0,0 1 0,0 0 0,1 0 0,-1-1 0,0 1 0,0 0 0,1 0 0,-1 0 0,0 0 0,0-1 0,1 1 0,42-24 0,-28 16 0,40-19 0,0 2 0,111-32 0,-41 15 0,249-77 0,-76 43 0,-306 81 0,-1 1 0,1 0 0,0 0 0,-9 10 0,-21 15 0,-203 124 0,40-26 0,106-71 0,63-40 0,-1-2 0,0-2 0,-44 14 0,49-19 0,0 0 0,0 3 0,1 0 0,1 1 0,-45 31 0,65-37 0,8-4 0,20-6 0,29-13 0,-30 5 0,-1-1 0,0-1 0,-1-1 0,32-29 0,-44 32 0,-17 14 0,-28 20 0,25-15 0,-32 18 0,1 3 0,1 2 0,1 1 0,-47 48 0,42-36 0,27-27 0,2 1 0,0 1 0,-26 34 0,51-61 0,25-28 0,62-55 0,-80 80 0,-2-1 0,1-1 0,-2 0 0,0-1 0,0 0 0,-2-1 0,1 0 0,8-20 0,-2 5 0,-14 28 0,-1 1 0,0-1 0,0 0 0,0 0 0,0 0 0,0 0 0,-1 0 0,1 0 0,-1 0 0,1 0 0,-1 0 0,0 0 0,1 0 0,-1-1 0,0 1 0,-1-4 0,1 5 0,-1 1 0,0-1 0,1 0 0,-1 0 0,1 0 0,-1 1 0,0-1 0,1 1 0,-1-1 0,0 0 0,0 1 0,1-1 0,-1 1 0,0-1 0,0 1 0,0 0 0,0-1 0,0 1 0,0 0 0,1 0 0,-1 0 0,0-1 0,0 1 0,0 0 0,-2 1 0,-3-1 0,-1 1 0,1 0 0,-1 0 0,1 0 0,-1 1 0,1 0 0,0 1 0,0-1 0,-6 5 0,-239 151 0,250-157 0,0 0 0,-1-1 0,1 1 0,0 0 0,0 0 0,0-1 0,-1 1 0,1 0 0,0-1 0,-1 1 0,1-1 0,0 0 0,-1 1 0,1-1 0,-1 0 0,1 0 0,0 0 0,-1 0 0,1 0 0,-1 0 0,-1-1 0,2 0 0,0 1 0,0-1 0,0 0 0,0 0 0,0 0 0,0 0 0,1 0 0,-1 0 0,0 0 0,0 0 0,1 0 0,-1 0 0</inkml:trace>
  <inkml:trace contextRef="#ctx0" brushRef="#br0" timeOffset="-1.40431E6">200 2442 24575,'2'-86'0,"8"-232"0,1-415 0,-14 438 0,3 259 0</inkml:trace>
  <inkml:trace contextRef="#ctx0" brushRef="#br0" timeOffset="-11">181 1400 24575,'3'-4'0,"0"-2"0,0 0 0,4-13 0,16-48 0,-10 32 0,9-43 0,2-82 0,2-12 0,-23 152 0,-3 16 0,1 0 0,-1 0 0,1-1 0,0 1 0,0 0 0,0 0 0,0 0 0,1 0 0,-1 0 0,1 0 0,4-6 0,-5 10 0,-1 1 0,0-1 0,1 0 0,-1 0 0,1 0 0,-1 0 0,0 1 0,1-1 0,-1 0 0,1 0 0,-1 1 0,0-1 0,1 0 0,-1 1 0,0-1 0,0 0 0,1 1 0,-1-1 0,0 1 0,0-1 0,1 0 0,-1 1 0,0-1 0,0 1 0,0-1 0,0 1 0,0-1 0,0 1 0,0-1 0,0 0 0,0 1 0,0-1 0,0 1 0,0-1 0,0 1 0,3 19 0,-1 29 0,-2 1 0,-2-1 0,-16 88 0,0-63 0,12-51 0,0-1 0,2 1 0,-3 35 0,-12 122 0,10-117 0,-2 72 0,11-135 0,0 1 0,0-1 0,0 0 0,0 0 0,0 1 0,-1-1 0,1 0 0,0 1 0,0-1 0,0 0 0,0 0 0,0 1 0,0-1 0,0 0 0,0 1 0,0-1 0,0 0 0,0 1 0,0-1 0,0 0 0,0 0 0,0 1 0,0-1 0,1 0 0,-1 1 0,0-1 0,0 0 0,0 0 0,0 1 0,0-1 0,1 0 0,-1 0 0,0 0 0,0 1 0,1-1 0,-1 0 0,0 0 0,0 0 0,1 1 0,-1-1 0,0 0 0,0 0 0,1 0 0,-1 0 0,0 0 0,1 0 0,-1 0 0,0 0 0,0 0 0,1 0 0,-1 0 0,0 0 0,1 0 0,-1 0 0,1 0 0,16-18 0,11-32 0,1-18 0,31-118 0,-10-85 0,-32 35 0,-16 224 0,0-5 0,-1 31 0,-3 11 0,-1 0 0,-1-1 0,-2 1 0,-10 30 0,0 2 0,-39 113 0,19-9 0,29-128 0,-10 125 0,8-60 0,1-39 0,2-27 0,-1 45 0,11-56 0,6-33 0,10-38 0,-17 43 0,59-151 0,-32 65 0,23-121 0,-36 133 0,-4 20 0,7-81 0,19-133 0,-33 233 0,1-1 0,14-41 0,-6 19 0</inkml:trace>
  <inkml:trace contextRef="#ctx0" brushRef="#br0" timeOffset="-10">606 534 24575,'3'24'0,"-3"28"0,-3-1 0,-1 1 0,-3-1 0,-19 71 0,18-75 0,1 0 0,2 0 0,2 92 0,4-87 0,-2 1 0,-16 99 0,12-119 0,1 0 0,0 39 0,-1 19 0,8-104 0,1 1 0,0-1 0,1 0 0,1 1 0,0 0 0,1 0 0,10-13 0,16-33 0,171-478 0,-83 196 0</inkml:trace>
  <inkml:trace contextRef="#ctx0" brushRef="#br0" timeOffset="-12">1073 606 24575,'0'1'0,"-25"286"0,-20 19 0,41-264 0,0 70 0,4-74 0,-1 1 0,-9 50 0,6-64 0,2-1 0,0 34 0,7-71 0,2 1 0,-1-1 0,1 1 0,13-15 0,-5 4 0,119-226 0,-52 91 0,53-122 0,-104 213 0,-25 51 0,0 1 0,1 0 0,0 1 0,2-1 0,-1 2 0,2-1 0,-1 1 0,2 1 0,13-14 0,-24 26 0,0 0 0,1-1 0,-1 1 0,0 0 0,1-1 0,-1 1 0,1 0 0,-1 0 0,0-1 0,1 1 0,-1 0 0,1 0 0,-1 0 0,1 0 0,-1-1 0,0 1 0,1 0 0,-1 0 0,1 0 0,-1 0 0,1 0 0,-1 0 0,1 0 0,-1 0 0,1 1 0,-1-1 0,1 0 0,-1 0 0,1 0 0,-1 0 0,0 0 0,1 1 0,-1-1 0,1 0 0,-1 1 0,0-1 0,1 0 0,-1 0 0,0 1 0,1 0 0,6 24 0,-9 29 0,-18 29 0,-48 130 0,-50 71 0,49-81 0,61-177 0,2-5 0,8-32 0,11-35 0,263-590 0,-264 608 0,58-127 0,-58 131 0,2 1 0</inkml:trace>
  <inkml:trace contextRef="#ctx0" brushRef="#br0" timeOffset="-14">1734 607 24575,'-1'16'0,"-2"4"0,0 0 0,-2-1 0,0 0 0,-1 0 0,-11 25 0,-60 108 0,69-137 0,-221 377 0,37-76 0,184-303 0,14-27 0,16-28 0,0 15 0,2 1 0,0 2 0,55-44 0,-47 42 0,-1-1 0,35-41 0,-10 8 0,92-79 0,-66 65 0,-28 29 0,100-65 0,12-9 0,-124 93 0,-64 67 0,-8-7 0,-2-2 0,-40 31 0,34-30 0,-49 52 0,36-25 0,-6 8 0,-3-3 0,-119 102 0,132-127 0,-44 48 0,-3 3 0,126-125 0,-16 16 0,1 1 0,22-18 0,43-20 0,149-74 0,17-10 0,-204 112 0,2 3 0,91-36 0,103-18 0,-213 70 0,0 1 0,0 1 0,1 1 0,31 0 0,-58 5 0,-1-1 0,1 1 0,0 0 0,0 0 0,0 0 0,0 0 0,0 0 0,0 1 0,0-1 0,0 0 0,0 0 0,0 1 0,0-1 0,-1 0 0,1 1 0,0-1 0,0 1 0,0-1 0,-1 1 0,1-1 0,0 1 0,0 0 0,-1-1 0,1 1 0,-1 0 0,1-1 0,0 1 0,0 1 0,-1 0 0,0 0 0,0-1 0,0 1 0,0 0 0,0-1 0,-1 1 0,1-1 0,0 1 0,-1 0 0,1-1 0,-1 1 0,0-1 0,1 1 0,-3 2 0,-2 3 0,0 1 0,-1 0 0,1-1 0,-14 11 0,-63 45 0,-148 88 0,121-84 0,25-14 0,-2-4 0,-2-3 0,-152 55 0,81-45 0,-143 44 0,232-81 0,-1-3 0,-98 10 0,118-21 0,-54 5 0,1-4 0,-141-9 0,244 3 0,-1 0 0,1 0 0,-1 0 0,1 0 0,-1 0 0,1-1 0,-1 1 0,1 0 0,-1-1 0,1 1 0,0-1 0,-1 1 0,1-1 0,0 0 0,-1 0 0,1 0 0,0 1 0,0-1 0,0 0 0,0 0 0,0-1 0,0 1 0,0 0 0,0 0 0,0 0 0,0-1 0,1 1 0,-1 0 0,1-1 0,-1 1 0,1 0 0,-1-1 0,1 1 0,0-1 0,-1 1 0,1-1 0,0 1 0,0-1 0,0 1 0,0-1 0,1 1 0,-1-1 0,0 1 0,1 0 0,-1-1 0,1-1 0,4-9 0,-1 0 0,2 1 0,0-1 0,11-15 0,-4 5 0,-2 3 0,-8 14 0,0 1 0,0-2 0,0 1 0,-1 0 0,1-1 0,-1 1 0,-1-1 0,2-6 0,-3 12 0,1-1 0,-1 0 0,0 1 0,-1-1 0,1 0 0,0 1 0,0-1 0,0 0 0,0 1 0,0-1 0,-1 1 0,1-1 0,0 0 0,-1 1 0,1-1 0,0 1 0,-1-1 0,1 1 0,0-1 0,-1 1 0,1-1 0,-1 1 0,1-1 0,-1 1 0,1 0 0,-1-1 0,0 1 0,1 0 0,-1-1 0,0 1 0,-24 1 0,-19 20 0,40-18 0,1 0 0,-1 1 0,1 0 0,-1 0 0,1 0 0,0 0 0,0 0 0,1 0 0,-1 1 0,1-1 0,0 1 0,0 0 0,1 0 0,0-1 0,-1 1 0,1 0 0,1 0 0,-1 0 0,1 1 0,0 4 0,0-6 0,1-1 0,0 0 0,-1 1 0,1-1 0,1 0 0,-1 1 0,0-1 0,1 0 0,-1 0 0,1 0 0,0 0 0,0 0 0,0 0 0,1-1 0,-1 1 0,0-1 0,1 0 0,0 1 0,0-1 0,-1 0 0,1-1 0,0 1 0,1 0 0,-1-1 0,0 0 0,0 0 0,1 0 0,-1 0 0,7 1 0,64 8 0,93 0 0,668-7-1453,-423-5-21,1704 2-3715,1060 0 4806,-1694 0-107,-322 42-934,-709-18 1088,454 9 293,413 23-32,-864-31 667,605 53 2133,-820-63 1472,-548-24-965,-172-36-5209,65 3-801,-2236-113-5177,2414 143 7810,-826-32 137,762 33-113,-428-13-387,247 15 3622,427 7-388,88 7-827,151 11 2628,94-7-3894,-108-5-1254,693 33-4545,217 5 1778,-569-33 2067,271 8-361,1359 85 962,-950-32 1123,-667-42 771,-506-27-1101,549 52 4553,-530-49-4107,-26-3-135,1 0-1,-1 1 1,1 0-1,-1 0 0,0 1 1,0 0-1,15 8 1,-24-11-336,0 0 0,-1 1 0,1-1 0,-1 0-1,1 0 1,-1 1 0,1-1 0,-1 1 0,1-1 0,-1 0 0,0 1 0,1-1 0,-1 1 0,1-1 0,-1 1 0,0-1 0,1 1 0,-1-1 0,0 1 0,0 0 0,0-1 0,1 1 0,-1-1 0,0 1 0,0 0 0,0-1 0,0 1 0,0-1 0,0 1 0,0 0 0,0-1-1,0 1 1,0-1 0,-1 1 0,1 0 0,0-1 0,0 1 0,0-1 0,-1 1 0,1-1 0,0 1 0,-1-1 0,1 1 0,0-1 0,-1 1 0,1-1 0,-1 1 0,1-1 0,-1 0 0,1 1 0,-1-1 0,1 0 0,-1 1 0,1-1 0,-1 0 0,1 0 0,-1 1 0,0-1-1,1 0 1,-2 0 0,-43 17 803,38-15-878,-32 9 27,-1-2 0,-1-1 0,0-2 0,-77 1 0,-455 40-1927,261-16 266,-818 21-3579,659-37 4399,237-7-210,-955 47 88,459 13 1560,704-65-320,8-2 141,1 1 1,-1 0 0,0 1 0,1 1 0,0 1-1,0 0 1,-31 15 0,47-20-362,1 0-1,-1 1 1,0-1-1,1 0 1,-1 1 0,1-1-1,-1 1 1,0-1-1,1 1 1,-1-1 0,1 1-1,-1-1 1,1 1-1,0-1 1,-1 1 0,1 0-1,-1-1 1,1 1-1,0 0 1,0-1 0,-1 1-1,1 0 1,0-1-1,0 1 1,0 0 0,0 0-1,0-1 1,0 1 0,0 0-1,0 1 1,1-1 38,0 0 0,0 0 1,-1 0-1,1 1 0,0-1 0,1 0 1,-1 0-1,0 0 0,0 0 0,0-1 1,1 1-1,-1 0 0,0 0 1,2 0-1,57 18 2182,-52-17-1840,40 9 134,0-3 1,95 5-1,104-14-1066,-102-1-144,2462 1-7600,-1350 1 7762,110 52 800,-1342-50-71,12 0 510,0 3 0,60 28 3469,-147-26-2155,40-6-1731,-152 12-471,-235-10 0,316-4 17,-637-38-4028,188 6 1555,-154 0 1159,-308-12-867,764 38 2290,-1565-32 0,1078 40-406,44 0 1137,240-1 6282,1572 0-5318,574 0-6643,-562 0 4581,-383 29-938,-259 10 3692,-480-36-2099,59-1 178,-61-2 482,0 1-1,0 1 1,42 9 0,-69-11-846,-1 0-1,1 0 1,-1 0 0,1 1 0,-1-1-1,1 1 1,-1-1 0,0 1-1,1 0 1,-1-1 0,0 1-1,0 0 1,1 0 0,-1 0 0,0 0-1,2 2 1,-3-3-77,0 1 0,-1 0-1,1-1 1,0 1 0,0-1 0,-1 1 0,1-1 0,-1 1-1,1-1 1,0 1 0,-1-1 0,1 1 0,-1-1 0,1 1-1,-1-1 1,1 0 0,-1 1 0,1-1 0,-1 0-1,0 0 1,1 1 0,-1-1 0,1 0 0,-1 0 0,-1 0-1,-60 15-64,53-14 100,-53 7-60,1-2 0,-1-4 0,-71-5 0,14 0 0,-210 4-632,-1240-34-5299,656-17 4578,658 37 2471,-275-50 0,517 61-632,-26-5 791,38 7-1174,-1 0 0,1-1 1,0 1-1,-1-1 0,1 1 1,0-1-1,-1 1 0,1-1 0,0 0 1,0 0-1,0 1 0,0-1 1,0 0-1,0 0 0,0 0 0,0 0 1,0 0-1,0 0 0,0-1 1,-1-1-1,3 2-41,-1 0 0,0 0 0,0 0 0,0 0 0,1 0 0,-1 0 0,1 0 0,-1 1 0,1-1 0,-1 0 0,1 0 0,-1 0 0,1 0 0,0 1 0,-1-1 0,1 0 0,0 0 0,0 1 0,-1-1 0,1 1 0,0-1 0,0 1 0,0-1 0,0 1 0,0-1 0,0 1 0,1-1 0,34-11-100,-30 10 88,34-8-46,0 1 0,1 2 0,69-3 0,129 11-79,-97 2-488,422-13-397,-5 0-1102,-108 11 2247,234-1-1158,-277 0 5343,-471 0-4234,-1245-33-3703,687 4 2293,32 2 301,-213-17-1110,125 9 2533,609 34-20,43 1 569,0 0 1,-37-7-1,97-4 1950,67 3-2474,156 7 0,-120 3-593,2328-2-4916,-1277 0 8407,-1188 0-3310,0-1 1,0 1-1,-1 0 0,1 0 0,0 0 0,0 0 0,0 0 0,-1-1 0,1 1 0,0 1 1,0-1-1,0 0 0,-1 0 0,1 0 0,0 0 0,0 0 0,0 1 0,-1-1 0,1 0 1,0 1-1,-1-1 0,1 1 0,0-1 0,-1 1 0,1-1 0,0 1 0,-20 9 213,-40 8-431,9-5 155,8-2 0,-82 12 0,-301 52 0,232-36 0,189-38 0,-185 40 0,159-32 0,2 0 0,-1 2 0,1 0 0,-34 21 0,60-31 0,-1 0 0,1 0 0,0 1 0,0-1 0,0 0 0,0 1 0,0-1 0,0 1 0,1-1 0,-1 1 0,0 0 0,1 0 0,-1 0 0,1 0 0,0 0 0,0 0 0,0 0 0,0 1 0,0-1 0,0 0 0,0 0 0,1 1 0,-1-1 0,1 1 0,0-1 0,0 0 0,0 1 0,0-1 0,0 1 0,0-1 0,2 5 0,0-3 0,0 0 0,0-1 0,1 1 0,-1 0 0,1-1 0,0 0 0,0 1 0,0-1 0,1-1 0,-1 1 0,1 0 0,-1-1 0,1 1 0,0-1 0,0 0 0,6 1 0,15 7 0,1-2 0,0-1 0,0-2 0,33 4 0,111 1 0,-85-7 0,495 10-1535,-150-7 558,260-2-773,-12 0 286,-474 14 5601,-202-18-4067,0 0-1,0 0 0,0 0 0,-1 0 0,1 0 1,0 1-1,0-1 0,0 1 0,0 0 0,-1-1 1,1 1-1,0 0 0,0 0 0,-1 0 0,1 0 1,-1 0-1,1 1 0,-1-1 0,2 3 0,-2-3-57,-1 0 0,0 0 0,0 0-1,0 0 1,0 0 0,0 0 0,-1 0-1,1 0 1,0 0 0,0 0-1,-1 0 1,1 0 0,-1 0 0,1 0-1,-1 0 1,1 0 0,-1 0 0,1 0-1,-1 0 1,0-1 0,0 1 0,1 0-1,-1-1 1,-1 2 0,-8 6-30,1-1 0,-1-1 1,0 1-1,-18 7 0,-491 188 18,-14-36 0,151-64 0,344-97 0,31-5 0,1 1 0,-1 0 0,1 0 0,0 0 0,-1 0 0,1 1 0,0 0 0,0 1 0,0-1 0,-10 7 0,16-9 0,0 0 0,-1 0 0,1 0 0,0 1 0,-1-1 0,1 0 0,0 1 0,-1-1 0,1 0 0,0 1 0,0-1 0,0 0 0,-1 1 0,1-1 0,0 0 0,0 1 0,0-1 0,0 1 0,0-1 0,-1 0 0,1 1 0,0-1 0,0 1 0,0-1 0,0 0 0,0 1 0,0-1 0,0 1 0,1-1 0,-1 1 0,0-1 0,0 0 0,0 1 0,0-1 0,0 0 0,1 1 0,-1-1 0,0 1 0,0-1 0,1 0 0,-1 0 0,0 1 0,1-1 0,-1 0 0,0 1 0,1-1 0,-1 0 0,0 0 0,1 0 0,-1 1 0,0-1 0,1 0 0,-1 0 0,1 0 0,-1 0 0,0 0 0,1 0 0,-1 0 0,1 0 0,-1 0 0,0 0 0,1 0 0,-1 0 0,1 0 0,-1 0 0,1 0 0,31 2 0,198-17 0,-161 12 0,75-5 0,104-3 0,26 2 0,8-1 0,-201 11 0,-48-1 0,-27 0 0,-11 0 0,-182 0 349,-1578-34-6234,93-76 1715,1296 84 4293,280 19-396,-473-26-562,191 29 4076,465 5 2310,67 8-3574,-30-1-2055,659 37-1716,-180-24-1082,-133-7 648,-91 4 1598,828 47-1594,-563-14 2027,249 17-375,-215 7 1242,-490-49 884,-158-24-797,-23-3-469,-1 1 1,0 0 0,1 1-1,-1 0 1,0 0 0,1 0-1,-1 1 1,0-1 0,0 2-1,7 3 1,-18-3 260,-1-1-1,1 1 1,-1-1 0,0 0-1,0 0 1,-7 1-1,-55 6-382,-1-3 0,-135-7 0,83-2-139,-1554-40-7599,873 1 5327,-917-59 793,1052 61 1299,226 33 4837,643 5 2110,329 6-7682,-59 23-1128,-311-15 1917,516 55-2474,-67-6 595,30-22 2012,341 32-223,-510 3-557,-184-25 1325,-272-47-351,-2-1 198,1 1-1,-1 0 1,0 1 0,0 1-1,0 0 1,-1 1-1,18 13 1755,-31-18-2151,-11 3 967,-15 0 36,-973-6-2710,637-6 966,-236-1-25,506 11 3463,115-3-2519,-1 0-1,0-1 1,27-8-1,43-6-255,361-12-545,-132 10-658,-91 2 618,501-22 578,337 1-921,53 0-74,31 39 5615,-2406-16-8658,-215-6-742,874 18 12236,986-17-5870,149 10-2798,40 1-1604,233 8 606,858 3-3332,-714 36 5403,-3 35-129,-329-23 230,-211-9 1032,130 9 4857,-487-49-1331,-84-2-3286,-371-1-916,-809-27-5934,-174-44 885,803 37 4291,-1044-84-1911,465 16 2114,-1 58 675,1083 46-273,-476-25 6068,514 17-2471,59 11-2497,76 8-558,0-4-1,133-9 0,-74-1-549,2753 3-9450,-1452 0 8876,-152 49 664,-936-30 6840,-370-19-7006,-37 7 1999,-84 2-1452,-144 5-593,101-14-621,-1458-28-8187,296-37 4327,-666-2 4032,858 24-34,459 14 2492,488 19-1051,-92-10 7621,323 12-6462,216 2-608,-28 2-1772,915-11-4908,-736 18 2718,243-4 1768,631 3-1617,-3 31 964,-1161-27 1361,1289 87 400,-809-52 4944,-547-39-4345,-50-2-830,0 0 1,-1 1 0,1-1 0,0 0 0,26 26 3382,-30-26-3508,-28 8 870,-72-1-868,-127-9-1,77-1-182,-795-16-4255,-205-17-348,551 12 2738,-190-10 1151,-107-3 90,119 7 770,-207-5 275,737 27 322,-144-2 4931,506 8 447,168-14-5548,242-20-2807,-379 28 1790,1055-34-5525,-399 32 5241,1574 9-818,-1383 41 894,-4 44 3874,-941-80-2264,-13-2 446,-1 1 0,0 2-1,63 22 1990,-96-26-3203,-11 7 924,-27 4-619,35-12-345,-45 11-8,-1-3 0,-82 3 0,-103-12-105,95-1-613,-1780-72-8145,523-25 4969,497 39 3139,-454-24 207,-148 13 3361,1414 72-1851,50 1 292,0-2-1,-67-15 2507,126 5-2289,33-3 436,235 4-425,-76 6-2354,582-23-2215,-304 14 182,-30-6 1793,852-16-812,1315 35-465,-2394 1 4340,421 58 1,-620-56-1178,-28-4-431,1 1 0,0 0 1,0 0-1,0 1 0,-1 0 0,1 1 0,-1 0 0,6 16 1846,-14-19-2156,-1 0 0,1 0 0,0 0 0,0 0 0,-1 0 0,0 0 0,-18 6 783,-29 2-514,0-3 1,-1-1-1,-91-6 0,42 0-235,-195 1-1136,-974-26-5432,22-12 2447,517 24 3846,-171-11-87,-294-9-154,-299 3 7205,1575 3-1134,-36 22-5555,92 0 0,-13 2-80,108-17-816,768-45-3386,1089 66-885,-975 3 3189,225 73 1294,-922-34 649,434 47 269,-289-10 3582,-520-72-3408,-30-5 6,1 0 0,0 1 0,0 1 1,-1 0-1,0 1 0,0 1 0,23 10 0,-36-14-389,1-1 0,-1 1 0,0 0 1,0-1-1,0 1 0,0 0 0,0 0 1,0 0-1,-1-1 0,1 1 1,0 0-1,0 0 0,-1 0 0,1 0 1,0 1-1,-1-1 0,1 0 0,-1 0 1,1 0-1,-1 0 0,1 3 1,-2-3-39,1 0 1,0 0-1,-1 0 1,1 0-1,-1-1 1,1 1-1,-1 0 1,0 0-1,1 0 1,-1 0-1,0-1 1,1 1-1,-1 0 1,0-1-1,0 1 0,0-1 1,0 1-1,0-1 1,0 1-1,-1 0 1,-10 3 108,0 0 1,-1 0-1,-17 2 0,13-3-313,-26 7 145,0-3-1,-80 5 1,-91-13-25,93-1-113,-520 2-2984,-1536-33-5400,1782 14 8182,-728-45-757,503 23 866,-209-17-129,-637-61 3599,1444 117-2958,14 3-53,1-2 0,-1 1 0,0-1 0,0 0 0,1-1-1,-1 0 1,1 0 0,-1 0 0,1-1 0,-12-7 0,18 10-183,1 0 0,-1-1 0,1 1 0,0 0-1,-1-1 1,1 1 0,-1-1 0,1 1 0,0 0 0,0-1 0,-1 1 0,1-1 0,0 1 0,0-1-1,-1 0 1,1 1 0,0-1 0,0 1 0,0-1 0,0 1 0,0-1 0,0 1 0,0-1 0,0 0 0,0 1-1,0-1 1,0 1 0,0-1 0,1 1 0,-1-1 0,0 1 0,0-1 0,0 1 0,1-1 0,-1 1 0,0-1-1,1 1 1,-1-1 0,0 1 0,1 0 0,-1-1 0,1 1 0,-1-1 0,1 1 0,-1 0 0,0 0-1,1-1 1,-1 1 0,1 0 0,0-1 0,32-14 1324,-30 13-1202,30-8 616,0 2 1,0 1-1,1 1 0,56-2 1,19-3-884,922-79-3309,-874 80 3005,1594-82-3097,-705 43 2792,-162 39 1727,-558 11 3053,-319 0-3728,1-1 1,-1 1-1,0 1 0,1-1 1,-1 1-1,7 3 0,-13-5-319,0 1 1,0-1-1,-1 0 0,1 0 1,0 1-1,-1-1 0,1 1 0,0-1 1,-1 0-1,1 1 0,-1-1 1,1 1-1,0 0 0,-1-1 0,0 1 1,1-1-1,-1 1 0,1 0 0,-1-1 1,0 1-1,1 0 0,-1-1 1,0 1-1,1 1 0,-2 0-33,1-1-1,-1 0 0,0 1 1,0-1-1,1 0 1,-1 0-1,0 0 0,0 0 1,0 0-1,0 0 1,-1 0-1,1 0 0,0 0 1,0-1-1,0 1 1,-1 0-1,1-1 0,0 1 1,-3 0-1,-15 7 8,0-1 0,0-1 0,-1-1 0,-35 5 0,-86 1 0,119-10 0,-1799 62-8559,1444-63 8066,-1689-2-3297,879-53 3501,467 13 6,160 6 120,-329-8 2102,829 45-1365,7 1 518,0-3 0,1-2 0,-78-14 0,130 17-1027,-1 0-1,0 0 0,1 0 0,-1 0 0,0 0 1,0 0-1,1-1 0,-1 1 0,0 0 0,1 0 1,-1-1-1,0 1 0,1 0 0,-1-1 0,1 1 1,-1 0-1,0-1 0,0 0 65,1 1-65,-1-1 0,1 0 0,-1 1 0,1-1 1,0 1-1,-1-1 0,1 0 0,0 1 0,0-1 1,-1 0-1,15-14 1539,35-6 671,68-3-1874,200-15 0,-139 21-1163,1336-82-3599,6 95-1905,-829 8 5241,1174 50 615,-9 140 9,-889-18 3178,-928-167-2571,-11-4 464,-1 2 0,0 0 1,0 2-1,-1 1 1,46 22-1,-70-30-576,-1-1-1,1 1 1,-1 0-1,0 0 1,1 0-1,-1-1 1,0 1-1,0 0 1,1 1-1,-1-1 1,0 0-1,0 0 1,0 0-1,0 1 1,-1-1-1,1 0 1,0 1-1,-1-1 1,1 1-1,0-1 1,-1 1-1,0-1 1,1 4-1,-1-4 29,-1 1 0,0-1-1,1 1 1,-1-1 0,0 0 0,0 1-1,0-1 1,0 0 0,0 0 0,0 0-1,0 0 1,-1 0 0,1 0 0,0 0-1,-1 0 1,1 0 0,0 0 0,-4 0-1,-9 5 340,-1-1 0,0 0-1,-22 3 1,34-7-551,-58 7 89,-1-3 1,0-2-1,-68-6 0,19 1-155,-13 1-370,-513-6-2931,-1-33 785,-256-25-774,459 39 2767,-462-21-1226,-503-41 845,-1077-132 499,1798 155 1050,-162-11 569,681 63 718,1-7 0,-162-42 0,284 43 1050,54 13-1743,139-14 2509,86 12-3543,-57 3-121,481-6-3081,-184 7 495,356-11-1589,1120 19 1207,-57 82 2015,-6 88 813,-1768-162 129,650 87 391,-535-54 1266,276 89 0,-458-116-877,102 37 2045,-159-54-2610,-1-1 1,1 2-1,0-1 1,-1 0-1,1 0 1,-1 1-1,1-1 0,-1 1 1,0 0-1,0 0 1,1 0-1,-2 0 1,1 0-1,0 0 1,0 1-1,-1-1 1,1 1-1,-1-1 1,2 4-1,-3-4-18,0 0 0,0 0-1,0 0 1,-1 0 0,1 0-1,0 0 1,-1 0 0,0 0 0,1-1-1,-1 1 1,0 0 0,0 0-1,0-1 1,0 1 0,0-1 0,0 1-1,-1-1 1,1 1 0,0-1-1,-1 0 1,1 1 0,-1-1-1,0 0 1,1 0 0,-1 0 0,0 0-1,0-1 1,-3 2 0,-26 12 164,0-1 1,-2-1-1,1-3 1,-1 0-1,-1-2 1,-34 3-1,-208 4-611,-1024-1-9258,0-8 7027,-338-27 1161,1005 8 1404,-633-27 0,-472-98 906,1626 128 81,-188-23 2915,299 34-3818,0 0 0,0 0-1,0 0 1,0 0 0,0 0-1,-1 0 1,1 0 0,0 0-1,0-1 1,0 1 0,0 0-1,0-1 1,0 1 0,0-1-1,0 1 1,0-1 0,0 1-1,0-1 1,0 0 0,0 1-1,1-1 1,-1 0 0,0 0-1,0 0 1,1 0 0,-1 0-1,0-1 1,2 1 31,-1 0 0,1-1 0,0 1 0,0 0 0,0 0 0,0 0 0,0 0 0,1 0-1,-1 0 1,0 0 0,0 0 0,1 0 0,-1 1 0,0-1 0,1 0 0,1 0 0,68-23 2469,22 3-2297,1 5-1,164-6 0,-84 9-1036,656-27-1816,-719 38 1765,1531-14-1999,-1412 16 2718,596 8 258,-4 50-1229,-619-39 1223,78 12 1307,-221-21 524,63 20-1,-119-29-1825,1 1 0,-1 0-1,0-1 1,0 1 0,0 1-1,0-1 1,0 1 0,0-1-1,0 1 1,4 5 0,-8-8-151,1 1 1,-1 0-1,1-1 1,-1 1-1,1 0 1,-1 0-1,1 0 1,-1-1-1,0 1 1,0 0 0,1 0-1,-1 0 1,0 0-1,0 0 1,0 0-1,0-1 1,0 1-1,0 0 1,0 0-1,0 0 1,0 0-1,-1 1 1,0-1-29,1 1-1,-1-1 1,-1 1 0,1-1 0,0 1 0,0-1-1,-1 0 1,1 1 0,0-1 0,-1 0-1,1 0 1,-1 0 0,0 0 0,1 0-1,-3 0 1,-10 5 4,0 0 0,-1-1 0,1-1 0,-1 0 0,0-2 0,0 1 0,-16-1 0,-115-3 0,65-2 0,-219 13-350,25-1-907,131-8 392,-1626-3-4130,1089-28 5314,537 21 643,130 9-708,-40-5 1026,51 4-1108,0 1 0,0-1 0,0 0 0,0 0-1,0 0 1,0 0 0,0-1 0,0 1 0,0-1 0,0 0 0,1 0 0,-7-6 235,9 8-349,-1-1 1,1 1 0,0-1 0,0 1-1,-1-1 1,1 1 0,0-1 0,0 1-1,0-1 1,0 1 0,0-1 0,0 0-1,0 1 1,0-1 0,0 1 0,0-1-1,0 1 1,0-1 0,0 0 0,0 1-1,0-1 1,1 1 0,-1-1-1,0 1 1,0-1 0,1 1 0,-1-1-1,20-15 535,33-5-733,-48 19 225,68-20-85,2 3 0,0 4 0,129-11 0,8 6-66,198-17-794,1132 7-2579,-1278 29 3479,250 3-1095,-100 39 1506,-290-24 874,-121-17-1160,-1 0 0,1 1 0,0 0 0,0-1 0,0 1 0,-1 0 0,1 0-1,0 1 1,-1-1 0,5 11 1200,-8-12-1333,-17 10 451,-10-5-471,-1-1 0,1-1-1,-1-1 1,1-1 0,-36-5 0,-8 2-8,-1056-62-5745,685 30 3803,-481-63 3,84 6 652,828 91 1283,-1163-100-521,6-39 22,953 106 763,-249-57 7982,465 90-8187,25-8 1293,357-23 411,-277 26-2150,1514-67-6077,2 39 3618,-726 32 1046,951 4 917,-1221 39 1276,-8 47 1439,-539-78-1402,-29-5 557,1 2 0,-1 2 0,-1 3 0,54 20 0,-100-32-867,1 0 0,-1 0 0,0 0 0,0 0 0,0 0 1,0 0-1,0 0 0,0 1 0,-1-1 0,1 1 0,0-1 0,-1 1 0,1 0 0,-1-1 0,1 1 0,-1 0 0,0 0 0,0 0 0,1 3 0,-1-3-35,-1-1 1,0 1-1,-1 0 1,1-1-1,0 1 0,0-1 1,-1 1-1,1-1 0,-1 1 1,1-1-1,-1 1 0,0-1 1,1 1-1,-1-1 1,0 0-1,0 0 0,0 1 1,0-1-1,0 0 0,0 0 1,-2 1-1,-4 4-2,0-1-1,-1 0 1,1 0 0,-1 0 0,-1-1-1,1-1 1,0 1 0,-13 2-1,-20 1-82,0-2 0,-1-1 0,0-2 0,-63-6 0,9 1 0,-830 3-4391,-1123-27-4204,1645 8 8450,-1672-96-995,1692 86 1083,-1291-82-507,1129 96 776,-428-30 4827,928 41-4127,-10-2 4074,192-3-1259,-18 0-3711,500-10-2102,-271 7-382,1403 4-4253,-1566 9 6558,1139 40-1113,-863-22 1023,586 58 59,-4 45-175,-963-113 342,1139 173-27,-944-130 623,419 100 3836,-681-149-4154,5 1 242,0 1 0,0 0 1,0 2-1,-1 0 0,0 0 0,-1 2 0,1 0 0,16 13 1,-31-21-380,0 0 1,1 0 0,-1 0 0,0 0 0,0 1 0,0-1-1,0 0 1,0 1 0,0-1 0,0 0 0,-1 1 0,1 0-1,0-1 1,-1 1 0,1-1 0,-1 1 0,0 0 0,1-1-1,-1 1 1,0 0 0,0-1 0,0 1 0,0 0 0,0-1-1,-1 4 1,0-2-50,-1-1 0,1 0 0,-1 1 0,0-1-1,0 0 1,0 0 0,0 0 0,0 0 0,0-1 0,0 1-1,0 0 1,-1-1 0,1 0 0,-3 2 0,-9 3-67,0-1 0,0 0-1,0-1 1,-25 4 0,-123 8-478,-290-8 0,265-10-536,177 2 949,-1726-41-8569,1191 8 7702,-458-37-486,-1334-205 224,1657 184 2621,-453-75 2167,1113 162-3261,10 3 25,-1-1 0,1 0 0,-1-1 0,1 0 0,0-1 0,-19-9-1,28 12-297,1 1 0,-1 0-1,0-1 1,1 1-1,-1 0 1,1-1-1,-1 1 1,1-1 0,-1 1-1,1-1 1,-1 1-1,1-1 1,-1 1-1,1-1 1,-1 0 0,1 1-1,0-1 1,0 0-1,-1 1 1,1-1 0,0 0-1,0 1 1,0-1-1,0 0 1,-1 1-1,1-1 1,0 0 0,0 0-1,1 1 1,-1-2-1,17-17 1277,32-4 462,-7 10-1309,0 3-1,49-6 0,-13 3-470,64-7-1465,246-3 0,-184 16 486,1009-21-4382,-652 22 3176,1345-1 563,-684 94 1537,-795-41-258,67 8 861,-7 31 1134,-444-75-1176,119 31 1021,-141-34-883,1 1 0,-2 1 1,1 1-1,-1 0 0,22 16 0,-41-25-522,1-1 0,-1 1 0,0 0-1,0 0 1,0 0 0,0 0 0,0 0 0,0 0 0,0 0-1,0 0 1,0 0 0,0 0 0,0 0 0,0 1-1,-1-1 1,1 0 0,-1 1 0,1-1 0,-1 0 0,1 1-1,-1-1 1,0 1 0,0-1 0,0 0 0,0 1-1,0-1 1,0 2 0,-1-1 2,0 0 1,0 0-1,0 0 0,-1 0 0,1 0 0,0 0 1,-1-1-1,0 1 0,1 0 0,-1-1 0,0 0 1,0 1-1,0-1 0,0 0 0,-2 1 1,-8 4 10,1-1 0,-1-1 1,-1 0-1,-23 4 0,-37-1-133,-1-4-1,-74-6 0,27 1-809,55 1 603,-1058-38-5690,-299-118 139,197 20 4577,-95-10 35,-314-30-116,-251-32 1964,1858 205-597,-604-89 1211,218 6 2989,405 85-3942,1 0 0,-1-1 0,0 0 0,1 0 1,-14-10 691,21 13-980,1-1 0,-1 1 0,1-1 0,0 1 0,0-1 0,-1 0 0,1 1 0,0-1 0,0 1 0,0-1 0,0 0 0,-1 1 0,1-1 0,0 0 0,0 1 0,0-1 0,1 0 0,-1 0 0,1-1 63,0 0 1,1 0 0,-1 1 0,1-1 0,-1 0 0,1 1-1,0-1 1,-1 1 0,1 0 0,0 0 0,0 0 0,0 0 0,0 0-1,3-1 1,28-10 570,-23 9-508</inkml:trace>
  <inkml:trace contextRef="#ctx0" brushRef="#br0" timeOffset="-17">15159 393 14806,'423'65'626,"-286"-44"1037,16 4 1992,-147-23-3429,0 0 0,0 0-1,0 1 1,0 0 0,0 0 0,-1 0 0,0 0-1,1 1 1,-1 0 0,-1 0 0,1 0 0,0 1-1,4 6 1,-8-9-210,0 0 0,1 0 0,-1-1-1,0 1 1,-1 0 0,1 0 0,0 0 0,-1 0-1,1 1 1,-1-1 0,1 0 0,-1 0 0,0 0 0,0 0-1,0 0 1,0 1 0,0-1 0,-1 0 0,1 0-1,-1 0 1,1 0 0,-1 0 0,0 0 0,0 0-1,0 0 1,0 0 0,0 0 0,0-1 0,0 1-1,-1 0 1,1-1 0,-1 1 0,1-1 0,-1 1 0,0-1-1,1 0 1,-1 1 0,0-1 0,0 0 0,0 0-1,-3 1 1,-12 7-16,0-2 0,0 1 0,-1-2 0,0 0 0,0-2 0,0 0 0,-35 4 0,-9-5 0,-64-5 0,37 0 0,-552 1-2335,-700-9-3368,2-58 2633,1046 43 3249,-1099-103-698,1229 107 561</inkml:trace>
  <inkml:trace contextRef="#ctx0" brushRef="#br0" timeOffset="-19">14691 412 22361,'2'2'149,"-1"-1"-75,-1 0 0,0-1 0,0 1 0,0 0-1,1-1 1,-1 1 0,0-1 0,0 1 0,0 0-1,0-1 1,0 1 0,0 0 0,0-1 0,-1 1 0,1 0-1,0-1 1,0 1 0,0-1 0,-1 2 0,-22 17 514,13-14-588,-1 0 0,1-1 0,-1-1 0,0 0 0,0 0 0,0-1 0,-22 1 0,-87-4 0,61-1 0,-719 11-2096,106 1-998,-999-75-1624,1473 51 4612</inkml:trace>
  <inkml:trace contextRef="#ctx0" brushRef="#br0" timeOffset="-20">15349 393 12330,'1444'227'1475,"-1427"-224"-1293,38 5 1062,-1 2 1,0 3 0,101 38 0,-153-51-1153,-1 1 0,1-1 0,-1 1 0,1 0 0,-1-1 0,1 1 0,-1 0 0,1 0 0,-1 0 0,1 0 0,-1 0 0,0 0 0,0 0 0,0 1 0,0-1 0,0 0 0,0 1 0,0-1 0,0 1 0,0-1 0,-1 1 0,2 3 0,-2-4 9,-1 0 0,1 1 0,-1-1 0,1 0 0,-1 1-1,0-1 1,0 0 0,1 0 0,-1 1 0,0-1-1,0 0 1,0 0 0,0 0 0,0 0 0,-1 0 0,1 0-1,0-1 1,0 1 0,0 0 0,-3 0 0,-11 6 276,-1 0 0,0-1 0,-21 4 0,33-9-510,-35 6 133,-1-1 0,-1-2 0,1-2 0,-69-5 0,21 1 0,-498 3-2711,-698-15-2681,619-32 4164,76 3 377,-1389-76 481,1699 105 2637,161 15 1667,182-27 347,-8 18-4267,1 2 1,0 3-1,83 5 0,-35 0-165,1303-2-4329,433 2-1869,1442 214 4220,-1650 78 2609,-1491-259-170,251 66 2468,-10 30-487,-378-129-2219,15 6 674,0 0-1,0 2 1,-1 0-1,0 1 1,21 17-1,-39-27-690,0-1-1,0 1 0,-1 0 1,1 0-1,0 0 0,0 0 1,-1 0-1,1 0 1,0 0-1,-1 0 0,1 0 1,-1 0-1,1 0 1,-1 0-1,0 0 0,1 0 1,-1 1-1,0-1 1,0 0-1,0 0 0,0 0 1,0 1-1,0-1 1,0 0-1,0 0 0,-1 0 1,1 0-1,0 1 1,-1-1-1,1 0 0,-1 0 1,1 0-1,-1 0 1,1 0-1,-1 0 0,0 0 1,1 0-1,-1 0 1,0 0-1,0-1 0,0 1 1,0 0-1,0 0 0,0-1 1,0 1-1,0-1 1,0 1-1,0-1 0,-1 1 1,-5 3-55,-1 0-1,1-1 1,0 0 0,-1 0 0,-15 3-1,-102 10-156,-2-6-1,-150-8 0,-18 2-172,-784 1-3200,1-73-999,-216-74 3684,764 78 1735,484 59-707,14 3 419,-1-2 0,1 0 0,0-3 0,0 0 0,1-3 0,-32-13 0,60 22-468,0 0 0,1 0 0,0 0 0,-1-1 0,1 1 0,0-1 0,0 0 0,0 0 1,0 0-1,0 0 0,0 0 0,0 0 0,1 0 0,-1 0 0,1-1 0,-2-3 0,2 4-55,1 0 1,0 1-1,0-1 1,0 0-1,0 0 1,0 1-1,0-1 1,0 0-1,1 1 0,-1-1 1,1 0-1,-1 1 1,1-1-1,0 0 1,-1 1-1,1-1 1,0 1-1,0 0 1,2-3-1,4-3-10,0 0 0,0 0 0,1 1 0,0 0 0,0 1 0,1-1 0,10-4 0,15-4-69,1 1 0,0 2 0,56-11 0,-43 10 0,877-161-2700,-68 80 536,182 57 1004,1 42-70,-997-6 1227,451 15 20,666 105 0,-1103-110 1071,-1 2 0,0 2 0,101 41 0,-154-54-999,-1 0-1,1 0 1,-1 0-1,1 1 1,-1-1-1,0 0 1,1 1-1,-1 0 1,0-1-1,0 1 1,0 0-1,0 0 1,-1 0-1,1 0 0,0 1 1,-1-1-1,0 0 1,3 5-1,-5-5-47,1-1 0,0 1 1,0 0-1,-1 0 0,1 0 0,-1-1 0,0 1 0,1 0 0,-1-1 0,0 1 0,0 0 0,0-1 0,0 1 0,0-1 0,-1 0 0,1 1 0,0-1 0,-1 0 0,1 0 0,-1 0 0,1 0 0,-1 0 0,1 0 0,-1 0 0,0 0 0,1-1 0,-1 1 0,-3 0 0,-19 9-68,-1-1-1,-1-2 1,0 0-1,0-1 1,0-2-1,-27 1 1,-166-3-406,120-4 211,-623 1-2538,-1173-28-4898,1554 12 7594,-878-50-2,3-33 91,212 12 484,609 57-186,320 27 547,43 4 105,0-2 1,0-2-1,-34-24 2599,66 28-3530,0 0 0,-1 0 0,1 0 0,0-1 0,-1 1 0,0 0 0,35-15 1634,-29 13-1369,28-11-78,1 2-1,1 2 0,53-8 1,112-4-265,-14 2-735,938-88-3590,-29 68 1974,1 39 1895,-1003 1 329</inkml:trace>
  <inkml:trace contextRef="#ctx0" brushRef="#br0" timeOffset="-21">19822 462 15211,'27'4'12,"506"95"2999,-495-90-2269,47 12 1492,-80-19-1962,0 0 0,0 0 0,1 1 0,-1-1 0,-1 1 0,1 0 0,0 0 0,-1 1 0,1 0 0,-1-1 0,7 10 0,-10-12-269,-1 1 0,1-1 0,-1 1 1,1-1-1,-1 1 0,0-1 0,1 1 0,-1-1 0,0 1 0,0-1 1,0 1-1,0 0 0,-1-1 0,1 1 0,0-1 0,-1 1 0,1-1 1,-1 1-1,1-1 0,-1 1 0,1-1 0,-1 1 0,0-1 1,0 0-1,0 0 0,0 1 0,0-1 0,0 0 0,0 0 0,0 0 1,-1 0-1,1 0 0,0 0 0,-4 1 0,-49 29-12,28-22 10,0 0 0,-2-1 1,1-2-1,0-1 0,-45 3 0,-147-7-40,120-3-93,-347 11-1899,48 0 500,-2480-7-4937,1375-16 13751,1504 14-7237,51-20 2348,-50 20-2402,53-15 166,1 4 0,88-9 1,-16 4-155,227-20-1026,-146 18-73,691-11-1552,-370 24 2261,705 16-1159,-1117-4 2066,0 6 0,0 6 0,125 35 0,-210-45 256,42 13 1318,-70-20-1942,0 0-1,0 0 0,0 0 0,0 1 1,0 0-1,0 0 0,-1 0 0,0 1 1,0-1-1,6 7 0,-9-9-150,0 0 1,0 1-1,-1-1 1,1 0-1,0 0 0,-1 0 1,1 1-1,-1-1 1,1 0-1,-1 1 1,0-1-1,1 0 0,-1 1 1,0-1-1,0 0 1,0 1-1,0-1 0,0 0 1,-1 1-1,1-1 1,0 0-1,0 1 1,-1-1-1,0 2 0,-1-1-1,1 1 0,-1-1 0,0 1 0,0-1 0,0 0 0,0 1-1,-1-1 1,1 0 0,0-1 0,-5 3 0,-5 4-3,-1-2 1,-1 0 0,-19 6-1,1-2 4,-1-2 0,1-2-1,-61 5 1,-101-8-13,39-2-817,-1447 15-5703,1103-17 5589,-752-27 141,850 5 712,-277-6 166,429 32 2548,144 0 1103,116-5-3224,1-1 1,-1 0-1,0 0 0,0-1 0,12-7 1,-8 4-557,0 0 0,0 2-1,1-1 1,26-4 0,843-13-774,-587 26 485,-54-4-699,411 8 711,-485 3-30,307 59-1,-253-32 1371,-218-36-815,0 1-1,0 0 0,0 1 1,0-1-1,-1 1 0,1 0 1,-1 1-1,10 7 1,-14-11-172,0 1 1,0 0 0,-1 0 0,1 0 0,0 0 0,0 0 0,-1 0 0,1 0 0,-1 0 0,1 0 0,-1 0 0,1 0 0,-1 0 0,1 0-1,-1 0 1,0 1 0,0-1 0,0 0 0,0 0 0,0 2 0,0-1-27,-1 0 0,0-1 0,0 1 1,1-1-1,-1 0 0,0 1 0,-1-1 0,1 0 0,0 1 0,0-1 0,0 0 0,-1 0 0,1 0 1,-1 0-1,1 0 0,-1 0 0,1-1 0,-1 1 0,-1 0 0,-11 4 2,1-1 0,-1-1 0,1 0 0,-1-1 0,0 0 0,-21-1 0,-12 2 0,-582 32-1191,461-29 54,-380 3 1066,-106 4-702,605-12 754,30-1 238,-1 0 0,1 2 0,-31 8 1164,59-6-594,19-2-427,355-41-687,29-2-1606,1195-8-5319,-1546 49 7222,1809-3 28,-1008 4 0,281 53-414,-777 12 4484,-363-66-3926,-1 1 0,1 0-1,0-1 1,-1 1 0,1 0 0,-1 0 0,1 1 0,-1-1-1,1 0 1,-1 1 0,0 0 0,0-1 0,1 1-1,-1 0 1,-1 0 0,1 0 0,0 0 0,0 1 0,-1-1-1,2 3 1,-3-3-52,0 0 1,0 0-1,0-1 0,0 1 0,0 0 0,-1 0 1,1 0-1,-1 0 0,1-1 0,-1 1 0,0 0 1,1 0-1,-1-1 0,0 1 0,0-1 0,0 1 1,-1-1-1,1 1 0,0-1 0,0 0 0,-1 1 1,1-1-1,-1 0 0,1 0 0,-1 0 0,0 0 0,1 0 1,-1-1-1,0 1 0,-2 0 0,-24 13-92,0-1 0,-2-2 0,1-1 0,-61 12 0,-127 5 0,71-12 0,-34 1-936,-276-10 0,255-9 265,-1676 2-2090,1106 2 7356,791-3-4405,-1 0-1,0-1 1,31-9-1,-27 6-213,45-6-1,164 6 25,-22 3 0,808-12-3342,-634 18 2924,32 3 0,421 64 0,-734-59 421,-51-7 1034,0 3-1,0 1 1,56 19-1,-101-25-976,-1 0 0,0 1 0,0 0 0,0 0-1,0 1 1,-1 0 0,8 5 0,-12-8-61,0 0 1,0 0-1,0 0 0,-1 0 1,1 0-1,0 0 0,-1 0 1,1 0-1,0 0 0,-1 0 1,1 0-1,-1 0 0,0 0 1,1 0-1,-1 1 1,0-1-1,1 0 0,-1 0 1,0 0-1,0 1 0,0-1 1,0 0-1,-1 0 0,1 1 1,0-1-1,0 0 0,-1 0 1,1 0-1,0 0 0,-1 1 1,0-1-1,1 0 1,-1 0-1,1 0 0,-1 0 1,0 0-1,0 0 0,0-1 1,0 1-1,1 0 0,-1 0 1,0 0-1,0-1 0,0 1 1,-1-1-1,1 1 1,0-1-1,-1 1 0,-11 5 1,-1 0 0,0-2 0,0 0 0,0 0 0,0-1 0,-1-1 0,1 0 0,-24-1 0,4 2 0,-402 4-672,255-9 244,-1272-13-6739,-632-27 5713,1777 41 2174,188 1 4329,809 8-2354,343 32-7904,-353-3 2207,484 33 1627,-936-52 1375,588 53 0,-5 34 0,-601-71-405,684 136 511,-741-129 2066,206 87 0,-345-123-1828,10 5 738,40 21 1,-58-28-858,-1 0 0,0 0 0,1 0 0,-1 0 0,0 1 0,0-1 0,-1 1 0,1 0 0,-1 0 0,0 1 0,0-1 0,0 1 0,-1-1 0,4 10 0,-5-12-192,-1 0 1,0 0-1,0 0 1,0 0-1,0 0 1,-1 0-1,1 0 1,0 1-1,-1-1 1,1 0-1,-1 0 0,0-1 1,0 1-1,0 0 1,0 0-1,0 0 1,0 0-1,0-1 1,-1 1-1,1-1 1,-1 1-1,1-1 0,-1 1 1,1-1-1,-1 0 1,0 0-1,0 0 1,0 0-1,-2 1 1,-9 5-77,-1 0 1,0-2 0,-15 5 0,13-4 121,-10 2-79,0-1 0,0-1 0,-1-1 0,-47 2 0,-111-8 0,80-2 0,-1639 2-2474,933 2 2801,789-4 914,33-3-508,36-3-560,47 1-173,107-24 0,-45 8-511,256-5-1,-148 16-802,1253-39-741,-1062 41 2015,-187 1 170,325 28 0,-584-17 167,1-1 0,0 2 0,-1-1 0,1 1 0,-1 1 0,1-1 0,-1 2 0,0-1 0,0 1 0,15 10 0,-23-14-271,-1 1 0,1-1 0,0 1 0,-1 0 0,1-1 1,0 1-1,-1 0 0,1-1 0,-1 1 0,1 0 0,-1 0 1,1 0-1,-1 0 0,0-1 0,0 1 0,1 0 0,-1 0 0,0 0 1,0 0-1,0 0 0,0 0 0,0 0 0,0 0 0,0-1 1,0 1-1,0 0 0,0 0 0,0 0 0,-1 0 0,1 0 1,-1 1-1,0 0-13,-1 0-1,0 0 1,0 0 0,0 0 0,0 0 0,0 0 0,0-1-1,0 1 1,-1-1 0,-3 3 0,-7 2-37,0-1-1,-27 8 1,-10-2 34,0-2 0,-88 4-1,-107-13-168,121-2-553,-159 2-532,-1374-33-7645,272-31 8499,-510-50 4229,1881 114-3455,-35-4 808,47 4-1066,0-1 0,0 1 0,0 0 0,0-1-1,0 0 1,0 1 0,0-1 0,0 0 0,0 0-1,1 0 1,-1 0 0,0 0 0,1 0 0,-1-1-1,1 1 1,-1-1 0,-2-2 0,4 3-40,1 0 1,-1 1 0,7-11 1211,-6 11-1212,-1-1 1,1 1-1,0-1 1,0 1 0,-1-1-1,1 1 1,0 0-1,0 0 1,0-1-1,-1 1 1,2 0-1,32-12 742,-30 11-689,45-12-102,0 2 0,1 2 0,55-2 0,157 3-220,-76 5-758,1271-11-2158,-904 17 2402,210 32 697,-636-21-75,644 85-992,-698-86 1633,-1 4 0,82 30 0,-35 4 2793,-117-50-3319,0-1 0,0 1 0,0 0 0,-1 0 0,1 0 0,0 0 0,-1 0 0,1 0 0,0 0 0,-1 1 0,1-1 0,-1 0 1,0 1-1,0-1 0,1 1 0,-1 0 0,0-1 0,0 1 0,-1 0 0,1 0 0,0 0 0,0 2 0,-1-3-33,-1 1 0,1-1 0,-1 1-1,1-1 1,-1 1 0,0-1 0,1 0 0,-1 1 0,0-1 0,0 0-1,0 0 1,0 1 0,0-1 0,-1 0 0,1 0 0,0 0 0,0 0 0,-1-1-1,1 1 1,-3 1 0,-8 4-21,-1-1-1,1-1 1,-1 0 0,0-1 0,-15 3-1,-60 1 15,-149-6 0,106-3-164,-1010-23-3686,-101-61 871,663 41 2121,-11-7 493,-141-11 119,656 60 1020,29 2 68,0-2-1,0-2 1,-52-12-1,97 17-749,-1 0-1,1 0 1,0 0-1,0-1 1,-1 1-1,1 0 1,0-1-1,0 1 1,0-1-1,0 1 1,0-1-1,-1 0 1,1 1-1,0-1 1,0 0-1,1 0 1,-1 0-1,0 0 1,0 0-1,0 0 1,0 0-1,0-2 1,1 2-14,0 0-1,1 0 1,-1 0 0,0 0 0,1 1-1,-1-1 1,1 0 0,0 0 0,-1 0-1,1 0 1,0 1 0,-1-1-1,1 0 1,0 1 0,0-1 0,0 1-1,-1-1 1,1 0 0,0 1 0,2-1-1,59-22 508,-2 8-589,1 3 1,85-6-1,130 6-806,-120 8 398,523-32-1957,664-18-3710,-337 35 6105,179-1-158,-1092 21 153,567-1-230,-222 1 6656,-449 1-5558,1 1 1,-1 0-1,-19 10 1,-21 6-920,8-10 26,-1-2 1,0-2-1,-1-2 0,-87-6 0,44 1-140,-1792-3-7681,-4 7 6386,115 0 4221,1752-2-2385,9 1-32,-1-1-1,1 0 1,-1-1 0,1 0-1,0 0 1,-16-9 1925,36 7-1350,16-1-234,578 1-1621,-310 5-966,2758 91-7880,-2240-30 9761,-263-18 0,299 25 0,-172 15 0</inkml:trace>
  <inkml:trace contextRef="#ctx0" brushRef="#br0" timeOffset="-1.40433E6">25039 2902 17812,'-47'0'-184,"-2286"14"-1868,1447-16 1474,398 2 1687,309 0 4745,148 0-3688,231-10-1678,5 0-528,569 8-1110,697 5-1886,-1187 8 2682,-2 13 0,466 102 27</inkml:trace>
  <inkml:trace contextRef="#ctx0" brushRef="#br0" timeOffset="-1.40433E6">25077 3439 24562,'-91'21'-1,"-287"27"-1112,197-28 194,-1273 85-2574,1100-87 3649,-426 14-355,262-13-1322,137 5 8215,403-33-6085,52-12-984,-66 19 550,101-22-182,164-17-1,116 14-1035,-213 17-154,806-29-1204,381 20-37,-1120 17 2528,255 5-1332</inkml:trace>
  <inkml:trace contextRef="#ctx0" brushRef="#br0" timeOffset="-1.40433E6">25116 3778 23669,'-855'11'-3724,"477"-14"2260,-1486 3-993,1001 0 9519,903-2-6320,62-12-1,-28 3-735,844-59-2815,-672 69 2242,615-16-1038,-98 0 1637,-424 13-1280,-130-6 1332,62 0 4419,-345 32-2893,1-11-1623,0-3 1,0-4-1,-100-7 0,48 1-631,-2081 2-4009,1954-10 4279,67-5 5333,206 4-4202,33-9-751,7 9-11,1 2-1,124-3 0,-102 9-101,2143-24-7304,-1590 29 7049</inkml:trace>
  <inkml:trace contextRef="#ctx0" brushRef="#br0" timeOffset="-1.40433E6">25077 3561 22292,'-966'-19'-3141,"-83"-7"1128,599 25 5013,443 1-2904,-22 1 593,19 0-367,0 0 0,0-1 0,0 0 1,0 0-1,0-1 0,0-1 0,0 0 0,0 0 0,0-1 0,-12-5 0,21 8-319,1 0-1,0-1 1,-1 1-1,1 0 1,0 0-1,-1 0 0,1-1 1,0 1-1,0 0 1,-1 0-1,1-1 1,0 1-1,0 0 1,-1-1-1,1 1 0,0 0 1,0-1-1,0 1 1,0 0-1,-1-1 1,1 1-1,0-1 0,0 1 1,0 0-1,0-1 1,0 1-1,0 0 1,0-1-1,0 1 1,0-1-1,0 1 0,0 0 1,0-1-1,0 1 1,1-1-1,-1 1 1,0 0-1,0-1 0,0 1 1,0 0-1,1-1 1,17-13 13,26-6-26,52-6 10,1 4 0,172-16 0,-218 32 0,550-34-993,3 39-940,120-4 582,-620 4 1373</inkml:trace>
  <inkml:trace contextRef="#ctx0" brushRef="#br0" timeOffset="-1.40434E6">25058 3345 20029,'-688'-10'-2263,"285"-5"2203,-335-17 64,-351-15-302,990 41 2062,-118-23 0,216 29-1662,-1 0 1,0 0-1,1 0 0,-1 0 1,0 0-1,1 0 0,-1-1 1,0 1-1,1-1 1,-1 1-1,0-1 0,1 0 1,-1 0-1,1 0 1,0 0-1,-1 0 0,1 0 1,0 0-1,-1 0 1,-1-2-1,4 2-49,-1 0-1,1 0 1,-1 0-1,1 0 1,-1 0 0,1 0-1,-1 0 1,1 0-1,0 0 1,-1 1 0,1-1-1,0 0 1,0 0-1,-1 1 1,1-1 0,0 0-1,0 1 1,0-1-1,0 1 1,0-1 0,0 1-1,2-1 1,11-5 16,0 1 0,0 0-1,19-3 1,71-12-69,-20 3 0,138-10 0,104 11-1105,157-5-886,1002 2-237,-1034 19 1633</inkml:trace>
  <inkml:trace contextRef="#ctx0" brushRef="#br0" timeOffset="-1.40434E6">25039 3108 21815,'-812'-2'-3685,"-609"3"2094,137 0 3921,1251-7 327,45 0-1382,103-27-684,2 5 1,179-20-1,837-43-5131,-237 63 3545,85 5-359</inkml:trace>
  <inkml:trace contextRef="#ctx0" brushRef="#br0" timeOffset="-1.40434E6">25039 2896 22646,'-458'0'-1618,"-991"-2"-4286,-623-87 5878,1753 61 4349,317 28-4194,0-1-1,-26-21 3271,45 10-2264,10 1-1077,0 1 0,1 2 0,0 1 0,0 1 0,47-3 0,10-3-43,445-47-1163,-346 43 8,618-29-1163,-389 27 2354,1674-15-2812</inkml:trace>
  <inkml:trace contextRef="#ctx0" brushRef="#br0" timeOffset="-1.40434E6">25039 2656 23502,'-497'8'-1484,"172"-10"612,307 2 778,-1157-30-3237,697-11 3274,-354-22-351,650 59 3796,180 4-3277,0 0-1,0 0 1,0 0-1,0 0 1,0-1 0,-1 1-1,1-1 1,0 1-1,0-1 1,0 0-1,0 0 1,-3-2 172,5 2-240,0 1 0,0-1 0,0 1 0,0 0 0,-1-1 0,1 1 0,0 0 0,0-1 0,0 1 0,0-1 0,0 1 0,3-7 818,-2 6-818,3-2 70,1 0 0,-1-1-1,1 1 1,0 1-1,-1-1 1,1 1 0,9-4-1,38-8-112,88-12 0,-84 16 0,30-1-316,93 1 0,-15 1 13,1034-71-3654,-409 32 1852,34 9 1627</inkml:trace>
  <inkml:trace contextRef="#ctx0" brushRef="#br0" timeOffset="-1.40434E6">25039 2200 20758,'-826'-17'-3707,"686"9"3680,-1552-115-1809,600-32 1856,840 104 604,89 3 2860,161 48-3359,0-1 0,0 1 0,0-1 0,0 1 0,1-1 0,-1 0 0,0 0 0,0 0 0,0 0 0,1 0 0,-1 0 0,1-1 0,-1 1 0,1-1 0,-1 1 0,1-1 0,0 1 0,0-1-1,0 0 1,0 1 0,-2-4 0,3 3-34,1 0 0,-1 1 0,1-1 0,-1 1 0,1-1-1,0 0 1,0 1 0,0 0 0,-1-1 0,1 1 0,1-1-1,-1 1 1,0 0 0,0 0 0,0 0 0,1 0 0,-1 0-1,0 0 1,1 0 0,-1 0 0,1 0 0,-1 0 0,1 1-1,0-1 1,-1 1 0,3-1 0,32-13-84,0 2 0,0 1 0,2 2 1,-1 1-1,1 2 0,0 2 0,59 1 0,246 2-1278,710-8-3098,-442-1 1889,820 13 2500,-1056 18-255</inkml:trace>
  <inkml:trace contextRef="#ctx0" brushRef="#br0" timeOffset="-1.40435E6">25039 1963 18283,'-495'-3'-1847,"-1033"-73"-45,1298 61 1814,-1034-109 591,786 70-221,449 51 88,2 1 223,1-1 1,0-2 0,0 0-1,-41-18 1738,66 23-2269,1-1 1,0 0-1,-1 1 0,1-1 1,0 0-1,17-7 1394,47 0 216,-52 7-1265,162-12-919,199 10 0,-194 5-461,316-3-1213,1234 21-4977,-1584-14 7100,865 45-1031</inkml:trace>
  <inkml:trace contextRef="#ctx0" brushRef="#br0" timeOffset="-1.40435E6">25039 1981 14687,'-874'-61'-1077,"-1078"-116"448,1210 50 4245,680 116-2317,46 9-642,0 0 0,0-1 0,0-1 0,0-1 0,0 0 0,-18-10 0,33 15-596,0 0-1,0-1 1,1 1-1,-1 0 1,0-1-1,0 1 1,1-1-1,-1 1 1,1-1 0,-1 0-1,0 1 1,1-1-1,-1 1 1,1-1-1,-1 0 1,1 0 0,0 1-1,-1-1 1,1 0-1,0 0 1,-1 1-1,1-1 1,0 0-1,0 0 1,0 0 0,0 1-1,0-1 1,0 0-1,0-1 1,0 0-29,1 1 1,0-1 0,0 1-1,0-1 1,0 1 0,0-1-1,0 1 1,0-1 0,1 1-1,-1 0 1,0 0 0,1 0-1,1-2 1,61-29-398,-54 28 536,21-7-171,-1 1 0,2 1 0,63-8 0,-54 10 0,489-42-1578,-264 32 591,770-31-2686,2 46 696,-521 4 2923,-471 0 37</inkml:trace>
  <inkml:trace contextRef="#ctx0" brushRef="#br0" timeOffset="-1.40435E6">25039 1628 16303,'-824'-73'-2335,"186"2"2313,-42-4 24,-600-54-811,102-33 2755,1123 153-1189,7 2 1054,-90-24-1,137 31-1728,0 0 0,0-1 0,0 1-1,0 0 1,0 0 0,0-1 0,0 1 0,0-1 0,0 1 0,0-1-1,0 0 1,0 1 0,0-1 0,0 0 0,1 1 0,-1-1 0,0 0-1,0 0 1,1 0 0,-1 0 0,0 0 0,1 0 0,-1-1 0,1 1 3,0 0 0,1 1 0,-1-1 0,0 0 0,1 0 0,-1 0 1,1 0-1,2-3 426,-2 4-426,0-1 0,0 1 0,-1-1 0,1 1 1,0-1-1,1 0 0,51-18 1241,38 3-1407,1 4-1,167 0 1,-182 10-493,1168-4-5070,-689 8 4087,166-3 1557,774 3 0,-1316 4-171</inkml:trace>
  <inkml:trace contextRef="#ctx0" brushRef="#br0" timeOffset="-1.40435E6">25019 1247 22507,'-443'1'-1598,"-713"-3"841,456-51 473,252 11-467,339 33 775,-102-4 3239,210 13-3168,0 0-1,0 0 0,0 1 1,0-1-1,-1 0 1,1-1-1,0 1 0,0 0 1,0 0-1,0 0 0,-1-1 1,1 1-1,0 0 1,0-1-1,0 1 0,0-1 1,-2-1-1,13-8 410,34-7-536,12 11 32,0 1-1,107 7 1,-57 1-163,1266-1-5642,-129-3 4438</inkml:trace>
  <inkml:trace contextRef="#ctx0" brushRef="#br0" timeOffset="-1.40435E6">24980 1127 19824,'-29'0'-121,"-739"-59"-810,-337-34-573,766 57 1286,-541-82-655,765 96 962,31 7 1786,-144-46 0,222 59-1593,1 0 0,-1-1 0,1 0 0,0 0 0,0 0 0,0 0 0,-7-8 0,11 11-237,1-1 0,-1 0 0,0 0 0,1 1 1,-1-1-1,0 0 0,1 0 0,-1 0 0,1 0 0,0 0 1,-1 0-1,1 0 0,0 0 0,-1 0 0,1 0 0,0 0 1,0 0-1,0 0 0,0 0 0,0 0 0,0 0 0,0 0 1,0 0-1,1 0 0,-1 0 0,0 0 0,1 0 0,-1 0 1,0 0-1,1 0 0,-1 0 0,1 1 0,0-1 0,-1 0 1,1 0-1,-1 0 0,1 1 0,0-1 0,0 0 0,0 1 1,-1-1-1,1 1 0,0-1 0,0 1 0,0-1 0,0 1 1,0-1-1,0 1 0,0 0 0,2-1 0,28-13-45,1 1 0,1 2 0,0 0 0,1 3 0,51-7 0,-5 6 0,103 4 0,297-4-1264,-49-1-410,-64 9 3,810 11-1172,-597 38 2900</inkml:trace>
  <inkml:trace contextRef="#ctx0" brushRef="#br0" timeOffset="-1.40436E6">24961 918 21500,'-972'-2'-2233,"73"-61"1077,478 25 297,-217-34 2092,585 63-1278,-8-2 2514,-82-24 0,141 35-2421,1 0 0,-1-1 0,1 1 0,-1 0 1,1-1-1,0 1 0,-1-1 0,1 0 0,0 1 0,-1-1 0,1 0 0,0 0 0,0 0 0,0 0 1,-1 0-1,1 0 0,1 0 0,-1 0 0,0-1 0,0 1 0,0 0 0,0-2 0,1 1-39,0 1-1,0 0 1,0 0-1,1 0 1,-1 0-1,1 0 1,-1 0-1,1 0 1,-1 0-1,1 0 1,0 0-1,-1 0 1,1 0-1,0 0 1,0 0-1,0 0 1,0 1-1,-1-1 1,1 0-1,0 1 1,2-2-1,6-3-27,1 0 0,0 0 0,1 1-1,14-5 1,226-38 19,-198 39 0,46-3-302,115 2 1,-63 5 103,731-26-2810,-500 11 2861,24 0 159,-274 17-12,414 6 0</inkml:trace>
  <inkml:trace contextRef="#ctx0" brushRef="#br0" timeOffset="-1.40436E6">24961 762 22881,'-148'0'-454,"-1461"-32"-2729,1242-3 2662,125 4 3947,241 31-3357,-1 1 0,1-1 0,0 0 0,0 0 0,-1-1 0,1 1 0,0 0-1,0 0 1,-1-1 0,1 1 0,0 0 0,0-1 0,0 1 0,-1-1 0,1 0 0,0 1-1,0-1 1,0 0 0,0 0 0,0 0 0,0 0 0,0 1 0,0-3 0,1 2-36,0 0 0,1 0 0,-1 0 0,1 0 0,-1 0 0,1 0 0,-1 0 1,1 0-1,0 0 0,-1 0 0,1 0 0,0 1 0,0-1 0,0 0 0,-1 1 1,1-1-1,0 0 0,0 1 0,0-1 0,1 0 0,62-27 44,-14 13-73,1 2-1,1 2 0,0 2 1,63-2-1,217 9-67,-110 4-820,70-10 884,148-3 0,-277 10-134,166 4 710,-326-4-549,-1 1-1,0 0 1,0 0-1,0 0 1,0 0 0,0 1-1,0-1 1,0 1-1,0-1 1,0 1-1,0 0 1,0-1-1,3 3 1,-22 7 92,-48 5-121,-70 2-19,-1-7 0,-204-9 0,149-3-667,-1760 2-620,1934-5 2858,42-7-1039,46-9-513,16 9-42,1 3 0,0 4 0,113 8 0,-52 0-622,671-13-1413,-9 0 421,-133 11-922</inkml:trace>
  <inkml:trace contextRef="#ctx0" brushRef="#br0" timeOffset="-1.40436E6">24942 543 23825,'-885'-81'-149,"391"11"841,471 64-500,33 0-160,37-1-49,972 5 17,-693 4 0</inkml:trace>
  <inkml:trace contextRef="#ctx0" brushRef="#br0" timeOffset="-1.40436E6">24942 403 24575,'-14'3'0,"-48"4"0,-443-5 0,252-5 0,277 2 0,0-2 0,26-6 0,-4 0 0,378-27 0,-158 35 0</inkml:trace>
  <inkml:trace contextRef="#ctx0" brushRef="#br0" timeOffset="-1.40436E6">24942 457 24575,'-101'-3'0,"-3"1"0,-444 4-1428,-493-8-1649,445-35 2716,424 27 0</inkml:trace>
  <inkml:trace contextRef="#ctx0" brushRef="#br0" timeOffset="-23">20568 354 23961,'50'5'0</inkml:trace>
  <inkml:trace contextRef="#ctx0" brushRef="#br0" timeOffset="-25">20775 373 23961,'227'25'0,"-155"-20"-7,1 0 43,-1 2 1,128 31-1,-199-38-19,0 0 1,0 0-1,0 1 0,0-1 0,0 0 0,0 0 1,0 0-1,0 1 0,0-1 0,0 1 0,0-1 1,0 1-1,0-1 0,0 1 0,-1-1 0,1 1 1,0 0-1,0 0 0,0-1 0,-1 1 0,1 0 1,-1 0-1,1 0 0,0 0 0,-1 0 0,0-1 1,1 3-1,-1-2-13,-1 1 0,0-1 0,1 0 1,-1 0-1,0 0 0,0 0 0,0 0 0,0 0 0,0 0 1,0 0-1,0 0 0,0-1 0,0 1 0,0 0 1,-1-1-1,1 1 0,-2 0 0,-61 19-49,4-14 45,0-3 0,-77-6 0,21 0 0,-1452 3 0,1559-1 0</inkml:trace>
  <inkml:trace contextRef="#ctx0" brushRef="#br0" timeOffset="-24">19822 430 24575,'55'1'0,"2015"1"-7342,-1127-3 5490,69 58 991,-476-16 229,-473-37 615,361 23 830,-407-26-611</inkml:trace>
  <inkml:trace contextRef="#ctx0" brushRef="#br0" timeOffset="-1.40437E6">24942 667 24431,'-106'0'-157,"1"-2"-292,-289 2 143,-559-8-1849,3-50 693,91-23-193,779 76 2455,46 5 46,1-3 1,-43-7 0,74 10-746,0 0 1,1-1-1,-1 1 1,0 0-1,1-1 1,-1 0-1,0 1 1,1-1-1,-1 0 1,1 1-1,-1-1 1,1 0-1,-1 0 1,1-1 0,0 1-1,-3-2 1,4 2-68,0 1 0,0-1 0,0 1 0,0-1 0,1 0 0,-1 1 0,0-1 0,0 1 0,0-1 0,0 0 0,1 1 0,-1-1 0,0 1 0,1-1 0,-1 1 0,0-1 0,1 1 1,-1-1-1,0 1 0,1-1 0,-1 1 0,1 0 0,-1-1 0,1 1 0,-1-1 0,1 1 0,-1 0 0,1 0 0,0-1 0,6-2 6,1-1 1,-1 1-1,1 0 0,0 1 0,11-2 0,82-14-40,-9 2 0,164-9 0</inkml:trace>
  <inkml:trace contextRef="#ctx0" brushRef="#br0" timeOffset="-1.40437E6">23098 364 21993,'669'-10'-1720,"132"47"589,-667-25 1974,-78-9 33,-1 3 0,74 23 1554</inkml:trace>
  <inkml:trace contextRef="#ctx0" brushRef="#br0" timeOffset="-1.40438E6">24942 446 24536,'-15'3'181,"-51"0"-323,-356-2-397,-504-3-1250,243-49 767,598 44 871</inkml:trace>
  <inkml:trace contextRef="#ctx0" brushRef="#br0" timeOffset="-1.40438E6">23630 315 21877,'461'82'-236,"-422"-76"396,-29-5 89,0 1 1,1 0 0,-1 0 0,0 1 0,19 13 992,-39-9-940,-14 2-341,23-9 59,-65 18-20,0-2 0,-2-4 0,-113 7 0,-213-17 0,207-4 0,50 0 0,-151 5 0,270 2 0,27 4 0,28 5 0,525 115-335,-214-47 50,-79-16-977,-210-50-5047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6:29:38.21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20907 2077 24575,'-3'-15'0,"2"14"0,1 1 0,-1-1 0,1 0 0,0 0 0,0 0 0,-1 0 0,1 0 0,0 0 0,0 1 0,0-1 0,0 0 0,0 0 0,0 0 0,0 0 0,0 0 0,0 0 0,1 0 0,-1 1 0,0-1 0,1 0 0,-1 0 0,0 0 0,1 0 0,-1 1 0,1-1 0,-1 0 0,1 0 0,0 1 0,0-2 0,5-4 0,1-1 0,0 1 0,0 1 0,0-1 0,1 1 0,0 1 0,0-1 0,13-4 0,73-23 0,-25 16-43,139-13-1,-105 17-705,94-13-500,1046-116-1356,-488 55 2265,-342 35 342,-166 21-133,124-14-378,-332 40 1216,0-2 1,0-1-1,-1-2 1,47-17-1,-64 13 674,-21 13-1362,0-1-1,0 1 1,0-1-1,0 1 1,0 0-1,0-1 1,0 1 0,0-1-1,0 1 1,0 0-1,0-1 1,0 1-1,0 0 1,0-1-1,-1 1 1,1 0-1,0-1 1,0 1-1,0 0 1,-1-1-1,1 1 1,0 0-1,0-1 1,-1 1-1,1 0 1,0 0-1,-1-1 1,1 1-1,0 0 1,0 0-1,-1 0 1,1-1 0,-1 1-1,-48-15 86,29 10-88,-5-3-16,-1 2 0,0 1 0,0 2 0,-30-2 0,-111 7 0,69 0 0,-3167-2-8313,2673 28 10649,584-27-2015,-25 4 513,32-5-748,0 0-1,-1 0 1,1 0-1,0 1 0,0-1 1,0 0-1,0 1 1,0-1-1,0 1 1,0-1-1,0 1 0,0-1 1,0 1-1,0 0 1,0-1-1,0 1 1,0 0-1,1 0 1,-1 0-1,4 6 691,-2-6-678,0 0 1,0-1 0,-1 1-1,1-1 1,0 1 0,0-1-1,0 1 1,0-1-1,0 0 1,0 1 0,0-1-1,0 0 1,0 0 0,0 0-1,0 0 1,0 0-1,2 0 1,33 3 451,-35-3-551,575 2-1303,-279-5-478,1884 23-7764,114-1 9450,-2032-20 98</inkml:trace>
  <inkml:trace contextRef="#ctx0" brushRef="#br0" timeOffset="-1.43238E6">26260 1396 14197,'-1242'-63'-3787,"-1062"-42"3315,-1017 43 11357,8937 62-18474,-5282 10 7990,390 63-1,-531-52 1053</inkml:trace>
  <inkml:trace contextRef="#ctx0" brushRef="#br0" timeOffset="-1.43238E6">26260 1322 23682,'-105'1'556,"-76"-3"-1410,-149 2-648,-807-5-4829,1-37 3621,-521-14 1156,112 22 982,1105 27 548,-182-3 1354,207 9 4628,558-8 278,42-2-5876,999 11-7605,923-19 1990,-210-3 4330,-529 13 50,-684 4 738</inkml:trace>
  <inkml:trace contextRef="#ctx0" brushRef="#br0" timeOffset="-1.43238E6">26260 978 19974,'-2855'-163'-8653,"1691"127"8202,116 2 65,-326 28 3080,983 7 3665,1099-4-3249,926 7-11677,-472 32 6432,-187-4 890,-416-22 1264,837 30-162,-998-20-223</inkml:trace>
  <inkml:trace contextRef="#ctx0" brushRef="#br0" timeOffset="-1.43239E6">26299 847 15132,'-588'-38'-1812,"-358"-18"-506,124 6 1747,-235-9 156,520 30 1013,-217-2 9734,1923 36-11019,588-7-5715,-314-1 6045,-1224 3 459,-84 2-87</inkml:trace>
  <inkml:trace contextRef="#ctx0" brushRef="#br0" timeOffset="-1">26260 500 18577,'-625'-44'-3254,"250"14"1523,-1805-93 327,1490 104 1892,327 11 1964,245 6 2463,1361 2-5559,55 1-558,469 45-930,-1724-42 2476</inkml:trace>
  <inkml:trace contextRef="#ctx0" brushRef="#br0" timeOffset="-3">26260 347 24624,'-328'-3'-1435,"-531"-44"-3380,23 1 1765,-144-7 2548,444 21-461,60 22 5146,443 1-1381,45 4-1672,42 0-290,1 1 0,87 6 0,-38 1-759,1694-3-5513,-953 0 5426,-199 24-104,-548-13 2651,-139-9 698,-28 0-3471,-1570-3-3920,921 2 8148,1218-3-4014,542 4-2270,-249 19 2288,-586-12-369,12-2 961</inkml:trace>
  <inkml:trace contextRef="#ctx0" brushRef="#br0" timeOffset="-4">26260 215 22354,'-2154'-38'-5167,"1773"17"5343,-756-17 1331,1516 42 3241,228 20-6000,110 4-2701,554-13 1172,-573-5 2135</inkml:trace>
  <inkml:trace contextRef="#ctx0" brushRef="#br0" timeOffset="-7">26260 166 19952,'-395'-13'-1772,"-382"-1"-759,-677-7 703,341 10 1927,-229 3-446,968 8 2812,353 0-2296,7-1 230,-1 1-1,1 0 1,-1 1 0,1 1 0,-1 0-1,1 1 1,-23 20 2447,38-23-2796,23 16 1464,33 6-391,66 4-1161,134 11-1,-43-8-842,921 137-3485,-149-25 2561,-684-88 1471,554 173 1,-829-218 707,61 25 824,-82-30-948,0 0 0,1 0 0,-1 1-1,0-1 1,-1 2 0,1-1 0,-1 1 0,0 0 0,0 0 0,6 7-1,-11-11-159,1 0-1,0 0 1,0 1-1,-1-1 1,1 0-1,-1 0 1,1 1-1,-1-1 1,0 0-1,0 1 1,1-1-1,-1 0 1,0 1 0,0-1-1,0 0 1,0 1-1,-1-1 1,1 0-1,0 1 1,0-1-1,-1 0 1,1 1-1,-1 0 1,-1 1 15,0 0 1,0-1 0,0 1-1,0-1 1,0 1-1,0-1 1,-1 0 0,1 0-1,-5 3 1,-7 3-23,-1 0-1,1-1 1,-19 5-1,25-8-97,-39 12 17,-1-2 0,0-2-1,-55 6 1,-153 7-509,179-19 93,-683 21-2058,440-22 841,-325-2-714,-153 5 585,88 36 2490,689-43-730,-6 1 659,1 0 0,0 1 0,-1 2 0,1 1 0,-34 17 2236,60-22-2834,15 5 1276,37 2-527,-42-7-816,104 9-111,180-8 0,-149-4-456,230 2-1062,1269-25-2221,-1088 12 3597,60-3 368,-581 16 459,-26 1-251,0-1 0,1 0 0,-1-1 0,1 0 0,-1 0 0,0-1 0,18-16 2322,-28 17-2603,-13-5 721,-14-1-721,0 2-1,0 1 1,-1 2 0,1 0 0,-55 5-1,14-1-20,-1083-38-5271,-512-66 487,600 68 4757,576 21-130,-164 5-687,382 9 3559,91-1 2298,244 0-4513,951 5-1037,1 34-4274,-250 14 1923,1995 111 795,-1804-112 1904,-322-1 4065,-593-49-3348,-27-2-2,-1 1 0,0 1 0,1 0 0,-1 1 0,27 8 0,-104-7 3391,-574-42-3961,164 5-2613,-1318-90-4861,1209 76 6086,-1717-81 1299,2015 115 107,-304-16-172,-312-13-167,616 26 2247,-134-3 2088,653 18 1536,1 0-3549,885 5-7054,-433 26 3292,-144-3 533,1312-7 398,-1268 3 516,-302-8 2124,-219-13 2375,-106-3-2280,-96 0-329,-479-13-3114,-725-40-4980,227 14 3690,73 3 2813,-150-7-85,493 20-155,235 24 6019,989-4-472,731 9-12811,-133 24 5543,164 1 129,291-16 1595,-1026-8 1412,-188-8 3936,-482-13-152,-218 4-3853,88 5-2770,-868-32-2968,61 3 813,708 19 3535,-577-19-1152,-859 21 1020,795 10 2764,758 4 2417,537-4 740,158-11-6845,33-1-1646,736 7 245,-55 2 646,694-2 6814,-1297 10-3510,-854-1 981,-365 0-1927,-854-34-6042,1038 13 4942,-332-18-183,-747-20 1694,1411 57 628,80 2 2478,175-9-194,-12-1-3398,2229-9-8049,-1635 8 7626,4 1-245,-320 11 213,-217-1 1753,-26 0 3659,-328 0-5026,-1579-25-3276,670 8 1709,220 9 429,-114-18 1891,846 24 4172,280-7-2604,-19 0-2463,255-11-716,52 0-920,77 11 1703,201-1 0,-164 0-333,71 0 2216,-1456 11-1711,-162-2-1636,603-8 331,-248-1-764,314 1 2202,189-3 2717,122 8-1814,23-1-601,26-2-491,424 3-716,-243 7 160,401-5-620,654 4-2106,-917 7 2475,366 58 1,-656-59 917,-22-3 1373,83 23 1618,-124-28-3166,0 1 1,0-1-1,0 1 0,0-1 0,0 1 0,1-1 1,-1 1-1,0-1 0,0 0 0,0 1 0,-1 0 1,-18 11 811,-35 4-753,-19 0-111,27-6 0,-72 7 0,-219 28-709,93-10 321,-967 58-2329,384-37 1335,617-33 812,-352 85 1,555-106 555,-27 6 638,1 1-1,0 1 1,-56 28 0,88-38-543,0 0-1,0 0 1,1 1 0,-1-1 0,0 1 0,0-1 0,0 1 0,1-1 0,-1 1 0,0 0 0,0-1-1,1 1 1,-1 0 0,0-1 0,1 1 0,-1 0 0,1 0 0,-1 0 0,1-1 0,0 1 0,-1 0-1,1 0 1,0 0 0,0 0 0,-1 0 0,1 0 0,0 0 0,0 0 0,0 0 0,0 1 0,1-1-3,0 1-1,0 0 1,0-1 0,0 0 0,0 1 0,0-1 0,1 0 0,-1 1 0,1-1 0,-1 0 0,0 0 0,1 0 0,0 0 0,2 1 0,8 3-34,0 1 0,1-2 1,17 4-1,11-1-44,0-2 0,0-2 0,70-4 0,25 1 0,983 94-5327,-1036-86 4962,1369 106-3807,-91 0 3300,-964-45 2261,-243-41 556,-118-20-952,-26-3 112,-24-2 617,-125 2 1741,-74-8-3646,31 1-584,-1306-21-6383,-983-31 5103,1389 52 3980,610 3-1013,457-1-496,10-1-195,0 1 1,0-1 0,0 1-1,1 1 1,-26 17 3128,31-18-3308,16 8 868,33 4-635,0-2 1,1-2-1,1-2 0,56-1 1,-4 0-323,1429 89-6401,-777-51 4961,616 58 303,-1000-58 1038,191 25-204,-191-8 3167,-366-59-2594,28 6 706,-33-6-852,1-1 0,-1 0 0,0 1-1,0-1 1,1 1 0,-1-1 0,0 1 0,0 0-1,0-1 1,0 1 0,0 0 0,0 0 0,0 0 0,0 0-1,0 0 1,0 0 0,0 0 0,0 0 0,-1 0-1,2 2 1,-3-3-19,1 1-1,0 0 1,0-1-1,-1 1 1,1 0-1,0-1 1,-1 1 0,1-1-1,-2 3 263,1-3-263,1 1 1,-1-1-1,0 1 1,1-1-1,-1 0 1,1 1 0,-1-1-1,0 0 1,1 1-1,-1-1 1,0 0-1,1 0 1,-2 0-1,-25 7 805,23-6-626,-69 10-27,0-4-1,-1-2 1,-114-8-1,54 0-969,-1874 3-6953,1111 0 7009,561 10 1069,21 0 3454,309-10-3537,3-1-99,-1 1 0,1-1 0,0 1 0,0 0 0,-1 0 0,1 1 0,0-1 0,0 1 0,-1 0 0,1-1 0,0 1 0,0 1 0,-5 1 0,11-1-19,0-1 0,-1 0-1,1 1 1,0-1 0,0 0-1,0-1 1,0 1 0,0-1-1,0 1 1,1-1 0,3 0-1,-2 0-113,658 24-2012,-176-16 704,370 39 459,837 64-1909,-1512-96 1961,235 35 5716,-459-50-2955,36 0-2001,-271-1-193,-1355-32-6853,-858-32 3812,2331 63 3974,-180 22 6291,340-20-6994,54 17 2197,483 46-2316,5-32-3132,-389-24 2387,137 8-1023,778 45-1691,524 51 3084,-923-54-361,-210-5 7906,-459-51-7034,-21 8 1557,-37 3 213,-37-1-1767,0-5 0,-138-7-1,87-2-864,-230 3-198,-929-20-5376,-605-2 5620,1231 25 589,632-3 281,-12-2 695,0 3 0,0 2 1,0 3-1,-65 16 0,121-22-716,0 0 0,0 0-1,0 1 1,0-1 0,0 0-1,1 1 1,-1 0 0,0-1-1,1 1 1,-1 0 0,0 0-1,1 0 1,-1 0 0,1 0-1,-1 0 1,1 0 0,-1 1-1,1-1 1,0 1 0,0-1-1,0 1 1,0-1 0,0 1-1,0-1 1,0 1 0,0 0-1,0 2 1,2-2 5,-1 0 0,1 1 0,0-1 0,0 0 0,0 0 0,1 0 0,-1 0 0,0 0 0,1 0 0,-1 0 0,1 0 0,0 0 0,-1-1 0,1 1 0,0-1 0,0 1 0,0-1 0,0 0 0,5 2 0,20 11-99,0 0 1,2-3-1,-1 0 0,1-1 0,59 10 1,158 8-531,-136-19-149,1877 152-7873,-366-47 8027,-1368-80 2029</inkml:trace>
  <inkml:trace contextRef="#ctx0" brushRef="#br0" timeOffset="-1.40436E6">18550 2951 13683,'-1127'-42'-305,"697"31"3315,248 5-512,172 5-2132,6 0-194,1 1 1,-1 0-1,1-1 0,-1 1 0,1 0 0,-1 1 0,1-1 1,-1 0-1,1 1 0,-1 0 0,1 0 0,0 0 0,-1 0 1,-3 3-1,7-4-108,0 1 0,0 0 1,0 0-1,0-1 0,1 1 0,-1 0 1,0-1-1,0 1 0,0 0 1,0-1-1,1 1 0,-1 0 0,0-1 1,1 1-1,-1-1 0,3 3 322,-3-2-322,1-1 0,-1 1 1,1-1-1,0 0 0,-1 1 1,1-1-1,-1 0 0,1 1 0,0-1 1,-1 0-1,1 0 0,0 0 0,-1 0 1,2 0-1,31 12 289,-31-11-344,77 20-63,0-3-1,154 13 0,251-1-2018</inkml:trace>
  <inkml:trace contextRef="#ctx0" brushRef="#br0" timeOffset="-1.40436E6">16983 3029 18004,'-83'-3'1270,"247"6"2947</inkml:trace>
  <inkml:trace contextRef="#ctx0" brushRef="#br0" timeOffset="-8">17780 2990 21494,'-41'-3'-34,"21"3"42,-8 1 251,0-1 1,0-2-1,0 0 0,1-2 0,-55-19 1401,83 23-1638,16-5 227,26 2-369,1371 1-3038,-668 5 808,145-13 2135,47 0-24,-860 10 4741,-121 0-3098,-904-33-3832,573 14 1082,30 2 525,-392-13-583,246 32 4049,609-11 1026,29-1-3932,494 12-1441,336-7-785,-645-12 2488,214-3-651,-488 23 1094,-38-1-45,0-1 0,-1-1-1,1-1 1,0-1 0,20-4 0,-40 6-334,0 0 0,0 0 0,0 0 0,0 0 0,0-1 0,-1 1 0,1 0 0,0-1 0,0 1 0,0 0-1,0-1 1,0 1 0,-1-1 0,1 1 0,0-1 0,0 0 0,-1 1 0,1-1 0,-1 0 0,1 0 0,0 1 0,-1-1 0,1-1 0,-1 1-43,0 0 1,0 1 0,-1-1-1,1 0 1,0 0-1,-1 1 1,1-1 0,-1 0-1,1 1 1,-1-1-1,1 0 1,-1 1 0,1-1-1,-1 1 1,0-1-1,1 1 1,-1-1 0,0 1-1,1-1 1,-2 1-1,-46-20-93,46 19 110,-42-9-30,-1 1-1,1 2 0,-1 2 0,0 2 1,-49 4-1,-79-7-878,-255-39-807,-465-32-809,596 63 2906,-297-10-1863,198 21 4713,758 0-632,511 7-6184,673 53-2122,-1069-34 4203,571 47 1329,193 8-504,-997-67 996,197 2 3612,-650-14 3156,-335-25-9298,-287-42-2934,-419-16 3400,762 53 1756,53-7-1198,-52-3 2186,263 37 2323,378 1 2166,100 5-5278,-20 1-1347,1657 23-6086,-1466-11 7128,882 23-875,-884-21 3804,-400-22-69,-60-4-689,-418-59-1811,131 15-1841,-147-12-903,-1100-140-11,1004 162 1414,230 21 2204,313 21-776,11 0 196,1 0-1,-1 0 1,-21-6 0,94 3 3328,77 4-3752,1792 12-7105,-357 12 6125,-225-20 150,-1253-4 641</inkml:trace>
  <inkml:trace contextRef="#ctx0" brushRef="#br0" timeOffset="-9">26279 2099 22192,'-260'-19'-1211,"-373"-28"-2343,-204-13 1106,-410-20-1213,1153 76 3655,-1105-41-660,308 25 692,159 6 2778,539 9 4077,696 8-2865,459 6-9409,524 30 754,-1151-31 4464,1708 54-990,-1690-48 1220,-26 4 41</inkml:trace>
  <inkml:trace contextRef="#ctx0" brushRef="#br0" timeOffset="-11">26279 2023 20579,'-399'-8'-1953,"-736"-49"-1822,-573 4 3068,533 32 791,1126 20 774,-84-2 3923,287-19-615,82 4-4077,-81 7-918,728-36-3937,-295 19 2363,1088-58 477,-1332 70 1765,142-7 110</inkml:trace>
  <inkml:trace contextRef="#ctx0" brushRef="#br0" timeOffset="-13">26202 1589 18307,'-327'4'-1539,"-1252"-4"5738,1673-10-637,-3 0-3516,-61 9-16,1027-18-2531,-595 18 2501,-290 1 0</inkml:trace>
  <inkml:trace contextRef="#ctx0" brushRef="#br0" timeOffset="44615.38">26202 1957 20932,'-197'45'-1024,"-1410"165"-1961,1591-209 3035,-532 50-215,-389 58 887,919-106-382,12-2-95,0-1-1,0 1 1,0 1-1,0-1 1,1 1-1,-1 0 1,1 0-1,-11 12 1587,26-11-1096,11 0 137,387 0-426,-203-6-487,1229 28-5706,-1248-16 5719,1032 67-416</inkml:trace>
  <inkml:trace contextRef="#ctx0" brushRef="#br0" timeOffset="44614.38">26299 2563 23376,'-409'2'-1004,"11"-5"210,-883-12-1255,494 10 1842,617 5 5338,2243 0-5998,-1985 3 779,-1 4 0,90 18 1,-172-24 165,-1 0 0,0-1 1,0 2-1,0-1 0,0 0 0,0 1 1,5 3-1,-8-5-64,-1 0 0,0 0 0,1 1 0,-1-1-1,0 0 1,0 0 0,1 1 0,-1-1 0,0 0 0,0 1 0,1-1 0,-1 0 0,0 1-1,0-1 1,0 0 0,0 1 0,0-1 0,1 1 0,-1-1 0,0 0 0,0 1 0,0-1-1,0 1 1,0-1 0,0 0 0,0 1 0,0-1 0,0 0 0,-1 1 0,1 0 0,-17 14 181,-5-4-195,1-1 0,-2-1 0,1-1 0,-38 9 0,-98 10 0,70-14 0,-313 21-685,54-9 686,347-24-1,-629 63 0,586-60 0,0 2 0,1 1 0,0 2 0,1 3 0</inkml:trace>
  <inkml:trace contextRef="#ctx0" brushRef="#br0" timeOffset="44613.38">26299 2680 20390,'-272'-39'-1084,"-337"-46"986,24-6-1917,221 31 3189,344 57-846,13 3-82,-1-1 0,1 0-1,0 0 1,0 0 0,0-1 0,1-1-1,-1 1 1,0-1 0,-10-16 1836,18 18-2037,17-11 991,24-3-531,11 7-505,-1 2 0,1 2 0,0 3 0,57 5 0,7-1 0,27-5 0,-40-1 0,154 16 0,-243-11 0,54 9 0,-64-10 0,-1 0 0,0 0 0,1 1 0,-1-1 0,0 1 0,0 0 0,0 0 0,0 0 0,0 1 0,-1-1 0,1 1 0,3 3 0,-7-6 0,0 1 0,1-1 0,-1 1 0,0-1 0,1 0 0,-1 1 0,0-1 0,0 1 0,1-1 0,-1 1 0,0-1 0,0 1 0,0-1 0,1 1 0,-1-1 0,0 1 0,0-1 0,0 1 0,0-1 0,0 1 0,0-1 0,0 1 0,0-1 0,0 1 0,0-1 0,-1 1 0,1-1 0,0 1 0,0-1 0,0 1 0,-1-1 0,1 0 0,0 1 0,-1 0 0,-19 8 0,-26-4 0,-410-8 0,349-7 0,78 5 0,0 3 0,-44 0 0,513-17 0,664 19-737</inkml:trace>
  <inkml:trace contextRef="#ctx0" brushRef="#br0" timeOffset="44611.38">26299 2407 24575,'-267'2'0,"-319"-5"0,564 3 0,-108-10 0,118 9 0,0-1 0,0-1 0,0 0 0,1-1 0,0 0 0,-1 0 0,2-1 0,-15-9 0,23 13 0,1 1 0,0-1 0,-1 0 0,1 0 0,0 0 0,0 0 0,0 0 0,-1 0 0,1-1 0,1 1 0,-1 0 0,0 0 0,0-1 0,0 1 0,1 0 0,-1-1 0,0 1 0,1-1 0,0 1 0,-1-1 0,1 1 0,0-1 0,0 1 0,0-1 0,0 0 0,0 1 0,0-1 0,0 1 0,0-1 0,1 1 0,-1-1 0,0 1 0,1-1 0,-1 1 0,1-1 0,0 1 0,0 0 0,-1-1 0,1 1 0,0 0 0,0 0 0,0 0 0,0-1 0,1 1 0,-1 0 0,0 0 0,0 0 0,1 1 0,1-2 0,10-8 0,0 2 0,1-1 0,27-11 0,-26 13 0,29-14 0,2 2 0,93-25 0,101-7 0,-85 21 0,84-3 0,-239 32 0,0 1 0,0-1 0,1 1 0,-1-1 0,0 1 0,0 0 0,0-1 0,0 1 0,-1-1 0,1 1 0,0-1 0,0 1 0,0-1 0,0 1 0,0-1 0,-1 1 0,1 0 0,0-1 0,0 1 0,0-1 0,-1 1 0,1 0 0,0-1 0,-1 1 0,1 0 0,0-1 0,-1 1 0,1 0 0,-1-1 0,1 1 0,0 0 0,-1 0 0,1 0 0,-1-1 0,1 1 0,-1 0 0,1 0 0,-1 0 0,0 0 0,-23-15 0,7 10 0,-1 1 0,0 1 0,0 1 0,0 0 0,0 1 0,-33 3 0,27-1 0,-1-1 0,0-1 0,-24-4 0,-173-26 0,88 11 0,13 1 0,95 12 0,26 6 0,0 1 0,0 0 0,-1 0 0,1-1 0,0 1 0,0 0 0,0-1 0,0 1 0,0 0 0,0-1 0,0 1 0,0 0 0,0 0 0,0-1 0,0 1 0,0 0 0,1-1 0,-1 1 0,0 0 0,0 0 0,0-1 0,0 1 0,0 0 0,1-1 0,-1 1 0,0 0 0,0 0 0,0 0 0,1-1 0,-1 1 0,0 0 0,0 0 0,1 0 0,-1 0 0,0-1 0,0 1 0,1 0 0,-1 0 0,0 0 0,1 0 0,46-17 0,366-80 0,-374 87 0,7 1 0,-36 8 0,0-1 0,0 0 0,0 0 0,-1-1 0,1 0 0,-1-1 0,16-7 0,-25 11 0,0 0 0,0-1 0,1 1 0,-1 0 0,0 0 0,0 0 0,0 0 0,0 0 0,1 0 0,-1 0 0,0 0 0,0 0 0,0-1 0,0 1 0,0 0 0,0 0 0,1 0 0,-1 0 0,0 0 0,0-1 0,0 1 0,0 0 0,0 0 0,0 0 0,0 0 0,0-1 0,0 1 0,0 0 0,0 0 0,0 0 0,0-1 0,0 1 0,0 0 0,0 0 0,0 0 0,0 0 0,0-1 0,0 1 0,0 0 0,0 0 0,0 0 0,0-1 0,0 1 0,0 0 0,0 0 0,0 0 0,-1 0 0,1 0 0,0-1 0,-13-3 0,-16 1 0,-493 1 0,254 4 0,251-2 0,4-1 0,-1 1 0,0 0 0,1 1 0,-23 5 0,34-5 0,0-1 0,1 1 0,-1-1 0,0 1 0,1 0 0,-1 0 0,1-1 0,-1 1 0,1 0 0,-1 1 0,1-1 0,0 0 0,-1 0 0,1 1 0,0-1 0,0 0 0,-2 3 0,3-2 0,-1 0 0,1 0 0,0 0 0,0 0 0,0 0 0,0 0 0,0 0 0,0 0 0,0 0 0,0 0 0,1 0 0,-1 0 0,1 0 0,0 0 0,-1 0 0,1 0 0,0-1 0,0 1 0,2 3 0,117 168 0,-91-138 0,-3 1 0,0 1 0,-3 2 0,-1 0 0,-2 2 0,15 43 0,14 109 0,-38-139 0,2 0 0,2-1 0,2 0 0,48 97 0,-54-131 0,0-2 0</inkml:trace>
  <inkml:trace contextRef="#ctx0" brushRef="#br0" timeOffset="-1.40437E6">20818 2970 15146,'-34'-3'-76,"-187"-9"-252,-427-22-26,218 23 3855,396 18-631,48-2-1808,58 8 434,113 3-167</inkml:trace>
  <inkml:trace contextRef="#ctx0" brushRef="#br0" timeOffset="-1.40437E6">19977 2952 23990,'54'0'-191,"104"-2"18,357 22-1438</inkml:trace>
  <inkml:trace contextRef="#ctx0" brushRef="#br0" timeOffset="-1.40437E6">21864 2912 22702,'-117'-12'-222,"-1089"-95"-2719,752 64 3392,5 0 498,2 33-72,749 6 2097,169 16-5247,886 80-2732,-575-31 4052,-374-32 919,-308-23-43</inkml:trace>
  <inkml:trace contextRef="#ctx0" brushRef="#br0" timeOffset="-1.40437E6">17438 3029 11644,'-417'-28'-19,"-572"-35"-37,-3 34 229,587 30 1464,-12 0 4013,405-1-5270,9-1-229,0 1 0,-1-1 0,1 1 0,0 0 0,0 0 1,-1 1-1,1-1 0,0 1 0,0-1 0,-1 1 0,1 0 0,0 0 1,0 0-1,0 1 0,0-1 0,-3 3 0,5-3-90,1 0 0,0-1 0,0 1 1,0 0-1,0 0 0,0-1 0,0 1 0,0 0 0,0 0 0,0 0 0,0-1 0,0 1 0,0 0 0,0 0 0,1-1 0,-1 1 0,0 0 1,1-1-1,-1 1 0,1 0 0,-1-1 0,0 1 0,1 0 0,-1-1 0,1 1 0,0-1 0,-1 1 0,1-1 0,-1 1 0,1-1 1,0 1-1,-1-1 0,1 0 0,0 1 0,0-1 0,0 0 0,31 17 275,-29-16-335,143 55-232,1-6-1,-4-13 129</inkml:trace>
  <inkml:trace contextRef="#ctx0" brushRef="#br0" timeOffset="-1.40438E6">15072 3070 14213,'-710'-72'-324,"529"66"1214,102 6 1575,-131-20 3183,233 18-4253,38 4-1107,372 22-841,-253-19 137,691 50-2849</inkml:trace>
  <inkml:trace contextRef="#ctx0" brushRef="#br0" timeOffset="-1.40438E6">16776 3029 17356,'-532'-57'-1849,"-342"-24"7,-622-45 1842,163 15 523,1299 108-495,-35-3 1940,-73-16-1,251 18 3855,986 79-9299,-354-13-559,226-3 2996,584 31 80,-819-30 383,-455-28 2923</inkml:trace>
  <inkml:trace contextRef="#ctx0" brushRef="#br0" timeOffset="-1.40438E6">17768 3025 24338,'-619'-16'-2117,"-501"-84"-1082,-179-9-584,7 35 3635,1089 57-444,-611-64 1449,569 37 3195,281 43 81,66-1-3099,833 5-4355,1124 29-4746,219 59 7002,-1520-50 1324,-328-16 928,-139 8 2453,-243-26-2246,-165-7 4537,22 1-5889,-828-59-4299,386 14 2118,-383-25-2095,-57-2 3630,-248-37 677,47 2-1001,381 24 1594,399 39 7110,456 42-5495,1743 7-6785,0 36-492,-1110-17 4561,1279 63-1754,-1667-68 2182,706 49 3904,-1000-68-3719,14 0 746,30 17 4310,-98-15-3706,-2-3-1006,-738-24-2173,-626-94-5297,-710-27 3046,814 34 3662,1286 109 235,-1075-85-506,-62-6 1365,1016 79-137,-214-23 1867,120 10 1908,355 26 1302,-7 0-5764,91 1-591,1097 30-6454,1461 101 771,-2354-116 6340,1262 89-389,-347-16-48,-579-25 985,-258-18 2158,-457-40-1312,-41-2 2,-44-2 401,55-1-1852,-341-5 5155,-173-22-7579,-82-21-679,-43-3-149,-474-3 651,235 13 2289,-2041-177-829,1741 141 3576,1148 75-2168,-199-18 4377,314 34 659,96 11-4770,151 8-1702,-54-4-851,1695 142-5630,-1008-86 7631,113-6-443,-355-29 142,-577-40 428,284 26 3044,-415-34-2802,-9-3-194,1 1-1,-1 1 1,0-1 0,0 1 0,0-1 0,0 1-1,0 0 1,0 1 0,0-1 0,-1 1 0,1-1-1,-2 14 1563,-2-15-1658,-1 0-51,1 0 0,-1 0 1,1 0-1,-1 0 51,0 0-51,-20 3 884,-22-2-403,1-3-1,-1-1 1,-50-10-1,-8-1-498,8 4-482,-961-96-3198,657 70 1020,-1393-103-25,1516 135 2482,-5-1 1300,96-11 2535,300 16 1127,-38-2-4825,564 38-1653,-287-11 992,-212-17 623,972 83-1847,-532 6 1525,-239-36 12,-287-52 1504,-1 3 1,63 21 0,-119-32-1059,0-1 1,1 0 0,-1 1 0,0-1 0,0 1 0,0-1 0,1 1-1,-1-1 1,0 1 0,0 0 0,0 0 0,0 0 0,0-1 0,0 1-1,0 0 1,0 0 0,-1 0 0,1 0 0,0 1 0,0 0 0,-1-1-48,0 0 1,0-1 0,0 1 0,0 0 0,-1 0 0,1-1 0,0 1 0,0 0 0,-1 0 0,1-1 0,-1 1 0,1 0 0,0-1 0,-1 1 0,0-1 0,1 1 0,-1-1 0,1 1 0,-1-1 0,1 1 0,-1-1 0,0 1 0,-1 0 0,-4 2-20,0 0 0,0 0 1,0-1-1,-1 0 1,1 0-1,-10 2 0,-351 21 2,8-26 0,215 0 0,613 23-127,399 50-507,-720-49 1395,-161-23-749,-1742-39-3652,633-56 3640,638 73-666,365 20 970,80 0 738,-64-9-1,231 6 866,1053 60-4624,-364-3 360,-104-8 644,-251-17 1729,233 20-104,-547-32-127,35 4 2069,179-10 2877,-438-30-4242,-1040-175-3509,-1870-222-3288,2627 365 5883,-16 4 2053,337 40-280,54 4 530,61 2 630,218 7-470,148 10-4638,-230-7 1704,2197 49-2938,-1796-28 4143,106 1 593,-708-29-622,0 0 254,1 0 0,-1 0 0,1 1-1,17 9 2268,-51-6-1848,-28 0-650,-716-34-2347,-160-68-2836,-180-16 1511,371 44 3350,-279-23 21,312 30-726,187 14 2334,447 45-1307,36 3 933,0-1 1,-53-11-1,152 6 3598,1553 63-10770,-234 29 2322,-635-45 3526,272 11-748,-245 0 4321,-738-49-3280,-31-2 109,0 0 1,-1 0-1,1 1 1,-1 0-1,1 1 1,-1 0-1,1 1 1,10 4-1,-24-5 55,0-1 0,0 1-1,0-1 1,-1 0-1,1 0 1,0-1 0,-5 1-1,-207 2-259,-326-37-1,287 12-1565,-328-20 353,-1014-89-3251,156 11 3367,1020 91 846,67-9 658,121 6 3301,282 36 325,39-5-2974,34 2-1399,304 42-1362,-103-7 98,595 19-680,173-3 71,-996-46 2071,159 9 33,341 24 0,-112-7 95,112 9 481,-529-36 524,-26-2 3464,-507-27-4199,-583-58-4754,171 16 2141,-37-3 1909,185 11 278,-372-38-1258,739 44 5171,328 37-107,36 15-3718,22-4 884,495 1-1257,-263 6-1025,113-3-134,1138 0-2211,752 0 3119,-1509 15-160,-585-10 1138,96 11 2310,-343-18 2357,-21 3-4033,-103-1-1501,-773-72-4451,192 11 1381,39 6 3389,267 17 198,-87-7-389,-394-25-432,61-26 5012,857 77-739,47 18-3447,21-4 1330,322 2-512,-174 6-1764,320-4-1332,712 3-4446,-401 9 5693,913 27 995,-1196-31 74,105 3-514,-4 36 3773,-687-45 3216,-125 1-5250,-1653-52-10365,811 1 7870,5 1 324,-105-8 277,357-6 2118,773 62-1471,-253-38 3680,222 32-2644,150 7 4153,-35-3-5148,198 3-865,749 17-4621,760 55 1461,-1442-61 4122,19-2-190,343 17 0,556 58 376,-1182-82-3,-45-3 830,-1 1 0,61 15 2114,-112-13-2072,-26 1 253,-507-27-2029,305 7-668,-1157-104-5412,24 1 3532,-765-68 2606,1783 150 2203,-51-29 5950,411 67-7643,16-9 1128,21-4 96,13 3-1150,1 3-1,0 2 1,0 2-1,61 5 1,-11-1-812,222-1-673,516 5-3530,0 39 2524,488 43 784,-736-55 1128,282 6 249,-676-31 197,158 15 3293,-224-12-2193,-318-14 5846,-4 2-6538,-1305-98-8947,856 41 7744,40-7-90,-104-9 56,-625-34 1696,1163 96-695,93 9 763,45 3-57,0-2-1,-44-10 1786,72 12-2615,13-4 918,21-1 233,188-1 1457,115 8-3880,-71 1-381,1016 15-4578,-428 22 5135,1114 71 338,-1539-83 1555,-147 5 3198,-355-32 1264,-39 1-4275,-136-2-986,-655-19-3389,363-9 1059,-120-7 2355,353 12-60,-691-30-142,574 33-935,214 5 2124,118 13 4402,141 3-5062,1252 42-3834,-524-11 1865,538 88 280,-1132-103 1734,-130-14 2738,-533-8-2261,-303-15-5369,-182-34 803,300 17 1879,-406-51 1479,247 16-84,-1 34 195,550 37 853,-285-7 1850,559 8-2494,-32 15 3912,67 1-1368,69 22-1,2 0-2033,108 42-520,8 3 0,-205-76 0,-2-2 0,0 1 0,-1 0 0,0 1 0,15 11 0,-27-17 0,1 0 0,-1-1 0,0 1 0,0 0 0,0 0 0,0 0 0,1 0 0,-1 0 0,-1 1 0,1-1 0,0 0 0,0 0 0,0 1 0,-1-1 0,1 0 0,-1 1 0,1-1 0,-1 1 0,1-1 0,-1 1 0,0-1 0,0 1 0,1-1 0,-1 1 0,0-1 0,-1 1 0,1-1 0,0 1 0,0-1 0,-1 0 0,1 1 0,0-1 0,-1 1 0,0-1 0,1 0 0,-1 1 0,0-1 0,0 0 0,0 1 0,1-1 0,-1 0 0,0 0 0,-1 0 0,1 0 0,0 0 0,0 0 0,0 0 0,-1-1 0,1 1 0,0 0 0,-2 0 0,-9 7 0,0-1 0,-1-1 0,1 0 0,-1-1 0,-1 0 0,1 0 0,0-2 0,-1 0 0,-15 2 0,-17-1 0,-66-2 0,4-1 0,-955 34-2185,-1618-35-1320,2434-11 3418,35 1 3430,346 12-1104,416 9-3401,63 5-2326,664 36-2371,132 89 3183,-366-31 2152,-256-29-24,108 10 1040,-706-77 312,330 52 8190,-574-66-6298,46 0-2645,-261-4 1480,-136-13-3789,-563-37-1964,796 46 3625,-1204-41-3144,-186 2 3727,955 33 13,108-6-230,-177-3-134,107 25 7474,1416-4-8219,897 4-3366,-541 37 4476,-653-17 0,15 15 1260,276 2 1581,-1183-36 2476,-203-5-7114,59 0-687,-473-49-998,661 28 3662,-1207-40-180,843 34-48,-162-1-797,638 31 1343,23 0 5707,1389-3-8313,475 0-5513,-566 6 6097,407 65 148,-1174-46 1075,931 61 1175,-1237-80-711,121 9 3170,213 44 3140,-419-54-4467,-57-3-124,67-1-1620,-332 0-1144,-1056-38-6514,-530-79 2361,912 56 5035,-231-9 0,-203-5 65,728 35-42,192 8 2126,181 8 4259,487 30-1829,83-7-4425,-40-1-985,866 2-2275,1174 3-5941,-434 48 7684,-649-16 977,234 13 1027,-1120-26 817,98 3 5375,-863-29-2779,-1 4-5309,-382-4-5061,300-7 5403,-3537-185-2927,2459 93 3344,476 57 6334,1100 47 60,1044 3-7091,299 4-5446,1 37 3660,575 51 273,-178-11 2696,-3 34 46,-453 14 1680,-829-89 393,-333-40-2037,14 0 449,1 2 0,-1 2 0,45 26 1903,-114-28-1378,-464-2 3487,259-6-5539,-897-28-4588,-1-34 2377,-180-9 1750,199 17 1467,240 10 0,-223-18-77,277 14-196,124 10 1997,235 10 3237,452 30-4529,9 1-239,0 1 1,0-1 0,1-1-1,-1 1 1,0 0 0,0-1-1,1 0 1,-1 0 0,0 0-1,1 0 1,-1-1-1,-3-2 1,10 3 74,-1-1 0,1 1 0,0 0 1,0 0-1,0 0 0,0 1 0,0-1 0,0 0 0,0 1 0,5 0 0,448-4 908,-237 7-1807,232-3-2337,1510 5-5559,0 33 5349,-1576-26 3000,780 32 16,-4 38 205,465 87 3301,-1578-164-2809,3 0 405,-1 2 1,84 22-1,-101-5 1910,-50-18-1768,-49-1 1590,-102-7-1,61 0-2458,-299 3-2223,-709-22-4070,-75-48 1232,-598-3 2113,-265-41 2182,1014 48 560,683 45 37,-1996-100 1489,2028 113-854,-204-12 5537,666 24 40,94-7-4768,-36-1-2462,652 1-1601,1119 7-6506,-320 58 7772,-379-9 424,151 0 1086,-1087-42 2771,404 68 0,-695-63-116,-60-12-1780,-72 2 1445,-125-8 0,78-2-2649,-840-20-4069,-1-24 2090,-227-14-391,-246-52 1945,1209 94 519,83 8 1092,-228-45 1,373 54-766,10 1-101,1 1-1,-1-1 1,1 0 0,-1 0-1,1 0 1,-1-1 0,1 0 0,0 1-1,0-1 1,0-1 0,0 1 0,0-12 937,4 13-1062,1 1 0,-1 0 0,1-1 0,-1 1 0,1 0 0,0 0 0,-1-1 0,1 1 0,0 0 0,-1 0 1,1 0-1,-1 0 0,1 0 0,1 0 0,24-6 828,-24 6-785,337-34 1310,-216 26-2123,746-7-2496,-296 14 1811,725-28-1986,-433 23 4990,-765 6 4118,-589 0-5788,-1385-7-6196,2-44 1491,1802 48 4781,-2008-71-443,1634 73 4355,922-2 3523,273 4-11250,-105 1 312,1279 48 448,-427-3 1292,116 29 1282,-1377-61 437,350 7 309,-61-4 915,-5 31 799,-374-31-697,104 18 3221,-246-35-4268,-1 0 1,1 0-1,-1 1 0,1-1 0,-1 1 1,0 0-1,0 1 0,0-1 0,0 1 1,6 5 170,-10-8-371,1 1 0,-1-1 0,0 1 0,1-1 1,-1 1-1,0-1 0,0 1 0,1 0 0,-1-1 0,0 1 0,0-1 0,0 1 0,0 0 0,0-1 0,0 1 0,0-1 0,0 1 0,0 0 0,0-1 0,0 1 0,0-1 0,0 1 1,0 0-1,-1-1 0,1 2 0,-2-1-41,1 1 0,-1 0 1,1-1-1,-1 0 0,0 1 1,0-1-1,0 0 0,1 0 1,-1 0-1,0 0 0,0 0 1,-1 0-1,-1 0 0,-23 6-16,-1-1 0,0-1 0,0-1 0,-30-1 0,-2 2 0,-361 4-650,263-11 286,-814-34-5033,783 25 4575,-537-35-125,-186-10-215,-780-81-726,980 89 3032,658 47-281,0-2 0,0-3 0,-76-17 0,128 23-764,1-1 0,-1 1 0,0 0 0,1-1 1,-1 0-1,0 1 0,1-1 0,-1 0 0,1 0 1,-1 0-1,1 0 0,-1 0 0,1 0 0,0 0 1,-3-2-1,4 2-44,0 0 1,0 1-1,0-1 0,0 1 1,0-1-1,1 1 0,-1-1 1,0 1-1,0-1 1,4-5 719,-3 5-720,-1 1 1,1 0-1,-1 0 1,1-1-1,-1 1 0,2 0 1,54-21 2363,-47 18-2285,40-10 139,2 2 0,101-10 0,108 13-1325,-111 5 722,1579-10-8570,-1084 15 6905,-417-2 1935,820 5-709,-2 31 205,-587-10 495,784 53-245,-1173-74 417,420 38 333,-9 40 4261,-472-81-4456,33 9 703,-39-10-833,0 0-1,0-1 0,0 1 0,0 0 1,-1 0-1,1 0 0,0 0 0,0 0 1,-1 1-1,1-1 0,-1 1 0,1-1 1,-1 1-1,0-1 0,2 4 1,-3-4-57,0-1 0,0 1 0,0 0 0,0-1 0,0 1 0,0-1 0,-1 1 0,1 0 0,0-1 0,-1 1 0,1-1 0,0 1 0,-1-1 1,1 1-1,0-1 0,-1 1 0,1-1 0,-1 0 0,1 1 0,-1-1 0,1 1 0,-1-1 0,1 0 0,-1 0 0,0 1 0,1-1 1,-1 0-1,1 0 0,-1 0 0,0 1 0,1-1 0,-2 0 0,-25 7 871,23-6-685,-78 14 1291,-133 10 0,-88-16-3208,198-7 1590,-1607 4-9343,947-9 7190,-154 4 811,-2243-13-277,3080 10 1754,-1619-19 578,568 16 3703,866 5 3197,683 5-3854,211 16-7657,202 3-286,331 17 936,662 86 1420,-68 18 1915,-1441-118 0,782 85 557,-11 67 487,-1019-166-446,-8-2 508,-1 2 0,75 28 0,-129-40-1016,-1-1 0,1 1 0,0-1 0,0 1 0,-1 0-1,1-1 1,-1 1 0,1 0 0,0 0 0,-1 0 0,0 0-1,1 0 1,-1 1 0,0-1 0,1 0 0,-1 1 0,0-1 0,0 1-1,0-1 1,0 1 0,1 3 0,-2-4 2,-1 0-1,1 0 1,-1 0-1,1 1 1,-1-1 0,0 0-1,1 0 1,-1 0 0,0 0-1,0 0 1,0 0-1,0 0 1,0 0 0,0-1-1,0 1 1,0 0 0,0 0-1,0-1 1,0 1-1,0-1 1,-1 1 0,0 0-1,-12 4 609,0 0-1,-1-1 0,-26 4 0,-54 0-348,-164-7 0,117-4-1178,65 3 325,-1635-34-7899,-430-75 4304,-109-5 3940,1432 57-285,-19-1 663,1 41 7913,1132 14-1415,449 7-10201,688 34-3624,718 83 3841,-252 59 2988,-1063-91-198,435 122 2137,-1245-206-1533,19 3-110,108 26 1147,-130-28-604,-1 1-1,0 0 1,0 2 0,31 18 0,-51-26-487,1 0 0,-1-1 0,1 1 0,-1 0 0,0 0 0,0 0 0,1 0 0,-1 0 0,0 0 0,0 0 0,0 0 0,0 1 0,0-1 1,0 0-1,-1 0 0,1 1 0,0-1 0,-1 1 0,1-1 0,-1 1 0,1 1 0,-1-1 2,-1-1-1,1 0 1,0 0-1,-1 0 0,0 0 1,1 0-1,-1 0 1,1 0-1,-1 0 1,0 0-1,0 0 1,0 0-1,0 0 1,1-1-1,-1 1 1,0 0-1,0-1 1,-1 1-1,1 0 1,-2 0-1,-9 4 565,0-1 0,-1 0 0,-22 3 1,33-6-566,-69 10 1349,-79 4 0,-187-14-2912,169-4 790,88 3 418,-1946-33-8814,623-64 6999,362 20 971,-397-36 1343,344 23-75,1085 89-155,-545-55 7507,602 56-5497,499 2 39,559 7-6577,0 41 382,981 128 2508,-277 19 1648,-1536-156 131,419 71 915,-10 38-95,-655-143-844,-11-4 275,1 2 1,-1 0-1,0 0 0,0 2 1,-1 0-1,0 1 0,24 16 1,-39-24-336,-1 0 0,1 1 0,-1-1 0,1 1 0,-1-1 0,0 1 0,1-1 0,-1 1-1,1 0 1,-1-1 0,0 1 0,0-1 0,1 1 0,-1 0 0,0-1 0,0 1 0,0 0 0,0-1 0,0 1 0,0-1 0,0 1 0,0 0 0,0-1 0,0 1 0,0 0 0,0-1 0,0 1 0,0 0 0,-1-1 0,1 1 0,0 0 0,-1-1 0,1 1 0,0-1 0,-1 1 0,1-1 0,0 1 0,-1-1 0,1 1 0,-1-1 0,1 1 0,-1-1-1,1 0 1,-1 1 0,0-1 0,1 0 0,-1 1 0,1-1 0,-1 0 0,0 0 0,1 1 0,-2-1 0,-38 14 1261,37-13-1173,-30 7 775,-1-2 1,-1-1-1,-36 1 1,-107-7-667,83 0-992,-363 0-1398,-442-4-2594,2-36 1151,430 4 3421,-1346-91 85,-100 50 223,1700 74 3577,460 5 4211,376 23-10122,-62 12-1233,534 49-1613,332 59 3838,-972-101 221,1780 266 509,-2106-288 1136,281 52 2490,-396-70-2792,-9-3-178,0 1 1,1-1 0,-1 1 0,0 0 0,0 0 0,0 1-1,0-1 1,0 1 0,-1 0 0,1 0 0,0 0 0,-1 1 0,6 4-1,-9-6-126,0-1 0,0 1 0,0-1 0,0 1 0,0 0 0,0-1 0,-1 1 0,1-1 0,0 1 0,0 0 0,-1-1 0,-2 4 405,3-4-405,-1 1 0,1-1 0,-1 0 0,1 1 0,-1-1 0,1 0 0,-1 0 0,1 1 0,-1-1-1,0 0 1,1 0 0,-1 0 0,1 0 0,-2 0 0,-23 7 863,-27 1-80,-1-3 0,0-2-1,-75-5 1,36 0-955,-162 2-1084,-589-8-3630,-2-36 1307,-773-68 1149,-23-3-27,-1050-34 1994,2373 140 981,-53 0 1791,125 8 2257,551 11 2356,181 34-9417,-15-1-591,-148-21 1220,978 72-2392,887 102 2811,-457 33 1132,-1300-162 168,321 69 703,-258-19 3985,-487-116-4470,-1 1 119,0-1 0,0 1 1,0 0-1,0 0 0,-1 1 1,9 10 1294,-24-10-797,-13 1 162,-144 0 2454,-86-7-3410,30 0-1285,-648-26-3718,-1-35 758,541 37 3349,-975-105-621,192 15 551,-1403-154 569,2243 239 446,-787-62 3601,1035 92-3200,3 1 235,1-1 0,0-1-1,-23-11 2242,68 10-1705,33 0 328,306 4 1413,480 21-7765,-356-1 2282,456 26-1743,-255 2 3771,1322 76-539,-218-5 477,-1774-118 602,851 91 3024,-419-40-1493,-425-50-1091,-15-1-125,0-1 0,0 1-1,1 1 1,-1 0 0,-1 0 0,1 0-1,15 14 1725,-24-15-2006,-16 5 949,-20-1 214,-134 2 1850,-86-10-3845,49 0 231,-757-35-5035,1-46 1108,812 70 4081,103 9 241,-1556-118-3019,10 45 3039,534 12 2957,693 25 5264,391 36-6892,30-3 234,183 0 411,121 10-3913,-92 1 957,285-4-2175,1645 24-892,-1033 22 3311,66 61 2341,-1148-98-510,-54-7-325,0 2 0,-1 0 0,1 2 0,43 13 0,-70-18-564,1 0 0,-1 0 0,1 0 0,-1 0 0,1 0 0,6 5 899,-6-4-899,-1-1 0,0 0 0,0 1 0,0-1 0,1 1 0,-1-1 0,0 1 0,0-1 0,0 1 0,0-1 0,0 1 0,0-1 0,0 1 0,0-1 0,0 1 0,0 0 0,-22 11 1210,-33-1 296,-59-4-1157,-113-7-1,86-3-1163,-1132-38-5797,-161-91 3993,1414 130 2558,-415-34 11,-185-21 0,498 43 64,-972-98-270,1070 111 411,-27-3 483,-68-11 0,98-5 1678,22 20-2281,-1 0-43,0 0 0,1-1 0,50-10 2133,81 4 945,66 1-2586,42-2-1466,827-17-5125,-635 19 3924,2927-66-2222,-2228 59 3987,-660 14 3540,-173-1 2623,-609-2-526,-157-16-8119,-606-54-399,-754-62-3462,-432-62 5092,1862 163 1449,-400-20 161,2 1 3926,776 50-3561,7 2 76,0-1 0,0-1 0,0 0 0,0-1 1,-29-13 1535,42 16-1914,0-1 1,0 1 0,0-1 0,-1 1 0,1-1 0,0 0 0,15-6 1273,25 2 339,105 0 1354,69 0-3781,-38 1 352,1275-3-6613,-825 9 5678,-226-2 515,814 4 170,-2 35-57,-711-4 1832,-226-14 2246,-270-21-3191,-2 0 2,1 0-1,0 0 1,-1 0-1,1 0 1,0 1-1,-1 0 1,1 0 0,-1 0-1,1 0 1,-1 0-1,1 1 1,-1-1-1,0 1 1,0 0 0,5 4-1,-7-5-103,-1-1-1,0 1 1,0 0-1,0 0 1,0-1-1,-1 1 1,1 0-1,0 0 1,0-1-1,0 1 1,0 0-1,-1-1 1,1 1-1,0 0 1,-1-1-1,1 1 1,-3 2 347,2-2-348,1-1 1,-1 1-1,1-1 1,-1 0-1,0 1 1,1-1-1,-1 0 1,0 1-1,1-1 1,-1 0-1,0 0 1,0 1-1,-28 9 1263,-16-2-1183,0-2 1,-56 1 0,59-5-109,-616 5-2311,365-10 52,-1892-25-876,1683 20 2621,159 4 461,109-14 4238,290 11-370,4-2-3871,510 2-1537,-321 10 12,2336-3-5528,-1377 0 6015,-717 17 1711,-166 5 4386,-446-26 251,-84 6-5109,38 0-1008,-1195-62-6275,1034 39 5545,-1341-111-653,982 56 2366,-293-30 113,864 93 226,29 3 2281,-127 0 1,323 2 2396,49-2-5148,2074 8-5532,-1098 4 3525,-144 44 1305,-460-14 612,-209 6 5262,-297-30-3923,-18 3-80,-7-9-1173,0 0 1,0-1 0,0 1-1,0-1 1,0 0-1,-1 1 1,1-1-1,-1 0 1,1 0 0,-1 0-1,1 0 1,-1 0-1,1 0 1,-1 0-1,0-1 1,1 1 0,-1 0-1,0-1 1,-2 1-1,-36 10-24,-2-2-1,1-2 1,-69 4-1,-132-10-34,129-3-87,-1678 1-3787,1077 2 7834,3019-1-9238,-1337 0 10297,-1160 0-4447,-745-5-3794,1-33 1041,434 0 2213,-465-28-162,796 55-803,-71-3 1065,81 10 3341,-23 5-1320,-343-5-1395,1-33-2409,-92-30 497,154 20-970,-73-2 1896,167 19-1528,-325-15 204,156 13 610,440 24 1245,-198-14 534,100 14 4078,600 8-712,55 1-4530,-236 21 360,-40-5 0,-448-20-29,-449-20-907,512 8 936,-411-49 0,73-11-83,376 55 1131,165 20-1048,-1 0 0,0 0 0,0 0 0,0 0 0,0 0 0,0 0 0,0 0 0,1 0 0,-1-1 0,0 1 0,0 0 0,0-1 0,0 1 0,1 0 0,-1-1 0,0 1 0,1-1 0,-1 0 0,0 1 0,1-1 0,-1 1 0,0-1 0,1 0 0,-1 1 0,1-1 0,-1-1 0,1 1 0,1 0 0,0 0 0,-1 0 0,1 1 0,0-1 0,-1 0 0,1 0 0,0 0 0,0 1 0,0-1 0,0 1 0,0-1 0,-1 1 0,1-1 0,0 1 0,0-1 0,2 1 0,50-17 0,17 8-8,0 2-1,1 4 1,88 6 0,-28 0-716,768-27-1056,-487 9 1853,-337 13-63,285-19-469,-319 9 2475,-62 9-1230,-133-17-664,99 11-128,-60-2 1,100 11-15</inkml:trace>
  <inkml:trace contextRef="#ctx0" brushRef="#br0" timeOffset="-1.40004E6">1421 201 23378,'424'-10'-1608,"74"4"-397,797-3 1404,-869 10 5911,-2658-1-5967,1935-21 1415,282 17-758,21-1 0,26-2 0,258 1 79,-38 3-988,770-30-3139,-672 32 3548,486 4-966,-299 39 2438,-524-41-672,-8-1-92,0 0 1,0 0-1,-1 0 0,1 1 1,0 0-1,-1 0 0,1 0 1,-1 1-1,1 0 0,-1 9 997,-5-10-1129,1-1 1,-1 0 0,1 1-1,-1-1 1,0 0 0,0 0-1,1 1 1,-1-1-1,0 0 1,1 0 0,-1 0-1,-1 0 1,-21 5 771,-57 3-707,0-3 1,-98-8-1,41 0-125,-335 1-1520,-664 4-1491,693 7 2626,-272 2 230,501-11-898</inkml:trace>
  <inkml:trace contextRef="#ctx0" brushRef="#br0" timeOffset="-1.40004E6">1421 243 23706,'618'56'-1783,"1090"92"-4124,-492-43 4846,-779-52 1995,-326-37 29,-102-15-734,-5-1-16,1 0 0,-1 0 0,1 1 0,-1 0 0,0 0 0,1 0 0,-1 0 0,0 0 0,0 1 0,0 0 0,5 3 0,-13-4 209,-1 1-1,0-1 0,0 0 1,-1-1-1,1 1 0,-6-1 0,-706 2 1003,346-5-3246,-663-35-1362,322 5 1989,205 11 1045,-113-3-441,467 20 824</inkml:trace>
  <inkml:trace contextRef="#ctx0" brushRef="#br0" timeOffset="-1.40004E6">1421 517 22641,'852'17'-2005,"527"33"-272,-996-9 1464,-57 7 7215,-382-40-5775,-737-5-1199,397-6-431,44 1 644,-378 5 374,545 6-424,-63 2 2355,967-11-2786,109 3-3645,-2 41 2668,-777-39 1536,1336 113-1759,-1287-111 2929,165 31 0,-224-16 1729,-54-15-1467,-15-1-278,0-3 0,0 0-1,-1-2 1,-43-4 0,4 1-939,-1248-63-3813,1004 43 2910,-620-57 310,56 4-460,484 60 853</inkml:trace>
  <inkml:trace contextRef="#ctx0" brushRef="#br0" timeOffset="-1.46866E6">6300 1169 18904,'2'0'77,"0"1"21,-1 0 0,1 0-1,0 1 1,-1-1-1,3 2 1,-4-2-26,0-1 0,0 1 0,0 0 0,0-1 0,0 1 0,-6 10 1296,5-10-1296,0-1 0,1 0 0,-1 1 0,-1-1 0,-5 5 316,-1-1 1,0-1 0,0 0-1,-1 0 1,1 0-1,-11 1 1,-49 3-322,-135-6 0,9-1-73,116 4-325,-709 28-3499,-621-57 109,54-59 2990</inkml:trace>
  <inkml:trace contextRef="#ctx0" brushRef="#br0" timeOffset="-1.46866E6">2531 1150 18699,'593'41'-1619,"590"51"-397,-978-71 2209,939 112-1398,-643-69 3363,-490-62-1897,0-1 123,-1 0 0,0 1 0,0 0 0,0 1 0,0 0 0,20 19 1994,-30-22-2336,-21 9 1251,-25-1 213,-408-5-1591,229-6-559,-1231-20-4037,1394 19 4470</inkml:trace>
  <inkml:trace contextRef="#ctx0" brushRef="#br0" timeOffset="-1.40004E6">2144 1155 22586,'307'-4'-757,"859"-3"665,-676 9 227,-475-2-96,47 2 1113,-58-2-1036,0 0 1,-1 1-1,1-1 0,0 1 1,0 0-1,-1 0 0,1 1 1,-1-1-1,1 1 0,-1-1 1,0 1-1,5 3 0,-8-4-116,0-1 0,0 1 0,0-1 0,1 1 0,-1-1 0,0 1 0,0-1 0,0 1 0,0-1 0,0 1 0,0 0 0,-1-1 0,1 1 0,0-1 0,0 1 0,0-1 0,0 1 0,0-1 0,-1 1 0,1-1 0,0 1 0,-1-1 0,1 0 0,0 1 0,-1-1 0,1 1 0,0-1 0,-1 0 0,1 1 0,-1-1 0,1 0 0,-1 1 0,1-1 0,-1 0 0,1 0 0,-1 0 0,1 1 0,-1-1 0,1 0 0,-1 0 0,1 0 0,-2 0 0,-24 10 0,-5-4 0,0 0 0,-1-3 0,1 0 0,-47-3 0,-43 3 0,-243 10 0,26-3 0,66-2 0,650-21 0,-284 8 0,66 3 0,-1051 0 0,430 4 0,452-2 0,3 0 0,-1-1 0,1 1 0,0 1 0,-1-1 0,1 1 0,0 0 0,-1 1 0,1-1 0,-10 5 0,16-6 0,-1 1 0,1-1 0,-1 0 0,1 0 0,0 1 0,-1-1 0,1 0 0,0 1 0,-1-1 0,1 0 0,0 1 0,-1-1 0,1 0 0,0 1 0,0-1 0,0 1 0,-1-1 0,1 1 0,0-1 0,0 0 0,0 1 0,0-1 0,0 1 0,0-1 0,0 1 0,0-1 0,0 1 0,0-1 0,0 1 0,0-1 0,0 1 0,0-1 0,0 0 0,0 1 0,1-1 0,-1 1 0,0-1 0,0 1 0,0-1 0,1 0 0,-1 1 0,0-1 0,1 0 0,-1 1 0,0-1 0,1 0 0,-1 1 0,0-1 0,1 0 0,-1 0 0,1 1 0,-1-1 0,0 0 0,1 0 0,-1 0 0,1 0 0,-1 1 0,1-1 0,0 0 0,28 12 0,5-5 0,0-2 0,-1-1 0,2-2 0,57-3 0,25 2 0,174 11-655,226 18-636,-122 12-372,513 64 1561,-821-97-304,-55-7 687,0 2 0,-1 0 1,1 3-1,45 15 1000,-77-22-1248,0 1 0,1-1 0,-1 0 1,0 0-1,0 1 0,0-1 1,0 0-1,0 1 0,0-1 1,0 0-1,0 1 0,0-1 1,0 0-1,0 1 0,0-1 0,0 0 1,0 0-1,0 1 0,0-1 1,-1 0-1,1 1 0,0-1 1,-21 10 755,-32 0-633,-975 14-2328,692-26 2073,-1643 2 1906</inkml:trace>
  <inkml:trace contextRef="#ctx0" brushRef="#br0" timeOffset="-1.40005E6">1460 1615 24097,'135'15'-88,"190"25"-1880,676 75-538,-596-72 2192,57 8-1819,726 116 1355,-1145-162 987,16 2 954,-1 3 1,57 16-1,-200-22 3298,-841-4-5145,-117-2-695,598-27-307,38 1 1578,182 21-233,-194-4-119,178 9 4041</inkml:trace>
  <inkml:trace contextRef="#ctx0" brushRef="#br0" timeOffset="-1.40005E6">1460 2022 24254,'14'2'128,"56"11"99,20 3-261,111 0 44,120 15-1118,656 77-1856,-488-63 1939,281 54 5,-677-89 1169,32 6 2241,-108-8-684,-28 0-462,-29 1-626,-58-2-615,-119-8-1,82-1-736,-547 4 149,-591-5-457,923-5 762,9 1 63</inkml:trace>
  <inkml:trace contextRef="#ctx0" brushRef="#br0" timeOffset="-1.40005E6">1480 2368 24561,'159'-3'-6,"56"6"-766,1327-3-2902,-531-5 7857,-1089-15-3900,-185-25-283,-88 0-429,178 29 180,-36-4 249,-72-9 0,-543-28-1077,406 40 693,49 10 950</inkml:trace>
  <inkml:trace contextRef="#ctx0" brushRef="#br0" timeOffset="-1.40005E6">1441 2130 23928,'164'7'-285,"1214"128"-3716,-1238-118 4001,750 101 0,-671-90-768,71 11-278,-228-27 2140,-1 3 0,95 35 0,-154-50-971,-1 1-1,1-1 0,0 1 0,-1 0 1,1 0-1,-1-1 0,1 1 0,-1 0 1,1 0-1,-1 0 0,0 0 0,1 1 0,-1-1 1,0 0-1,1 2 0,-2-2-86,0-1-1,0 1 1,0-1-1,0 1 1,0-1-1,-1 1 1,1-1-1,0 1 1,0-1-1,-1 1 1,1-1-1,0 1 1,-1-1-1,1 0 1,0 1-1,-1-1 1,1 0-1,-1 1 1,1-1-1,0 0 1,-1 1-1,1-1 1,-1 0-1,1 0 1,-1 1-1,1-1 1,-1 0-1,1 0 1,-1 0-1,0 0 1,-64 11 471,49-9-606,-339 35 99,0-17-268,209-16-260,-509 7-1242,116-3-160,-642 0 1124,1159-8 919</inkml:trace>
  <inkml:trace contextRef="#ctx0" brushRef="#br0" timeOffset="-1.40005E6">1480 2734 24575,'330'14'0,"-128"-3"0,154 11 0,321 27 0,-662-47 0,-1-2 0,0 2 0,0 0 0,0 0 0,0 1 0,22 9 0,-35-12 0,-1 0 0,0 0 0,0 0 0,1 0 0,-1 0 0,0 0 0,0 0 0,1 0 0,-1 1 0,0-1 0,0 0 0,0 0 0,1 0 0,-1 0 0,0 0 0,0 1 0,1-1 0,-1 0 0,0 0 0,0 0 0,0 1 0,0-1 0,0 0 0,1 0 0,-1 1 0,0-1 0,0 0 0,0 0 0,0 1 0,0-1 0,0 0 0,0 0 0,0 1 0,0-1 0,0 0 0,0 0 0,0 1 0,0-1 0,0 0 0,0 1 0,-12 5 0,-18-2 0,-26 1 0,-264 11 0,-308-1 0,537-10 0,-418 14 0,493-20 0,1 2 0,0 0 0</inkml:trace>
  <inkml:trace contextRef="#ctx0" brushRef="#br0" timeOffset="-1.40005E6">1480 2952 24569,'631'37'-122,"-255"-3"-584,111 16 769,-374-37 66,-481-13 513,229 9-642,-68 2 0,-686-12 0</inkml:trace>
  <inkml:trace contextRef="#ctx0" brushRef="#br0" timeOffset="-1.43245E6">1596 3160 24575,'38'4'0</inkml:trace>
  <inkml:trace contextRef="#ctx0" brushRef="#br0" timeOffset="-1.43245E6">1867 3196 24575,'39'7'0</inkml:trace>
  <inkml:trace contextRef="#ctx0" brushRef="#br0" timeOffset="54940.12">1926 3206 24575,'136'25'0,"-99"-17"0,-34-8 0,1 1 0</inkml:trace>
  <inkml:trace contextRef="#ctx0" brushRef="#br0" timeOffset="54939.12">12266 3164 23255,'-305'-38'953,"311"38"-640,24 0-178,45 6-216,22 9 81,0-5 0,138-3 0</inkml:trace>
  <inkml:trace contextRef="#ctx0" brushRef="#br0" timeOffset="54937.12">13472 3125 23875,'-378'-59'-900,"192"26"601,-327-33 299,238 24-155,-188-34-188,369 64 951,58 8 185,31 3-314,13 1 38,1141 4-1030,-601-7 347,-377 14 499,2-1 13,-218-13-346,0-3 0,-47-11 0,-29-5 0,-209-20-460,-190-27-1137,-233-28-1199,143 22 2342,-1246-160-2653,1508 184 5555,56 7-66,326 47-434,47-4 0,-52-1-2010,1 2-1,0 1 1,0 1 0,57 11-1,-14 4 70,1-5 0,1-2-1,0-4 1,81-3 0,94 7-799,492 35 792,-345-9-68,-219-16 894,-378-35-826,-55-16 0,-49-1 0,1818 35 0,-805-6 0,-877 4 0,-625-27 0,427 15 0,102 8 0,242 1 0,0 0 0,-30-8 0,149 5 0,405 5 0,-585 0 30,-673-18-1017,703 14 522,-972-90-2493,29-18 520,-630-83-2095,351 37 4022,604 79 344,567 66 288,-700-80 3572,779 91-3180,14 2-107,0-1 0,1-1 0,-1 1 0,1-2 0,-18-10 1935,42 10-1414,18-1 143,597 19-729,0 40-2116,-169-13-28,-101-16 1980,681 81-1780,-747-77 5668,-284-30-3711,0 1-1,1 0 1,-1 0 0,17 6 0,-77 0-191,-1036-33-2812,-2-50 315,110 40 1018,573 38 7468,767 17-6005,167 8-866,-298-11 517,466 49-1242,-288-23 798,-315-33 1513,118 25 0,-229-36-548,1 1 0,-1 1 0,-20 2 0,-11 0-318,-1995-2-555,2014 5 716,30 0-12,17 0 0,180 11-58,504 54-1110,56 3-289,-662-62 1200,116 16 135,186 18-829,-338-42 672,-35-2 543,0 0-1,0 2 0,42 9 868,-66-12-1260,0 0 22,0 0-22,0 1 0,0-1 0,0 0 0,0 0 1,0 0-1,0 1 0,0-1 0,-1 2 276,1-1-276,-19 4 306,-26 0-392,-579-7 65,179-18 0,71 2 0,1142 16-275,297 5-173,-667 16 1051,-827-59-418,117 4-906,-297-23-349,106 7 558,336 48 401,103 4 379,-90-11 0,711 85-193,422 72-194,-555-85 119,-25-4 0,-204-25-35,113 25 127,-307-57-46,0 0 0,0 0 0,1 0-1,-1 0 1,0 1 0,0-1-1,0 0 1,0 1 0,0-1 0,0 1-1,0 0 1,1-1 0,-2 1-1,1 0 1,0-1 0,0 1-1,1 2 1,-13 5 661,-36 0-437,-292-6-270,173-4 0,-351-19-906,200 4 900,-845-24-2230,1062 33 2218,69 4 265,1 1 1,-1 2-1,-41 3 1,71-2-188,0 0 1,0 0 0,0 0-1,0 0 1,0 1-1,0-1 1,0 0-1,0 0 1,0 1-1,0-1 1,0 0-1,1 1 1,-1-1-1,0 1 1,0 0 0,0-1-1,0 1 1,1-1-1,-2 3 1,2-3-31,0 1-1,0-1 1,0 1 0,0-1 0,0 1 0,0-1 0,0 1 0,0-1-1,0 1 1,0 0 0,1-1 0,-1 1 0,0-1 0,0 1 0,1-1-1,-1 1 1,0-1 0,1 0 0,-1 1 0,0-1 0,1 1 0,-1-1-1,1 0 1,0 1 0,34 20 189,24-4-218,0-2 1,1-3-1,0-2 0,62 1 0,60 9-125,389 53-1344,138 11 1020,-413-42 433,-61-19-163,62 9 11,-295-32 235,1 0 0,0 1 0,0 0 0,-1-1 0,1 1 1,0 0-1,-1 0 0,1 0 0,-1 1 0,1-1 0,-1 0 0,3 3 1,-5-4-47,0 1 0,1-1 1,-1 0-1,0 0 0,0 1 1,0-1-1,0 0 0,0 1 0,0-1 1,0 0-1,0 0 0,0 1 1,0-1-1,0 0 0,0 1 1,0-1-1,0 0 0,0 0 1,0 1-1,0-1 0,0 0 1,0 1-1,0-1 0,0 0 0,0 0 1,0 1-1,-1-1 0,1 0 1,0 0-1,0 1 0,0-1 1,-1 0-1,1 0 0,0 0 1,0 1-1,-1-1 0,-21 10 577,-11-4-583,-1-2 0,1-1 0,-1-1 0,-65-6 0,13 1-12,-525 5-1345,-469-7-1563,375-31 2408,-275-4-1599,555 40 980,188 1 1887,1-1 3285,245 2-3547,0-1 1,0 2 0,-1-1 0,1 1 0,10 5 0,11 4-454,81 16-321,204 24 0,-284-48-30,434 40-1022,-41-5 969,1098 120-2874,-1417-153 3379,47 5 1906,-149-10-1891,0 0 1,0-1-1,1 1 1,-1 0-1,0 0 1,0 1-1,0-1 1,6 12 1080,-25-6-553,-30-1-667,1-2 0,-1-1 0,-73-7 0,17 1-29,-758-28-2098</inkml:trace>
  <inkml:trace contextRef="#ctx0" brushRef="#br0" timeOffset="54936.12">5025 2951 22004,'-55'-2'-135,"-42"-3"-93</inkml:trace>
  <inkml:trace contextRef="#ctx0" brushRef="#br0" timeOffset="54934.12">4627 2932 21066,'-161'-8'-377,"-233"-10"-441,-485 3-14,678 15 2311,190 0-1179,8 0-154,0-1 1,0 1-1,-1 0 0,1 0 0,0 0 0,0 0 0,0 1 0,-1-1 0,1 1 0,0 0 1,0 0-1,0 0 0,0 0 0,0 1 0,0-1 0,-2 3 0,5-4-109,0 1 0,0 0 0,0 0 1,0-1-1,0 1 0,0 0 0,0 0 0,0-1 0,1 1 0,-1 0 0,0-1 0,0 1 0,1 0 0,-1-1 0,1 1 1,-1 0-1,0-1 0,1 1 0,0-1 0,-1 1 0,1-1 0,-1 1 0,1-1 0,-1 1 0,1-1 0,0 1 1,-1-1-1,1 0 0,0 1 0,0-1 0,-1 0 0,1 0 0,0 0 0,1 1 0,34 14-118,-31-13 137,63 20-56,1-3 0,0-3 0,129 13 0,-148-23 0,805 92-874</inkml:trace>
  <inkml:trace contextRef="#ctx0" brushRef="#br0" timeOffset="54931.12">7427 3112 24575,'-1'-1'0,"0"-1"0,0 0 0,1 0 0,-2-2 0,2 3 0,1 0 0,-1 1 0,0-1 0,1 0 0,-1 0 0,0 1 0,1-1 0,-1 0 0,1 1 0,0-1 0,-1 0 0,1 1 0,-1-1 0,1 1 0,0-1 0,-1 1 0,1-1 0,0 1 0,0 0 0,-1-1 0,1 1 0,0 0 0,0-1 0,-1 1 0,1 0 0,0 0 0,1 0 0,32-5 0,-23 3 0,60-7 0,-1 2 0,1 3 0,83 7 0,79-3 0,676-17-434,-728 18 868,-388-20-434,-42 10 1,-225-3-809,-172-24 808,312 10 0,-358-43 0,667 66 0,223 4 804,-88-3-801,1229 47-2466,-977-28 2646,418 32-117,-71-4-835,-696-45 862,0 1 0,0 0-1,-1 1 1,1 0 0,0 1 0,-1 0 0,0 1-1,16 12 1365,-28-16-1436,-15 4 563,-17 0-405,-1049-48-905,766 20-135,-232-27 407,-392-81-1332,398 62 1215,415 57 2372,442 18 976,342 16-5463,390 28 44,176 17 948,-616-18 1730,92 10-931,-344-27 1182,22 3 4662,-537-35-3025,63 3-1383,89-2-541,-175 0-348,-243-31 1,-153-19 347,415 42 247,-79-1 201,839 10-448,-345 29 0,-170-17 0,104 4 0,-167-17 0,1 1 0,-1 1 0,0 0 0,21 7 0,-225-49 0,-110-22 0,46 11 0,-453-136-101,506 132-409,56 18 513,-182-76 0,202 61-97,-312-146-1076,375 167-5152</inkml:trace>
  <inkml:trace contextRef="#ctx0" brushRef="#br0" timeOffset="-1.46866E6">3995 1527 16605,'1358'129'-871,"-1207"-121"1805,-90-6 592,103 16 1,-164-18-1485,4 0 200,-1 1 1,0 0-1,1-1 0,-1 1 0,0 0 1,1 1-1,-1-1 0,0 0 0,0 1 1,0 0-1,4 3 0,-8-4-115,-1 0 0,1 0 0,-1 0 0,0 0 0,0 0 0,0 0 0,1-1 0,-1 1 0,0-1 0,0 0 0,0 1 0,0-1 0,0 0 0,-3 0 0,-430 2-216,215-5-822,-936-22-3063,990 18 3764,-932-64-4061,742 38 4271</inkml:trace>
  <inkml:trace contextRef="#ctx0" brushRef="#br0" timeOffset="-1.46866E6">3815 1387 16531,'796'42'-456,"-548"-26"1217,-63-4 3495,-370-14-443,-108-7-4143,-719-70-3477,519 47 2531,81 3 662,-108-10-486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6:06:18.15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213 428 24575,'2'-1'0,"0"0"0,1 1 0,-1-1 0,0 0 0,0 0 0,0 0 0,0-1 0,0 1 0,0 0 0,-1-1 0,1 0 0,0 1 0,-1-1 0,1 0 0,-1 0 0,0 1 0,1-1 0,-1 0 0,0 0 0,0-1 0,0 1 0,1-4 0,14-50 0,-14 48 0,0 0 0,-1 0 0,0 0 0,-1-1 0,1 1 0,-2 0 0,1 0 0,-1 0 0,-3-11 0,4 19 0,0 0 0,0-1 0,-1 1 0,1 0 0,0-1 0,0 1 0,-1 0 0,1 0 0,0 0 0,-1-1 0,1 1 0,0 0 0,-1 0 0,1 0 0,0 0 0,-1-1 0,1 1 0,0 0 0,-1 0 0,1 0 0,0 0 0,-1 0 0,1 0 0,0 0 0,-1 0 0,1 0 0,-1 0 0,1 0 0,0 0 0,-1 1 0,1-1 0,0 0 0,-1 0 0,1 0 0,0 0 0,-1 1 0,1-1 0,0 0 0,-1 0 0,1 1 0,0-1 0,0 0 0,-1 0 0,1 1 0,0-1 0,0 0 0,0 1 0,-1-1 0,1 0 0,0 1 0,0-1 0,0 0 0,0 1 0,0-1 0,0 0 0,0 1 0,-12 21 0,4 6 0,1 1 0,1-1 0,2 1 0,-2 34 0,6 120 0,2-79 0,1-54 0,-3-48 0,0 1 0,1-1 0,-1 0 0,1 1 0,-1-1 0,1 1 0,0-1 0,0 0 0,0 0 0,0 1 0,1-1 0,-1 0 0,0 0 0,1 0 0,0 0 0,3 3 0,-4-5 0,0 0 0,-1-1 0,1 1 0,0 0 0,0 0 0,0-1 0,0 1 0,-1 0 0,1-1 0,0 1 0,0-1 0,-1 1 0,1-1 0,0 1 0,-1-1 0,1 0 0,0 1 0,-1-1 0,1 0 0,-1 1 0,1-1 0,-1 0 0,0 0 0,1 1 0,-1-1 0,0 0 0,1 0 0,-1 0 0,0-1 0,11-27 0,-2-14 0,-2-1 0,-1-1 0,-3 1 0,-2-51 0,0 82 0,0-1 0,1 1 0,5-19 0,1-4 0,8 82 0,-11 38 0,-6-67 0,1 1 0,1-1 0,1 0 0,1 0 0,0 0 0,1 0 0,0-1 0,14 30 0,-13-36 0,19 28 0,-24-38 0,0 1 0,1-1 0,-1 0 0,0 0 0,1 1 0,-1-1 0,0 0 0,1 0 0,-1 1 0,1-1 0,-1 0 0,1 0 0,-1 0 0,1 0 0,-1 0 0,0 1 0,1-1 0,-1 0 0,1 0 0,-1 0 0,1 0 0,-1-1 0,1 1 0,-1 0 0,1 0 0,-1 0 0,1 0 0,-1 0 0,1-1 0,12-21 0,0-19 0,-5 21 0,-2 0 0,0 0 0,-2 0 0,5-40 0,0-53 0,2-39 0,-10 102 0,-1 45 0,-1 21 0,-1-2 0,-15 124 0,7-76 0,-2 97 0,10-111 0,1-34 0,0 0 0,0 0 0,2 0 0,0 0 0,0 1 0,6 22 0,-7-37 0,0 1 0,0 0 0,1-1 0,-1 1 0,0 0 0,0-1 0,1 1 0,-1-1 0,0 1 0,1 0 0,-1-1 0,1 1 0,-1-1 0,1 1 0,-1-1 0,1 1 0,-1-1 0,1 0 0,-1 1 0,1-1 0,0 0 0,-1 1 0,1-1 0,-1 0 0,1 0 0,0 1 0,-1-1 0,1 0 0,0 0 0,-1 0 0,1 0 0,0 0 0,-1 0 0,1 0 0,0 0 0,1 0 0,0-1 0,1-1 0,-1 1 0,1 0 0,-1-1 0,0 0 0,0 1 0,0-1 0,0 0 0,4-4 0,34-50 0,-27 30 0,0 1 0,-2-2 0,0 0 0,-2 0 0,-1-1 0,-1 0 0,-2 0 0,-1 0 0,-1-1 0,-1 0 0,-3-51 0,1 79 0,0-1 0,0 1 0,0 0 0,-1-1 0,1 1 0,0 0 0,0-1 0,-1 1 0,1 0 0,-1-1 0,1 1 0,-1 0 0,1 0 0,-1 0 0,0-1 0,0 1 0,1 0 0,-1 0 0,0 0 0,0 0 0,0 0 0,0 1 0,0-1 0,-1 0 0,1 0 0,0 1 0,-1-1 0,-1 0 0,1 1 0,0 0 0,0 0 0,0 1 0,-1-1 0,1 0 0,0 1 0,0-1 0,0 1 0,0 0 0,0 0 0,0 0 0,0 0 0,-4 2 0,-8 7 0,0 1 0,1 0 0,-15 16 0,23-22 0,-35 33 0,-83 60 0,105-85 0,-88 57 0,92-63 0,0 1 0,0-2 0,-1 0 0,2-1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6:29:21.1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130 3007 24575,'-14'-16'0,"0"1"0,2-2 0,2 4 0</inkml:trace>
  <inkml:trace contextRef="#ctx0" brushRef="#br0" timeOffset="17006.55">108 2251 24575,'26'-70'0,"-18"50"0,-2 0 0,0-1 0,-2 1 0,3-25 0,-6 42 0,17-153 0,-12 100 0,-3-2 0,-5-82 0,-1 30 0,3-375 0,-2 461 0,0 0 0,-2 0 0,-1 0 0,-11-32 0,8 30 0,1 0 0,2 0 0,-4-34 0,-1-26 0,6 56 0,-2-48 0,6-329 0</inkml:trace>
  <inkml:trace contextRef="#ctx0" brushRef="#br0" timeOffset="17005.55">7750 41 24575,'660'-1'0</inkml:trace>
  <inkml:trace contextRef="#ctx0" brushRef="#br0" timeOffset="17004.55">9746 117 24575,'32'3'0,"183"-3"0,-91-2 0,-4 4 0,128-5 0,-133-17 0,-66 13 0,-15 2 0,58-2 0,-58 8 0,-5 0 0,0-1 0,-1-1 0,55-10 0,-50 5 0,1 2 0,0 1 0,-1 2 0,39 3 0,-35 0 0,0-2 0,0-1 0,45-8 0,-31 2 0,-39 6 0</inkml:trace>
  <inkml:trace contextRef="#ctx0" brushRef="#br0" timeOffset="17002.55">12267 40 24575,'1067'0'0,"-1037"2"0,47 7 0,-6 1 0,-29-6 0,214 10 0,-62-16 0,301 5 0,-389 5 0,57 3 0,887-12 0,-1000-1 0,81-15 0,-83 9 0,89-4 0,1958 14 0</inkml:trace>
  <inkml:trace contextRef="#ctx0" brushRef="#br0" timeOffset="17000.55">19732 60 24575,'254'0'0,"-37"-21"0,322 22 0,-506-2 0,48-9 0,-21 1 0,1 1 0,-23 3 0,58-1 0,1876 8 0,-1028-4 0,-842 13 0,-73-7 0,45 2 0,75-9 0,166 6 0,-238 6 0,-42-5 0,49 2 0,-36-7 0,-17-1 0,1 2 0,-1 1 0,-19 0 0</inkml:trace>
  <inkml:trace contextRef="#ctx0" brushRef="#br0" timeOffset="16998.55">25104 1508 24575,'-7'-24'0,"-7"-34"0,-28-72 0,33 103 0,0-1 0,-6-49 0,-6-20 0,-4 21 0,-26-111 0,53 219 0,-1 1 0,-3 37 0,0 3 0,12 145 0,0 10 0,-11 2192-835,-28-2025 718,-33-4 716,3-148-246,53-196-353,2 0 0,2 1 0,6 55 0,-1 2 0,-3-19 0,-12 286 0,2 114 0,13-289 0,-3 622 0,9-685 0,1 7 0,-10 1139 0,10-1066 0,0-18 0,0 22 0,-1 24 0,11 164 0,13-22 0,-24-314 0,1-15 0,15 40 0</inkml:trace>
  <inkml:trace contextRef="#ctx0" brushRef="#br0" timeOffset="71955.68">24929 12962 24575,'-4'5'0,"-17"15"1,-1 0 0,-1-1-1,-1-2 1,-1 0 0,-49 24 0,-145 49-27,111-49-72,-571 174-1912,606-194 1966,-496 169 44,329-104 0</inkml:trace>
  <inkml:trace contextRef="#ctx0" brushRef="#br0" timeOffset="71956.68">22028 13798 22179,'-617'-174'-3281,"269"71"1583,-1051-238-594,1040 265 8706,360 76-6319,1-1 0,65-17 2437,39 1-2361,1 5 0,129 1-1,-50 4-151,201-4-431,-72 3 141,88 4 271,-19 0 0,-366 4 62,0-1 1,0-1 0,-1-1 0,1 0 0,0-1 0,-1-1-1,26-11 1,-39 14-57,1-1 0,-1 1 0,0-1 0,0 0-1,0 0 1,0-1 0,0 1 0,0-1 0,-1 0 0,0 1-1,0-2 1,0 1 0,0 0 0,-1 0 0,0-1 0,1 0-1,-2 1 1,1-1 0,0 0 0,-1 0 0,0 0 0,0 0 0,-1 0-1,1 0 1,-1 0 0,0 0 0,-1 0 0,1 0 0,-1 0-1,-2-10 1,-6-24-1371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6:30:33.14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13475 321 24575,'44'-2'0</inkml:trace>
  <inkml:trace contextRef="#ctx0" brushRef="#br0" timeOffset="-1">13583 315 24575,'72'-4'0,"79"5"0</inkml:trace>
  <inkml:trace contextRef="#ctx0" brushRef="#br0" timeOffset="-3">14219 312 24575,'261'-1'0,"-90"-8"0,86-2 0,109-3 0,258-30 0,-241-6 0,-312 39 0,-12 2 0,75-21 0,-43 7 0,141-15 0,-173 29 0,74 1 0,-6 1 0,-19-2 0,146 6 0,62-4 0,-268 2 0,312-18 0,1680 24 0,-2038-1 0,0-1 0,1 1 0,-1 0 0,0 1 0,0-1 0,0 0 0,0 0 0,1 1 0,-1-1 0,0 1 0,0 0 0,0 0 0,0 0 0,0 0 0,-1 0 0,1 0 0,0 0 0,0 0 0,-1 1 0,1-1 0,2 3 0,-4-2 0,0 0 0,0-1 0,1 1 0,-1-1 0,0 1 0,-1 0 0,1-1 0,0 1 0,0-1 0,-1 1 0,1-1 0,-1 1 0,1-1 0,-1 1 0,0-1 0,1 1 0,-1-1 0,0 0 0,0 1 0,0-1 0,0 0 0,0 0 0,0 0 0,-1 0 0,1 0 0,0 0 0,-1 0 0,1 0 0,0 0 0,-2 0 0,-58 44 0,-2-2 0,-2-4 0,-1-2 0,-81 32 0,41-32 0</inkml:trace>
  <inkml:trace contextRef="#ctx0" brushRef="#br0" timeOffset="-5">19811 337 24575,'-39'14'0</inkml:trace>
  <inkml:trace contextRef="#ctx0" brushRef="#br0" timeOffset="-7">19412 367 21043,'399'-17'-643</inkml:trace>
  <inkml:trace contextRef="#ctx0" brushRef="#br0" timeOffset="-10">21866 191 23590,'-6'-1'-11,"4"0"42,0 1 1,0 0-1,0-1 0,0 0 1,0 1-1,1-1 0,-1 0 1,0 0-1,0 0 0,1 0 1,-1 0-1,0 0 1,1 0-1,-1-1 0,1 1 1,0-1-1,-1 1 0,1-1 1,0 1-1,0-1 0,0 0 1,0 0-1,-1-2 1,2 3-23,0 0 0,1 0-1,-1 0 1,0 0 0,1 0 0,-1 0 0,1 0 0,-1 0 0,1 0 0,-1 0 0,1 0 0,0 1 0,0-1 0,-1 0 0,1 0 0,0 1 0,0-1 0,0 1 0,-1-1 0,1 0 0,0 1 0,0 0 0,0-1 0,0 1 0,0-1 0,2 1 0,34-10-16,-29 8 15,55-10-8,0 3 0,0 2 0,104 3 0,17-1 0,57-16 0,256-11 0,-335 33 0,257-31 0,-402 27 0,18-2 0,-33 4 0,-21 3 0,-77 16 0,71-11 0,-1-2 0,-35 3 0,37-5 0,0 1 0,1 1 0,-1 1 0,-23 10 0,-28 6 0,49-11 0,23-5 0,18-2 0,61-1 0</inkml:trace>
  <inkml:trace contextRef="#ctx0" brushRef="#br0" timeOffset="-11">23563 118 24575,'179'-13'0,"-83"5"0,-81 6 0,-1 0 0,1-2 0,-1 0 0,0 0 0,-2-1 0</inkml:trace>
  <inkml:trace contextRef="#ctx0" brushRef="#br0" timeOffset="-14">23922 42 24575,'-3'0'0,"-222"54"0,132-32 0</inkml:trace>
  <inkml:trace contextRef="#ctx0" brushRef="#br0" timeOffset="-13">23418 160 24575,'-36'7'0,"18"-2"0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3-01-18T16:29:16.22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212 13586 0,'-14'0'16,"14"-13"-16,0 0 16,-13 13-16,13-13 0,0-1 15,0 1-15,0 0 0,0 0 0,0 0 16,0-1-16,0 1 0,0 0 0,0 0 15,-13-1-15,13 1 0,0-13 0,0 12 16,0 1-16,0 0 0,0 0 0,0 0 16,-13 13-16,13-14 0,0-12 0,0 13 15,0-1-15,-13 14 0,13-13 16,0 0-16,0 0 0,0-1 0,0 1 16,0 0-16,0 0 0,0 0 15,0-1-15,0 28 63,0-1-48,0 0-15,0 0 0,0 0 0,0 1 16,0-1-16,0 0 0,0 0 0,0 1 0,0-1 16,0 0-16,0 0 0,-14 14 15,14-14-15,0 0 0,0 0 0,0 1 16,0-1-16,0-40 62,0 14-62,0 0 16,0-13-16,0 12 0,0 1 0,0 0 0,0 0 0,0-1 16,0 1-16,0 0 0,0 0 0,0-1 0,0 1 0,0 0 0,0 0 0,0-14 15,0 14-15,14-13 0,-14 12 0,0-12 0,0 0 0,0 12 0,0-12 0,0 13 16,0-14-16,0 1 0,0-1 0,0 14 0,0 0 0,0-14 0,0 1 0,0 13 15,0-14-15,0 1 0,0-1 0,0-12 0,0 12 0,0 1 0,0 12 16,0-12-16,13-1 0,-13-12 0,0 26 0,0-1 0,0-12 0,0-1 0,0 1 16,0 13-16,0-14 0,0 14 0,0 0 0,0 0 0,0-1 0,0 1 15,0 0-15,0 0 0,0-1 0,0 1 0,0 0 16,0 0-16,0 26 47,0 13-47,0-12 0,0-1 0,-13 13 15,-1-12-15,14-1 0,0 13 0,-13-13 0,0 14 0,13-14 0,0 0 16,-13 1-16,13-1 0,-14 13 0,14-12 0,0 12 0,-13-26 0,13 13 16,0 0-16,-13 1 0,0-14 0,13 13 0,0 0 0,-14 0 15,14 1-15,0-1 0,-13-13 0,13 13 16,0-26 31,0 0-47,0-14 0,0 14 0,0 0 0,0-1 15,0-12-15,0 0 0,0 12 0,0 1 0,0-13 0,0-1 0,0 1 16,0-1-16,0 1 0,0-1 0,0 1 0,0-1 0,0 1 0,0 0 0,0 12 16,0 1-16,0-13 0,0-14 0,0 13 0,0 1 0,0 0 0,0-1 0,0 1 15,0-1-15,0-13 0,0 14 0,0 13 0,0 0 0,0-14 0,0 14 0,0 0 16,0-1-16,0-12 0,-13 13 0,13-14 0,0 1 16,0 13-16,0 26 46,0 0-46,0 27 0,0-27 0,0 0 0,0 14 16,0-1-16,0 1 0,0-14 0,0 13 0,0 1 0,0 12 0,0-12 0,0-1 16,0 1-16,0-1 0,0 1 0,0-1 0,0-13 0,0 1 0,0 12 0,0 1 15,0 12-15,0-12 0,0-1 0,0 1 0,0-1 0,0 0 0,0 1 0,0 13 16,0-14-16,0-13 0,0 14 0,0-1 0,0 1 0,0-14 0,0 0 16,0 0-16,0 1 0,0-1 0,0 0 0,0 0 0,0 1 15,0-1-15,0-26 47,0-1-47,0 1 0,0 0 0,0-14 0,13 1 16,-13 13-16,0-14 0,13-12 0,-13 12 0,0 14 0,0 0 0,0-14 0,0-13 15,0 1-15,14-1 0,-14 14 0,13-14 0,-13 0 0,0 14 0,0-14 0,0 0 16,0 14-16,0-14 0,0 14 0,0-14 0,0 14 0,0-14 0,0 14 0,0-1 16,0 1-16,0-1 0,0 1 0,0-1 0,0-12 0,0 25 0,0 1 15,0 0-15,0-14 0,0 14 0,0 0 0,0 0 0,0 0 16,13 26 15,-13 0-31,0 0 16,0 0-16,13 14 0,-13-1 0,0-12 0,0 12 0,0-13 15,0 1-15,0 12 0,0 0 0,0-12 0,0-1 0,14 13 0,-14-12 0,0 12 0,0-13 16,0 14-16,0-14 0,0 0 0,13 0 0,-13 1 0,0-1 0,0 0 16,0 0-16,0 1 0,0-1 0,0 0 0,0 0 0,13-13 15,-13-13 16,0 0-31,0 0 0,0-1 0,0-12 0,0 13 0,0-1 16,0-25-16,0 25 0,13 1 0,1-13 0,-14-1 0,13 1 0,-13 13 16,0-14-16,0 1 0,0-1 0,0 14 0,0-13 0,0 12 0,0-25 0,0 12 15,0 14-15,0-13 0,0 12 0,0-12 0,0-1 0,0 1 0,0 13 16,0-1-16,0 1 0,-13-13 0,13 13 0,0-1 16,-14 28 30,14-1-46,-13 0 0,13 0 0,0 0 0,0 1 0,-26-14 0,26 26 16,0-13-16,-14 14 0,1-14 0,13 14 0,-13-14 0,0 0 0,13 13 16,-14-12-16,14 12 0,0-13 0,-13 1 0,13 12 0,-13-13 15,13 1-15,0-1 0,0 0 0,0 0 0,0 0 0,0 1 0,0-1 16,0 0-16,0 0 0,0 1 0,0-1 0,0 0 16,0-26 15,0 0-16,0-1-15,0 1 0,0 0 0,0 0 0,0-1 0,0 1 0,0-13 0,0 13 16,0-1-16,0 1 0,0 0 0,0 0 0,0-1 0,0-12 0,0 13 16,0-1-16,0 1 0,0 0 0,0 0 0,0 0 0,0-1 0,0 1 0,0-13 15,0 12-15,0 1 0,0 0 16,0 0-16,0 26 47,0 13-47,0-12 0,0 12 15,0-13-15,0 1 0,0-1 0,0 0 0,0 0 0,0 0 0,0 1 0,0-1 16,0 13-16,0-12 0,0-1 0,0 0 0,0 0 0,0 1 0,0-1 0,0 13 16,0-13-16,0 1 0,0-1 0,0 0 15,0 0-15,0 1 0,0-28 47,13 1-47,-13 0 0,13 0 0,-13-1 0,0 1 16,14-13-16,-14 13 0,0-1 0,0 1 0,13-13 15,0 12-15,-13 1 0,0 0 0,13 0 0,-13-1 0,0-12 0,0 13 0,0 0 16,0-1-16,0 1 0,14 0 0,-14 0 0,0-1 0,0 1 0,0 0 16,13 0-16,-13-1 0,0 1 0,0 26 47,0 1-32,0-1-15,0 0 0,0 0 0,0 1 0,0-1 0,0 0 16,0 0-16,0 1 0,0-1 0,0 0 0,0 0 0,0 0 15,0 1-15,0-1 0,0 0 0,0 0 0,0 1 16,0-1-16,0 0 0,0-26 47,0 0-47,0-1 0,0 1 16,0 0-16,0 0 0,0-1 0,0 1 15,0 0-15,0 0 0,0 0 0,0-1 16,0 28 31,0-1-47,0 0 0,0 0 15,-13 0-15,13 1 0,-14-1 0,14 0 0,0 0 0,-13-13 16,13 14-16,0-1 0,-13-13 0,13-13 62,0-1-62,0 1 0,0 0 0,-13 0 16,13-1-16,-14 14 0,14-13 0,0 0 0,0 0 16,0 0-16,-13 13 0,13-14 0,0 28 62,0-1-62,0 0 16,0 0-16,0-26 78,13 0-78,-13 0 0,0-1 0,14 1 0,-1 0 16,-13 0-16,0-1 0,13 1 0,-13-13 0,0 12 0,13-12 0,1 13 0,-1 0 15,-13-14-15,0 1 0,26-1 0,-26 14 0,14-27 0,-1 27 0,0-13 0,-13-1 16,0 1-16,13 12 0,0-12 0,1-1 0,-1-25 0,13 12 0,-26 0 0,27 1 15,-1-14-15,-12 13 0,-14 0 0,26 1 0,0-28 0,-12 28 0,12-14 0,1-13 16,-1 26-16,-13-26 0,14 13 0,12-13 0,-12 13 0,-1-13 0,1 13 0,-1-27 16,14 1-16,0-14 0,13-26 0,-14 14 0,1-15 0,0 1 0,-14 0 15,0 14-15,14-1 0,0-13 0,-14 26 0,-26 14 0,40-40 0,-27 13 0,0 0 16,1 13-16,-1-13 0,0 1 0,0-1 0,14-13 0,-14 13 0,0-13 0,1-13 16,-1 26-16,13 0 0,-13 0 0,1-13 0,-1 13 0,0 14 0,0 12 0,1-39 15,-14 40-15,0-14 0,13 1 0,0-1 0,0 27 0,-13-14 0,0 14 0,0-13 16,0 13-16,0-14 0,0 14 0,14-13 0,-14 13 0,13-14 0,-13 14 0,0 13 15,0 0-15,13-13 0,-13 13 0,0 0 0,0 0 0,0 1 0,0-1 16,0 0-16,0-13 0,0 13 0,0 0 0,0 0 0,13 0 0,-13-13 0,0 13 16,0 0-16,0 0 0,0 0 0,0 0 0,0 0 0,0 0 0,0 14 0,0-1 15,0-13-15,0 13 0,0-13 0,0 14 0,0-1 0,0 0 0,0 1 0,0-1 16,0 0-16,0 1 0,0-1 0,0 0 0,0 14 0,0-14 0,0 0 0,0 1 16,0-1-16,0 0 0,0 1 0,0 12 0,0-13 0,-13 1 0,13 12 15,0-12-15,-13 12 0,13-12 0,0 12 0,-13-13 0,13 1 0,-14-14 0,1 26 0,13-12 16,-13-1-16,0 0 0,-1 1 0,14 12 0,-13-13 0,0 1 0,0-14 15,-1 26-15,14-12 0,-13-1 0,-13 0 0,26 14 0,-27-27 0,1 26 0,26-12 16,-27-1-16,14 14 0,-13-14 0,12 13 0,-12 1 0,13 0 0,0-14 0,-14 13 16,14 1-16,-14-1 0,14 1 0,0 13 0,-14-14 0,14 1 0,-13 13 15,13-1-15,-14 1 0,14 13 0,0-13 0,-1 13 0,14-13 0,-26 0 0,13 13 16,0 0-16,-1 0 0,1 0 0,0 0 16,0 0-16,-1 13 0,1 0 0,0-13 0,0 13 15,-1 14-15,1-14 0,0 13 0,-13-12 0,12 12 0,14 0 0,-26 1 0,13-14 16,13 14-16,-27-14 0,14 0 0,-14 27 0,14-14 0,-13-13 0,13 27 0,-14-13 15,14-1-15,-14 1 0,14 12 0,-13 1 0,-14 0 0,14-1 0,12-12 0,-12-1 16,15-10-16</inkml:trace>
  <inkml:trace contextRef="#ctx0" brushRef="#br0" timeOffset="4959.09">194 2774 2719,'-1'2'0</inkml:trace>
  <inkml:trace contextRef="#ctx0" brushRef="#br0" timeOffset="-1345.48">38 2414 2844,'2'-6'0,"-2"-47"16,0 13-16,0 0 0,0 1 0,0 12 0,0-12 0,0 12 0,13-13 0,-13 14 15,0 0-15,0 12 0,0-12 0,0-1 0,0 14 0,0-13 16,0 12-16,0 1 0,0 26 31,0 1-31,0 25 0,0-12 0,0-1 16,0-12-16,0-1 0,0 13 0,-13 1 0,-1 12 0,1 1 0,13 0 0,-13-1 15,13 28-15,0-43 0</inkml:trace>
  <inkml:trace contextRef="#ctx0" brushRef="#br0" timeOffset="-2">106 2405 3125,'0'-63'0,"13"-17"0,0 1 0,-13 13 0,0-14 0,14 27 16,-14 0-16,13 1 0,-13 12 0,0 0 0,0 0 0,13 1 0,-13 12 0,0 14 16,13 0-16,-13-14 0,0 14 0,0 26 31,0 1-31,0-1 0,0 27 0,0-14 0,0 0 0,-13 14 15,0 0-15,13-14 0,-13 14 0,-1 13 0,1 0 0,0 0 0,0 13 16,13-13-16,-14 0 0,1 13 0,-13-13 0,18-23 0</inkml:trace>
  <inkml:trace contextRef="#ctx0" brushRef="#br0" timeOffset="21948.64">66 2405 3360,'0'-63'0,"13"10"0,-13-14 0,0 15 15,0-15-15,0 15 0,0-1 0,14 0 0,-14 13 0,0 0 0,13 1 0,-13-1 16,0 0-16,0 14 0,0-1 0,13 1 0,-13-1 0,0 14 0,0-13 0,0-1 16,0 14-16,0 26 31,0 1-31,0-1 15,-13 0-15,13 0 0,-13 0 0,13 1 0,0-1 0,-27 13 0,14-12 16,0 12-16,13-13 0,-14 0 0,1 1 0,13-1 0,0 0 0,-13-13 16,13 13-16,0 1 0,0-1 0,0-26 31,0-1-31,0 1 0,0-13 0,0 12 0,0-12 16,0 0-16,0-1 0,0 1 0,0-14 0,0 0 0,0 1 0,0 12 15,0-13-15,0 1 0,0-1 0,0 0 0,0 1 0,0-1 0,0 0 0,0 1 16,0-1-16,0 0 0,0-13 0,0 14 0,0-1 0,0 0 0,0 1 0,0-1 15,0 0-15,0 14 0,0-14 0,0 0 0,0 14 0,0-1 0,0 1 0,0 0 16,0-1-16,0 1 0,0 12 0,0 1 0,0 0 0,0 0 0,0-1 0,0 1 16,0 40 15,0-1-31,0 1 0,0-14 0,0 13 0,0 1 16,0-1-16,0 14 0,0-14 0,0 1 0,0-14 0,0 14 0,0-1 0,0 0 15,0 14-15,0 0 0,0-1 0,0 1 0,0 0 0,0 0 0,0 26 0,0-13 16,0-14-16,0 27 0,0-13 0,0 0 0,0-13 0,0 13 0,0-13 0,0-1 15,0 14-15,0-13 0,0 0 0,0-1 0,0 1 0,0 0 0,0-1 16,0-12-16,0-1 0,0 14 0,0-14 0,0 1 0,0-14 0,0 14 0,0-14 16,0 13-16,0-39 31,0 0-31,0-14 0,0 1 0,13-1 0,-13 1 0,0 13 0,0-14 0,0 1 16,0-14-16,0 0 0,13 1 0,-13-1 0,14-13 0,-1-13 0,-13 13 15,0 0-15,0-13 0,0-13 0,13 12 0,-13-12 0,0 13 0,0-13 0,0 12 16,0-12-16,13 13 0,1-13 0,-1 12 0,-13-12 0,13 0 0,0 12 0,-13-12 15,14 13-15,-14 32 0</inkml:trace>
  <inkml:trace contextRef="#ctx0" brushRef="#br0" timeOffset="21947.64">163 310 3938,'-4'8'0,"4"18"0,-27 14 0,14-27 0,13 13 0,-26 14 15,12-14-15,14-12 0,-26-1 0,26 27 0,-13-14 0,-14-13 0,27 14 16,-13-1-16,13 1 0,0-14 0,0 0 0,0 14 0,0-14 16,0 0-16,0 0 0,0-39 31,0 13-31,0-27 16,0 27-16,0-14 0,0 1 0,0-1 0,0 1 0,0-1 0,0 1 15,0 13-15,0-14 0,0 1 0,0-14 0,0 0 0,0 1 0,0 18 0</inkml:trace>
  <inkml:trace contextRef="#ctx0" brushRef="#br0" timeOffset="21945.64">0 310 4203,'0'8'0,"0"18"0,0-13 16,0 0-16,0 1 0,0-1 0,0 0 0,0 0 16,0 1-16,0-1 0,0-26 47,0-1-47,0 1 0,0 0 0,0-14 15,13 14-15,-13 0 0,0-13 0,0 18 0</inkml:trace>
  <inkml:trace contextRef="#ctx0" brushRef="#br0" timeOffset="21943.64">17258 94 6938,'178'25'0,"-6"-25"0,-13 13 0,13 1 0,-13-1 0,-14 0 15,1 0-15,-134-12 0</inkml:trace>
  <inkml:trace contextRef="#ctx0" brushRef="#br0" timeOffset="76899.77">18750 278 7016,'-18'0'0,"-74"0"0,-14 0 0,0 0 0,-13 0 0,-26 0 0,12 0 0,-12 0 16,-14 0-16,-13 0 0,0 0 0,-26 0 0,-1 0 0,14 0 0,-40-13 15,13 13-15,-39 0 0,26 0 0,-39-14 0,12 14 0,-12-26 0,12 26 0,1 0 16,0 0-16,26 0 0,13 0 0,-13 0 0,40 0 0,-13 13 0,26-13 0,-14 13 15,14 1-15,14-14 0,-1 13 0,13 0 0,14-13 0,0 13 0,26 1 0,0-1 16,0 13-16,27 1 0,0-14 0,12 0 0,-12 14 0,39-1 0,-13-13 0,27 14 16,-1-14-16,1 13 0,13 14 0,-14-27 0,27 14 0,-13-1 0,13 14 15,0 0-15,0-1 0,0 1 0,0 0 0,0-1 0,0 27 0,13-13 0,1 0 0,-14 13 16,26 1-16,0 12 0,1 0 0,-1 14 0,1 0 0,-1-1 0,1 1 16,-1 13-16,1-14 0,-1 27 0,1-13 0,-1 0 0,1 0 0,-14 0 15,0 26-15,13 119 0,-26-132 0,0 0 0,14 14 0,-14-14 0,0 26 0,0-12 16,0 12-16,0-26 0,0 27 0,-27-14 0,-12 13 0,12-25 0,1 12 0,-1-13 15,-13 13-15,-12 14 0,12-27 0,-13 0 0,-66 119 0,53-119 16,0 13-16,-14 1 0,1-28 0,-14 14 0,14 14 0,-14-27 0,1 13 0,12 13 16,-26-13-16,27 13 0,-27-26 0,0 13 0,-13 0 0,13 0 0,-26-13 15,0-13-15,0 13 0,-27 13 0,27 0 0,-14-13 0,1-1 0,-173 94 0,133-93 16,13 0-16,0-1 0,-172 81 0,172-94 0,-66 27 0,0-13 16,39-13-16,-39 39 0,0-13 0,0-13 0,-27 0 0,40-14 0,-13 14 0,-26-13 15,-1 26-15,-26-27 0,-13 14 0,13-13 0,0 26 0,13 0 0,-317 119 0,330-119 16,-39-26-16,39 26 0,-39 0 0,39 0 0,1-13 0,-1 13 15,1 0-15,25-13 0,1 0 0,106 13 0,132 79 0,0-66 0,0-13 0,0-26 16,0 0-16,0 26 0,0-27 0,0 1 0,0 0 0,0 12 0,0 14 0,0-13 16,0-13-16,0 13 0,0-14 0,0 27 0,0-13 0,0-13 0,0-12 0</inkml:trace>
  <inkml:trace contextRef="#ctx0" brushRef="#br0" timeOffset="76900.77">9432 14000 7485,'67'-17'0,"52"-9"15,-53 13-15,13-14 0,0 14 0,-26 0 0,-13-14 0,0 14 0,-27 13 16,-13-13-16,-13 13 0,0 0 16,-1 0-16,-12 0 0,13 0 0,-14 0 0,-13 0 0,1 0 0,-14 13 15,-26 0-15,12 0 0,-12 1 0,-14-1 0,-12 0 0,-1 14 0,-27-1 0,14-13 0,-13 0 16,111-9-16</inkml:trace>
  <inkml:trace contextRef="#ctx0" brushRef="#br0" timeOffset="76898.77">9442 14042 7735,'17'-6'0,"23"-7"0,-14 13 0,-26-13 0,-26-1 15,-1 14-15,1-13 0,12 13 16,-12 0-16,-14 0 0,1 0 0,-14 0 0,-27 0 0,-12 0 0,12 0 0,-12 0 16,-14 0-16,0 0 0,-13 0 0,-13 0 0,-1 0 0,10 0 0</inkml:trace>
  <inkml:trace contextRef="#ctx0" brushRef="#br0" timeOffset="76896.77">9939 14058 9688,'-216'-22'0,"-48"9"0,247 13 15</inkml:trace>
  <inkml:trace contextRef="#ctx0" brushRef="#br0" timeOffset="76894.77">8948 14000 9703,'-45'-4'0,"-233"4"0,14-13 0,114 13 0</inkml:trace>
  <inkml:trace contextRef="#ctx0" brushRef="#br0" timeOffset="76892.77">8000 13980 9703,'-225'-10'0</inkml:trace>
  <inkml:trace contextRef="#ctx0" brushRef="#br0" timeOffset="76890.77">6845 13970 9719,'-230'0'0,"-101"0"0,319 0 0</inkml:trace>
  <inkml:trace contextRef="#ctx0" brushRef="#br0" timeOffset="76888.77">3064 13930 9735,'-87'0'0,"-178"-13"0,14 13 15,-1 0-15,-12 0 0,52 0 0,-13-26 0,0 26 0,40 0 0,-13 0 0,12-14 16,28 14-16,12-13 0,14 0 0,52 0 0,1-1 0,26 1 0,13 13 0,14 0 16,26 13-16,0 1 15,13-14-15,0 13 0,-13 0 0,0 0 0,14-13 0,-14 14 0,13-1 0,0-13 16,-13 13-16,13 0 0,-13 1 0,14-14 0,-1 13 0,13 0 0,-26 0 15,14 0-15,-1 1 0,13 12 0,-13-26 0,-11 2 16</inkml:trace>
  <inkml:trace contextRef="#ctx0" brushRef="#br0" timeOffset="76886.77">2962 14213 9953,'-25'-5'0,"-68"-8"16,14 0-16,-120-14 0,94 14 0,-1 0 0,0 0 0,-13-1 0,13 1 16,-13 13-16,0 0 0,-27-13 0,1 0 0,-1 13 0,14-14 0,-13 1 0,-14 13 15,0-26-15,0 12 0,1 1 0,-160-13 0,199 26 0,119-13 0,0-1 16,0 1-16,0 0 0,0 0 0,0-1 0,0 1 0,0 0 0,0 26 31,0 0-31,13-13 0,-13 14 0,13-14 16,1 13-16,-14 0 0,13-13 0,0 0 0,-13-13 47,0-14-47,0 1 0,0 13 0,0-1 0,0-12 0,-13 0 0,13-1 15,0-13-15,0 14 0,-13-14 0,13 1 0,0-1 0,0 0 0,0 1 16,0-1-16,0-13 0,0 13 0,0 1 0,-14-14 0,14 0 0,0 0 0,0-13 16,0 13-16,0 13 0,0-13 0,0 13 0,0-12 0,0-1 0,0 13 0,0 0 15,0 1-15,0-1 0,0-13 0,0 13 0,0 1 0,0-1 0,0 0 0,0 14 16,0-1-16,-13-12 0,13 12 0,-13-13 0,13 1 0,0 12 0,0 1 0,0-1 15,0 14-15,0-13 0,0-1 0,0 14 0,0 0 0,0-14 0,0 14 16,0 40 15,0-1-31,0-13 0,0 14 0,0-1 16,0 1-16,0-14 0,0 13 0,0 1 0,0 12 0,0 1 0,0 0 0,0 13 16,0 0-16,0 0 0,0 13 0,0-13 0,0 13 0,0-13 0,0 0 15,0 13-15,0-13 0,0 13 0,0-13 0,0 13 0,0-13 0,0 0 0,0 26 16,0-26-16,0 0 0,0 13 0,0-13 0,0-13 0,0-1 0,0 1 0,0 0 15,0-1-15,0 1 0,0 0 0,0-1 0,0 1 0,0-13 0,0-1 0,0-13 16,0 14-16,0-1 0,0-13 0,0 1 0,0-1 0,0 0 16,0-26 15,0 0-31,0-1 0,0-12 0,0 0 0,13-1 16,0 1-16,-13-1 0,14 1 0,-14-1 0,13-12 0,0 12 0,-13 14 0,0 0 15,13-27-15,-13 13 0,0-12 0,14-1 0,-14 14 0,0-14 0,13 0 0,-13 1 16,13-1-16,-13 0 0,0 14 0,13-14 0,-13 0 0,14 1 0,-14-1 0,0 0 15,0 14-15,0-14 0,0 14 0,0-14 0,0 14 0,0-1 0,0 1 16,0-1-16,0 14 0,0-13 0,0-1 0,0 14 0,0 0 16,0-1-1,0 28 1,0-1-16,0 0 0,0 0 0,0 27 0,0-14 0,0 1 0,0-1 0,0 1 16,0-14-16,0 14 0,0-1 0,0 0 0,0 1 0,0 13 0,0-1 0,0 1 15,0 0-15,0-1 0,0 1 0,0 0 0,0-1 0,0 1 0,0 0 16,0-1-16,0 1 0,0 0 0,0-1 0,0 1 0,0 0 0,0 0 0,13-14 15,-13 0-15,13 1 0,0 13 0,-13-27 0,0 0 0,13 14 0,-13-14 0,0 0 16,14 0-16,-1-13 0,-13-13 31,0 0-31,0 0 0,0-14 0,0 1 0,0-1 0,0 14 0,0 0 16,0-27-16,0 14 0,0-14 0,0 0 0,13 0 0,-13 1 0,0-1 0,0 0 16,0 1-16,13-1 0,-13-13 0,0 0 0,0 0 0,0 0 0,14-13 0,-14 13 15,0 0-15,0 1 0,0-1 0,0 0 0,0 0 0,0 0 0,0-13 0,0 13 16,0 0-16,0 13 0,0-13 0,0 14 0,0-1 0,-14 0 0,14 0 15,0 14-15,-13 0 0,13-1 0,-13-13 0,0 27 0,13 0 0,-14 0 0,1 0 0,13-1 16,-13 1-16,13 0 0,-13 13 16,13 13-16,-13 0 15,-40 53-15,53-26 0,-40-13 0,13 25 16,27-25-16,-13-1 0,0 1 0,13-1 0,0 14 0,0 0 0,0-1 0,0 1 16,0 0-16,0-1 0,0 14 0,0-13 0,0 0 0,0 26 0,0-26 15,0-1-15,0 1 0,0 0 0,0-1 0,0 1 0,0 0 0,0-1 0,0 1 16,0 0-16,0-1 0,0-12 0,0 13 0,0-1 0,0-12 0,0-1 0,0 1 15,0-14-15,0 13 0,0-12 0,0-1 0,0 0 0,0 0 0,0-26 47,0-13-47,0 12 0,0-12 0,0-1 0,0 1 0,0 13 0,0-14 16,0 1-16,0-14 0,0 0 0,0 1 0,0-1 0,0 0 0,0 1 0,0-1 0,0 0 16,0-13-16,0 14 0,0-14 0,0 13 0,0 0 0,0-12 0,13 12 15,-13 0-15,0-13 0,0 14 0,0-1 0,0 0 0,0 0 0,0 14 0,0-14 16,0 14-16,0 13 0,0-14 0,0 14 0,0 0 0,0-14 15,0 40 17,0 14-32,0-14 0,0 0 0,0 14 0,0-1 0,0 14 0,0-14 15,0-12-15,0-1 0,0 13 0,0 14 0,0-13 0,0-1 0,0 14 0,0-1 16,0-12-16,0 13 0,0-14 0,0 14 0,0-1 0,0 1 0,0-13 0,0 12 16,0 1-16,0 0 0,0-14 0,0 0 0,0 14 0,0 0 0,0-14 15,-13 1-15,13-1 0,0-13 0,0 14 0,0-14 0,0 14 0,0-14 16,0-40-1,0 1-15,0 13 16,0-14-16,0 1 0,0 13 0,0-14 0,0-13 0,0 1 0,0-1 0,0 0 16,0-13-16,0 1 0,0 12 0,0 0 0,0-13 0,0 0 0,0 0 0,0-13 15,0 13-15,13 0 0,-13-13 0,0 0 0,0 13 0,0 0 0,0 0 16,0 0-16,0 1 0,0 12 0,0 0 0,0 0 0,0 1 0,0-1 0,0 14 16,0-14-16,0 13 0,0 1 0,-13 13 0,13 0 0,0-1 0,0 1 0,0 0 15,0 53 1,0-27-1,0 0-15,0 13 0,0 1 0,0-1 0,0 14 0,0 0 0,0-1 0,0 1 16,0 0-16,0 0 0,0 12 0,0 15 0,0-28 0,0 1 0,0 13 16,0 0-16,0-14 0,0 14 0,0 0 0,0 13 0,0-13 0,0 0 0,0 0 15,0 13-15,0-13 0,0 0 0,0 0 0,0 0 0,0 13 0,0-13 0,0-13 16,0-1-16,0 1 0,0 0 0,0 0 0,0-14 0,0 0 0,0 1 0,0-1 16,0-12-16,0-1 0,0 0 0,0-26 31,0-14-31,0 14 0,0 0 0,13-14 15,0 1-15,-13 0 0,0-1 0,0 1 0,0-1 0,0 1 0,14 12 0,-14-12 16,0 0-16,0-1 0,0-13 0,13 1 0,-13 12 0,0-12 0,13 12 0,-13 1 16,0-1-16,0-12 0,0 12 0,0-13 0,0 14 0,0-14 0,0 14 0,0-1 15,13 1-15,-13-1 0,0 1 0,0 13 0,0-14 0,0 14 0,0 0 16,0 0-16,0-1 0,0 1 0,14 13 0,-14-13 16,0 26-1,0 0 1,0 1-16,0 12 0,0 0 0,0 1 0,0-1 0,0 1 0,0-1 0,0 1 0,0-1 15,0-13-15,0 14 0,0 13 0,0-14 0,0 1 0,0 12 0,0-12 0,13 12 16,-13-12-16,0-1 0,0 14 0,0-14 0,0 1 0,13 13 0,-13-14 16,13 14-16,-13-14 0,0 1 0,0-1 0,0-13 0,14 14 0,-14-14 0,13 0 15,-13 0-15,0 1 0,13-14 0,-13-14 32,0-12-32,0 0 0,0 12 0,13-12 15,-13-1-15,13-12 0,-13 12 0,0 1 0,0-1 0,0 1 0,0-1 0,0 1 16,0 13-16,0-14 0,0-12 0,0 12 0,0 1 0,0-1 0,0-12 0,0-1 15,0 0-15,0 14 0,0-14 0,0 14 0,0-1 0,0-13 0,0 14 0,0-1 16,0 1-16,0 0 0,0-14 0,0 13 0,0 14 0,-13-13 0,13-1 0,0 14 16,0 0-16,0 0 0,-13 13 0,13-27 0,0 14 15,-13 13 1,0 13 0,13 14-16,-14-14 0,1 13 0,13 1 0,-13-1 0,0 1 0,-1-1 0,14 1 15,-26 12-15,13-12 0,-1-1 0,1 1 0,13-14 0,-13 27 0,13 12 16,0-25-16,0 13 0,0-1 0,0-12 0,0 12 0,0 1 0,0 0 15,0-1-15,0 1 0,0-13 0,0 12 0,0 1 0,0 0 0,0-14 0,0 14 0,0-14 16,0 1-16,0-1 0,0 1 0,0-1 0,0 1 0,0-1 16,0-13-16,0 0 0,0-26 31,0 0-31,0 0 0,0-27 16,13 27-16,-13 0 0,0-14 0,13 14 0,-13-13 0,14 12 0,-14-12 0,0-1 15,0 14-15,13-13 0,-13 12 0,0 1 0,0 0 0,13-13 0,-13-1 16,0 14-16,0 0 0,0-1 0,0 28 31,0-1-31,0 13 0,0 1 16,0-1-16,0 14 0,0-14 0,0-12 0,0 12 0,0 1 0,-13 12 15,13 1-15,0 0 0,0-1 0,0 1 0,0 13 0,0 13 0,0-40 0,0 14 16,0 0-16,0 13 0,0-14 0,0 1 0,0-38 0</inkml:trace>
  <inkml:trace contextRef="#ctx0" brushRef="#br0" timeOffset="76884.77">171 14038 11969,'1'-2'0,"-1"-24"0,13-1 0,-13 1 0,13-14 16,-13 27-16,14-14 0,-14 14 0,0-13 0,13-1 0,0 1 0,-13-14 0,13 14 15,1-14-15,-14 0 0,13 1 0,-13 12 0,0-13 0,0 14 0,13-14 0,0 14 16,-13-1-16,14-12 0,-14-1 0,13 14 0,-13-1 0,13 1 0,0-1 0,-13 1 16,0-1-16,13 27 0,-13-26 0,0-1 0,0 14 0,14 13 0,-14-13 15,0 0-15,0-1 0,0 1 0,0 40 31,0-14-15,-14 27-16,14-14 0,-13 0 0,13 1 0,-13-1 0,13 1 0,-13-14 16,0 14-16,13-1 0,-14 14 0,1 13 0,0 13 0,0-27 0,-14 41 15,27-41-15,-13-12 0,0 13 0,-1 13 0,14-14 0,0 1 0,-13 0 16,0 13-16,13-14 0,-13 1 0,13-25 0</inkml:trace>
  <inkml:trace contextRef="#ctx0" brushRef="#br0" timeOffset="76882.77">146 14038 12235,'0'-2'0,"0"-11"0,0 0 0,13-14 15,-13 14-15,0 0 0,0 0 0,0-1 16,0 28 15,0-1-31,0 0 0,0 13 0,-13 1 0,5-12 0</inkml:trace>
  <inkml:trace contextRef="#ctx0" brushRef="#br0" timeOffset="76880.77">715 14077 12610,'-1'-1'0,"-25"-12"0,13 13 0,-14-14 0,1-12 0,-1 26 15,1 0-15,-1-13 0,1-1 0,-1 14 0,14 0 0,-13-13 0,-14 0 16,0 13-16,1-13 0,-1 13 0,0 0 0,1-13 0,-1 13 0,0 0 0,14-14 16,-1 14-16,1 0 0,-1 0 0,1 0 0,26 14 15,0-1 1,0 0-16,0 0 0,0 0 0,0 14 15,0-14-15,0-11 0</inkml:trace>
  <inkml:trace contextRef="#ctx0" brushRef="#br0" timeOffset="76878.77">227 14038 14657,'-2'-2'0,"-11"2"0,-1 0 0,-12-13 0,13 0 0,-14 13 15,1 0-15,-1 0 0,14 0 0,-13-14 0,-1 14 0,14 0 16,13 14 15,0-1-15,0 0-16,13-13 0,-13 2 0</inkml:trace>
  <inkml:trace contextRef="#ctx0" brushRef="#br0" timeOffset="76876.77">775 14078 16172,'19'-2'0,"73"2"0,1-13 0,13 13 0,13 0 0,13-14 0,14 1 16,12-13-16,1 12 0,13 1 0,27 0 0,541-40 15,-586 46-15</inkml:trace>
  <inkml:trace contextRef="#ctx0" brushRef="#br0" timeOffset="76874.77">4218 13840 16203,'29'-2'0,"738"-38"0,-370 27 0,952-53 16,-873 39-16,503-26 0,-489 14 0,449-1 16,-26-13-16,0 27 0,502-41 0,-502 28 15,-13 12-15,-54 14 0,279-27 16,-795 40-16,213 0 0,-292 0 0,-66 0 0,14-26 0,-1 26 16,-39 0-16,-27 0 0,120-13 0,-160-1 0,-26 14 0,-13 0 0,-13 0 15,13-13-15,-27 13 0,-26-13 16,-13 13-16,0 0 0,0 0 15,0 0-15,-1 0 0,1 0 0,0 0 0,0 0 0,-1 0 0,1 0 16,-13 0-16,-1 0 0,14 0 0,-13 0 0,-1 0 0,1 0 0,-1 0 0,14 0 16,-14 0-16,-12 0 0,-1 0 0,0 0 0,1 0 0,-1 13 0,-13-13 15,0 0-15,0 0 0,-13 0 0,0 0 0,0 0 0,-14 0 0,28 0 0,-15 0 16,-12 0-16,13 0 0,-13 0 0,12 0 0,14 0 0,1 0 0,-15 0 16,14 0-16,14 13 0,-1-13 0,14 0 0,-1 0 0,14 14 0,0-14 0,13 13 0,-14-13 15,28 0 1,-1 0-16,13 0 0,-12 0 15,12 0-15,1 0 0,-14 0 0,13 0 0,14-13 0,0-1 0,-1 14 16,27-13-16,-13 0 0,0 0 0,13-1 0,80-25 0,-93 12 0,172-39 16,-159 40-16,93-27 0,39-27 15,-79 41-15,-26-1 0,-1 0 0,-25 1 16,-41 12-16,-26 1 16,0 13-16,-13 13 0,0-27 0,-1 27 0,1 0 0,0-26 15,-14 26-15,1 0 0,-1-27 0,1 27 0,13 0 0,-14 0 0,-12-13 0,-1 13 16,-13-13-16,13 13 0,-13-14 0,0 14 0,-13-13 0,13 13 0,-13 0 0,0-13 15,0 13-15,0 0 0,-14-13 0,14 13 0,-13-13 0,0-1 0,12 1 16,-12 0-16,-80 13 0,80-13 0,13-1 0,-27 1 0,14 0 0,-67-14 16,67 14-16,-93-26 0,119 25 0,-26 1 15,39 0-15,-39-14 0,65 27 0,-12-13 0,39 13 32,0-13-17,1 13-15,12 0 0,-13 0 0,27 0 0,-14 0 0,1 0 0,-1 0 16,1 0-16,-14 0 0,13 0 0,1 0 0,-1 0 0,14 0 0,0 0 0,-1 0 15,1 0-15,0 0 0,0 0 0,-1 0 0,14 13 0,0-13 0,0 0 16,13 13-16,-13 1 0,0-14 0,-13 0 0,-1 0 0,27 13 0,-13 0 0,-13 0 16,0 1-16,66-1 0,-67 0 0,1 0 15,-27-13-15,27 27 0,-40-14 0,0 0 16,0 0 0,-27 1-16,14-14 0,-13 0 0,13 13 15,-14 0-15,1-13 0,-1 0 0,14 0 0,-14 0 0,1 0 0,0 0 0,-14 0 16,0 0-16,-13 0 0,14 0 0,-14 13 0,0-13 0,0 0 0,-13 14 15,13-14-15,0 13 0,0-13 0,-26 0 0,12 13 0,-12-13 0,26 13 0,-26-13 16,26 13-16,-13-13 0,-53 14 0,52-14 0,1 0 0,13 13 0,0 0 16,-13 0-16,27 1 0,-41-1 0,54-13 0,-67 40 0,53-27 15,27 0-15,0 0 0,0-13 0,13 13 16,0 1 0,13-14-16,0 0 15,0 0-15,1 0 0,-1 0 0,0 0 0,14 0 0,-14-14 16,13 14-16,1-13 0,-1 0 0,-13 13 0,14 0 0,13-13 0,-27 0 0,13-1 15,1 14-15,-1-13 0,-13 0 0,14 13 0,13-13 0,-14-1 0,-13 1 0,14 13 16,26-26-16,-14 12 0,-25 1 0,12 13 16,-13-13-16,1 13 0,-14-13 0,13 13 0,0-13 0,0 13 0,-13-14 31,-13 14-15,0 0-16,0 0 15,-1 0-15,-12 14 0,13-14 0,-1 0 0,1 13 0,-13-13 16,12 0-16,1 0 0,-13 0 0,13 13 0,-1-13 0,1 0 0,0 13 0,-14-13 15,1 0-15,-1 13 0,1-13 0,0 14 0,12-14 0,-12 0 0,-1 13 0,1-13 16,-1 0-16,14 13 0,0 0 0,0-13 0,13 14 16,0-1-1,13-13-15,0 0 0,-13 13 16,27-13-16,-1 13 0,-13-13 0,1 0 0,12 0 0,1 14 0,12-14 0,1 13 16,0-13-16,-1 0 0,14 0 0,0 13 0,40-13 0,-40 13 0,13-13 15,-13 0-15,13 0 0,13 0 0,-13 0 0,1 0 0,-1 0 0,0 0 16,-13 0-16,26 0 0,-26 0 0,13 0 0,-13 0 0,0 0 0,0 0 0,13 0 15,-26 0-15,-1 0 0,1 0 0,26 0 0,-52 0 0,-1 0 0,0 0 16,-13-13 15,-13 13-31,0 0 0,-14 0 0,14 0 0,-14 0 0,1-13 0,-1 13 16,-12 0-16,26 0 0,-1 0 0,-12 0 0,-1 0 0,-12 0 0,-1 0 0,0-13 16,-26 13-16,26 0 0,-12 0 0,-1 0 0,0 0 0,0-14 0,-27 14 0,-52 0 15,53 0-15,13 0 0,-27-13 0,0 13 0,1 0 0,26 0 0,0 0 16,-27 0-16,0 0 0,1-13 0,26 0 0,-14 13 0,-12 0 0,25 0 15,-12-14-15,13 14 0,13 0 0,0 0 0,0 0 0,13 0 0,1 0 0,-1 0 16,14 0-16,-1 0 0,1 0 0,39 0 31,13 0-31,-12 0 16,-1 0-16,13 0 0,1 0 0,-14 0 0,0 0 0,14 0 0,-1 0 0,1 0 16,12 0-16,1 0 0,0 0 0,-1 0 0,1 0 0,0-13 0,-1 13 15,14 0-15,0 0 0,0-13 0,0 13 0,0 0 0,13 0 0,-13 0 0,0-13 16,13 13-16,0 0 0,-13 0 0,13 0 0,-13 0 0,0 0 0,0 0 0,13 0 0,-13-14 15,0 14-15,-13 0 0,13 0 0,-14 0 0,1 0 0,0 0 0,-1 0 16,-12 0-16,-1 0 0,1 0 0,12 0 0,-25 0 0,-1 0 0,0 0 0,0 0 16,1 0-16,-28 0 47,1 0-47,0 0 0,0 0 15,-14 0-15,14 0 0,0 0 0,-14 0 0,14 0 0,-13 0 0,12 0 0,1 0 16,-13 0-16,-1 0 0,1 0 0,-1 0 0,1 0 0,-1 0 0,1 0 15,-14 0-15,1 0 0,12 0 0,1 0 0,-1 0 0,1 0 0,-1 0 0,1 0 16,-14 0-16,27 0 0,-13 0 0,12 0 0,1 0 0,26 0 31,14 0-15,-14 0-16,13 0 0,-12 0 0,12 0 0,27 0 0,-40 0 16,14 0-16,-1 0 0,1 0 0,-14 0 0,13 0 0,1 0 0,-1 0 15,14 0-15,-14 0 0,1 0 0,13 0 0,-1 0 0,-12 0 0,12 0 0,-12 0 16,12 0-16,-12 0 0,-1 0 0,14 0 0,-13-13 0,-1 13 0,0 0 0,1-13 15,-1 13-15,-12 0 0,-1 0 0,0 0 0,-13-13 32,-13 0-32,0 13 0,-1 0 0,-12 0 15,13 0-15,-1 0 0,-12-14 0,0 14 0,-1 0 0,1 0 0,-1 0 0,1 0 16,-1 0-16,1 0 0,-14 0 0,27 0 0,0 0 0,-14 0 0,1 0 0,-14 0 16,0 0-16,1 0 0,12 0 0,-12 0 0,-1 0 0,0 0 0,0 0 15,1 0-15,12 0 0,1 0 0,-1 0 0,1 0 0,0 0 0,-1 0 16,1 0-16,12 0 0,1 0 0,0 0 0,0 0 0,-1 0 0,28 0 47,-1 0-47,0 0 0,0 0 0,1 0 0,-1 0 0,13 0 15,-12 0-15,-1 0 0,0 0 0,13 0 0,-12 0 0,12 0 16,-13 0-16,1 0 0,-1 0 0,0 0 0,0 0 0,0 0 0,1 0 16,-1 0-16,-13-13 0,-13 13 46,-1 0-46,-12-13 0,13 13 16,-14 0-16,14 0 0,0 0 16,0 0-16,13 13 0,-14-13 0,14 13 15,0 1 1,14-14-16,-1 0 0,0 0 0,0 13 0,1-13 16,-1 0-16,0 13 0,13-13 0,-12 0 0,-1 0 0,13 0 0,1 13 0,-1-13 0,-12 0 15,-1 0-15,26 0 0,-12 0 0,-14 0 0,0 0 0,14 0 0,13 0 16,-27 0-16,13 0 0,1 0 0,-14 0 0,13 0 0,14 0 0,-27 0 15,14 0-15,-14 0 0,0 0 0,0 0 0,1 0 0,-1 0 16,-13-13 15,-13 13-31,-1 0 16,1 0-16,0 0 0,0 0 0,-14 0 16,14 0-16,0 0 0,-14 0 15,41 0 32,-1 0-47,0 0 0,0 0 0,14 0 16,-1 0-16,-13 0 0,14 0 0,-14 0 0,0 0 0,1 0 0,-1 0 15,0 0-15,0 0 0,0 0 0,1 0 0,-1 0 0,-13-13 32,-13 13-32,-1-13 15,-12 13-15,13-14 0,0 14 0,-14 0 0,1 0 0,-1-13 0,14 13 0,0 0 16,-27 0-16,14 0 0,-1 0 0,1 0 0,-1 0 0,1 0 0,-1 0 15,-12 0-15,12 0 0,-13 0 0,14 0 0,0 0 0,-14 0 0,13 0 0,1 0 16,-1 0-16,1 0 0,13 0 0,0 0 0,-1 0 0,1 0 0,13 13 16,0 1-16,27-1 15,-14-13-15,0 13 0,13-13 0,1 0 0,-14 0 0,14 0 16,12 0-16,14 13 0,-13-13 0,13 0 0,0 0 0,0 0 0,13 0 0,-13 0 16,0 0-16,0 0 0,-1 0 0,54 0 0,-66 0 0,0 0 0,-1 0 15,-12 0-15,-1-13 0,1 0 0,-14 13 0,13-13 0,-26-1 0,14 1 16,-1 13-16,-13-13 0,0 0 0,0-1 0,0 1 15,-13 0-15,-1 13 0,1-13 0,0 13 16,0 0-16,0-14 0,-1 14 0,1-13 0,0 13 0,0 0 16,-1 0-16,1-13 0,0 13 0,0 0 15</inkml:trace>
  <inkml:trace contextRef="#ctx0" brushRef="#br0" timeOffset="-1.31839E6">9750 7289 0,'0'13'0,"0"1"16,0-1-16,0 0 15,0 0-15,0 1 16,0-1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3-01-18T16:31:57.43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106 2977 0,'0'-14'16,"0"28"-16,13-41 0,-13 1 15,13 26-15,-13-14 0,14 14 0,-1-13 0,-13 0 0,0 0 0,13 13 0,0-13 0,-13-1 0,0 1 0,0 0 0,13 13 0,-13-27 16,0 14-1,14 13-15,-14-26 0,13 12 0,-13 1 0,0 0 0,0 0 0,13 13 16,-13-13-16,0-1 16,0 1-16,0 0 0,0 26 109,-13 0-109,13 1 0,-13-1 0,-1 0 16,1 0-16,13 0 0,-13 1 0,13-1 0,-13-13 0,13 13 15,0 0-15,-27 1 0,27 12 0,-13-13 0,0-13 0,13 27 16,-13-14-16,13 0 0,-14-13 0,14 13 0,0 1 0,-13-1 16,0-13-16,13 13 0,-13-26 62,13 0-62,0-1 0,0 1 0,0 0 16,0 0-16,0 0 0,0-1 0,0 1 0,0-13 0,0 12 0,0-12 15,0 13-15,0-1 0,0-12 0,0 13 0,0-14 0,0 1 0,0 13 16,-14-1-16,14 1 0,0 0 0,0 0 0,0-1 0,0 1 0,0 0 16,0 0-16,0 0 0,0-1 0,0 1 0,-13 13 15,13-13-15,0 26 47,0 0-47,0 1 16,0-1-16,0 0 0,0 0 0,0 0 0,0 1 0,0-1 0,0 0 15,0 14-15,0-14 0,0 0 0,0 0 0,0 1 16,0-1-16,0 0 0,0 0 0,0 0 0,0 1 0,-13-14 0,13 13 16,0 0-16,0 0 0,0 1 0,0-28 62,0 1-62,0-13 0,0-1 0,0 14 0,13-13 16,-13 12-16,13-25 0,-13 12 0,14 14 0,-14 0 0,13-1 15,-13-12-15,0 13 0,0 0 0,13-1 0,-13 1 0,0 0 0,0 0 0,13-1 16,-13 1-16,0 0 0,14 0 0,-14-1 16,0 1-16,0 0 0,0 0 0,0 26 31,0 0-16,0 14-15,0-14 0,0 0 16,0 0-16,0 14 0,-14-14 0,14 0 0,0 14 0,0-14 0,-13 0 16,13 14-16,-13-1 0,13-13 0,0 1 0,0 12 0,-13 1 0,13-14 0,0 0 0,-14 13 0,14-12 15,-13-1-15,13 0 0,0 0 0,0 1 0,0-1 0,0 0 0,0 0 0,0 1 16,0-28 31,0 1-32,0-13-15,13 12 0,-13 1 0,0-13 0,0 12 0,14 1 16,-14 0-16,0 0 0,0-14 0,13 14 0,-13 0 16,0 0-16,0-1 0,13 1 0,-13 0 0,0 0 0,0-1 15,0 1-15,0 0 0,0 0 0,13 13 16,-13-13-16,0 26 16,0 0-1,0 0-15,0 0 0,0 1 0,0 12 16,0-13-16,0 1 0,0-1 0,-13 0 0,13 14 0,0-14 15,-13-13-15,13 26 16,0-13-16,0 1 0,0-1 0,0 0 0,0 0 0,-13 1 16,13-1-16,0 0 0,13-39 47,-13 12-47,0 1 15,13 13-15,-13-13 0,0 0 0,13 13 0,-13-14 0,14 1 0,-14 0 16,0 0-1,0 26 17,0 0-32,0 0 31,0 1-31,0-1 0,0 0 0,0 0 16,0-26 46,0 0-62,13 0 0,-13-1 16,0 1-16,13 0 0,-13 0 15,0 0-15,0-1 0,13 1 0,1 0 16,-14 0-16,0 26 47,0 0-47,0 14 15,-14-27-15,14 26 0,0-13 0,-13-13 0,0 27 0,13-1 16,-13-13-16,-1 14 0,14-14 0,0 0 16,0 1-16,-13-14 0,13 13 0,0 0 0,0 0 15,-13-13-15,13-13 47,0 0-47,0 0 16,0-1-16,13 14 0,-13-13 0,0 0 0,13 0 0,-13-1 15,0 1-15,0 0 0,0 0 0,14 13 0,-14-14 0,0 1 16,0 0-16,0 0 0,0 0 0,0-1 0,13 14 0,-13-13 0,0 0 0,0 0 16,0-1-16,0 1 0,0 26 47,0 1-32,0-1-15,0 0 0,0 14 0,0-14 0,0 0 0,-13 0 0,13 0 16,0 1-16,0-1 0,0 0 15,0-26 17,0 0-32,0-1 15,0 1-15,13 0 0,-13-13 0,13 12 0,-13-12 0,13 26 16,-13-13-16,0-1 0,14 1 0,-14-13 0,13 12 0,-13 1 0,0 0 0,13 0 16,-13 0-16,0-1 0,13 1 0,-13 0 0,0 0 0,0-1 15,0 1-15,0 26 31,0 1-31,0-1 0,0 0 0,0 0 0,0 14 0,0-14 16,0 13-16,0-12 0,0 12 0,-13-13 0,13 14 0,0-14 0,-13 27 0,13-27 16,-13 13-16,13-12 0,0 12 0,-14-13 0,14 1 15,-13-1-15,13 0 0,0 14 0,0-14 0,0 0 0,-13-13 16,13 13-16,0 0 0,0-26 47,0 0-47,0 0 15,-13 26 48,-1 0-47,14 0-16,0 1 0,-13-14 0,13 13 0,-13-13 15,13 26-15,-13-12 0,-1-1 0,14 0 0,0 0 16,-13 0-16,13 1 0,0-1 0,-13-13 0,13 13 15,0 0-15,0 1 0,0-1 0,0 0 16,0 0-16,0 1 16,0-1-1,0-26 63,0-1-62,0 1-16,0 0 0,0 0 16,0-1-16,0 1 0,13 13 0,-13-13 15,0 26 1,0 0 0,0 14-16,0-14 15,-13 0-15,13 14 0,0-14 0,0 0 0,0 14 0,0-14 0,0 0 0,0 14 0,0-14 0,0 13 0,0-12 0,0-1 0,0 13 0,0-13 16,0 14-1,0-14-15,0 0 0,0 14 0,0-14 0,0 0 0,0 14 0,0-14 16,0 13-16,0 1 0,0-14 0,0 14 0,0-14 16,0-26 31,0-1-47,13 1 0,-13 0 0,13 0 0,-13-1 15,14-12-15,-14 13 0,0-1 0,13 14 0,0-13 0,-13 0 16,0-13-16,13 26 0,-13-14 0,0 1 0,0 0 15,0 0-15,14 13 0,-14-14 0,0 1 0,0 26 47,0 1-47,0-1 0,0 0 0,0 14 0,0-14 16,0 0-16,0 0 0,0 14 0,-14-1 0,14-13 0,0 1 16,-13-1-16,13 0 0,0 0 0,0 1 15,0-28 63,-13 14-78,13-26 47,0 13-31,0-14-16,0 14 0,0-14 0,0 14 0,0 0 15,0 0-15,0 0 0,0-1 0,0 1 0,0 0 0,0-14 16,0 14-16,0-13 0,0 13 0,0-14 0,0 14 16,0 0-16,0-1 0,0 1 0,0 0 0,0 0 15,0 26 17,0 0-32,0 0 0,0 1 0,0-1 0,-13 13 0,-1 1 15,14-14-15,0 0 0,-13 14 0,13-1 0,0-13 0,0 14 0,-13-1 0,13-13 16,0 14-16,0-14 0,0 14 0,0-14 0,0 0 0,0 0 0,0 1 15,0-1-15,0 0 0,0 0 0,0 0 0,0 1 0,0-28 47,0 1-31,13 13-16,-13-13 0,0 0 0,0 0 0,13 13 0,-13-14 0,0 1 16,0 0-16,14 0 0,-1 13 0,-13-27 0,0 14 0,13-14 15,-13 1-15,0 13 0,13 0 0,-13-1 0,14-12 0,-14 13 0,0-1 0,0 1 16,13 0-16,-13 0 0,0 0 0,13-1 0,-13-12 0,0 13 0,0-1 15,0 1-15,13 0 0,-13 0 0,0-1 0,0 1 0,0 0 0,0 0 16,0 0-16,0-1 0,14 14 47,-14 14-47,0-28 47,13 14-47,-13-26 15,0 13-15,13-1 0,0-12 0,0 13 0,-13-1 0,14-12 0,-1 0 0,-13 12 0,13-12 0,0-1 0,-13 1 0,14 0 16,12-1-16,-26-13 0,27 14 0,-14-1 16,-13 1-16,26-14 0,-13 14 0,-13 13 0,14-1 0,-1-25 0,13 12 0,-12 1 0,12-14 0,0 0 0,-12 1 15,12-1-15,-13 0 0,27 1 0,-13-1 16,-1-13-16,0 13 0,-12 1 0,25-14 0,-25 26 0,25-12 0,-12-1 0,-14 0 16,13 1-16,1-1 0,-1-13 0,1 26 0,-1-12 0,-13-1 0,27-13 15,-13 27-15,-14-14 0,13-13 0,-12 27 0,12-1 0,0-12 0,1-1 0,-14 13 0,14-12 16,-14 12-16,13-12 0,1-1 0,-1 13 0,-13 1 0,14-14 0,-14 14 15,14-1-15,-14 1 0,13-14 0,-12 14 0,12-1 0,-13 1 0,14-14 0,-14 14 0,13-1 16,-26 14-16,27-27 0,-14 14 0,14 13 0,-27-14 0,13 14 0,0-14 16,0 1-16,0 13 0,1 0 0,-14-14 0,13 14 0,0-14 0,0 14 0,-13-13 0,14 26 0,-14-14 0,0-12 15,0 13-15,0 0 16,0-14-16,0 14 0,0 0 0,0-1 16,-14 1-16,14 0 0,-13 0 0,13 0 0,-13 13 0,13-14 15,-13 14-15,-1-26 0,1 13 0,0 13 0,0-14 0,0 1 16,-1 0-16,-12-14 0,-1 14 0,14 0 0,0 13 0,-14-40 0,14 40 15,-13 0-15,-1-26 0,1 26 0,13-27 0,-14 14 0,1 13 0,12-13 16,-12 0-16,-14 13 0,14-14 0,-14 1 0,14 0 0,-1 13 0,1 0 0,-27 0 16,26 0-16,-12 0 0,12 0 0,-12 0 0,-1 0 0,13 0 0,-12 0 0,-1 0 15,0 0-15,1 0 0,-1 0 0,14 0 0,-1 0 0,1 0 0,-1 0 0,1 0 16,-14 0-16,14 0 0,12 0 0,1 0 0,-13 0 0,12 0 0,1 0 0,0 0 0,26 0 78,0 0-62,1 0-16,-1 0 0,0 0 0,0 0 0,14 13 0,-14-13 0,0 13 0,14-13 0,12 0 0,-25 14 0,12-14 0,1 0 0,-1 13 0,0-13 15,-12 0-15,12 0 0,1 0 16,-1 13-16,14-13 0,-14 0 0,1 0 0,-1 0 0,1 0 0,-1 0 0,0 13 0,14-13 0,-13 14 16,-14-14-16,0 0 0,0 0 15,1 0-15,-1 0 0,13 0 0,-13 0 0,-26 0 47,0 0-47,0 0 0,0 0 16,-1 0-16,1 0 0,0 0 0,0 0 0,-14 0 0,14 0 15,-14 0-15,1 0 0,13 0 0,0 0 0,-14 13 0,-13-13 0,14 0 0,0 0 16,12 0-16,-12 0 0,-1 0 0,-12 13 0,12-13 0,1 0 0,-1 0 16,1 0-16,-1 0 0,1 0 0,-14 0 0,27 0 0,0 0 0,-14 0 0,1 0 0,-14 0 15,14 0-15,-1 0 0,1 0 0,-1 0 0,14 0 0,-13 0 0,12 0 16,1 0-16,0 0 0,0 0 0,0 0 0,26 0 62,0 0-62,0 0 16,0 0-16,1 0 0,12 0 0,-13 0 0,1 0 0,-1 0 0,27 0 0,-27 0 16,13 0-16,-13 0 0,14 0 0,-1 0 0,1 0 0,-1 0 0,1 0 0,-14 0 15,27 0-15,-27 0 0,13 0 0,-12 0 0,12 0 0,-13 0 0,14 0 16,-14 0-16,0 0 0,0 0 0,-26 0 62,0 0-62,0 0 0,-1 0 0,1 0 0,-13 0 0,-1 0 0,1 0 16,13 0-16,-1 0 0,1 0 0,-27 0 0,27 0 0,0 0 0,-13 0 0,12 0 16,-25 0-16,12 0 0,1 0 0,-1 0 0,14 0 0,-13 0 0,-14 0 0,13 0 15,1 0 1,0-13-16,12 13 0,-12 0 0,-14 0 0,27 0 0,-14 0 0,1 0 0,26-13 15,13 13 79,0 0-94,1-14 0,-1 14 0,0 0 0,0-13 16,1 13-16,-1 0 0,0 0 0,-13-13 0,13 13 0,1 0 15,-1 0-15,0 0 0,0-13 0,0 13 16,-13 13 31,0 0-47,0 0 16,0 1-16,0-1 15,0 0-15,0 0 0,-13-13 0,13 14 16,-13-14-16,0 0 31,0 0-15,13-14-1,0 1-15,-14 13 0,1-13 0,0 13 16,0 0-16,-1 0 0,1 0 0,13-13 0,-13 13 0,0 0 16,-1 0-16,1 0 0,13-14 15,-13 14-15,13-13 0,0 0 31,0 0 1,0-1-32,0 1 0,13 13 15,0 0-15,-13 13 63,14-13-63,-14 14 0,0-1 0,0 0 15,0 0-15,0 1 0,0 12 0,0-13 0,0 14 0,0-14 16,0 13-16,0-12 0,0-1 0,-14 0 0,14 0 0,0 1 0,0-1 16,0 0-16,0 0 0,0 1 0,0-1 0,0 0 0,0 0 0,0 0 0,0 1 15,0-1-15,0 0 0,0 0 0,0 1 16,0-1-16,0-26 47,0-1-32,14 1-15,-14 0 0,13 0 0,-13-1 16,0 1-16,13 0 0,-13 0 0,13 0 0,-13-1 0,0 1 0,14-13 16,-1 26-16,-13-14 0,0 1 0,0 0 0,13 0 0,0-14 0,-13 14 15,14 0-15,-14 0 0,13-1 0,-13 1 16,0 0-16,0 0 0,13-1 0,-13 1 16,-13 26 30,13 1-30,-13-1-16,-1 0 0,1-13 0,0 13 0,-14 1 0,27-1 16,-26 0-16,13 0 0,-1-13 0,1 13 15,0 1-15,13-1 0,0 13 0,0-12 0,0-1 0,0 0 16,0 0-16,0 1 0,13-14 62,-13-14-62,0 1 0,13 13 0,-13-13 0,27 0 16,-27-1-16,26 14 0,-26-13 0,14 0 0,12 0 0,-13-1 0,1 14 0,12-26 0,-13 26 0,14-13 0,-1-14 16,1 27-16,-1-26 0,1 13 0,-14-1 0,0 14 0,0-13 15,14 0-15,-14 0 0,0 13 0,0 0 16,-13-14-16,14 1 0,-1 13 0,-13-13 16,-27 13 30,14 0-30,0 0-16,0 0 16,-1 0-16,-12 0 0,13 0 0,0 13 0,-14-13 0,1 0 0,12 0 0,1 0 15,-13 13-15,-1-13 0,14 14 0,-13-14 0,-1 13 0,14-13 0,-14 0 0,14 0 0,-13 13 16,12-13-16,1 13 0,0-13 0,13 14 16,0-1-16,0 0 15,13-13 48,0 0-63,1 0 15,-1 0-15,0 0 0,0 0 0,1 0 0,12-13 0,1 13 0,-14 0 16,13 0-16,1-13 0,-1 13 0,1 0 0,-14 0 0,0 0 0,14 0 0,-1 0 16,0 0-16,1 0 0,-14 0 0,14 0 0,-1 0 0,0 0 0,-12 0 0,-1 0 15,0-14-15,0 14 0,14 0 0,-14 0 16,-13-13-1,-13 13 17,0 0-17,-14 0-15,14 0 0,-14 0 0,1 0 0,13 0 0,0 0 16,-14 0-16,1 0 0,12 0 0,1 0 0,-13 0 0,-1 0 0,-12 0 0,12 0 16,1 0-16,-1 0 0,1 0 0,-1 0 0,1 0 0,-14 0 0,0 0 0,14 0 15,26-13 1,0 0 46,13 13-46,0 0 0,14 0-16,-14 0 0,27 0 0,-27 0 15,14 0-15,-1 0 0,0 0 0,-12 0 0,12 0 0,1 0 0,-1 0 0,14 0 16,-1 0-16,1 0 0,0 0 0,-1 0 0,1 0 0,0 0 0,0 0 15,-1 0-15,-12 0 0,12 0 0,-12 0 0,-1 0 0,1 0 0,12 0 0,-12 0 0,-1 0 0,-12 0 16,-1 0-16,13 0 0,-13 0 0,1 0 0,-1 0 0,0 0 16,-26 0 46,0 0-62,-1 0 0,-12 0 16,13 0-16,-27 0 0,27 0 0,-14 13 0,1-13 0,0 0 0,-1 0 15,1 0-15,-1 13 0,1-13 0,-1 0 0,1 0 0,-1 0 0,-12 13 0,12-13 16,1 0-16,12 0 0,-12 0 0,13 0 0,0 14 0,-1-14 0,-12 13 0,-1-13 16,14 0-16,0 0 0,0 0 0,13 13 15,13-13 1,0 0 0,0 0-16,1 0 0,12 0 0,-13 0 0,14 0 0,-14 0 15,27 0-15,-14 0 0,-13 0 0,14 0 0,-1 0 0,1 0 16,26 0-16,13 0 0,-26 0 0,12 13 0,1-13 0,13 0 0,14 0 15,-14 0-15,13 14 0,-12-14 0,25 0 0,1 0 0,-14 0 0,14 0 0,13 13 0,-1-13 16,1 13-16,0-13 0,-13 0 0,12 0 0,-12 0 0,0 0 16,-14 0-16,0 0 0,14 13 0,-27-13 0,0 0 0,1 13 0,-15 1 0,1-1 15,-13-13-15,0 0 0,-1 0 0,1 0 0,-13 0 0,-14 0 0,0 13 0,-13 0 0,13-13 0,-26 0 32,0 0-17,0 0-15,-1 0 0,-12 0 0,-1 0 16,1 0-16,-1 0 0,1 0 0,0 0 15,-1 0-15,1 0 0,-1 0 0,1 0 0,-1 0 0,-12 0 0,-1 0 16,-13 0-16,0 0 0,0 0 0,-26 0 0,13 0 0,-14 0 0,14 0 0,-27 0 0,14 0 0,-27 0 0,14 0 0,-1 0 0,-13 0 0,14 0 16,-14 0-16,26 0 0,-12 0 15,-1 0-15,1 0 0,12 0 0,-12 0 0,25 0 0,-12 0 0,13 0 16,-13 0-16,26 0 0,0 0 0,0 0 0,13 0 0,0 0 0,1 0 0,12-13 16,-12 13-16,25 0 0,1 0 0,0 0 0,26 0 15,0 0 1,1 0-16,-1 0 15,27 0-15,-27 0 0,13 0 0,-13 0 0,14 0 0,-1 0 0,14 0 0,0 0 16,13 0-16,13 0 0,0 0 0,0 0 0,13 0 0,14 0 0,13 0 0,0 0 0,0 0 0,13 0 0,-13 0 16,13 0-16,13 0 0,-13 0 0,26 0 0,-12 0 0,12 0 0,-12 0 15,12 0-15,1 0 0,-14 0 0,27 0 0,-14 13 0,1-13 16,-14 0-16,13 14 0,-25-14 0,12 13 0,-13 0 0,13-13 0,-26 13 0,0-13 0,-14 14 0,-12-14 0,-1 0 0,-13 13 16,0-13-16,-13 0 0,0 13 0,-13-13 15,0 0-15,-14 0 0,1 13 0,-14-13 0,0 0 0,0 0 16,-26 0-1,0 0-15,0 0 16,-1 0-16,1 0 0,0 0 0,-27 0 0,27 0 0,0 0 16,-14 0-16,-12 0 0,-1 0 0,0 0 0,1 0 0,-14 0 0,-27 0 15,14 0-15,0 0 0,-27 0 0,1 0 0,-14 0 0,0 0 0,0-13 0,0 0 16,-13 13-16,0 0 0,-26-13 0,26 13 0,-27 0 0,14 0 0,-14 0 0,1-14 16,13 14-16,-14 0 0,14 0 0,-14-13 0,1 13 0,26-13 0,-14 13 0,14 0 0,0-13 15,-13 13-15,26-14 0,0 14 0,0 0 0,14 0 0,12-13 0,1 13 16,26-13-16,0 13 0,14 0 0,-1-13 0,0 13 0,1 0 0,25 0 15,28 0 1,-1 0-16,26 0 0,-12 0 0,-14 0 0,14 0 0,12 0 0,1 0 16,13 0-16,0 0 0,26 0 0,-13 0 0,27 0 15,13 0-15,0 0 0,13 0 0,-13 0 0,26 0 0,0 0 0,14 0 0,12 0 16,1 0-16,0 0 0,-14 0 0,14 0 0,26 0 0,-13 0 0,14 0 16,-1 0-16,0 0 0,13 0 0,-12 0 0,38 13 0,-38-13 0,12 0 0,-13 13 15,14-13-15,-27 0 0,13 13 0,-13-13 0,0 14 0,0-1 0,13 0 0,-26-13 16,-27 27-16,14-14 0,-14 0 0,-26-13 0,0 13 0,-27-13 0,0 0 0,-26 13 15,0-13-15,-13 0 0,0 0 0,-27 0 0,-26 0 16,-1 0-16,-12 0 16,13 0-16,-14 0 0,14 0 0,-13 0 0,-14 0 0,13 0 0,-26 0 0,-13 0 0,0 0 15,0 0-15,-13 0 0,-14 0 0,14 0 0,-14 0 0,-13 0 0,-26 0 16,13-13-16,0 13 0,-13 0 0,-1 0 0,-12 0 0,-1-13 0,-13 13 0,1-13 16,-1 0-16,0 13 0,-13 0 0,0-14 0,0 1 0,14 0 0,-28 13 0,14-13 15,0-14-15,-13 27 0,13-13 0,0 13 0,13 0 0,-13-13 0,14-1 16,-1 14-16,13 0 0,1 0 0,26-13 0,13 13 0,0 0 0,14-13 0,12 0 0,14 13 15,13 0-15,0 0 0,14 0 0,12 0 0,14 0 0,26 0 16,0-13 0,14 13-16,-1 0 0,-13 0 0,14 0 0,13 0 0,-1 0 0,14 0 15,27 0-15,-14-14 0,13 14 0,0 0 0,14 0 0,13 0 0,0 0 0,0 0 16,26 0-16,0 0 0,14-13 0,-14 13 0,13 0 0,14 0 0,0 0 0,-14 0 0,14 0 0,13 0 16,0 0-16,0 0 0,0 0 0,-13 0 0,26 0 0,-39 0 15,12 0-15,28 0 0,-28 0 0,-12 0 0,13 0 0,-14 0 0,1 0 16,-27 0-16,0 0 0,-13 0 0,-14 0 0,1 0 0,-27 0 0,13 0 0,-39 0 0,0 0 15,-14 0-15,-13 0 0,1 0 0,-28 0 16,1 0-16,-13 0 0,13 0 0,-1 0 16,-12 0-16,-1 0 0,-12 0 0,-14 0 0,-27 0 0,14 0 0,-13 0 0,-1 0 0,-25 0 15,-14 0-15,0 0 0,-1 0 0,1 0 0,-26 0 0,-14 0 0,0 0 16,1 0-16,-1-13 0,-13 13 0,0 0 0,-27 0 0,1-13 0,13-1 0,-14 14 16,-12 0-16,-1 0 0,-26-26 0,26 26 0,-13-13 0,-13-1 0,27 14 0,-14 0 15,13 0-15,14 0 0,12-13 0,-12 0 0,13 13 0,0 0 0,26 0 0,0 0 16,27 0-16,-14 0 0,1 0 0,105 0 0,66 0 31,1 0-31,-14 0 16,14 0-16,-1 0 0,14 0 0,-1 0 0,14 0 0,14 0 15,25 0-15,-13 0 0,41 0 0,-1 0 0,0 0 0,13 0 0,0 0 0,27 0 0,13 0 0,13 0 0,-13 0 0,13 0 16,14 0-16,12 0 0,14 0 16,-13 0-16,39 0 0,14 0 0,13 0 0,-14 0 0,14 0 0,-13 0 0,-14 0 15,40 0-15,0 0 0,-26 26 0,26-26 0,13 14 0,-79-1 0,40 13 0,-54-26 0,-12 14 16,-14-1-16,0-13 0,-26 13 0,-27 0 0,0-13 0,-26 14 0,-13-14 15,-27 13-15,13-13 0,-26 0 0,-13 13 0,-14-13 0,-39 0 16,0 0-16,-13 13 0,12-13 0,-12 0 0,-1 13 0,-12-13 16,-1 0-16,-13 14 0,-13-14 0,-27 0 0,1 0 0,-14 0 0,0 0 15,-13 0-15,-27 0 0,14 0 0,-13 0 0,-14 0 0,-13 0 0,0 0 0,-13 0 0,0 0 0,-14 0 0,-13 0 0,1 0 0,-14 0 16,13 0-16,-52-14 16,39 14-16,-27 0 0,1 0 0,-14-13 0,14 13 0,-13-13 0,39-13 0,-40 26 15,14 0-15,39 0 0,-13 0 0,40-14 0,-14 1 0,14 13 0,0-13 0,13 13 16,13-13-16,14-1 0,13 14 0,26 0 0,0 0 0,13-13 0,14 13 15,26 0-15,27-13 0,-1 0 0,14 13 0,26 0 0,0 0 0,14-14 16,-1 14-16,1 0 16,-1 0-16,27 0 0,13-13 0,14 13 0,12-13 0,14 13 0,13 0 0,13 0 15,1 0-15,12 0 0,-13 0 0,27 0 0,26 0 0,-13 0 0,0 0 0,27 0 16,-14 0-16,13 0 0,14 0 0,13 0 0,26 0 0,1 0 0,-1 0 0,14 0 16,-27 0-16,-27 0 0,14 0 0,27 0 0,-41 0 0,14 0 0,-13 0 0,13 0 15,-40 0-15,13 0 0,-26 0 0,0 0 0,-13 13 0,-13 0 0,-27-13 0,13 27 16,-26-27-16,-27 0 0,-13 13 0,-26 0 0,-13-13 0,12 14 0,-65-14 15,-1 0-15,1 13 16,13-13-16,-14 0 0,-26 13 0,0-13 0,-26 0 0,-14 0 0,-12 0 0,-1 0 0,-13 0 0,0 0 0,-27 0 0,-13 0 16,1 0-16,-14 0 0,-14 0 0,-12 0 15,-14 0-15,-13 0 0,14 0 0,-41 0 0,-12 0 0,-1-26 0,14 26 16,-14-14-16,-26 14 0,27-13 0,-27-13 0,26 26 0,14 0 0,-14-14 0,14 14 16,-14-13-16,40 0 0,-39 13 0,52 0 0,14 0 0,26 0 0,0 0 0,13 0 15,13 0-15,14 0 0,145 0 31,0 0-31,14 0 0,-1 0 0,14 0 0,13 0 0,40 0 16,-14 0-16,27 0 0,13 0 0,0 0 0,26 0 0,14 0 0,-13 0 0,39 0 16,0 0-16,14 0 0,12 0 0,27 0 0,14 0 0,39 0 0,-27 0 0,14 0 0,13 0 15,0 0-15,0 0 0,40 0 0,-53 0 0,53 0 0,-1 0 0,-52 0 16,13 0-16,0 0 0,0 0 0,-26 0 0,-14 0 0,-26 0 0,0 26 16,-40-12-16,0-14 0,-26 13 0,-40 0 0,13 0 0,-26-13 0,-13 14 0,-27-1 15,-13-13-15,-13 13 0,-27-13 0,0 0 0,-13 13 0,-13-13 16,0 0-16,-14 0 0,1 14 0,-14-1 0,-26 0 0,13 0 15,-40 0-15,1-13 0,-14 0 0,0 14 0,-39-14 0,26 0 0,-40 0 0,0 13 16,0-13-16,-13 0 0,0 0 0,-26 0 0,-14 0 0,1 0 0,-54 0 0,14 0 16,-1 0-16,-39-13 0,0 13 0,-13-14 0,13 1 0,-53-13 0,26 26 0,27 0 0,0 0 15,-26 0-15,-14 0 0,40 0 0,0 0 0,0 0 0,26-13 16,-12 13-16,12-27 0,40 27 0,40 0 0,-14 0 0,14 0 0,172 0 0,26 0 31,14 0-15,-1 0-16,-13 0 0,14 0 0,13 0 0,12 0 0,15 0 0,25 0 0,1 0 0,13-13 15,13 13-15,13 0 0,0 0 0,27 0 0,0-13 0,13 13 16,13-27-16,-13 27 0,13 0 0,40-13 0,0 13 0,-13 0 0,39 0 16,14-13-16,-14 13 0,53-14 0,-13 14 0,0 0 0,-13 0 0,13 0 0,0 0 15,0 0-15,0 0 0,-39 0 0,39 0 0,-40 0 0,0 0 0,14 0 0,-27 14 0,13-14 16,-39 0-16,-13 13 0,-28 0 0,-12-13 0,0 0 0,-14 13 0,-25-13 16,-15 14-16,-12-14 0,-14 13 0,-39 0 0,0-13 0,-14 13 0,-26 1 15,-26-1-15,13-13 16,-14 13-16,14-13 0,-27 13 0,0 0 0,1-13 0,-14 0 0,-13 0 0,-14 0 0,-12 0 15,-14 14-15,0-14 0,0 0 0,-13 13 0,-26-13 0,12 0 16,-12 0-16,-1 0 0,-12 0 0,-14 0 0,-14 0 0,1 0 0,0 0 0,-27 0 16,-13 0-16,14 0 0,-14 0 0,-27 0 0,1 0 0,0 0 0,-54 0 15,54 0-15,26-13 0,-26 13 0,-14 0 0,1-27 0,12 14 0,14 0 0,27 13 0,12-13 16,14 13-16,-14 0 0,28 0 0,-1-14 0,26 1 0,1 13 0,12 0 16,1 0-16,26-13 0,13 13 0,27 0 0,13 0 0,0 0 0,14-13 0,26 13 15,26 0-15,13 0 16,1-14-16,-1 14 0,14 0 0,13 0 0,13 0 0,27-13 15,12 13-15,14 0 0,14-13 0,-1 13 0,27 0 0,26 0 0,-13 0 0,13 0 0,14 0 16,12-13-16,54 13 0,-14-14 0,14-12 0,-14 26 0,53 0 0,-13 0 0,27 0 16,-27 0-16,0 0 0,0 0 0,40 0 0,-14 0 0,-26 0 0,0 0 15,0 0-15,40 0 0,-40 0 0,0 0 0,0 0 0,-39 0 0,-1 0 0,-26 0 16,-40 0-16,14 0 0,-27 0 0,-14 0 0,1 0 0,-27 0 0,-26 0 16,0 0-16,-27 0 0,-12 0 0,-28 13 0,1-13 0,-27 13 0,-26-13 15,0 0-15,-14 0 16,-12 0-16,25 0 0,-12 0 0,-14 0 0,-13 0 0,-13 0 0,-13 0 0,13 0 0,-27 0 0,-13 14 0,0-14 0,-13 0 0,-13 0 0,0 0 15,-14 0-15,-13 0 16,1 0-16,-14 0 0,0 0 0,-27 0 0,14 0 0,-13 0 0,-27-14 0,13 14 0,-13-13 0,-13 0 16,-13 13-16,26 0 0,-27 0 0,1 0 0,-14 0 0,1 0 0,13 0 0,26 0 0,13 0 0,-39 0 15,52 0-15,-13 0 0,-12 0 0,25 0 16,14 0-16,-14 0 0,28 0 0,-1 0 0,13 0 0,13 0 0,-12 0 0,38 0 0,1 0 0,-13 0 0,26 0 0,14 0 0,12 0 16,1 0-16,26 0 15,13 0-15,1 0 0,12 0 0,14 0 0,26 0 16,0 0-1,14 0-15,-14 0 0,14 0 0,12 0 0,-26 0 0,14 0 16,13 0-16,-1 0 0,14 0 0,27 0 0,-14 0 0,13 0 0,0 0 0,27 0 0,27 0 16,-14 0-16,26 0 0,-13 0 0,27 0 0,0 0 0,26 0 0,0 0 0,14 0 15,-14 0-15,27 0 0,13 0 0,-14 0 0,54 0 0,-14 0 0,1 0 0,-1 0 16,0 0-16,40 0 0,-39 0 0,12 0 0,-12 0 0,-1 0 0,-26 13 0,0-13 0,-40 13 16,13-13-16,-12 14 0,-28-1 0,1-13 0,-13 13 15,-14 0-15,-26 1 0,0-1 0,-27 0 0,-13 0 0,-26 1 0,-27-14 0,0 13 16,-13 0-16,-26-13 0,-1 26 15,1-26-15,-1 14 0,14-14 0,-40 13 0,0 0 0,0 0 0,-39 1 0,-1-1 16,-13-13-16,1 13 0,-15-13 0,-12 0 0,-13 13 0,12-13 0,-25 14 0,-1-14 16,-13 13-16,-13-13 0,13 0 0,-13 0 0,-14 0 0,1 13 0,12-13 0,-25 0 15,-14 0-15,0 13 0,0 14 0,0-27 0,-26 0 0,-1 0 0,28 0 0,-28 0 16,41 0-16,-41 0 0,-12 0 0,52 0 0,-13 0 0,13 0 0,14 0 16,13 0-16,13 0 0,-13-14 0,26 14 0,0 0 0,40 0 0,0 0 0,13-13 0,0 13 15,14 0-15,12 0 0,27 0 0,14 0 0,12 0 0,14 0 16,26 0-1,0 0-15,14 0 0,-1 0 0,1 0 0,-1 0 0,1 0 0,12 0 16,14 0-16,14 0 0,-1 0 0,13 0 0,14 0 0,12 0 0,-25 0 0,39-13 16,0 13-16,0 0 0,13 0 0,-13 0 0,27-13 0,13 13 0,-14 0 0,14 0 0,0 0 15,-1 0-15,14 0 0,14-13 0,-28-1 0,14 14 0,0-26 0,14 26 0,-15 0 16,1 0-16,0-13 0,-13 13 0,13 0 0,-13 0 0,0-14 0,-1 14 16,-12 0-16,-27 0 0,13-13 0,-13 13 0,-26 0 0,0 0 0,-27 0 15,-13 0-15,0 0 0,-14 0 0,-12 0 0,-1 0 0,-39 0 16,-14 0-16,14 0 0,0 0 0,-13 0 0,-1 0 15,-13 0-15,-26 0 0,13 0 0,-13 0 0,-13 13 0,-1-13 0,-12 0 0,-1 0 16,-13 0-16,1 14 0,-28-1 0,14-13 0,0 13 0,-13 0 0,0-13 0,-14 0 16,1 0-16,12 0 0,-12 0 0,12 0 0,-12 0 0,-1 0 15,14 0-15,-13 0 0,-1 0 0,14 0 0,-1 0 0,14 0 0,14 0 16,-1 0-16,0 0 0,0 0 0,13 0 0,27 0 0,13 0 0,-13 0 0,27-13 16,-1 13-16,0 0 0,14 0 0,13 0 0,13-13 15,13 13-15,13 0 0,1-13 16,-1 13-16,14 0 0,-27 0 0,14 0 0,12 0 0,1 0 15,13 0-15,0 0 0,26-14 0,-13 14 0,27 0 0,-1 0 0,14 0 0,0 0 16,0 0-16,0 0 0,13-13 0,13 0 0,-13 0 0,0 13 0,27 0 0,-1 0 0,-12-14 16,-1 14-16,0 0 0,0 0 0,1 0 0,-1 0 0,0 0 0,14-26 15,-27 26-15,13 0 0,-26 0 0,0 0 0,-27 0 0,14 0 0,-1 0 0,-25 0 16,-14 0-16,-1 0 0,-12 0 0,0 0 0,0 0 0,-27 0 0,-26 0 16,-1 0-16,-12 0 15,-1 0-15,1 0 0,13 0 0,-14 0 0,-12 0 0,-14 0 0,0 0 16,0 0-16,-27 0 0,14 0 0,-26 0 0,-14 0 0,13 0 0,-13 0 15,1 0-15,-1 0 0,-13 13 0,-14-13 0,14 0 0,0 0 0,-26 0 16,26 0-16,-27 0 0,27 0 0,-26 0 0,25 0 0,-12 0 0,0 0 0,0 0 0,13 0 16,-1 0-16,-12 0 0,26 0 0,1 0 0,-1 0 0,26 0 0,1 0 15,13 0-15,-14 0 0,28 0 0,12 0 0,0 0 0,14 0 0,12 0 0,1 0 0,26 0 16,1 0-16,-1 0 16,13 0-16,1 0 0,-1 0 0,-12 0 0,12 0 0,14 0 15,-1 0-15,14 0 0,0 0 0,27 0 0,-14 0 0,13 0 0,0 0 16,14 0-16,0-13 0,12 13 0,1-13 0,0 13 0,0-13 0,0 13 0,0 0 0,26 0 15,-13 0-15,-13 0 0,13 0 0,0 0 0,-13 0 0,0 0 0,-1 0 0,-25 0 16,12-14-16,1 14 0,0 0 0,-27 0 0,13 0 0,-26 0 0,-13 0 0,-1 0 16,-12 0-16,-1 0 0,-12 0 0,-41 0 15,14 14-15,-14-14 16,14 0-16,0 0 0,-13 0 0,-1 0 0,-13 13 16,1-13-16,-14 0 0,0 0 0,0 0 0,0 0 0,-13 0 0,13 0 0,-13 13 15,0-13-15,-14 0 0,14 0 0,-13 13 0,13-13 0,-1 0 0,-12 0 16,13 0-16,-13 0 0,12 13 0,-12-13 0,13 0 0,13 0 0,0 0 0,-13 0 15,26 0-15,1 0 0,-1 0 0,0 0 0,14 0 0,13 0 0,-1 0 16,28 0 0,-1 0-16,0 0 0,0 0 0,14 0 0,-1 0 0,-13 0 0,27 0 15,0 0-15,13 0 0,0 0 0,-1 0 0,1 0 0,27 0 0,-14 0 0,13 0 0,1 0 0,12 0 16,14 0-16,-13 0 0,13 0 0,-1 0 16,1 0-16,0 0 0,0 0 0,0 0 0,0 0 0,-1 0 0,1 0 0,-13 0 15,-1 0-15,-25 0 0,12 0 0,-26 0 0,0 0 0,0 0 0,-14 0 0,-12 0 16,-1 0-16,-12 0 0,-41 0 15,14 14-15,0-14 0,-14 0 16,-13 0-16,1 0 0,-1 0 0,0 0 0,-13 0 0,1 0 0,-15 0 0,-12 0 16,13 0-16,0 0 0,-27 0 0,1 0 0,-1 0 0,14 13 0,-14-13 15,0 0-15,1 0 0,12 0 0,-25 0 0,12 0 0,0 0 0,1 0 0,-14 0 16,27 0-16,-14 0 0,-13 0 0,13 0 0,1 0 0,13 0 0,-14 0 0,27 0 16,-14 0-16,14 0 0,13 0 0,-13 0 0,26 0 0,1 0 0,12 0 15,1 0-15,13 0 0,26 0 16,13 0-1,-12 0-15,-1 0 0,0 0 0,0 0 0,0 0 0,14 0 0,-1 0 16,1 0-16,13 0 0,-1 0 0,1 0 0,0 0 0,-1 0 0,1 0 0,0 0 16,-1 0-16,1 0 0,0 0 0,-1 0 0,1 0 0,0 0 0,-1 0 0,-12 0 15,13 0-15,-14 0 0,1 0 0,-1 0 0,0 0 0,-12 0 0,12 0 16,-13 0-16,1 0 0,-1 0 0,-13 13 0,13-13 0,0 0 31,1 0-31,-1 0 0,0 0 16,0 0-16,0 0 0,1 0 0,-1 0 0,13 0 0,1 0 0,-14 0 0,0 0 15,0 0-15,27 0 0,-13 0 0,-14 0 0,13 0 0,1 0 0,-1 0 0,1 0 16,-1 0-16,1 0 0,-14 0 0,13 0 0,1 0 0,-14 0 0,13 0 16,-12 0-16,25 0 0,-25 0 0,-1 0 0,0 0 0,0 0 0,1 0 0,-1 0 15,-26 0 17,-1 13-32,14 1 0,-26-14 15,13 0-15,-14 0 0,1 13 0,-14-13 0,14 13 0,12-13 0,1 0 16,-13 0-16,-14 0 0,0 0 0,1 0 0,-1 0 0,-13 0 0,-13 0 0,13 0 15,0 0-15,0 0 0,0 0 0,0 0 0,0 0 0,0 0 0,-26 0 0,26 0 16,0 0-16,0 0 0,0 0 0,0 0 0,14 0 0,-14 0 0,13 0 0,0 0 16,1 0-16,12 0 0,1 0 0,-1 0 0,14 0 0,0 0 0,-14 0 0,27-13 47,27 0-47,-14 13 0,0 0 15,1 0-15,-1 0 0,0-14 0,27 14 0,-14 0 0,-13 0 0,1 0 0,12-13 16,27 13-16,-13 0 0,-1 0 0,14-13 0,0 13 0,0-13 0,0 13 0,0 0 15,13-14-15,0 14 0,14 0 0,-14 0 0,0 0 0,13 0 0,-26 0 16,13 0-16,-13 0 0,27 0 0,-27 0 0,0 0 0,-1 0 0,-12 0 0,0 0 16,0 0-16,-14 0 0,14 0 0,-14 0 0,-13 0 0,-13 14 31,-13-14-15,0 0-16,0 0 0,13 13 0,-14-13 15,1 0-15,0 13 0,-13-13 0,12 0 0,1 0 0,-13 0 0,-1 0 0,14 0 0,-14 0 16,1 13-16,0-13 0,-14 0 0,13 0 0,1 0 0,13 0 0,-14 0 0,1 0 15,-14 0-15,14 0 0,-14 0 0,13 0 0,1 0 0,0 0 0,-1 0 0,1 0 16,-14 0-16,14 0 0,12 0 0,1 0 0,0 0 0,26 0 31,0-13-15,1 13-16,-1 0 0,13 0 0,-13-13 0,14 0 0,-1 13 0,14-14 0,-27 14 16,14 0-16,-1 0 0,14 0 0,0 0 0,12 0 0,1 0 0,14 0 0,-1 0 15,0 0-15,13-13 0,-13 13 0,14-13 0,12 0 0,1 13 0,13 0 0,0 0 16,-1 0-16,1 0 0,13 0 0,0 0 0,14 0 0,-14 0 0,26 0 0,-12 0 15,12 0-15,1 0 0,-1 0 0,14 0 0,-14 0 0,14 0 0,0 0 0,0 0 16,-1 0-16,1 0 0,0 0 0,13 0 0,0 0 0,-13 0 0,13 0 0,0 0 16,-14 0-16,28 0 0,-28 0 0,14 13 0,0 0 0,0-13 0,13 0 0,-13 13 15,0-13-15,0 0 0,14 0 16,-14 0-16,0 0 0,0 0 0,13 0 0,-40 0 0,40 0 0,-13 0 0,-13 0 0,0 0 0,0 0 0,-1 0 0,1 0 16,-27 0-16,14 0 0,-27 0 0,0 0 0,13 0 0,-13 0 0,-13 0 0,0 0 0,-13 0 15,-1 0-15,-26 0 16,-13 0-16,0 0 0,-13-13 0,0 13 0,-1 0 0,-12 0 0,-27-13 0,-27 13 15,1 0-15,13 0 0,-1 0 16,-12 0-16,-14 0 0,1-13 0,-1 13 0,-13 0 0,0 0 0,-26 0 0,13 0 16,-14 0-16,14 0 0,-27-13 0,1 13 0,12 0 0,-39-14 15,0 14-15,0 0 0,-13-13 0,13 13 0,-27 0 0,-12-13 0,-1 13 0,0 0 0,0-13 0,-13 13 16,0-27-16,0 27 0,-26-13 0,-14 13 0,14-13 0,13-1 0,-40 14 0,40 0 16,-14-13-16,-12 13 0,-1 0 0,13-13 0,-12 13 0,-14 0 0,-13 0 0,53 0 15,-14 0-15,-13 0 0,27 0 0,13 0 0,0 0 0,14 0 0,-1 0 0,13 0 16,1 0-16,26 0 0,0 0 0,13 0 0,13 0 0,14 0 0,13 0 15,13 0-15,0 0 0,13 0 0,0 0 0,27 0 0,26 0 16,1 0 0,-1 0-16,0 0 15,14 0-15,12 0 0,-26 0 0,14 0 0,13 0 0,13 0 0,13 0 0,13 0 0,14 0 0,12 0 0,1 0 0,0 0 0,13 0 0,0 0 16,27 0-16,-1 0 0,1 0 0,13 0 0,26 0 0,-13 0 0,13 0 0,13 0 16,-12 0-1,39 0-15,-14 0 0,41 0 0,-28 0 0,28 0 0,-1 0 0,1 0 0,12 26 0,27-26 0,0 0 0,0 0 0,0 14 0,14-1 16,-14-13-16,0 0 0,0 26 0,-27-12 0,27-14 0,-26 13 0,-1 13 0,-52-26 0,13 0 0,-53 0 15,0 0 1,0 0-16,-13 14 0,-1-14 0,-25 0 0,-14 0 0,-13 0 0,-1 0 0,-12 0 16,-27 0-16,14 0 0,-27 0 0,-14 0 0,-12 0 0,-1 0 0,-13 0 15,-26 0 1,0 0-16,-14 0 0,-12-14 0,26 14 16,-14 0-16,-13 0 0,1 0 0,-14 0 0,-27 0 0,1 0 0,-14 0 0,1 0 15,-14 0-15,-13 0 0,-27-13 0,14 13 0,-13-13 0,-14 13 0,0-13 0,-13 13 16,-26 0-16,12 0 0,-38-14 0,-28 14 0,1 0 0,-14 0 0,14-13 15,-53-13-15,13 26 0,-27 0 0,-26-14 0,27 14 0,-14-26 0,27 26 0,-14 0 16,-13 0-16,14 0 0,26 0 0,-13 0 0,-14 0 0,14 0 0,13 0 0,0 0 16,0 0-16,-14 0 0,14 0 0,0 0 0,40 0 0,0 0 0,26 0 0,26 0 15,-12 0-15,25 0 0,14 0 0,-13 0 0,27 0 0,25 0 0,1 0 0,26 0 16,0 0-16,14 0 0,25 0 0,1 0 0,27 0 0,-1 0 0,14 0 0,39 0 31,13 0-31,1 0 0,26 0 0,-1 0 0,28 0 0,12 0 16,14 0-16,0 0 0,13 0 0,27 0 0,12 0 0,1 0 0,13 0 0,13 0 15,14 0-15,13 0 0,39 0 0,13 0 0,14 0 0,13 0 0,40 0 0,0 0 16,-1 0-16,28 0 0,12 0 0,27 0 0,0 0 0,-13 0 0,52 0 0,1 0 16,-14 0-16,53 0 0,-52 0 0,52 0 0,-13 0 0,-40 0 0,14 0 0,79 0 15,-53 0-15,0 0 0,-27 26 0,41-26 0,-14 0 0,-27 27 0,1-14 16,-40-13-16,-40 0 0,-13 27 0,-67-27 0,15 0 0,-28 13 0,-39-13 0,-13 0 16,-14 0-16,-26 0 0,-13 13 0,-14-13 0,-26 0 0,-26 0 0,-14 0 0,-12 0 15,-41 0-15,14 0 0,-54 0 16,1 0-16,-13 0 0,13 0 0,-27 0 0,0 0 0,-26 13 15,0-13-15,-27 0 0,-13 0 0,-13 0 0,-26 14 0,-1-14 0,-12 0 0,-14 0 16,0 0-16,-14 0 0,-38 0 0,12 0 0,-39 0 0,-14 0 0,-53 0 0,-12 0 16,-27 0-16,-40 0 0,-27 0 0,-12 0 0,-1-14 0,-39 14 0,39-13 0,-65 13 15,-1-26-15,0 26 0,-39 0 0,-1-27 0,1 27 0,13 0 0,-14-26 0,1 26 16,-40-14-16,13 14 0,-13 0 0,13 0 0,-13-26 0,40 26 0,-40 0 0,13 0 16,-13 0-16,13 0 0,26 0 0,1 0 0,13 0 0,-13 0 0,39 0 15,40 0-15,-40 0 0,27 0 0,52 0 0,28 0 0,303 13 0,93 0 16,0 14-16,26-27 31,-12 0-31,-1 0 0,0 0 16,27 0-16,13 0 0,26 0 0,-13 0 0,40 0 0,26 0 0,1 0 0,12 0 15,14 0-15,26 0 0,40 0 0,-13 0 0,52-27 0,41 14 0,-14 0 16,39 13-16,28 0 0,52 0 0,13 0 0,14 0 0,39 0 0,0 0 0,27 0 16,52 0-16,-25 0 0,12 0 0,40 0 0,27 0 0,-1 0 0,40 0 0,-39 0 15,13 0-15,13 0 0,13 0 0,-40 0 0,41 0 0,-1 0 0,-40 0 0,41 0 16,-81 0-16,41 0 0,-27 0 0,-13 0 0,-27 0 0,-39 0 0,0 0 0,-40 0 15,0 0-15,-27 0 0,-39 0 0,-40 0 0,1 0 0,-54 0 0,-40 26 0,-52-26 16,-40 0-16,13 0 0,-52 0 0,-1 0 0,-26 0 0,-27 0 0,-26 0 0,-13 0 16,-27 0-16,-26 0 15,-27 0-15,0 0 0,1 0 0,-14 0 0,-27 14 0,-12-14 16,-40 0-16,12 0 0,-25 13 0,-14-13 0,-13 0 0,-39 0 0,-1 0 0,-53 0 0,-13 0 0,-52 0 16,-27 0-16,-40 0 0,0 0 0,-66 0 0,-13 0 0,12 0 0,-38 0 0,-1 0 15,-66 0-15,-53 0 0,14-13 0,-80-14 0,13 27 0,27 0 0,-66 0 0,-14-13 16,-13 13-16,-13 0 0,0 0 0,-40 0 0,40 0 0,-26 0 0,-54 0 15,80 0-15,-39 0 0,52 0 0,26 0 0,-39 0 0,40 0 0,26 0 0,13 0 16,67 0-16,-14 0 0,635 0 47,14 0-31,-1 0-16,1 0 0,-1 0 0,27 0 0,0 0 0,13 0 0,40 0 15,26 0-15,0 0 0,27 0 0,13 0 0,27 0 0,12 0 0,14 0 0,27 0 16,39 0-16,26 0 0,40 0 0,53 0 0,27 0 0,0 0 0,-1 0 15,67 0-15,-1 0 0,1 0 0,40 0 0,39 0 0,26 0 0,14 0 0,13 0 16,13 0-16,80 0 0,-54 0 0,14 0 0,53 0 0,-53 0 0,27 0 0,-1 0 16,0 0-16,1 0 0,-1 0 0,-26 0 0,26 0 0,1 0 0,-1 0 0,0 0 15,-26 0-15,-53 0 0,14 13 0,-1-13 0,0 0 0,0 27 0,-39-27 0,-93 0 16,-516 13-16,0 13 0,0 1 0,0-14 0,0 14 16,0-14-16,0 0 15,-27-13 16,-12 13-31,-41-13 0,-12 0 0,-14 13 16,-13-13-16,-27 0 0,-13 0 0,-12 0 0,-15 0 0,-39 0 0,-26 0 16,-40 27-16,0-27 0,-40 0 0,-66 0 0,-26 0 0,-14 0 0,-26 0 0,-39 0 0,-1 0 0,0 0 15,1 0-15,-41 0 0,1 13 0,-1-13 0,-25 0 0,-41 0 16,0 0-16,1 0 0,-1 0 0,27 0 0,13 0 0,-52-26 0,39-1 0,52 27 16,-25-26-16,12-1 0,1 14 0,-463-13 0,118-14 0,93 13 15,464 1-15,-213 26 0,345 0 0,13 0 0,26 0 0,13 0 0,41 0 16,12 0-16,40 0 0,13 0 0,27 0 0,26 0 15,1 0-15,12 0 0,14 0 0,13 0 0,26 0 0,40 0 0,0 0 16,40 0-16,13 0 0,40 0 0,52 0 0,-12 0 0,118 0 0,27 0 0,39 0 0,27 0 16,40 0-16,40 0 0,65 0 0,40 0 0,-13 0 0,80 0 15,12 0-15,14 0 0,26 0 0,14 0 0,39 0 0,-26 0 0,26 0 0,0 0 16,14 0-16,-14 0 0,40 0 0,-40 0 0,40 0 0,-40 0 0,40 0 0,0 0 16,-754 0-16,-119 0 46,-1 13-46,-12-13 0,-14 13 16,27-13-16,-14 14 0,-25-14 0,-1 13 16,-27 0-16,-12-13 0,-1 13 0,-13 1 0,0-14 0,1 13 15,-14-13-15,-14 0 0,14 0 0,-26 0 0,12 0 0,-12 0 0,-1 0 0,14 0 16,-14 13-16,1-13 0,13 0 0,-14 0 0,14 0 0,0 0 0,12 0 0,15 0 16,-1 0-16,0 0 0,13 0 0,1 0 0,12 0 0,1 0 0,26 0 0,0-13 15,14 13-15,-1-13 0,13 13 0,27-14 0,-13 1 0,0 13 0,13-26 16,0 12-16,0-12 0,13 26 0,0 0 15,14 0-15,-14 0 0,14 0 0,-14 0 0,13 0 0,14 0 0,-27 0 0,0 0 16,14 0-16,-1 0 0,1 0 0,-1 0 0,14 0 0,13 0 0,-14 0 0,1 0 16,0 0-16,26 0 0,-13 0 0,-13 0 0,26 0 0,-13 0 0,26 0 15,-26 0-15,13 0 0,0 0 0,14 0 0,-1 0 0,-13 0 0,14 0 0,-14 0 16,13 0-16,0 0 0,-12 0 0,12 0 0,0 0 0,1 0 0,-1 0 0,14 0 16,-27 0-16,13 0 0,-13 0 0,14 0 0,-14 0 0,-13 0 0,26 0 0,-26 0 15,0 0-15,0 0 0,0 0 0,13 13 0,-13-13 0,0 13 0,13 1 16,-26 12-16,-1-13 0,27 14 0,-26-1 0,0 1 0,52 12 0,-25 14 15,-28-13-15,14 13 0,-13-27 0,26 67 0,13 0 16,-12 12-16,-54-38 0,-13 12 0,0-13 0,0 0 0,0 14 0,0-1 16,0 0-16,0 1 0,0 12 0,0 1 0,0 13 0,0-27 0,0-13 0,0 14 15,0-1-15,0 0 0,0 14 0,0-14 0,0 1 0,0 12 0,0 1 0,0-14 16,0 14-16,0 0 0,0-14 0,0 0 0,0 14 0,0 0 0,0-1 16,0-12-16,0-1 0,0 0 0,0-13 0,0 1 0,0-1 0,0 0 0,0 0 15,0-13-15,0-13 0,0 13 0,0-14 0,0 14 0,0-26 0,0 12 16,0 1-16,0-14 0,0 14 0,0-27 0,0 14 0,0-14 0,0 14 0,0-14 15,0 0-15,0-26 0,0 0 16,0-1-16,0-12 0,0 13 0,0-27 0,0 27 0,0-1 16,0-25-16,0-1 0,0 0 0,0 1 0,0-27 0,0-14 0,0 1 15,0 13-15,0-1 0,0-12 0,0-13 0,0-1 0,0 0 0,0-13 0,0 14 0,0-27 16,0 0-16,0-14 0,0 1 0,0 13 0,0-13 0,0 13 0,0-27 0,0 14 0,0-14 16,0 1-16,0-1 0,0 27 0,0-26 0,0-1 0,0 14 15,0 0-15,0-14 0,0 1 0,0-1 0,0 1 0,0 52 0,0 106 94,0 14-94,0-1 0,0 1 16,0-1-16,0 27 0,0 0 0,0 26 0,0-13 0,0 14 0,0-14 15,0 27-15,0-14 0,0 27 0,0-14 0,0 14 0,0 0 0,0 26 0,0-13 0,0 0 0,0 14 16,-13-27-16,-1 13 0,1 13 0,13-13 0,-13 26 0,0-25 0,-1 12 0,14-13 0,-13 0 15,0 13-15,-14-13 0,27 14 0,-13-1 0,13 0 0,0-13 16,0 0-16,0-13 0,-13 13 0,13-13 0,0 0 0,0-27 0,0 27 16,0-13-16,0-1 0,0-26 0,0 27 0,0-27 0,0 14 0,0-28 0,0 1 15,0 0-15,0-13 0,0-14 0,0 14 0,0-27 0,13 1 0,-13-1 0,13-13 16,1-13-16,-14-1 0,0 1 16,0-13-16,13-14 0,0-26 15,14 13-15,12-106 0,-12 67 0,-27 12 0,0-39 0,0 0 0,0 13 16,0-26-16,0 13 0,0-13 0,0-14 0,0-26 0,0 13 0,0-13 0,0 14 0,0-14 0,0-14 0,0 14 0,0 14 15,0-27-15,0 13 0,0 0 0,0-27 16,0 14-16,0 13 0,0 0 0,0 0 0,0 13 0,0 14 0,0-14 16,0 0-16,0 0 0,0 133 0,0 39 47,0 0-47,0 14 15,0-1-15,0 1 0,0 13 0,0-1 0,0 14 0,0 13 16,0 14-16,0-14 0,0 26 0,0 1 0,0-14 0,0 14 0,0 13 0,0 0 0,0-1 15,0-12-15,0 13 0,0 0 0,0 0 0,0 13 0,0-14 0,0 1 16,0 0-16,0 0 0,0 0 0,0 0 0,0-1 0,0 1 0,0 0 0,0-13 16,0-1-16,0 1 0,0 0 0,0-27 0,0 0 0,0 13 0,0-13 0,0-13 15,0 0-15,0 13 0,0-26 0,0 0 0,0-1 0,0-12 0,0-1 0,0-12 16,0-1-16,0 0 0,0-26 16,0-14-1,0 14-15,0-27 0,0 1 0,0-14 0,0 0 0,0-26 0,0-1 16,0 14-16,0-13 0,0 12 0,0-25 0,0-1 0,0 1 0,0-14 0,0 0 15,0 0-15,0-26 0,0 26 0,0-13 0,0-13 0,0 13 0,0-14 0,0 1 0,0 26 0,0-13 0,0-13 16,0 13-16,0-14 0,0 1 0,0 26 0,0-13 16,0 0-16,0 13 0,0 1 0,0-14 0,0 26 0,0 40 0,0 79 62,0-12-62,0 12 0,0 1 0,0-1 0,0 14 0,0 13 0,0 26 0,0-13 16,0 14-16,0 25 0,0-25 0,0 12 0,0 27 0,0-13 0,0 0 0,0 13 15,0 13-15,0-12 0,0 12 0,0 0 0,0 14 0,0-1 0,0-13 0,0 14 0,0-1 16,0 14-16,0 0 0,0 0 0,0-1 0,0 1 0,0 0 16,0 13-16,0 0 0,0 13 0,0-13 0,0-13 0,0 13 0,0-13 15,0 13-15,0 0 0,0 0 0,0 13 0,0-13 0,0 0 0,0 13 0,0 13 0,0-12 16,0 12-16,0-26 0,0 40 0,0-1 0,0 1 0,0-40 0,0 13 16,0-13-16,0 13 0,0-13 0,0-13 0,0 26 0,0-13 0,0 0 0,0 0 15,0-13-15,0 26 0,0-26 0,0-14 0,0 27 0,0-13 0,0-13 0,0-1 16,0-12-16,0-14 0,0 13 0,0 0 0,0-26 0,0 13 0,0-13 0,0 13 15,0-26-15,0-1 0,0 1 0,0-1 0,0-12 0,0-1 0,0-13 0,0 0 16,0 1-16,0-28 0,0 27 0,0-26 0,0 0 0,0-1 0,0-12 0,0-14 16,0 14-16,0-14 0,0-40 31,0-12-31,0-1 0,0 0 0,0 1 0,0-41 0,0 1 0,0 0 16,0-14-16,0 0 0,0-13 0,0 1 0,0-1 0,0-13 0,0-27 0,0 1 15,0 26-15,0-14 0,0-12 0,0-1 0,0-12 0,0-1 0,-13 0 0,13 0 0,0 14 16,0-14-16,-14 0 0,14 1 0,-13-1 0,0 0 0,13 0 0,0 14 15,0-1-15,-13 14 0,-1-14 0,14 1 0,-13 13 0,13-1 0,0 27 0,0-13 16,-13 14-16,0-1 0,13 0 0,-14 13 0,14 1 0,0-1 0,-13 27 0,13 13 16,-13-13-16,13 26 0,-13 14 0,13-1 0,0 1 0,0 13 0,-13 13 15,13 13 1,0 0-16,0 14 0,0 12 0,0 14 0,0 13 0,0 27 16,0-14-16,0 27 0,0 0 0,0 26 0,0-13 0,0 0 0,0 40 0,0 0 0,0 26 15,0-13-15,13 0 0,13 0 0,-13 26 0,27 199 0,13 13 16,-13 67-16,-40-239 0,0-13 0,0 13 0,0 40 0,0-1 15,0-38-15,0 38 0,0-25 0,0 26 0,0-1 0,0-25 0,0-1 0,0 0 16,0 1-16,0-1 0,0 0 0,0 14 0,0-252 0,0-39 78,0-1-78,0 1 0,0 13 0,0-27 16,0-13-16,0 0 0,0-13 0,0-13 0,0-1 0,0-12 0,0-14 0,0-26 0,0 12 0,0 1 15,0-26-15,0-1 0,0 14 0,0-27 0,0 1 0,0-14 16,0 0-16,0-14 0,0 14 0,0-13 0,0-13 0,0-1 0,0-12 16,0-1-16,-13 14 0,13-14 0,0-13 0,0 40 0,0-27 0,0-39 0,-14 13 0,14 26 15,0-13-15,0 13 0,0-12 0,-13 38 0,13-12 0,0-14 0,-26 14 16,26 13-16,-14 13 0,14-14 0,0 28 0,0-1 0,0 13 0,0 1 0,0-1 16,0 27-16,0 0 0,0 13 0,0 14 0,0-1 0,0 27 0,0-13 0,0 39 15,0 0-15,14 14 0,-14 13 0,13 13 0,-13-14 0,0 54 16,0 0-16,0-1 15,0 14-15,0 0 0,13 40 0,0-1 0,1 14 0,-14 0 0,13 13 16,-13 13-16,0-12 0,0 25 0,0 14 0,0 0 0,0-1 0,0 1 0,0 13 16,0 26-16,0-26 0,0 14 0,0-14 0,0 26 0,0 0 0,0-26 0,0 27 0,0 13 0,0-27 0,0 13 15,0 1-15,0 12 0,0-12 0,0-1 0,0 14 16,0 26-16,0-26 0,0-14 0,0 1 0,0-14 0,0-13 0,0-14 0,0 14 16,0-13-16,0 0 0,0 0 0,0-1 0,0-12 0,0 0 0,0-1 15,0-13-15,0 1 0,0-28 0,0 1 0,0 13 0,0-26 0,0-14 0,0 1 0,0-27 0,0 13 0,0-27 16,0 14-16,0-26 0,0-1 0,0-39 31,0-13-31,0-1 0,0 14 0,0-14 0,0-12 0,0-14 0,0 0 0,0-26 0,0-1 0,0 1 0,0-14 16,0-13-16,0 1 0,0-1 0,0-27 0,0 14 0,0 0 0,0-13 0,0-14 15,0 14-15,0-13 0,0 12 0,0-25 0,0-1 0,0 0 0,0 14 0,0-14 16,0 0 0,0 0-16,0 1 0,0 12 0,0-13 0,0 1 0,0-1 0,0 13 0,0 14 0,0-14 0,0 27 0,0-26 0,0 26 0,0-13 0,0 26 15,0 0-15,0 0 0,0 27 0,0-1 0,0 14 0,0 13 0,0-26 0,0 39 16,0 0-16,0 14 0,0 13 0,0 0 0,0 26 15,0 13 1,0-13-16,0 14 0,0 26 0,0 0 0,0 13 0,0 27 0,0-1 0,0 14 16,0 0-16,0 0 0,0-1 0,0 28 0,0-14 0,0 26 0,0-12 0,0 12 15,0 1-15,0-1 0,0 14 0,0 0 0,0 13 0,0 0 0,0-14 0,0 28 16,0-14 0,0 0-16,0 26 0,0-13 0,0 0 0,0 1 0,0 12 0,0-26 0,0 0 0,0 26 0,0-26 15,0 27-15,0-27 0,0 13 0,0-13 0,0-159 16,-13-13 109,-1 0-125,-12 0 0,13 0 15,-14 0-15,1 0 0,12 0 0,1 0 0,-40 0 0,14 0 0,-1 0 0,-13 0 16,0 0-16,-13 0 0,-13 0 0,-14 0 0,0 0 0,-12 0 0,12 0 0,-39 0 16,-1 0-16,14 0 0,-39 0 0,-1 0 0,-13 0 0,0 0 0,-40 0 15,14 0-15,-14 0 0,-66 0 0,40 0 0,-40 0 0,-39 0 0,-14 0 0,-26 0 0,13 0 16,-40 0-16,40 0 0,-66 0 0,0 0 0,-79 0 0,52 0 0,-52 0 16,39 0-16,-26 0 0,-40 0 0,-40 0 0,14 0 0,-40 0 0,-27 0 0,27 0 15,-40 0-15,14 0 0,-41 0 0,28 0 0,-67 0 0,79 0 0,-52 0 0,12 0 16,28 0-16,-28 0 0,28 0 0,12 0 0,-52 0 0,52 0 0,1 0 0,12 0 15,27 0-15,-52 0 0,39 0 0,-27 0 0,27 0 0,238 0 0,357 0 94,27 0-94,-14 0 16,-12 0-16,12 0 0,1-13 0,25 0 0,1-27 0,27 0 0,12 1 0,120-41 15,26-12-15,40-27 0,66 0 0,-159 66 16,0-13-16,331-106 0,27 13 0,78-53 0,81-13 16,12 14-16,80-28 0,79-12 0,-40-27 15,40-13-15,27-13 0,13 0 16,52 13-16,-25 13 0,-41 0 0,80-26 16,-39 0-16,-1-1 0,-66 27 0,0-26 15,66 26-15,-39 1 0,-40-1 0,66 53 0,-66 26 0,-119 27 16,-384 80-16,-13 12 0,225-52 15,-14 26-15,-105 14 0,-119 39 0,-331 26 0,0 1 16,0 13-16,0 26 16,-27 0-1,14 14-15,0-1 0,0-13 0,-40 27 0,13 13 0,-119 53 16,-52 52-16,-54-12 0,-52 26 0,-120 40 16,-105 26-16,-67 13 0,-52 27 0,-80 0 15,-79 39-15,-93 14 0,-66 0 0,-146 79 0,-92-40 16,-40-13-16,-92 14 0,-40-27 15,-66-53-15,-27 26 0,-26-52 0,-40-1 16,-66-52-16,13 0 0,27-53 0,119 26 16,1455-106-16,0 14 0,0-14 0,0-39 0,0 39 0,0 1 0,0-28 0,0 1 15,0 0-15,0 0 0,0 0 0,0-26 0,0 12 0,0-12 0,0-1 0,0 27 16,0-40-16,0 14 0,0-1 0,13-26 31,27 0-15,-27 0-16,14 0 0,12 0 0,14 0 0,27 0 0,-1 0 0,27 0 0,26 0 15,0 0-15,27 0 0,13 0 0,27 0 0,39 0 0,13 0 0,80 0 16,26 0-16,53 0 0,13 0 0,93 0 0,27 0 0,-1 0 0,27 0 16,79 0-16,40 0 0,26 0 0,14 0 0,26 0 0,27 0 0,12 0 0,1 0 15,-13 0-15,39 0 0,0 0 0,14 0 0,-14 0 0,53 0 0,-53 0 0,80 0 16,-40 0-16,-1 0 0,41 0 0,-40 0 0,0 0 0,79 0 0,-79 0 0,0 0 16,-463 0-16,-410 0 62,-27 0-62,13 0 16,-39 0-16,-13 0 0,-14 0 0,-26 0 0,-13 0 15,-27 0-15,-52 0 0,-28 0 0,1 0 0,-66 0 0,-40 0 0,-26 0 0,-27 0 0,-80 0 16,-25 0-16,-27 0 0,-80 0 0,-66 0 0,-39 0 0,-27 0 0,-13 0 16,-13 0-16,-14 0 0,1 0 0,-27 0 0,-40 0 0,0 0 0,-26 0 0,-53 0 15,53 0-15,-106 0 0,-13 0 0,13 0 0,0 0 0,-40 0 0,1 0 0,-67 0 0,0 0 16,0 0-16,252 0 0,846 0 78,0 0-78,14 0 16,13 0-16,13 0 0,26 0 0,0 0 0,14 0 0,26 0 15,26 0-15,1 0 0,26 0 0,26 0 0,14 0 0,53 0 0,-1 0 0,67 0 16,39 0-16,27 0 0,0 0 0,40 0 0,39 0 0,0 0 0,67 0 0,-1 0 15,40 0-15,66 0 0,-26 0 0,53 0 0,13 0 0,0 0 0,26 0 0,14 0 16,-14 0-16,40 0 0,0 0 0,0 0 0,-13 0 0,53 0 0,-40 0 0,26 0 16,-26 0-16,27 0 0,-27 0 0,40 0 0,-40 0 0,-13 0 0,-27 0 0,40 0 15,-40 0-15,40 0 0,-158 0 0,-623 0 47,14 0-31,0 0-16,-27 0 0,-13 0 0,0 0 0,-39 0 0,-1 0 15,-39 0-15,-27 0 0,-13 0 0,-26 0 0,-54 0 0,-52 0 0,0 0 0,-40 0 0,-27 0 16,-39 0-16,-66 0 0,-40 0 0,-40 0 0,-65 0 0,-1 0 0,-26 0 0,-40 0 0,-40 0 16,14 0-16,-14 0 0,-26 0 0,27 0 15,-28 0-15,1 0 0,-39 0 0,12 0 0,-52 0 0,52 0 0,-52 0 0,13 0 16,26 0-16,0 0 0,0 0 0,-26 0 0,26 0 0,-26 0 0,40 0 0,-14 0 0,0 0 0,53 0 16,437 0-16,330 0 62,1 0-62,-14 0 0,14 0 0,12 0 0,41 0 0,-14 0 16,53 0-16,-13 0 0,13 0 0,26 0 0,54 0 0,12 0 0,14 0 0,40 0 15,66 0-15,39 0 0,40 0 0,80 0 0,-27 0 0,53 0 0,26 0 16,53 0-16,14 0 0,52 0 0,27 0 0,27 0 0,12 0 0,1 0 0,26 0 16,40 0-16,39 0 0,-39 0 0,26 0 0,-26 0 0,39 0 0,-13 0 15,14 0-15,-1 0 0,-13 0 0,14 0 0,-40 0 0,39 0 0,-52 0 0,12 0 0,-25 0 0,-14 0 0,39 0 0,-197 0 0,-609 0 63,-40 0-48,13 0-15,-39 0 0,-1 0 0,-12 0 0,-41 0 0,-12 0 0,-14 0 16,-26 0-16,-40 0 0,-26 0 0,-27 0 0,-40 0 0,-65 0 0,-28 0 0,1 0 0,-39 0 0,-28 0 16,-52 0-16,53 0 0,-40 0 0,-26 0 0,-1 0 0,-12 0 0,-14 0 0,-27 0 0,-12 0 0,26 0 15,-27 0-15,-13 0 0,-26 0 0,40 0 16,-1 0-16,-39 0 0,39 0 0,-39 0 0,40 0 0,-504 0 0,544 0 15,25 0-15,14 0 0,26 0 0,1 0 0,-1 0 0,0 0 0,-13 0 0,40-26 16,53 26-16,-14-27 0,27 14 0,13 13 0,0-26 0,53 12 0,27 14 0,-14-26 16,0 13-16,27-14 0,53 27 0,-133-26 0,384-27 15,0 13-15,0 1 0,0 12 0,0-13 0,0-13 0,0 1 0,0 12 0,0-13 0,0 13 0,0 1 16,0-1-16,0-13 0,0 0 0,0 27 0,0 12 16,0 1-16,0 0 0,0 0 0,0 39 15,0-13-15,13-13 0,-13-13 313,0 0-298,-13 13-15,26-13 16,-13-1-16,0 28 16,-13-14-16,13 26 15,0-39-15,0 0 0,0 26 16,0 0-16,13-13 15,0 0-15,-13 13 0,14 1 0,-1-14 16,0 13-16,0-13 0,-13 13 0,0 0 0,14-13 0,-14 14 16,13-14-16,0 13 15,-13 0-15,0 0 0,0 14 0,0 12 0,0 1 0,0 0 16,0-1-16,0 1 0,0-13 0,0 12 0,0 1 0,0 0 16,0-1-16,0-12 0,0-1 0,0 1 0,0-1 0,0 1 0,-13-1 15,0 1-15,13-1 0,0-13 0,0 27 0,-14-14 0,1 1 0,13-1 0,-13-26 16,0 0-16,-1 0 0,1 0 0,0 0 0,13-13 109,0 0-109,0-14 16,0 14-16,0-13 0,0 12 0,0 1 0,0-13 0,0 13 0,0-14 15,0 1-15,0 12 0,0-12 0,0 13 0,0-14 0,0 1 0,0-1 16,0 1-16,0-1 0,0 1 0,0-1 0,0 1 0,0-14 0,0 14 0,0 13 0,0-1 0,0-25 0,0 12 0,0 1 16,0-1-16,0 1 0,0-1 0,0-12 0,0 12 0,0 1 0,0 13 0,0-14 15,0 1-15,0 12 0,0 1 0,0-26 0,0 25 0,0-12 16,0 13-16,0-1 0,0 1 0,0 26 31,0 1-31,0 12 0,0 1 16,0-1-16,0-13 0,0 0 0,0 14 0,0-1 0,0 1 0,0-1 0,0 14 15,0 0-15,0-1 0,13 1 0,-13 0 0,13-1 0,-13 14 0,14 13 16,-14-26-16,0 13 0,13-13 0,0 13 0,0 0 16,-13-14-16,0 14 0,0-13 0,14 13 0,-1-27 0,0-26 0,0 0 15,1 0-15,-1 0 0,-13-13 32,0 0-32,0 0 15,0-1-15,0-12 0,0-1 0,0 14 0,0 0 0,13-13 0,-13-1 0,0 1 16,0 12-16,0-12 0,0-1 0,0 1 15,0 13-15,0-14 0,0 1 0,0-1 0,0 1 0,0-14 0,0 14 0,0 13 0,0-14 16,0 14-16,0-14 0,0 14 0,0-13 0,0-1 16,0 1-16,0-1 0,0 14 0,0 0 0,0-14 0,0 14 0,0 0 0,0 0 0,0 0 0,0-1 0,-13 14 0,13-13 0,-13 26 31,13 14-31,-14-14 0,14 13 16,0 1-16,0-1 0,0 1 0,0-14 0,0 13 15,-13 1-15,13 13 0,0-1 0,0 1 0,-13 0 0,13-1 0,-13 1 0,13 0 0,0 13 0,-14 13 0,14-26 0,0 12 16,0 1-1,-13 0-15,0-53 0,0 0 0,-1 0 0,1 0 32,13-13-1,0 0-31,0 0 0,0-14 0,0 1 0,0 12 0,0 1 0,0-13 0,0-1 0,0 1 0,0-1 0,0 14 0,0-13 0,0-14 16,0 27-16,0-14 15,0 14-15,13-13 0,-13-14 0,0 27 0,0-14 0,0 1 0,0 13 0,0-27 0,0 13 0,0 14 0,0-13 0,0 12 0,0-12 0,0 13 16,0-14-16,0 14 0,0 0 0,0 0 0,0-1 0,0-12 0,0 13 15,0 26 32,0 0-47,0 14 0,0-14 0,0 0 16,0 14-16,0-1 0,0-13 0,0 14 0,0-1 0,0 1 0,0-1 16,0 1-16,0-1 0,0 0 0,0-12 0,0 12 0,0 14 0,0-27 0,0 14 15,0-1-15,0-13 0,0 27 0,0-27 0,0 14 0,0-14 0,0 13 0,0-12 16,0-1-16,0 0 0,0 0 0,0 0 0,0 1 0,0-1 0,0 0 0,0 0 15,0 1-15,14-14 16,-14-14 31,13 14-47,-13-13 0,0 0 0,0 0 16,0-1-16,0 1 0,0 0 0,13-13 15,-13 12-15,0 1 0,0 0 0,0 0 0,0-1 16,0 1-16,0 0 0,0 0 0,0 26 47,0 0-47,0 0 0,0 1 0,0-1 0,0 13 15,0-12-15,-13-1 0,13 13 0,0-13 0,0 1 0,0 12 0,0 1 16,0-14-16,0 13 0,13-26 62,-13-13-46,13 13-16,-13-13 0,0 0 0,14-1 0,-14 1 0,13 0 0,-13-14 0,13 14 16,0-13-16,-13 13 0,14-1 0,-14 1 0,0-13 0,13 12 15,-13 1-15,0 0 0,0-14 0,13 27 0,-13-13 0,0 0 0,0-13 16,13 26-16,-13-14 0,0 28 31,0-1-31,0 0 16,0 0-16,-13 0 0,13 14 0,-13-1 0,13-12 0,0 12 0,0 1 15,0-14-15,-13 0 0,13 13 0,0 1 0,0-1 0,0-12 0,0 12 0,0-13 0,-14-13 141,14-13-78,0 0-63,0 0 15,0-1-15,0 1 0,0 0 16,0 0-16,0-1 0,0 1 0,0 0 0,0 0 15,0 0-15,0-14 0,0 14 16,0 0-16,14 13 16,-14 13 31,0 0-47,0 0 0,0 1 0,0-1 0,0 0 15,0 0-15,0 0 0,0 1 0,0-1 16,-14 0-16,14 0 0,-13 1 15,13-1-15,13-13 63,1 0-63,-14-13 16,13 13-16,0 0 0,0 0 15,-13-14-15,13 14 0,1 0 0,-1 0 0,0-13 0,0 13 0,1 0 16,-1-13-16,-13 0 0,13 13 0,0 0 0,1-14 0,-1 14 0,0 0 0,0-13 15,-13 0-15,13 13 0,-13-13 0,14 13 16,-28 0 15,1 0-31,0 0 16,0 0-16,0 0 16,-1 0-16,1 0 0,0 0 0,0 0 0,-1 13 15,1-13-15,0 0 16,0 0-16,-1 0 0,1 0 0,13 13 0,-13-13 0,0 0 0,0 0 0,-14 0 0,14 0 0,0 0 0,13 13 15,-14-13-15,1 0 0,13 14 0,13-14 79,-13 13-64,14-13-15,-1 0 16,-13 13-16,13-13 0,0 0 0,1 0 0,-1 13 0,0 1 0,0-14 15,0 0-15,1 0 16,-1 13-16,0-13 0,-26 13 63,0-13-48,13 13-15,-14-13 0,1 0 16,0 0-16,26 0 31,0 0-15,1 0-1,-1 0-15,0 0 0,0 0 16,1 0-16,-1 0 0,0 0 16,0 0-16,1 0 15,-28 0 32,1 0-31,0 0-16,0 0 0,-1 0 0,1 0 15,0 0-15,0 0 16,26 0 15,0 0-31,0 0 0,1 0 0,-1 0 0,13 0 0,-12 0 16,-1 0-16,13 0 0,1 0 0,-1 0 0,1 0 0,-14 0 0,0 0 0,27 0 15,-14 0-15,14 0 0,-14 0 0,14 0 0,0-13 0,-1 13 16,14-13-16,-13 13 0,13-13 0,0 13 0,13 0 0,-13-14 0,0 14 0,0-13 0,13 0 16,0 13-16,13-13 0,-26-1 0,27 14 0,-27 0 0,13-13 0,-13 13 15,26 0-15,-26 0 0,0 0 0,0-13 0,13 13 0,-13 0 0,0 0 0,0-13 16,-14 13-16,1 0 0,0 0 0,-1 0 0,-12 0 0,-1 0 0,1 0 0,12 0 0,-25 0 0,-1 0 16,13 0-16,-12 0 0,-28 0 31,1 0-31,0 0 15,-14 0-15,14 0 0,0 0 0,0 0 0,0 0 0,-1 0 16,-12 0-16,-1 0 0,14 0 0,0 0 0,-14 0 0,1 0 0,0-13 0,12 13 16,1 0-16,-13 0 0,12 0 0,-12 0 0,0 0 0,-1 0 0,-13 0 0,1 0 0,12 0 0,-12 0 15,-1 0-15,0 0 0,0 0 0,1 0 0,-14 0 0,-13 0 16,26 0-16,-13 0 0,0 0 0,0 0 0,0 0 0,14 0 0,-14 0 0,13 0 0,-13 0 16,0 0-16,14 0 0,-1 0 0,0 0 0,0 0 0,1 0 0,12 0 15,1 0-15,-1 13 0,-12-13 0,26 0 0,-1 0 0,-12 0 0,-1 0 0,14 13 16,0-13-16,26 0 15,0 0 1,1 0-16,-1 0 0,13 0 0,-12 0 16,12 0-16,0 0 0,1 0 0,-1 0 0,14 13 0,-14-13 0,-12 0 0,-1 0 0,13 0 0,14 0 0,0 0 15,-1 0-15,1 0 0,-13 0 0,12 0 0,1 0 16,0 0-16,-1 0 0,1 0 0,0 0 0,-1 0 0,1 0 0,0 0 0,0 0 0,-1 0 0,1 0 0,0 0 16,-1 0-16,1 0 0,0 0 0,-1 0 0,1 0 15,-14 13-15,14-13 0,-13 0 0,-1 0 0,-13 0 0,14 0 0,-1 0 0,-13 14 0,1-14 0,-1 0 0,0 0 16,0 0-16,-26 0 31,0 13-15,0-13-16,-1 0 0,-12 0 0,13 0 0,0 0 15,-14 0-15,14 0 0,-14 13 0,1-13 0,13 0 0,-14 0 0,1 0 16,-14 0-16,14 0 0,12 0 0,-12 0 0,-1 0 0,-12 0 0,12 0 0,-12 0 16,-1 0-16,-13 13 0,13-13 0,1 0 0,-1 0 0,-13 0 0,-13 0 0,13 0 0,0 0 15,0 0-15,0 0 0,0 0 0,0 0 0,-26 0 0,26 0 16,0 0-16,0 0 0,14 0 0,-1 0 0,0 0 0,1 0 0,12 0 0,1 0 15,-14 0-15,13 0 0,1 0 0,13 0 0,0 0 0,-1 0 0,28 0 32,-1 0-32,13 0 0,-13 0 0,14 0 0,-1 0 15,1 14-15,13-14 0,-27 0 0,13 0 0,1 0 0,12 0 0,-12 0 0,13 0 16,-1 0-16,1 0 0,0 0 0,-1 0 0,14 0 0,-13 0 0,13 13 16,-14-13-16,14 0 0,-13 13 0,26-13 0,-39 0 0,26 0 0,-14 0 0,1 0 15,0 0-15,52 0 0,-52 0 0,0 0 0,-1 0 0,-12 0 0,12 0 16,-12 0-16,-1 0 0,1 0 0,-1 0 0,1 0 0,-1 0 0,-13 0 15,1 0-15,-1 0 0,0 0 0,0 0 0,-26 0 47,0 0-47,0 0 0,-1 0 0,1 0 16,0 0-16,0 0 0,0 0 0,13 13 0,-27-13 0,14 0 0,0 0 16,-14 0-16,14 0 0,0 0 0,-1 0 0,-12 0 0,13 0 0,0 0 0,-27 0 0,27 0 0,-1 0 15,-25 0-15,26 0 0,-1 0 0,-12 0 16,13 0-16,-14 0 0,14 0 0,0 0 0,-1 0 0,28 0 31,-1 0-15,0 0-16,0 0 0,14 0 0,-1 0 0,-12 0 0,12 0 0,14 0 15,-14 0-15,1 0 0,-1 0 0,0 0 0,1 0 0,-1 0 0,-12 0 0,12 0 16,1 0-16,-1 0 0,0 0 0,14 0 0,-13-13 0,-14 13 0,13 0 16,1 0-16,26 0 0,-27-13 0,-13 13 0,14 0 0,-1 0 0,1 0 15,-14 0-15,13 0 0,-12 0 0,-1 0 0,0 0 0,0 0 16,1 0-16,-1 0 0,0 0 0,0 0 0,-13 13 47,-13-13-47,0 0 15,0 0-15,-1 0 0,1 13 0,0-13 0,0 0 0,-14 0 16,14 0-16,0 0 0,-1 0 0,-12 0 0,13 0 0,-14 0 16,1 0-16,13 0 0,-14 0 0,14 0 0,-13 0 0,-1 0 0,14 0 15,0 0-15,-14 0 0,14 0 0,0 0 0,-1 0 0,-12 0 0,13 0 0,0 0 16,-1 0-16,1 0 0,0 0 0,26 0 31,0 0-31,1 0 16,-1 0-16,0 0 0,0 0 0,14 0 0,-14 0 0,27 0 15,-14 0-15,-13 0 0,27 0 0,-27 0 0,14 0 0,-1 0 0,-13 0 16,14 0-16,-14 0 0,0 0 0,14 0 0,12 0 0,-12 0 0,-1 0 0,1 0 16,12 0-16,1 0 0,-13 0 0,-1 0 0,-13 0 0,14 0 0,-1 0 0,1-13 15,-14 13-15,13 0 0,-12 0 0,12 0 0,-13 0 0,1 0 0,-1 0 16,0 0-16,0 0 0,0 0 0,1 0 0,-1 0 15,-26 0 32,-1 0-47,1 0 0,-13 0 0,13 0 16,-14 0-16,14 0 0,-14 0 0,1-13 0,13 13 0,-1 0 16,-12 0-16,0 0 0,-1 0 0,14 0 0,-14 0 0,1 0 0,-1-13 0,1 13 15,0 0-15,-1 0 0,1 0 0,12 0 0,1 0 0,-27 0 16,14 0-16,13 0 0,0 0 0,-14 0 0,14 0 0,0 0 0,-1 0 0,1 0 15,0 0-15,0 0 0,0 0 0,-1 0 0,1 0 0,0 0 16,26 0 15,-13-14-15,13 14-16,1 0 0,-1 0 0,0 0 0,13 0 0,1 0 16,-1 0-16,-12 0 0,-1 0 0,13 0 0,14 0 15,-14 0-15,-12 0 0,12 0 0,1 0 0,-14 0 0,26 0 0,-12 0 0,-1 0 0,-12 0 0,-1 0 16,27 0-16,-27 0 0,0 0 0,0 0 0,14 0 0,-14 0 15,0 0-15,0 0 0,14 0 0,-14 0 0,14 0 0,-14 0 16,0 0-16,-26 0 47,13 14-47,-13-14 16,-1 0-16,1 0 0,0 0 0,0 0 15,-1 0-15,1 0 0,0 0 0,0 0 0,-1 0 0,1 0 0,0 0 0,0 0 0,0 0 0,-1 0 16,1 0-16,0 0 0,-14 0 0,14 0 0,0 0 0,-14 0 15,14 0-15,0 13 0,0-13 0,0 0 0,-1 13 16,28-13 15,-1 0-31,0 13 16,0-13-16,0 0 0,1 0 0,-1 0 0,0 0 0,14 0 16,-1 0-16,-13 0 0,14 0 0,-1 0 0,-13 0 0,27 0 0,-13 0 0,-1 0 0,1 0 15,-14 0-15,26 0 0,-12 0 0,-14 0 0,0 0 0,1 0 0,12 0 16,-13 0-16,14 0 0,-1 0 0,1 0 0,-1 0 0,-13 0 0,27 0 0,-27 0 15,14 0-15,-14 0 0,0 0 0,14 0 0,-14 0 0,0 0 16,0 0-16,1 0 0,-1 0 0,-26 0 47,-1 0-31,1 0-16,0 0 0,-14 0 0,14 0 0,0 0 15,0 0-15,-1 0 0,-12 0 0,0 0 0,-1 0 0,14 0 0,-27 0 0,27 0 16,0 0-16,-14 0 0,1 0 0,-1 0 0,1 0 0,13 0 0,-14 0 15,1 0-15,13 0 0,-14 0 0,14 0 0,-14 0 0,14 0 0,-13 0 0,12 0 16,1 0-16,0 0 0,0 0 0,26 0 31,0 0-15,14 0-16,-14 0 0,0 0 0,0 0 0,1 0 16,12 0-16,-13 0 0,1 0 0,12 0 0,0 0 0,-12 0 0,12 0 15,1-13-15,-14 0 0,13 13 0,1 0 0,-14 0 0,13 0 0,1 0 0,-14 0 16,14-13-16,-1 13 0,-13 0 0,0 0 0,14 0 0,-14 0 0,14-14 0,-14 14 15,13 0-15,-12-13 0,-1 13 0,0 0 16,0 0-16,0 0 16,-13 13 46,0 1-46,-13-14-16,13 13 0,0 0 31,13-13 0,1 0 1,-1 0-1,-26 0 0,-14 0-31,14 0 0,0 0 0,0 0 16,-1 0-16,1 0 0,-13 0 0,12 0 0,1 0 0,0 0 0,-14 0 0,1 0 15,13 0-15,-14 0 0,1 0 0,-14 0 0,14 0 0,-1 0 0,14 0 0,-13 0 16,-41-13-16,41 13 0,0 0 0,12 0 0,-12-13 0,-1 13 0,-12 0 16,12 0-16,14 0 0,-13 0 0,12 0 0,-25 0 0,25 0 0,-12 0 15,-1 0-15,14 0 0,0 0 0,0 0 0,0 0 0,-1 0 0,1 0 0,0 0 16,0 0-16,13-14 31,13 14-15,0 0-16,0-13 0,1 13 15,-1 0-15,0 0 0,0 0 0,0 0 0,1 0 0,-1 0 16,0 0-16,0 0 0,1 0 0,12 0 0,1 0 0,-14 0 0,0 0 16,0 0-16,14 0 0,-14 0 0,13 0 0,-12 0 0,-1 0 15,0 0-15,0 0 0,1 0 0,-1 0 0,-13-13 0,-13 13 47,-1 0-31,1 0-16,0 0 0,0 0 15,-14 0-15,1 0 0,12 0 16,1 0-16,0 0 0,0 0 0,0 0 0,-1 0 0,1 0 0,-13 0 16,12 0-16,14 13 0,-13-13 0,0 0 0,0 0 0,-1 0 15,1 0-15,0 13 0,0-13 0,-14 14 0,14-14 16,13 13 15,13-13-15,1 0-16,-1 0 0,0 0 15,0 0-15,0 0 0,1 0 0,-14-13 0,13 13 0,0-14 0,0 14 16,14 0-16,-27-13 0,13 13 0,0 0 0,1 0 0,-1-13 16,0 13-16,0 0 15,0 0-15,-13-13 16,-13 13-16,0 0 15,0 0 1,0 0-16,-1 0 16,1 0-16,0 0 0,0 0 0,-1 0 0,-12-14 0,13 14 15,-1 0-15,1 0 0,0 0 0,0 0 0,0 0 0,-1 0 0,1 0 0,0 0 16,0 0-16,-1 0 0,14 14 16,-13-14-16,0 0 0,13 13 0,-13-13 15,13 13-15,13-13 16,-13 13-16,13-13 0,-13 14 15,27-14-15,-14 0 0,0 0 0,0 13 16,1-13-16,-1 0 0,0 0 0,0 0 0,0 0 0,1 0 0,-1 0 16,13 0-16,-12 0 0,-1 0 0,0 0 0,14 0 0,-27-13 15,13 13-15,0 0 0,0 0 0,-13-14 0,13 14 0,1 0 16,-14-13-16,-14 13 47,1 0-47,0 0 0,0 0 15,0 0-15,-1 0 0,1 0 16,0 0-16,0 0 0,-14 0 0,14 0 0,0 0 0,-14 0 0,27 13 0,-26-13 0,13 0 16,-27 0-16,27 14 15,-1-14-15,1 0 0,0 0 0,13-14 47,-13 14-47,13-13 16,0 0-1,-14 13-15,14-13 0,-13 13 16,0 0-16,13-14 0,-13 14 0,0-13 0,-1 13 0,1 0 16,-13 0-16,-1 0 0,14 0 0,-13 0 0,-1 0 0,1 0 0,12 0 15,-12 0-15,-1 0 0,-12 0 0,-1-13 0,0 13 0,-13 0 0,1 0 0,-15-13 16,15 13-16,-1 0 0,0 0 0,-13 0 0,-14 0 0,14 0 0,-13 0 16,-67 0-16,80 0 0,0 0 0,-14 0 0,14 0 0,-13 0 0,13 0 0,0 0 15,-14 0-15,27 0 0,0 0 0,1 0 0,-15 13 0,28-13 0,-1 13 0,0-13 16,1 0-16,12 13 0,1 1 0,-1-14 0,14 13 0,13 0 15,13-13 79,0-13-78,1 13-16,-1 0 15,0 0-15,-13-13 0,13 13 0,1 0 16,-1 0-16,0 0 0,0 0 0,1 0 16,-14 13-16,13-13 0,0 0 0,0 0 0,-13 13 0,13-13 15,1 0-15,-1 13 0,0 1 0,0-1 16,-13 0-16,14-13 16,-14 13-16,13-13 0,0 0 31,0 0-16,1 0 1,-1 0-16,0 0 0,0 0 16,0 0-16,1 0 0,-14-13 0,13 13 0,-13-13 0,26 13 15,-12-13-15,-28 13 32,1 0-1,0 0-16,0 0-15,-1 0 0,1 0 16,0 0-16,0 0 0,0 0 0,-1 0 16,1 0-16,-13 13 0,12-13 0,1 0 15,13 13-15,-13-13 0,26 0 63,0 0-48,1 0-15,-1 0 16,0 0-16,0 0 0,1 0 0,-1 0 0,0 0 0,0 0 0,0 0 16,1 0-16,12 0 0,-13 0 15,1 0-15,-1 0 0,0 0 32,-26 0-1,13 13-16,-13-13-15,-1 0 0,1 0 16,0 0-16,0 0 0,-1 0 0,1 0 0,0 0 16,0 0-16,0 0 0,-1 0 0,1 0 15,0 0-15,0 0 0,13-13 0,-14 13 16,1 0-16,13-13 0,-13 0 0,0-1 16,-1 1-16,14 0 0,-13 0 0,0-14 15,0 1-15,-14-14 0,14 27 0,0-14 16,0 1-16,-1 13 0,1-14 0,-13 1 0,-14-14 0,40-26 0,0 39 15,0 1-15,0-14 0,0 27 0,0 0 0,0-27 0,0 14 0,0-1 16,0 1-16,0-27 0,0 13 0,0 14 0,0-27 0,0 13 0,0 0 0,0-12 16,0 12-16,0-26 0,0 26 0,0-13 0,0 0 0,0-13 0,0 13 0,0-53 15,0 40-15,0 26 0,0-26 0,0 13 0,0-13 0,0 13 16,0-13-16,0-40 0,0 40 0,0 13 0,0-13 0,0 13 0,0 0 0,0-66 16,0 66-16,0 14 0,0-14 0,0 0 0,0 0 0,0-13 0,0 0 15,0 13-15,13 0 0,0-13 0,1 13 0,12 0 0,-26 13 0,27-26 0,-1 0 16,-13 26-16,1-13 0,65-132 0,-53 145 0,41-105 15,-54 105-15,53-92 0,-40 66 16,14-14-16,-27 54 0,14-14 0,-14 14 0,-13 12 16,0 28-1,0-1 1,0 13-16,0 1 0,0-1 0,0-12 0,0 12 16,0 0-16,0 1 0,0-1 0,0-12 0,-13 12 0,-1 14 0,14-1 0,0-12 15,-13 13-15,0-1 0,0-12 0,13 12 0,-13-12 0,-1 13 0,1 12 0,0-12 16,-14 40-16,1-28 0,0 28 0,26-41 15,-27 54-15,14-66 0,0 65 0,13-79 0,0 27 16,-14-13-16,14-14 0,0-40 16,0 14-1,0 0 1,0-14-16,0 1 0,0 13 0,0-1 0,0-12 0,0-14 0,0 14 16,0-1-16,0 1 0,0-1 0,0 1 0,0-14 0,-13 14 0,13-53 0,-13 26 15,0 13-15,13 0 0,-14-39 0,1 39 0,0 0 0,13 1 16,-13 12-16,0-12 0,-1-1 0,1 0 0,13 1 0,-40-41 0,27 54 15,0-1-15,0 1 0,-1 26 0,14-13 16,-13 13 0,13 13-16,-13 13 0,13 1 0,0-14 15,0 0-15,0 14 0,0-1 0,0 14 0,0 0 0,0 12 0,0 1 16,0 0-16,0-13 0,0 13 0,0 66 0,0-66 0,0 0 0,0 0 16,0 13-16,0-13 0,0 0 0,0 0 0,0 13 0,0 0 0,0-13 0,0 0 15,0 0-15,0 0 0,0 13 0,0-27 0,0 1 0,0 0 0,0-14 0,0 1 16,0-1-16,0-13 0,0 1 0,13-14 15,-13-27 1,13 14-16,1-14 0,-14 14 0,0-13 16,0 13-16,0-14 0,13 27 0,-13-26 0,0 12 0,0-12 0,0 13 0,13-1 15,0-25-15,-13 26 0,0-14 0,0 1 0,14-1 0,-14 1 0,0-1 0,13 1 16,-13-1-16,13 1 0,-13-14 0,0 14 0,0 12 0,0-12 0,0 13 0,13-14 16,-13 1-16,0 13 0,0-14 0,0 14 0,0 0 0,0-1 0,0 1 15,0-13-15,0 39 31,0 13-31,0-12 0,0-1 16,0 0-16,0 0 0,0 1 0,0 25 0,0-25 0,0-1 16,-13 26-16,13-12 0,-13-1 0,13 1 0,0-1 0,0 1 0,0-14 0,0 0 15,-13 27-15,13-27 0,0 14 0,0-14 0,0 27 0,0-14 16,0-13-16,0 0 0,0-26 31,0 0-31,0 0 0,0-14 0,0 14 0,0 0 16,0-14-16,0 1 0,0-1 0,0 14 0,0-13 0,0-1 0,0 1 0,0-1 15,0 14-15,0-13 0,0-1 0,0 1 0,-14-1 0,14 14 16,0 0-16,-13-14 0,13 1 0,0-1 0,-13 14 0,13 0 0,-13 0 0,13 0 16,0-14-16,-14 27 0,14-13 0,0 26 31,0 0-31,-13 14 0,0-1 0,13 1 0,0-14 16,0 13-16,0 1 0,0 13 0,0-14 0,0 0 0,0 1 0,0-1 0,0 1 15,0-1-15,0 14 0,0-14 0,0 1 0,0 26 16,0-40-16,0 27 0,0-27 0,0 27 0,0-27 0,0 0 0,0 0 15,0-26 17,0 0-32,0-14 15,0 1-15,0 0 0,0-1 0,0 1 0,0-1 0,0 1 0,0-1 0,0 1 0,0-1 0,0-39 16,0 13-16,0 14 0,0-1 0,0 0 0,0-26 0,0 13 0,0 0 16,0 0-16,0-92 0,0 65 0,0 14 0,0-13 0,0-67 15,0 67-15,0 13 0,0-80 0,0 54 0,0-1 16,0 14-16,0-93 0,0 79 0,0 1 0,0-1 0,0 0 0,0-105 0,0 92 15,0 0-15,0 0 0,0 1 0,0 12 16,0-132-16,0 132 0,0-12 0,0-1 0,0 0 0,0-106 0,0 80 0,0 26 0,0-13 16,0-119-16,0 119 0,0 0 0,0-13 0,0-14 0,0 14 0,0-1 0,0-12 15,0 13-15,0-27 0,0-13 0,0 13 0,0-13 16,0-13-16,0 0 0,0-14 0,0-39 0,0 13 0,0 0 16,0-277-16,0 237 0,0 1 0,0 25 0,0-38 0,0-292 0,0 251 0,0 1 0,0-27 15,0 26-15,0-383 0,0 635 0,0 79 188,0 14-188,0-14 15,0 13-15,0-12 0,0 12 0,0 14 0,0-14 0,0 1 0,0-1 0,0-13 16,0 1-16,0 25 0,0-12 0,0-1 0,0 1 0,0-1 0,0 40 16,0-39-16,0 12 0,0-12 0,0 13 0,0 12 0,0-12 15,0-13-15,0 26 0,0-14 0,0-12 0,0-1 0,0 27 0,0-27 16,0 1-16,0-1 0,0-12 0,0-1 0,0 13 0,0-12 0,0-1 0,0 0 15,0 0-15,0 0 0,0 1 0,13-14 0,0 13 0,-13 0 16,-13-26 31,0 0-31,13-1-16,0 1 0,0 0 15,0 0-15,0-14 16,0 14-16,0 0 0,0 0 0,0-1 0,0 1 0,0 0 0,0 0 0,0-1 0,0 1 15,0 0-15,0-13 16,0 12-16,0 1 0,0 0 0,0-14 0,0 14 0,0-13 0,0 13 16,0-40-16,0 26 0,0 1 0,0 12 0,0-12 0,0 0 0,0-14 0,0-13 15,0 26-15,0 1 0,0 0 0,0-14 0,0 27 0,0-40 16,0 26-16,0 1 0,0-14 0,0 14 0,0-14 0,0 0 16,0 1-16,0 12 0,0-13 0,0 14 0,13 26 31,0 0-31,1 0 15,-1 0-15,0 0 0,0 0 0,1 0 0,-1 0 16,0 0-16,0 0 0,1 0 16,-1 0-16,0 0 15,0 0 1,0 0-16,-13 13 0,14 0 0,-14 1 16,13-14-16,-13 13 0,26-13 0,-26 13 0,14 0 0,-1 1 0,0-1 0,-13 0 0,27 14 15,-1-27-15,-26 26 0,13-26 0,0 13 0,14 0 0,-14 1 16,0-14-16,-13 13 0,14 0 0,-1-13 0,-13 27 0,13-27 0,0 13 15,0 0-15,1-13 0,-14 13 16,0 1-16,-14-14 47,-12 0-47,13 0 0,-14 0 0,1 0 16,-1 0-16,14 0 0,-13 0 0,13 0 0,-40 0 0,26 0 0,-13 0 15,14 0-15,0 0 0,-41 0 0,41 0 0,13 0 0,-1 0 0,-12 0 16,26 13-16,0 0 15,0 0-15,0 0 16,13-13 31,-13-13-47,13 13 0,1 0 0,-1-13 16,0 13-16,-13-13 0,13 13 0,1 0 0,-14-13 0,26 13 0,-26-14 0,27 14 15,-14 0-15,0-13 0,0 13 0,14-13 0,-1 13 0,-13-13 0,14 13 0,-1 0 16,-12-14-16,12 14 0,-13 0 0,14 0 15,-14-13-15,27 0 0,-14 13 0,-13 0 0,0 0 0,54-13 0,-54-1 16,0 14-16,14 0 0,-1 0 0,0 0 0,-12 0 0,25-13 16,-25 0-16,-1 13 0,0 0 0,0 0 0,1 0 0,-1 0 0,0 0 0,0 0 15,0-13-15,1 13 0,-1-13 0,-26 13 47,-1-14-31,1 14-16,0 0 0,0 0 0,-14 0 0,1 0 15,13 0-15,-1 0 0,-25-13 0,25 13 0,-12 0 0,0 0 0,-1 0 0,1 0 16,-1 0-16,-26 0 0,27 0 0,-14 0 0,0 0 0,1 0 0,-14 0 0,0 0 16,13 0-16,1 0 0,-1-13 0,13 13 0,14 0 0,-13 0 15,12 0 1,28 0 31,-1 0-32,0 0-15,0 0 0,1 0 0,-1 0 0,0 0 16,14 0-16,-14 0 0,13 0 0,-13 0 0,1 0 0,-1 0 0,13 0 16,-12 0-16,-1 0 0,13 0 0,1 0 0,12 13 15,-12-13-15,-1 13 0,-12-13 0,12 0 0,0 14 0,1-14 0,-1 0 0,-12 0 0,12 0 16,1 13-16,-1 0 0,-13-13 0,27 0 0,-14 0 0,-12 13 0,39-13 16,-40 13-16,0-13 0,0 0 0,0 0 0,1 0 15,-1 0-15,0 0 0,0 14 0,1-14 0,-28 0 47,1 0-47,0 0 0,0 0 0,-14 0 0,14 0 16,-13 0-16,12 0 0,1 0 0,0 0 0,-14 0 0,1 0 15,13 0-15,-40 0 0,13 0 0,27 0 0,0 0 0,-54 0 16,28 0-16,-1 0 0,0 0 0,-52 0 0,52 0 0,-13 0 0,14 0 16,-1 0-16,13-14 0,-12 14 0,25 0 0,-12 0 0,26 14 31,0-1 0,13-13-15,0 0-16,1 0 0,-1 13 0,0-13 0,0 0 15,1 0-15,-1 0 0,0 0 0,14 13 0,-14-13 0,13 0 0,-13 0 0,1 0 16,12 0-16,1 0 0,-14 0 0,13 0 0,27 0 16,-13 0-16,-14 0 0,1 0 0,-1 0 0,1 0 0,-1 0 0,1 0 0,26 0 15,-27 0-15,0 0 0,1 0 0,13 0 0,-1 0 0,-12 0 0,-1 0 0,14 0 16,13-13-16,-27 13 0,27 0 0,-26 0 0,-1 0 0,1 0 0,25 0 15,-52-13-15,14 13 0,-1 0 0,0 0 0,0 0 0,1 0 0,-1 0 16,0-13-16,0 13 0,-26 0 63,0 0-63,-14 0 0,14 0 0,-13 0 15,-1 0-15,14 0 16,0 0-16,-14 13 0,14-13 0,-13 0 0,-1 0 0,14 0 0,-14 0 0,-12 0 0,26 0 0,-1 0 15,-12 13-15,13-13 0,-14 0 0,14 13 16,0-13-16,0 0 0,26 0 31,0 0-31,13 0 0,-12 0 0,12 0 16,14 0-16,-14 0 0,-13 0 0,54 0 0,-41 0 0,14 0 16,-1 0-16,1 0 0,13 0 0,0 0 0,53 0 0,-66 0 0,12 0 15,1 0-15,53 0 0,-53 0 0,-13 0 0,13 0 0,0 0 16,-14 0-16,1 0 0,0 0 0,-1 0 15,1 0-15,26-13 0,-26 13 0,-14 0 0,27 0 0,-40 0 0,1 0 0,-1-13 0,0 13 16,-26 0 15,0 0-31,-1 0 16,1 0-16,0 0 0,0 0 0,-14 0 0,14 0 16,-13 0-16,-14 0 0,14 0 15,-1 0-15,1 0 0,-1 0 0,14 0 0,-27 0 0,-26 0 0,13 0 0,0 0 0,-53 0 0,27 13 16,13-13-1,-13 0-15,-1 0 0,1 0 0,-80 0 0,66 0 0,14 0 0,-14 0 16,1 0-16,12 0 0,1 0 0,13 0 0,-27 0 0,-65 0 0,78 0 0,14 0 0,0 0 0,13 0 0,53-13 0,0 0 31,13 13-15,0 0-16,1 0 0,-1 0 0,0 0 16,0 0-16,1 0 15,-1 0-15,0 0 0,14 0 0,-1 0 0,-13 0 0,0 0 0,14 0 0,-1 0 0,14 0 16,-27 0-16,1 0 15,12 0-15,0 0 0,14 0 0,0 0 0,-1 0 0,14 0 0,53 0 0,-53 0 16,27 0-16,-14 0 0,79 13 0,-79-13 0,14 0 0,-14 0 16,26 13-16,1-13 0,-27 0 0,27 13 0,-1-13 0,-12 14 0,65-1 0,-65-13 15,-1 0-15,-13 13 0,14 0 0,-14-13 0,0 0 0,0 0 0,-26 0 16,66 0-16,-67 14 0,27-1 0,-26-13 0,-13 13 0,-1-13 0,0 0 0,1 0 16,-1 0-16,-26 13 0,14-13 0,-14 13 15,-14-13-15,1 0 16,-13 0-16,12 0 0,1 0 0,0 0 15,-27 0-15,14 0 0,-1 0 0,1 0 0,13 0 0,-14 0 0,1 0 0,-1 0 16,-52 0-16,39 0 0,1 0 0,-54 0 0,40 0 0,0 0 0,-53 0 16,40-13-16,13 13 0,-79-13 0,79 13 0,-66 0 15,53-13-15,0 0 0,-80-1 0,67 14 0,-120-13 16,120 0-16,-106 0 0,132-1 0,0 14 0,-40-13 16,14 0-16,13 0 0,39 13 0,1 0 0,-1 0 15,41 0 16,-1 0-31,13 0 0,-26-14 0,14 14 16,12 0-16,-13 0 0,40 0 0,-40 0 0,1 0 0,12 0 16,1 0-16,-1 0 0,14 0 0,-14 0 0,14 0 0,39 0 0,-26 0 15,-13 0-15,52 0 0,-39 0 0,0 0 0,0 0 0,66-13 16,-66 13-16,0 0 0,0 0 0,0 0 0,13 0 0,-13 0 0,0 0 0,53 0 16,-53 0-16,-14 0 0,41 0 0,-41 0 0,-12 0 0,39 0 15,-40 0-15,1 0 0,-14 0 0,-39 0 47,12 0-47,-12 0 0,13 0 0,0 0 0,-1 0 16,-39 0-16,40 0 0,-13 0 0,12 0 0,-12 0 0,13 0 15,-14 0-15,1 0 0,-1 0 0,-12 0 0,-1 13 0,-39-13 16,39 0-16,0 0 0,-52 0 0,52 0 0,0 0 0,1 0 0,-14 0 0,13 0 16,14 0-16,-14 0 0,-40 0 0,41 0 0,-27 0 0,39 0 15,1 0-15,-14 0 0,27 0 0,0 0 0,-1 0 0,28 0 31,-1 0-15,-13-13-16,13 13 0,0 0 0,0 0 0,1 0 0,39 0 16,-27 0-16,1 0 0,-1 0 0,0 0 0,-12 0 0,52 0 15,-26 0-15,-1 0 0,54 0 0,-40 0 0,0 0 0,66 13 16,-66-13-16,92 0 0,-79 0 0,14 14 0,78-1 0,-91 0 16,12 0-16,0-13 0,133 14 0,-106-1 0,-40-13 15,-13 13-15,40 0 0,-54-13 0,1 14 0,26-1 16,-26-13-16,-40 13 0,0 0 15,-14-13 1,1 0-16,0 13 0,0 1 0,0-14 0,-14 0 0,1 0 0,-1 13 0,14-13 16,-13 13-16,-1-13 0,1 0 0,-1 0 0,1 0 15,-54 0-15,54 0 0,-14 0 0,-52 13 0,39-13 0,0 0 0,-53 0 0,66 0 16,-13 0-16,0 0 0,14 0 0,-14 0 0,0 0 0,-53 0 0,53 0 16,13 0-16,1 0 0,-1 0 0,0 0 0,1 0 0,-27 0 0,26 0 15,13 0-15,-12 0 0,25 0 0,1 0 16,0 0-16,26 0 15,0 0 1,1 0-16,-1 0 0,0 0 0,0 0 0,1 0 0,39 0 0,-27-13 16,27 13-16,-40 0 0,0 0 0,14 0 0,26 0 0,-14 0 15,1 0-15,53-13 0,-54 13 0,1 0 0,-13 0 0,12 0 0,1 0 16,13 0-16,-14 0 0,1 0 0,66 0 0,-66 0 0,-1 0 16,1 0-16,0 0 0,-14 0 0,14-13 0,13 13 0,-27 0 0,1 0 15,-1 0-15,-13 0 0,1 0 0,-1 0 0,-26 0 31,-1 0-31,1-14 16,0 14-16,0 0 16,0 0-16,-1 0 0,-25 0 0,25 0 0,1 0 0,-40 0 0,40 0 0,-13 0 15,-27 0-15,26 0 0,-13 0 0,27 0 16,0 0-16,-13 0 0,-14 0 0,13 0 0,-52 0 0,39 0 0,1 0 0,-41 0 0,41 0 0,-1 0 16,13-13-16,-12 13 0,12 0 0,1 0 0,-14 0 0,0 0 0,27 0 15,-13 0-15,13 0 0,26 0 31,0 0-15,0 0-16,0 0 0,1 0 0,-1 0 0,0 0 0,14 0 16,-1 0-16,1 0 0,12-13 0,1 13 0,-27 0 15,27-13-15,-14 13 0,-12 0 0,38 0 0,-12 0 16,-13 0-16,39 0 0,-27 0 0,-12 0 0,39 0 0,-26 0 0,-14 0 0,1 0 0,26 0 0,-40 0 16,0 0-16,13 0 0,-12-13 15,-1 13-15,-26 0 16,-1 0-1,1 0 1,0 0-16,0 0 0,0 0 0,-1 0 0,1 0 16,-27 0-16,14 0 0,13 0 0,-27 0 0,14 0 0,12 0 0,-39 0 15,27 0-15,-1 0 0,14 0 0,-13 0 0,-1 0 16,-12 0-16,12 0 0,1 0 0,-1 0 0,1 0 0,-14 0 0,0 0 16,14 0-16,-40 0 0,39 0 0,14 0 0,-40 0 0,40 0 15,-27 0-15,27 0 0,0 0 0,26 0 31,0 0-15,1 0-16,12 0 0,-13 0 0,14 0 0,-14-14 16,27 14-16,-1 0 0,-25 0 0,38 0 15,-25 0-15,13 0 0,-14 0 0,14 0 0,-1 0 0,1 0 16,53-13-16,-40 13 0,0 0 0,66 0 0,-66 0 0,52-13 16,-52 13-16,53 0 0,-66 0 0,39 0 0,-39 0 0,-14 0 0,14 0 15,-14-13-15,-12 13 0,12 0 0,-13 0 0,1 0 16,-41 0-16,27-14 15,-13 14 1,-14 0-16,14 0 0,-13 0 0,-14-13 0,27 13 0,-40 0 16,27 0-16,-14 0 0,-40 0 0,41 0 0,-1 0 0,-53 0 0,41 0 15,-1 0-15,-53-13 0,40 0 0,13 13 0,-53-14 0,27 1 16,-54 0-16,80 0 0,-13 13 0,-119-27 16,53 27-16,-40-26 0,119 13 0,-66-1 15,92 14-15,1 0 0,13-13 0,-14 13 0,14-13 0,26 13 31,0-13-31,1 13 0,-1 0 16,0 0-16,13 0 0,-12-14 0,25 14 0,-25 0 0,12 0 0,27-13 16,-13 13-16,-1 0 0,14-13 0,13 13 0,106 0 0,-92 0 15,-27 0-15,92 0 0,-65 0 0,-1 0 0,93 0 0,-93 0 16,14 0-16,0 0 0,79 0 0,-80 0 0,14 0 0,79 0 16,-105 0-16,12 0 0,93 0 0,-105 0 0,-1 0 0,67 0 15,-93 0-15,13 0 0,26 0 0,-52 0 0,-14 0 16,27 0-16,-39 0 0,-1 0 0,0 0 0,-26 0 31,0 0-31,-1 0 0,1 0 0,-13 0 0,12 0 0,1 0 16,-13 0-16,-14 0 0,14 0 0,12 0 0,-12 0 0,-40 0 0,26 0 15,0 0-15,1 0 0,-14 0 0,-13 0 0,13 0 0,0 0 0,-13 0 0,0 0 16,-1 0-16,-12 0 0,13 0 0,-27 0 0,14 0 0,-80 0 0,67 0 16,12 0-16,-105 0 0,92 0 0,1 0 0,12 0 15,-118 0-15,105 0 0,1 0 0,-54 0 0,80 0 0,-13 0 16,26 0-16,0 0 0,-13 0 0,26 0 0,-39 0 0,52 0 0,1 0 15,-1 0-15,14 0 0,26 0 16,0 0 0,14 0-16,-14 0 0,14 0 0,-14 0 0,13 0 15,27 0-15,-26 0 0,-1 0 0,27 0 0,-26 0 0,52 0 16,-39 0-16,13 0 0,52 0 0,-52 0 0,27 0 16,-27 0-16,13 0 0,13 0 0,-13 0 0,80 0 0,-80 0 0,13 0 15,14 0-15,39 0 0,-39 0 0,52 13 0,-65-13 0,25 0 0,-38 13 16,25-13-16,-52 14 0,0-14 0,-1 13 15,-12 0-15,-1-13 0,-13 0 0,14 0 0,-1 13 0,-26 1 16,0-1-16,-13-13 16,0 0-16,0 13 15,-1-13-15,1 0 0,-26 0 0,25 0 0,-12 13 0,-14-13 16,27 0-16,-14 0 0,-39 0 0,40 0 0,-14 14 16,0-14-16,1 13 0,-1-13 0,-39 13 0,26-13 0,-119 0 15,79 13-15,40-13 0,0 13 0,-66-13 0,66 0 16,0 14-16,-79-14 0,79 13 0,-53-13 0,67 13 0,-1-13 15,-39 0-15,39 0 0,0 0 0,14 0 0,-1 0 0,14 0 0,0 0 16,0 0-16,26 0 16,0 0-16,0-13 0,1 13 15,12-13-15,-13 13 0,27-14 16,-27 14-16,0 0 0,54-13 0,-54 0 0,0 13 0,14 0 16,12 0-16,-12-13 0,-1 0 0,54 13 0,-41-14 0,1 14 0,39-13 15,-26 13-15,40-13 0,-27 13 0,-13-13 0,53 13 0,-53-14 16,66 14-16,-80 0 0,1 0 0,0 0 0,-1 0 0,1 0 15,0 0-15,26 0 0,-53 0 0,27 0 0,-27 0 16,0 0-16,-26 0 31,0 0-15,0 0-16,-1 0 0,1 0 0,0 0 0,-14 0 16,14 0-16,0 0 0,-13 0 0,-1 0 0,14 0 15,-27 0-15,14 0 0,-27 0 0,26 0 0,-39 0 16,27 0-16,-1 0 0,0 0 0,-13 0 0,14 0 0,-14 0 0,-40 0 15,40 0-15,0 0 0,0 0 0,-13 0 0,26 0 0,-39 0 0,26 0 16,13 0-16,1 0 0,12 0 0,1 0 0,-1 0 0,1 0 16,-14 0-16,27 0 0,0 0 0,0 0 0,26 0 15,0 0 1,0 0-16,0 0 16,14 0-16,13-13 0,-27 13 0,53 0 0,-40 0 0,1 0 15,13 0-15,-1 0 0,27 0 0,-26 0 16,39 0-16,-39 0 0,13 0 0,-13 0 0,13 0 0,-14 0 0,54 0 15,-40 0-15,40 0 0,-54 0 0,1 0 0,53 0 0,-54 0 16,-12 0-16,-1 0 0,14 0 0,-14 0 0,1 0 0,-14 0 0,13 0 0,1 0 16,-14 0-16,-26 0 31,0 0-15,-1 0-16,1 0 0,-13 0 0,12 0 0,-25 0 15,26 0-15,-1 0 0,-12 0 0,-1 0 0,1 0 0,13 0 0,0 0 0,-27 0 16,-13 0-16,13 0 0,-39 0 0,39 0 0,-66 0 15,67 0-15,-67 0 0,53 0 0,0 0 0,-79 0 0,66 0 16,13 0-16,-80 0 0,80 0 0,-26 0 0,26 0 0,0 0 16,0 0-16,0 0 0,0 0 0,14 0 0,-41 0 0,41 0 0,12 0 15,-12 0-15,25 0 0,1 0 0,0 0 0,-14 0 0,41 0 32,-1 0-32,13 0 0,-12 0 15,38-13-15,-25 13 0,-1 0 0,1 0 0,-1 0 0,1 0 16,12 0-16,1 0 0,13 0 0,0 0 0,79 0 0,-66 0 0,27 0 15,79 0-15,-66 0 0,105 0 0,-105 0 0,13 0 16,120 26-16,-107-26 0,146 0 0,-133 14 0,-13-14 0,173 0 16,-173 0-16,172 13 0,-145 0 0,158-13 0,-171 13 15,13-13-15,-27 14 0,27-14 0,0 13 0,145-13 0,-145 13 16,145 0-16,93 0 0,-265-13 0,278 27 16,-331-14-16,160-13 0,-186 0 0,66 13 15,-80-13-15,-12 14 0,-1-14 0,-13 0 0,1 0 0,-14 13 16,-14-13-16,1 0 15,-13 0-15,13 0 0,-14 0 0,1 0 0,12 0 0,-12 0 16,-1 0-16,-52 0 0,39 0 0,-13 0 0,1 0 0,-1 0 0,0 0 16,-80 0-16,67 0 0,-13 0 0,-53 0 0,52 0 15,-12 0-15,-67 0 0,80 0 0,-14 0 0,-92 0 0,105 0 16,-105 0-16,79-13 0,-79-14 0,92 27 0,14-13 0,-27 13 0,14 0 16,-14-13-16,-93-1 0,107 1 0,-67 0 0,-79 0 15,159 0-15,-120-1 0,80 1 16,66 13-16,-66-26 0,66 26 0,-13-27 0,53 27 15,0 0-15,13-13 16,13 13 0,0 0-16,0-13 0,0 13 0,14 0 15,13 0-15,-27-14 0,13 14 0,1 0 0,-1-13 0,27 13 16,-26 0-16,52-13 0,-26 13 0,0 0 0,13 0 0,0 0 0,13 0 16,67 0-16,-67 0 0,107 0 0,-94 0 15,14 0-15,106 0 0,-106 0 0,-1 0 0,147 0 0,-133 0 0,-13 0 16,13 0-16,-14 0 0,28 0 0,92 0 0,-119 0 0,-1 0 15,1 0-15,0 0 0,0 0 0,-14 0 0,1 13 0,53-13 0,-80 13 16,-13-13-16,66 14 0,-80-14 0,1 0 0,13 0 0,-40 0 16,14 13-16,-41-13 15,1 0-15,0 13 0,0-13 0,-40 0 16,26 13-16,1-13 0,-27 0 0,27 0 0,-67 0 0,40 0 16,0 0-16,0 0 0,-26 0 0,13 0 0,-14 0 0,27 0 0,-13 0 15,-26 0-15,-1 0 0,14 0 0,-14 0 0,-105 0 0,92 0 0,0 0 16,0 0-16,0 0 0,0 0 0,-13 0 0,-106-13 0,120 13 0,-14-13 15,13 13-15,0-13 0,-13 13 0,-119-14 0,132 14 0,0 0 16,-106-13-16,107 13 0,-94-13 0,107 13 0,-200 0 16,134 0-16,78 0 0,14 0 0,-79 0 0,92 0 15,-27 0-15,41 0 0,-27 0 0,39 0 0,-13 0 0,27 0 16,0 0-16,26 0 16,0 0-1,14 0-15,-14 0 0,40 0 16,-27 0-16,-12 0 0,12 0 0,14 0 0,0 0 0,12 0 0,1 0 15,80 0-15,-67 0 0,13 0 0,93 0 0,-79 0 0,-1 0 0,120 0 0,-106 13 16,145-13-16,-145 13 0,13-13 16,0 0-16,13 0 0,-12 14 0,131-14 0,-132 13 0,13-13 0,106 40 0,-105-40 15,78 13-15,-105 0 0,159 0 0,-173 1 16,120-1-16,-159-13 0,0 0 0,39 26 16,-52-26-16,-27 13 0,1-13 0,-14 14 15,-14-14-15,1 0 0,-27 0 0,14 0 16,0 13-16,-1-13 0,1 0 0,-27 0 0,13 0 15,-13 0-15,0 0 0,0 0 0,-26 0 0,-40 0 0,39 0 16,-92 0-16,80 0 0,-120 0 0,120 0 0,-120 0 16,106 0-16,-119 0 0,119 0 0,-145 0 0,145 0 15,-145-13-15,145 13 0,-132 0 0,106 0 0,13-14 16,-120 1-16,28 0 0,118 0 0,-13 13 0,27 0 0,-159 0 16,185 0-16,0-13 0,-53-1 0,66 14 0,1-13 15,12 13-15,1 0 0,13 0 0,13-13 16,26 13-1,-13 0-15,14 0 0,-1 0 0,27 0 0,-26 0 0,-1 0 16,14 0-16,-1 0 0,14 0 0,53 0 0,-53 0 16,93 0-16,-54 0 0,80 0 0,-79 0 0,13 0 0,-1 0 15,1 0-15,13 0 0,119-13 0,-132 13 0,119 0 0,-106-14 16,14 14-16,105 0 0,-93 0 0,-26 0 0,14 0 0,-14 0 0,0 0 16,119 0-16,-132 0 0,-1 0 0,-12 0 0,-14 0 0,14 0 0,-14 0 15,-12 0-15,-1 0 0,-13 0 0,52 0 0,-65 0 0,13 14 0,-40-14 16,1 13-16,-1-13 0,-40 0 15,14 0-15,-13 0 0,-1 0 16,14 0-16,-53 0 16,39 0-16,1 0 0,13 0 0,-14 0 0,1 0 0,-14 0 15,0 0-15,1 0 0,-14 0 0,-40 0 0,40 0 0,0 0 16,0 0-16,0 0 0,-26 0 0,13 0 0,0 0 0,-14 0 0,14 0 0,-13 0 0,13 0 16,-80 0-16,80 0 0,-13 0 0,26 0 0,-13 0 0,13 0 15,-66 0-15,66 0 0,0 0 0,-40 0 0,54 0 0,-14 0 16,13 0-16,-13 0 0,40 0 0,0 0 0,-1 0 0,1 0 15,0 0-15,13-13 0,13 13 47,0 0-47,1 0 16,12-14-16,-13 14 0,27 0 0,-14 0 0,27 0 0,-39 0 16,52 0-16,-27 0 0,1 0 0,53 0 0,-54 0 0,67 0 15,-53 0-15,53 0 0,-66 0 0,65 0 16,-65 0-16,40 0 0,-41 0 0,1 0 0,-14 0 0,14 0 0,13 0 15,-40 0-15,0 0 0,1 0 0,-41 0 32,14 0-32,-13 0 0,12 0 0,-39 14 0,40-14 15,-27 0-15,14 0 0,-40 13 0,39-13 0,14 0 0,-40 0 16,27 0-16,-14 0 0,0 0 0,1 0 0,-1 0 0,-53 0 16,41 0-16,-54 13 0,53-13 0,-27 0 0,-39 0 0,40 0 15,-53 0-15,52 0 0,14 0 0,-79 0 0,65 0 16,-65 0-16,79 0 0,13-13 0,-80 13 0,80-13 0,-26 13 15,39-14-15,-26 14 0,53 0 0,-13 0 16,12 0-16,14-13 0,14 0 16,-1 13-1,0 0-15,13 0 0,-12 0 0,-1 0 16,27 0-16,-40-13 0,26 13 0,-13 0 0,14 0 0,-14 0 0,13 0 16,27 0-16,-26 0 0,26 0 0,-27 0 0,1 0 0,-1 0 15,14 0-15,-14 0 0,-12 0 0,25 0 0,-12 0 0,39 0 0,-40 0 16,40 0-16,-39 0 0,-1 0 0,1 0 0,12 0 0,-25 0 15,25 0-15,-12 0 0,-14 0 0,14 0 0,-14 0 0,0 0 16,0 0-16,-26 0 31,0 0-15,0 0 0,-1 0-16,1 0 0,0 0 0,-14 0 0,14 0 15,-13 0-15,12 0 0,1 0 0,-13 0 0,-1 0 0,1 13 16,13-13-16,-14 0 0,14 0 0,-27 0 0,27 0 0,-27 0 0,27 0 15,0 0-15,0 0 0,-1 0 0,28 0 47,-1 0-47,0 0 16,0 0-16,1 0 0,-1 0 0,0 0 0,0 0 0,14 0 16,-1 0-16,-13 0 0,27 0 0,-13 0 0,12 0 0,1 0 15,13 0-15,-27 0 0,27 0 0,-26 0 16,-1 0-16,1 0 0,25 0 0,-25 0 0,-14 0 0,0 0 0,14 0 15,-1 0-15,-12 0 0,-1 0 0,-13 13 32,-13-13-17,-1 0 1,1 0-16,0 13 0,0-13 0,-1 0 0,1 14 16,0-1-16,-14-13 0,14 0 0,0 13 0,0-13 0,0 0 15,13 13-15,-14-13 0,14 14 0,-13-14 0,0 0 0,0 0 16,-1 0-16,1 0 0,0 0 94,0 0-63,0 0-31,-1 0 0,1 0 15,0 0-15,0-14 0,-1 14 0,1 0 0,0 0 16,0 0-16,-1 0 0,1 0 0,26 0 47,1 0-16,-1 0-31,0 0 0,-13 14 63,0-1-63,-13-13 0,0 0 0,-1 0 15,1 13-15,0-13 0,0 0 0,-14 13 0,-12 0 16,25-13-16,1 0 0,0 14 0,-27-14 0,40 13 0,-39 0 16,25-13-16,-12 13 0,13-13 0,-27 14 0,14-14 15,12 0-15,1 0 0,0 0 0,0 0 0,-1 0 0,1 0 16,-13 0-16,39 0 47,0 0-32,0 0-15,1 0 0,12 0 0,-13 0 16,27 0-16,-27 0 0,27 0 0,-14 0 0,1 0 0,12 0 0,-25 0 16,52 0-16,-40 0 0,1 0 0,-1 0 0,1 0 0,-1 0 15,40 0-15,-52 0 0,25 0 0,-12 0 0,-1 0 0,-13 0 16,1 13-16,-1-13 0,0 0 0,0 0 0,-26 0 31,0 0-15,0 0-16,-1 0 0,1 13 15,0-13-15,0 0 0,-1 0 0,1 0 0,0 13 0,0-13 0,0 0 16,-27 0-16,13 0 0,14 0 0,-27 0 0,14 0 16,0 0-16,-14 0 0,27 0 0,-1 0 0,-12 0 0,13 0 0,-14 0 15,1 0-15,13 0 0,-14 0 0,-13 0 0,27 0 0,-40 0 0,14 0 16,25 0-16,1 0 0,0 0 15,13-13 1,0 0 0,13 13-16,0 0 0,1 0 15,-1 0-15,13 0 0,-26-13 0,14 13 0,12 0 16,14 0-16,-27 0 0,27-14 0,-27 14 0,13 0 0,-13 0 0,54 0 0,-41 0 16,14 0-16,-14 0 0,1 0 0,-14 0 0,13 0 15,27 0-15,-26 0 0,12 0 0,41 0 0,-54 0 0,1 0 16,12 0-16,-12 0 0,26 0 0,-27 0 0,40 0 0,-39 0 0,26 0 0,-40 0 15,27 0-15,-27 0 0,13 0 0,1 0 16,26 14-16,-27-14 0,27 0 0,-26 0 0,-1 13 0,14-13 0,-1 0 16,1 0-16,39 0 0,-39 0 0,0 0 0,52 0 0,-25 0 15,38 0-15,-38 0 0,-15 0 0,94 0 0,-67 0 16,80 0-16,-79 0 0,105 0 0,-93 0 0,120 0 16,-133 0-16,27 0 0,106 0 0,-93 0 0,93 0 0,-107 0 0,81 0 15,-94 0-15,27 0 0,80 0 0,-93 0 0,-1 0 16,107 0-16,-119 0 0,-1 0 0,14 0 0,-13 0 0,-14 0 15,106 0-15,-119 0 0,80 0 0,-93 0 0,0 0 0,0 0 16,13 0-16,13 0 0,-52 0 0,12 0 0,-25 0 0,-1 0 16,-26 0-1,-1 0-15,1 0 16,0 0-16,-14 0 0,1 0 0,0 0 0,-14 0 16,27 0-16,-14 0 0,1 0 0,-1 0 0,-26 0 0,14 0 15,-1 0-15,14 0 0,-54 0 0,27 0 0,-39 0 0,39 0 16,-80-13-16,67 13 0,-79 0 0,65 0 0,-78-27 15,65 27-15,27 0 0,-119-13 0,92 0 0,-79 13 0,93 0 16,-80-14-16,80 1 0,26 0 0,-80 0 0,80 0 0,-66 13 16,66-14-16,27 1 0,0 13 15,12-13-15,14 0 0,14 13 16,12 0-16,-13 0 0,0 0 16,1 0-16,12 0 0,14 0 0,-14 0 15,1 0-15,12 0 0,-25 0 0,12 0 0,40 0 0,-26 0 16,53 0-16,-1 0 0,-39 0 0,0 0 0,66 0 15,-53 0-15,-13 0 0,93 0 0,-80 0 0,106 0 0,-106 0 16,27 13-16,65-13 0,-65 13 0,-27-13 0,13 0 0,-12 0 16,78 13-16,-92-13 0,79 0 0,-79 0 0,40 14 0,-54-14 0,41 0 15,-54 0-15,1 0 0,12 13 0,-25-13 16,-28 13 0,1-13-16,0 0 15,-13 0-15,12 0 0,1 0 0,-40 0 0,40 0 0,-14 13 16,1-13-16,0 0 0,-1 0 0,-13 0 0,14 0 0,-14 0 15,-39 0-15,39 0 0,-39 0 0,39 0 0,-52 0 0,52 0 16,-13 0-16,13 0 0,-13 0 0,14 0 0,-14 0 0,13 0 0,0 0 0,-52 0 16,52 0-16,-26 0 0,26-13 0,-13 13 15,27 0-15,-1 0 0,14 0 0,26 0 32,1 0-17,-1 0-15,0 0 0,14 0 0,-1 0 0,14 0 0,13-13 16,-27 13-16,1 0 0,-1 0 0,40 0 0,-26-13 15,39 13-15,-39 0 0,53 0 0,-41 0 0,-12 0 0,13 0 16,0-14-16,-13 14 0,65 0 0,-52 0 0,66 0 16,-79 0-16,53 0 0,-54 0 0,28 0 0,-28 0 0,-12 0 0,26 0 15,-27 0-15,1 0 0,-14 0 0,13 0 16,-39 0 0,0 0-1,-14 0-15,14 0 0,-27 0 0,14 0 16,-1 0-16,-25 0 0,25 0 0,-26 0 0,40 0 0,-14 0 15,-25 0-15,12 0 0,-39 0 0,39 0 0,-40 0 16,41 0-16,-1 0 0,0 0 0,1 0 0,-41 0 0,54 0 16,-40 0-16,39 0 0,-39 0 0,40 0 0,-1 0 0,1 0 15,13-13-15,-1 13 0,1 0 0,26 0 32,1-13-32,-1 13 15,13 0-15,-13 0 0,14-13 0,-14 13 16,14 0-16,-14 0 0,13 0 0,1 0 0,-1-14 0,1 1 15,-1 13-15,14 0 0,-1 0 0,-12 0 0,-14 0 16,53 0-16,-39 0 0,26 0 0,-14 0 0,14 0 0,-13 0 16,0 0-16,-14 0 0,14 0 0,-27 0 0,0 0 15,0 0-15,1 0 0,-28 0 47,1 0-47,0 0 0,0 0 0,-14 0 16,14 0-16,-13 0 0,12 0 0,1 0 0,0 0 0,0 0 15,-14 0-15,1 0 0,-1 0 0,1 0 0,-1 0 0,1 0 0,13 0 16,-14 0-16,1 0 0,-1 0 0,1 0 0,13 0 0,-1 0 0,1 0 16,-13 13-16,-27-13 0,40 0 0,-1 0 15,28 0 17,-1 0-32,0 0 15,0 14-15,1-14 0,-1 0 16,0 0-16,13 0 0,-12 0 0,-1 0 0,27 0 0,-27 0 0,40 0 15,-14 0-15,14 0 0,-39 0 0,25 0 0,1 0 0,26 0 16,-39 0-16,52 0 0,-53 0 0,54 0 16,-54 0-16,27 0 0,-13 0 0,13 0 0,-27 0 0,1 0 15,-14 0-15,0 0 0,0 0 0,-26 0 16,0 0 0,0 0-16,-14 0 0,14 0 15,-13 0-15,-1 0 0,14 0 0,-40 0 0,26 13 16,14-13-16,-13 0 0,-14 0 0,14 0 0,-14 13 0,13-13 0,-39 0 15,40 0-15,-14 0 0,27 0 0,-27 0 0,-13 0 16,27 0-16,-27 0 0,27 0 0,-14 0 0,27 0 0,-1 0 0,-12-13 16,-1 13-16,14 0 0,0 0 0,13-13 0,0-1 31,13 1-31,0 13 0,14 0 16,-1-13-16,14 0 0,-13 13 15,12 0-15,-26 0 0,14 0 0,13 0 0,-14-14 0,14 14 0,-1 0 16,14 0-16,0-13 0,0 13 0,0 0 0,26 0 0,-12 0 0,118 0 0,-106 0 15,106 0-15,-79 0 0,0 0 0,13 0 0,13 0 16,-13-13-16,27 13 0,-14 0 0,173 0 0,-147 0 0,1 0 0,185 0 16,-172 0-16,198 0 0,-171 0 0,13 0 0,-1 0 0,14 0 0,0 0 15,212 0-15,-186 0 0,199 26 0,-199-26 0,225 0 16,-264 0-16,264 0 0,-224 0 0,237 14 0,-52-14 16,-252 0-16,198 0 0,-184 0 0,-14 0 0,172 0 15,-185 13-15,-13-13 0,0 0 0,-14 13 0,-12-13 0,-14 0 0,13 0 0,-13 0 16,93 13-16,-120-13 0,94 14 0,-120-14 0,-13 0 15,-1 0-15,1 0 0,27 0 0,-41 0 0,14 13 0,-26-13 16,-14 0-16,14 0 0,-14 0 0,0 0 16,-26 0-16,0 0 15,-1 0-15,1-13 16,0 13-16,0-14 0,-14 14 0,1 0 0,-1-13 0,14 0 0,-13 13 16,-27-13-16,39 13 0,-39 0 0,14-14 0,-41 1 15,28 13-15,-54-13 0,53 13 0,-185 0 0,158 0 16,-65 0-16,79 0 0,-93 0 0,66 0 15,-92 0-15,79 0 0,-66 0 0,66 0 0,-92 0 0,105 0 16,-92 0-16,106 0 0,-93 0 0,106 0 0,-67 0 0,80 0 16,-52 0-16,65 0 0,-39 0 0,39 0 15,-26 0-15,39 0 0,1 0 0,13 0 0,-1 0 0,28 0 32,-1 0-32,0 0 0,27 0 15,-27 0-15,27 0 0,-14 0 0,27 0 16,-27 0-16,1 0 0,-14 0 0,14 0 0,39 0 0,-27 0 0,41 0 15,-1 0-15,-39 0 0,39 0 0,-26 0 0,40 0 16,-54 0-16,54 26 0,-40-26 0,26 0 0,-26 14 16,-26-14-16,12 13 0,14 0 0,-26 0 0,12 1 0,-25-14 15,12 13-15,-26 0 16,0 0-16,-13-13 0,13 14 16,-27-14-16,14 13 0,-53 0 0,53-13 0,-40 13 0,26-13 15,14 0-15,-13 13 0,-14-13 0,-39 14 0,39-14 0,-53 0 16,54 0-16,-67 0 0,66 13 0,-66-13 0,53 0 15,-26 13-15,39-13 0,-39 13 0,39-13 0,-26 0 16,40 0-16,-27 0 0,40 0 0,-14 0 0,14 0 16,0 0-16,26 0 31,0 0-31,0 0 0,27 0 0,-13 0 0,-14 0 0,13 0 16,1 0-16,12-13 0,-12 13 0,-14 0 0,27 0 0,-1 0 0,41 0 15,-41-13-15,81 13 0,-68-13 0,1 13 0,0 0 16,0 0-16,79-14 0,-52 14 0,-27 0 0,13 0 0,79 0 15,-78 0-15,25 0 0,54 0 0,-93 0 0,52 0 0,-38 0 16,38 0-16,-65 0 0,40 0 0,-54 0 16,27 0-16,-40 0 0,0 0 0,-13 14 0,-13-14 15,0 0 1,-14 0-16,14 0 0,-53 0 0,53 0 0,0 0 16,-14 0-16,1 0 0,-54 0 0,27 0 0,0 0 0,1 0 15,-1 0-15,0 0 0,-80 0 0,67 0 0,-79 0 0,65 0 0,-65-14 16,79 1-16,-80 13 0,67 0 0,-1 0 15,1-13-15,0 0 0,13 0 0,-14 13 0,14-14 0,-66 14 0,79-13 0,-27 0 16,41 13-16,-27 0 0,39-13 0,1 13 16,39 0-1,-13-14-15,13 14 0,0 0 0,1 0 0,12 0 16,-13 0-16,40 0 0,0-13 0,-40 13 0,40 0 0,-13 0 16,39 0-16,-26 0 0,-13 0 0,53-13 0,-14 13 15,27 0-15,-53 0 0,0 0 0,26 0 0,-26 0 0,0 0 0,53 0 16,-53 0-16,79 13 0,0 0 0,-79-13 0,0 0 15,66 14-15,-79-14 0,39 13 0,-39-13 0,26 13 0,-40 0 0,27-13 16,-39 0-16,12 0 0,-26 14 16,-13-14-1,0 0-15,-1 0 16,-12 0-16,13 0 0,-1 0 0,-39 0 16,40 0-16,-40 0 0,40 0 0,-40 0 0,27 0 15,-54 0-15,54 0 0,-53 0 0,39 0 0,-66 0 0,66 0 16,-66 0-16,54 0 0,-1 0 0,-14 0 0,-25 0 15,39 0-15,13 0 0,-39 0 0,39 0 0,-39 0 0,52 0 0,-26 0 16,40 13-16,0-13 0,0 0 0,26 0 31,13 0-31,1 0 16,-1 0-16,-12-13 0,25 13 0,-12 0 16,-1-14-16,1 14 0,-1 0 0,1 0 0,26 0 0,-14-13 15,-12 13-15,-1 0 0,53 0 0,-39 0 0,0 0 0,0 0 0,-1 0 16,-12 0-16,52 0 0,-39 0 0,39 0 0,-39 0 0,13 0 15,-27 0-15,27 0 0,-26 0 0,-14 0 0,0 13 16,0-13-16,1 0 0,-28 0 31,1 0-31,0 0 0,0 0 0,-14 14 0,14-14 16,-40 0-16,13 0 0,14 0 0,-27 0 0,26 0 0,-39 0 16,53 0-16,-27 0 0,1 0 0,-1 0 0,0 0 15,-13 0-15,14 0 0,-27 0 0,39 0 0,1 0 0,-1 0 0,-12 0 0,25 0 16,1 0-16,-13 0 0,12 0 0,1 0 0,40-14 15,-14 14 1,0 0 0,0 0-16,14-13 0,-14 13 0,27 0 0,-27 0 15,40 0-15,-40 0 0,40 0 0,-13-13 0,-1 13 16,-25 0-16,12 0 0,0 0 0,1 0 0,26 0 0,-13 0 16,26 0-16,-27 0 0,28 0 0,12 0 0,-53 0 0,41 26 15,-41-12-15,40-14 0,-39 13 0,-1 0 16,0 0-16,1-13 0,-14 13 0,-13 1 31,-13-14-31,-14 0 0,27 13 16,-13-13-16,-26 0 0,12 0 0,14 0 0,-27 0 0,1 13 15,25-13-15,-52 13 0,26-13 0,14 0 0,-14 0 0,1 14 16,-41-14-16,41 0 0,-41 13 0,40 0 0,-39-13 16,0 0-16,52 13 0,-52 1 0,52-14 0,-12 0 0,-54 13 15,80-13-15,-14 0 0,14 0 16,26 0-1,1 0 1,-1 0-16,0 0 0,14 0 0,-14 0 0,13-13 16,1 13-16,-14 0 0,13 0 0,14-14 0,-13 14 0,25-13 15,-25 13-15,79-13 0,-80 13 16,1 0-16,-1 0 0,-13 0 0,40 0 0,-39 0 0,38 0 0,-38 0 16,12 0-16,-13 0 0,1 0 0,-14 13 31,-14-13-31,1 13 0,0-13 15,0 14-15,-1-14 0,-25 0 0,12 0 16,14 0-16,-13 0 0,12 0 0,-12 0 0,13 0 16,-14 0-16,14 0 0,0 0 0,0 0 0,-1 0 0,28 0 47,-1 0-47,13 0 0,-13-14 0,14 14 15,-1 0-15,-12 0 0,39 0 0,-14-13 0,54 13 16,39-13-16,14 13 0,-80-13 0,26 13 0,1 0 0,119 0 15,-1-14-15,14 14 0,-92-13 0,131 13 16,-132 0-16,14 0 0,-1 0 0,-12 0 0,171 0 0,-145 0 0,158 0 16,-171 0-16,171 0 0,-158 0 0,145 13 0,-13-13 15,14 14-15,-147-1 0,120-13 0,-119 0 16,106 0-16,-120 13 0,106-13 0,-132 13 0,106-13 16,-119 0-16,-13 0 0,-93 14 0,0-1 31,0 0-31,0 13 15,0-12-15,0-1 0,0 0 16,0 0-16,0 1 0,0 12 0,0 0 16,0-12-16,0 12 0,0-13 0,0 1 0,0 39 0,0-40 15,-13 26-15,-1 1 0,14-13 0,-13-1 0,13 27 16,-13-27-16,13 27 0,0-13 0,0-14 0,0 1 16,0-1-16,0-12 0,0-1 0,0 27 0,0-27 0,0 13 0,13-13 15,-13 1-15,13-1 0,1 0 0,-14 0 16,13-13-16,-13-13 15,0 0-15,0 0 16,0-14-16,0 14 0,0-27 0,0 14 16,0-14-16,0 14 0,0-27 0,0 26 0,0 1 0,0-1 15,0 1-15,0 13 0,0-14 0,0 1 0,0-1 0,0-12 0,0-1 0,0-26 16,0 26-16,0-26 0,0 40 0,0-54 0,0 54 16,0-1-16,0-12 0,0-28 0,0 41 0,0-14 15,0 14-15,0-1 0,0 1 0,0-1 0,0 14 16,0 0-16,0 26 47,0 14-47,0-1 0,0 1 0,0-14 0,0 13 0,0 1 15,0 26-15,0-27 0,0 27 0,0-26 16,0 39-16,0 13 0,0-53 0,0 41 16,0-41-16,0 40 0,0-39 0,0 52 0,0-52 0,0 25 15,0-25-15,0 26 0,0-40 0,0 27 0,0-27 0,0 13 16,0-12-16,-13-1 0,13 0 15,-14-13-15,14-13 32,0 0-32,0-14 0,0 1 15,0 12-15,14-12 0,-14 13 0,0-27 0,0 14 16,13-14-16,-13 27 0,0-53 0,0 26 0,0 0 0,0 1 0,0-41 16,0 40-16,0-39 0,0 39 0,0-39 0,0-14 15,0 54-15,0-41 0,0 41 0,0-1 0,0 53 47,0 0-47,0 14 0,0-1 16,0 14-16,0-13 0,0 12 0,0-12 0,0 12 0,0-12 15,0 39-15,0-40 0,0 54 0,0-41 16,0 41-16,0-54 0,0 54 0,0-27 0,0 39 16,0-12-16,0-41 0,0 27 0,0-26 0,0 26 15,0-39-15,0 26 0,0-27 0,0 1 0,0-1 16,0-13-16,0 0 0,0-26 31,0 0-15,0 0-16,0 0 0,0-14 0,0-13 0,0 27 15,0-40-15,0 27 0,0-1 0,0-12 0,0 12 0,0 1 0,0 12 16,0 1-16,0-13 0,0 13 0,0-14 0,0 1 0,0-1 0,0-26 16,0 27-16,0-1 0,0 14 0,0-40 0,0 40 15,0-27-15,0 27 0,0-13 0,0 12 0,0 1 16,-13 13-1,-1 27 1,14-14-16,0 27 16,0-27-16,0 53 0,0-40 0,0 1 0,0-14 0,0 40 15,0-27-15,0 54 0,0-41 0,0 1 0,0 0 0,0 0 0,0-1 16,0 1-16,-13 39 0,0-39 0,0 26 0,13-26 0,0-14 0,0 1 16,-14 12-16,1-12 0,0-1 0,13-12 0,0-1 15,0-26 16,0-14-31,0 14 0,0-27 0,0 27 0,0 0 0,0-14 0,0-26 16,0 27-16,0-14 0,0 27 0,0-40 0,0 27 16,0-27-16,0 13 0,0 0 0,0 14 0,0-14 0,0-39 0,0 39 15,0-39-15,0 52 0,0-39 0,0 40 16,0-40-16,0 39 0,0-39 0,0 39 0,0 1 0,0 13 16,0-27-16,0 27 0,0 0 0,0-1 0,0 1 15,0 26 16,0 1-15,0-1-16,0 0 0,13 27 0,0-14 0,-13 1 0,14 12 0,-1-25 16,0 52-16,0-40 0,1 27 0,-1-13 0,-13-14 0,0 40 15,0-39-15,0 39 0,0-40 0,0 41 0,0-14 16,0-27-16,0 40 0,0-53 16,0 14-16,0-14 0,0 14 0,0-41 31,0 1-16,0-13-15,0 12 0,0 1 0,0 0 0,0-27 0,0-13 16,0 27-16,0-14 0,0 27 0,0-53 0,0 39 0,0-26 0,0 27 0,0 0 0,0 12 16,0-39-16,0 27 15,0-27-15,0 13 0,0-13 0,0 0 0,0 27 0,0 0 0,0-1 0,0 14 0,0 0 16,0-14-16,0 14 0,0 0 16,0 0-16,0-1 0,-13 1 0,13 0 0,0 26 31,0 0-16,0 1-15,0 12 0,0 14 0,0-27 0,0 13 0,0 14 0,0 0 0,0-27 0,0 27 16,0-14-16,13 27 0,-13-27 16,0 41-16,0-41 0,0 27 0,0-27 0,0 14 0,0-13 15,0-1-15,0-13 0,0 27 0,0-27 0,0 0 0,0 1 0,0-28 32,0 1-17,0-13-15,0 12 0,0 1 0,0-13 0,0 13 0,0-14 0,0 1 0,0-1 0,0-12 16,0 25-16,0-25 15,0-1-15,0 27 0,-13-40 0,13 40 0,0-40 0,-14 26 0,14 14 16,-26-14 0,26 1-16,-13 13 0,13 0 0,-14-1 0,14 1 15,-13 13 1,13 13-16,-13 1 16,13 12-16,0 0 0,0 1 15,0-1-15,0-12 0,0 12 0,-13 1 0,13 12 0,0-26 0,-14 14 0,14-14 0,0 14 16,0 12-16,0 1 15,0-14-15,0-12 0,0-1 0,0 0 0,0 0 16,0-26 15,0 0-31,0 0 0,0-14 0,0 14 0,0-13 0,0 12 16,0-25-16,0 12 0,0 1 0,0-1 16,0-12-16,0 12 0,0-26 0,0 40 0,0-14 15,0-12-15,0 26 0,0-14 0,0 1 0,0 12 16,0 1-16,0-13 0,0 13 0,0-1 15,14 41 17,-14-14-32,13 0 0,0 14 0,0-1 15,-13-13-15,14 1 0,-1 12 0,-13-13 0,13 27 0,0-40 16,1 40-16,-1-14 0,-13-13 0,0 1 0,0-1 16,0 0-16,0 0 0,0 0 0,0-26 31,0-13-16,0 13-15,0-1 0,0-12 0,0-1 16,0 14-16,0 0 0,0 0 0,0-1 0,0 1 0,0-13 16,-13 26 15,13 13-31,0 0 0,0 27 0,0-14 16,0 27-16,-14-26 0,14 26 0,0-40 0,0 13 0,0 1 15,0 26-15,0-40 0,-13 53 0,13-39 0,0 25 16,0-38-16,0 25 0,-13 1 0,0-27 0,13 1 15,0-1-15,0-26 16,0-1 0,0-12-16,0 13 0,0-14 0,0-13 15,0 27-15,0 0 0,0-13 0,0 12 0,0 1 0,0-27 0,0 14 16,0 0-16,0-14 0,0 27 0,0-27 0,-14 13 16,14 1-16,0 13 0,0-14 0,0-12 0,0 25 15,-13 1-15,13 0 0,0 0 0,0-1 16,0 1-16,0 26 62,0 1-62,0-1 16,0 0-16,13 14 0,-13-14 0,0 13 0,0-12 0,14 12 16,-14 0-16,0 1 0,13-1 0,0 14 0,-13-13 15,13 12-15,-13-26 0,0 1 0,0-1 0,0 13 0,0-12 16,0-1-16,0 0 0,0 0 0,0-26 31,0 0-31,0 0 16,0-1-16,0-12 0,0-1 15,-13-12-15,0 26 0,13-40 0,0 0 16,0 13-16,-13 0 0,13 14 0,-14-40 0,14 39 0,0 1 0,0-1 16,-13-26-16,0 27 0,0-14 0,13 14 15,-27-54-15,27 54 0,0 13 0,-13 0 16,13 26-1,0 0 1,0 0-16,0 14 0,0-1 0,0-13 16,0 14-16,0-1 0,0 1 0,0 12 0,13 14 0,-13-26 15,0 26-15,0-27 0,0 14 0,0-27 0,0 27 16,0-14-16,13 14 0,-13-14 0,14 41 0,-14-54 0,0 0 16,0 13-16,0-12 0,0 12 0,0-13 0,13-13 15,-13 14-15,0-41 31,0 14-31,0-14 0,0 14 0,0-13 16,0 13-16,0-14 0,0 14 0,0-14 0,0 14 0,0-27 16,0 27-16,0-26 0,0 12 0,0 1 0,0-1 15,0 14-15,-13-14 0,13 1 0,0 13 0,-14 0 16,14-1-16,-13 14 0,0 0 16,13 27-16,-13-1 15,13-13 1,0 1-16,0 12 0,-27 1 0,27-1 0,0-13 15,0 1-15,0 25 0,-13-12 0,13-14 0,0 0 16,0 0-16,0 1 0,0-28 47,0-12-47,0 13 0,0-1 16,0 1-16,0 0 0,0 0 140,0 0-140,0 39 47,0-13-31,13-13-16,-13 27 0,14-1 0,-1 27 0,-13-40 0,0 40 15,0-26-15,0 12 0,0-25 0,0 52 0,0-40 16,13 1-16,-13 12 0,0-25 0,13 12 0,-13-13 16,0 0-16,0 1 0,0-28 31,0 1-31,0-13 0,0-1 15,0 1-15,0-14 0,0 14 0,0-1 0,0 14 16,0-27-16,0 27 0,0 0 0,0 0 0,0-27 0,0 27 0,0-14 0,0 1 16,0 13-16,0-14 0,0 1 0,0-1 0,0 1 0,13-1 15,-13 1-15,0 13 0,0-14 0,0 14 0,0-14 16,-13 27-16,13 14 31,0-1-31,-13-13 0,13 40 16,0-27-16,0 13 0,-13 27 0,13-40 15,0 40-15,0-26 0,0-1 0,0 1 0,-13 39 0,13-40 16,0 14-16,-14-14 0,14 41 0,0-54 0,0 27 0,0-14 16,-13 0-16,13 1 0,0-14 0,0 0 15,0 1-15,0-28 32,0 1-32,0 0 0,0-14 0,0 1 0,0 13 15,0 0-15,0-1 0,0-39 0,0 40 0,13-40 0,-13 40 16,0-40-16,0 27 0,14-27 0,-14 26 15,0-26-15,0 0 0,0 14 0,13-14 0,-13 26 16,13-26-16,-13 27 0,0-14 0,0-13 0,0 27 16,0 13-16,0-14 0,0 14 0,0 0 0,0 26 47,0 0-47,0 1 0,13 12 0,0 0 15,-13-12-15,0-1 0,27 27 0,-27-14 0,0-13 16,13 0-16,-13 1 0,13-1 0,-13 0 0,0 14 15,14-27-15,-14 13 0,13 0 0,-13 0 16,0-26 0,13 13-1,-13-13-15,0 0 0,0-14 0,0 14 16,0-14-16,0 1 0,0 0 0,0-1 16,0-13-16,0 14 0,0 13 0,0-14 0,0 14 0,0 0 15,0-14-15,0 1 0,0 13 0,0-1 0,0 28 47,0-1-47,0 0 0,0 0 0,0 27 0,13 0 16,-13-14-16,0-13 0,0 1 0,27 25 0,-27-12 0,0 26 15,0-40-15,0 40 0,0-40 0,0 0 0,0 14 16,0-1-16,0 1 0,0-1 0,0-13 0,0 14 0,0-14 16,0 0-16,0-26 31,0 0-16,0 0-15,0-14 0,-13 1 0,-1 26 16,14-14-16,0-12 0,-13 0 0,13 12 0,0-25 0,-13 25 16,0 1-16,13-13 0,-14-1 0,14 14 15,-13-13-15,0-1 0,13 14 0,-13 0 0,13-1 16,-14 14-16,14 14 31,0-1-31,0 0 0,0 0 16,0 1-16,0-1 0,0 40 0,0 0 0,0-40 0,0 27 15,0 12-15,0-25 0,14 52 0,-14-39 0,13 26 0,0-39 16,-13 39-16,13-40 0,-13 14 0,14 0 0,-1 26 16,-13-40-16,13 27 0,-13-26 0,13-1 0,-13-13 0,0 14 15,0-14-15,14-13 0,-14-13 32,0-1-32,0 1 15,0 0-15,0-13 0,0-1 0,0 14 0,0 0 0,0-1 16,0-12-16,0 13 0,0-1 0,0-12 15,0 13-15,0-14 0,0 14 0,-14 13 0,14-13 16,0 0-16,0 26 31,0 0-31,0 14 0,0-14 0,0 13 16,0-13-16,14 14 0,-14 13 0,13-14 0,-13 53 0,0-39 16,0 40-16,0 12 0,0-52 0,0 52 0,0-52 15,0 53-15,0-54 0,0 41 0,0-41 16,0 1-16,0-13 0,0 39 0,0 13 0,0-39 0,0 39 15,-13 1-15,13-41 0,-14 1 0,14 0 0,0 39 0,0-13 16,0-39-16,-13 26 0,0 13 0,13-53 16,0 27-16,0-27 0,-13 0 0,13 0 0,0 1 15,0-41 17,0 14-32,0-14 0,0 14 0,0 0 15,0-40-15,0 27 0,0-27 0,0 26 16,0 14-16,0-14 0,0-25 0,0 12 0,0-40 0,0 1 15,0 39-15,0-39 0,0 0 0,0 39 0,0-53 16,0 14-16,0 39 0,0-39 0,0 39 16,0 1-16,0-1 0,0-26 0,0 39 0,0-26 0,0 40 15,0-27-15,0 27 0,0 0 0,0 26 32,13 40-32,-13-40 0,13 14 0,0-1 0,-13 27 15,14-40-15,-1 54 0,-13-28 0,0 1 0,0 0 0,0 13 16,0-14-16,0 27 0,0 53 0,0-66 0,0 66 0,0 0 15,0-39-15,0 39 0,0-53 0,0 40 0,0-13 16,0-54-16,0 41 0,0-41 0,0 14 0,0-40 16,0 1-16,0-1 0,0-26 15,0-1-15,0 1 16,0 0-16,0-14 0,0 14 0,0-13 16,0-14-16,0 0 0,0 14 0,0-27 0,0 0 15,0 27-15,0-27 0,0 40 0,0-54 0,0 1 16,0 27-16,0 12 0,0-13 0,0-39 0,0 39 0,0 1 0,0-1 15,0-39-15,0 39 0,0-53 0,0 67 0,-13-40 16,-1 39-16,14 1 0,0-1 0,0-26 0,0 27 0,0 13 16,0-1-16,0 1 0,-13 13 15,13 13 1,0 1-16,0 39 0,0-27 0,0-13 0,0 27 0,0-14 16,0 41-16,0-28 0,0 1 0,0 13 0,0 39 15,13-39-15,-13 66 0,14-52 0,-14 12 0,13-13 0,-13 80 16,0-93-16,0 105 0,0-92 0,0 80 0,0-14 15,0-79-15,0 40 0,0-40 16,0-27-16,0-13 0,0 1 0,0-28 31,0 1-31,0 0 0,0 0 16,0-1-16,0 1 0,0-26 0,-13-1 0,13 27 0,0-27 16,0 0-16,0 27 0,0-13 0,0-1 0,0-13 0,0 1 15,0-1-15,-14-13 0,14 27 0,0-14 0,0 0 16,0-13-16,0 14 0,0-1 0,0 14 0,0-54 0,0 54 15,-13-40-15,13 39 0,-13-39 0,13 0 0,0 39 0,0-26 0,0 40 16,0-13-16,0-1 0,0 14 16,0 26-1,0 27-15,0 0 16,0-27-16,0 13 0,13 14 0,14 26 0,-14 27 16,-13-27-16,0 27 0,0 26 0,0-53 0,0 79 15,0-12-15,0-67 0,0 40 0,0 26 16,0-66-16,0 27 0,0-54 0,0 41 0,0-41 0,0-25 15,0-1-15,0-26 0,0-1 16,0-25 0,0 12-16,0-12 0,0 12 0,0 14 0,0-14 0,-13-26 15,13 27-15,0-53 0,-14 39 0,14-39 0,-13-14 16,13 40-16,0-53 0,0 0 0,-13 40 0,13-40 16,-27-13-16,27 66 0,-13-52 0,0 38 0,0 15 15,-14-81-15,14 27 0,0-39 0,0 39 16,13 66-16,-14 1 15,14 25-15,0 28 16,0-1 0,0 13-16,0-12 15,0 39-15,0-14 0,14 14 0,-1 0 16,-13 26-16,13-39 0,13 66 0,-12-40 0,-1 27 16,13 26-16,27 119 0,-39-172 15,-1-13-15,-13 145 0,0-145 0,0 27 0,0-14 16,0-40-16,0 14 0,0-27 0,0 0 0,0-26 31,0-13-15,0-14-16,0 27 0,-13-14 0,13 1 0,0 13 0,0-14 15,-27-26-15,27 40 0,0 0 0,0-27 0,0-26 0,0-13 16,0 39-16,-13 0 0,13 1 0,0-41 0,-13 41 16,13-54-16,0 0 0,-14 54 0,14-54 0,-13 53 15,13-52-15,0 52 0,-13-26 0,-14-14 0,27 54 16,0-27-16,0 40 0,0-14 0,0 14 0,-13-13 0,0 13 15,13 52 1,0-12 0,0-14-16,0 40 0,26 0 0,-26-27 0,0 1 15,14-14-15,12 53 0,-13 13 0,1-39 0,12 39 16,1 14-16,-14 119 0,-13-173 16,0 67-16,0-13 0,0-40 0,0-14 0,0 1 0,0 40 15,0-41-15,0 1 0,0-14 0,0 27 0,0-26 16,0 12-16,0-12 0,0-14 0,0 0 0,0 1 0,0-28 31,0-12-31,0-1 0,0 1 16,0 13-16,0-27 0,0 0 0,0-13 0,0 27 0,0 0 15,0-27-15,0 13 0,0-26 0,-13 0 16,-1 26-16,1-26 0,13-14 0,-13 41 0,0-27 16,-1-1-16,1 41 0,0-40 0,-14 0 15,14 39-15,0 1 16,13 39-1,0 0-15,-13 27 0,13 0 0,0-14 0,0 14 16,0-27-16,0 13 0,0 1 0,0 39 0,0-26 16,0 39-16,0 0 0,-13-39 0,13 40 0,0-54 15,0 53-15,0-12 0,0-41 0,0 27 16,0-27-16,0 27 0,0-26 0,0-14 0,0-26 31,0-27-31,0 14 16,0 12-16,0-12 0,0-14 0,0 14 0,0-14 0,0-26 15,0 39-15,0 1 0,0 13 0,0-14 0,0 14 16,0-40-16,0 0 0,-14 53 0,14-26 0,0 13 16,0-14-16,0 1 0,0 12 0,0 28 31,0 12-15,0 1-16,14-14 0,-1 0 0,-13 13 0,13-12 15,-13-1-15,13-13 0,0 26 0,-13-12 0,14-14 16,-14 26-16,13-26 0,-13-13 31,13 0-31,0-1 0,-13 1 0,0-13 16,0-14-16,14 27 0,-1-14 0,-13 1 15,0 13-15,0-1 0,0 1 0,13 0 0,-13-13 0,0 12 16,13 14-16,-13-26 0,0 39 31,0 0-31,14 14 16,-1 12-16,-13 1 0,0-27 0,0 27 0,0-14 15,0 1-15,0-14 0,0 0 0,0 14 0,0-1 16,0-12-16,0 12 0,0 0 0,0-12 0,0-1 16,0 0-16,0-39 31,0 12-31,0-12 16,0 13-16,0-14 0,0 14 15,0 0-15,0 0 0,0-1 0,0 1 0,0 0 0,0 0 0,0-1 16,0 1-16,0 0 0,-13 13 15,13 13 1,0 14 0,0-14-16,0 0 0,0 14 0,0-14 15,0 0-15,0 0 0,0 1 0,-14-1 16,14 0-16,0 0 0,0 0 0,0-26 47,0 0-47,0 0 0,-13-14 0,13 14 15,0-13-15,0 12 0,-13 14 0,13-13 16,0-13-16,0 12 0,0 1 0,0 0 16,0 26 15,0 0-31,0 14 0,0-14 16,0 14-16,0-14 0,0 0 0,0 0 0,0 1 15,0-1-15,0-26 31,0-14-31,0 1 16,0-1-16,0-13 16,0 14-16,0 0 0,0 12 0,0-25 15,0 25-15,0-12 0,0 13 0,0 0 0,0-1 16,0 1-16,0 0 0,0 26 16,0 0-1,0 14-15,0-14 16,0 0-16,0 0 0,13 14 0,-13-14 15,0 0-15,13 1 0,-13-1 0,0 0 0,0 0 16,14-13-16,-14 13 0,0 1 78,0-1-62,0 0-16,0 0 15,0 1 1,0-1-16,0 0 16,0 0-16,0-26 78,0 0-78,0 0 0,0-1 0,0 1 0,0 0 0,0 0 0,0-14 15,0 14-15,-14 0 0,14 0 0,0-14 0,-13 14 16,13 0 0,0-1-16,0 1 0,0 26 15,0 1 1,0 12-16,0 1 0,0-1 16,0-13-16,0 0 0,0 1 0,0 12 15,0-13-15,0 14 0,0-1 0,0-12 16,0 12-16,13-13 0,-13 14 0,0-14 15,0 0-15,14-13 0,-14-13 47,0 0-47,0-1 16,0-12-16,0 13 0,0 0 0,0-14 16,0 14-16,0 0 0,0-14 0,0 14 0,0 0 15,0-14-15,0 14 0,0 0 0,0 0 0,0-1 16,0 1 78,0 0-94,0 0 0,-14 13 15,14 13 32,0 0-47,0 0 16,0 1-16,0-1 0,0 0 0,0 0 15,0 0-15,0 1 0,0-1 0,0-26 63,0-1-63,0 1 15,0 0-15,0 0 0,0 0 0,-13-14 16,13 14-16,0 0 0,-13-14 0,13 14 0,0 0 0,0 0 16,0-1-16,-13-12 0,13 13 0,0-14 0,0 14 15,-14 13-15,14-13 0,0-1 16,0 28 78,0-1-94,-13-13 15,13 13-15,0 0 0,0 14 0,0-1 0,0 27 16,0-26-16,0 26 0,0-14 0,0-12 0,0-1 0,0 14 16,0 26-16,0 13 0,0-39 0,13 39 0,-13-12 15,14-1-15,-14-40 0,0 27 16,0-26-16,0-1 0,0-13 0,0 0 0,0-26 31,0 0-31,0 0 0,0-14 0,0-12 16,0 12-16,0 14 0,0-40 0,0 40 0,0 0 0,13-14 15,-13-13-15,13-12 0,-13 25 16,0-13-16,13 1 0,-13-1 0,0 14 0,14-14 0,-14-13 16,0 26-16,13-12 0,-13 12 0,0 1 15,0-1-15,0-12 0,0-1 0,0 14 16,0-1-16,0 14 0,0 0 0,0-1 15,0 1-15,0 26 47,0 1-47,0-1 16,0 0-16,0 0 0,0 1 0,0-1 0,0 13 0,0 14 0,0-14 16,0-12-16,0 12 0,0 14 0,0-1 0,0-25 15,0 39-15,0-14 0,0-25 0,0 25 0,0-12 0,0-1 0,0 1 16,0-14-16,0 13 0,0-39 31,0-13-15,0-14-16,0 0 0,0-26 0,0 40 0,0-1 0,0 1 15,0-27-15,-13-27 0,13 41 0,-14-41 0,14-12 16,0 39 0,-26-40-16,13 14 0,13 39 0,0-13 0,-14 14 0,-12-54 15,13 27-15,-1 39 0,-12-39 0,0 0 0,-27-27 16,39 54-16,-25-14 15,25 40-15,1-1 0,13 41 32,0-14-17,0 0-15,0 14 0,0-14 0,0 27 0,0-1 0,0-25 16,0 25-16,13 14 16,-13-40-16,14 27 0,12 39 15,-13-39-15,-13-13 0,14 12 0,-14-25 0,0-1 0,13 13 0,0-13 16,-13 1-16,0-1 0,0 0 0,13 0 15,-13 1-15,0-28 47,0-12-47,14 26 0,-14-13 0,13-14 16,-13 1-16,0 13 0,0-1 0,0-12 0,13 13 0,-13-14 16,13-13-16,-13 1 0,13 26 0,-13-14 0,0 14 0,14-80 31,-14 67-31,0-14 0,0 14 0,0-1 0,0 14 0,0 0 0,0-14 0,0 14 15,0 0 1,0 0-16,0 26 47,0 0-47,0 0 16,0 14-16,0-1 0,0-13 0,0 1 0,0-1 0,0 40 0,0-40 15,13 14-15,-13-1 0,0 14 0,0-27 16,0 13-16,0 1 0,0 26 0,0 0 0,0-40 15,0 13-15,0-12 0,0 25 0,0-12 0,0-1 0,0 1 16,0-1-16,0 1 0,0-14 0,0-26 47,0-1-47,0 1 0,0 0 0,0 0 0,0-1 0,0-12 16,0-1-16,0 1 0,0-14 0,0 1 15,-13 12-15,-1 1 0,1-27 0,13 40 0,-13-80 16,0 67-16,13-27 15,-13 39-15,13 1 0,0 26 47,0 1-47,0-1 16,0 0-16,0-26 62,0 0-62,0-1 0,0 1 0,0 0 16,0 0-16,13-1 0,-13 1 0,0 0 16,13 26 15,-13 0-31,13 14 16,-13 13-16,13-27 0,-13 0 0,40 93 15,-27-14-15,27 94 0,-13-67 16,-14 198-16,-13-224 0,0-14 0,0 14 15,0 92-15,0-79 0,0 106 0,0-14 0,0 27 16,0-119-16,0 0 0,0-14 0,0 107 0,0-107 16,0 1-16,0 13 0,0 92 0,0-92 0,0 106 0,0 12 15,0-104-15,0 131 0,0 0 0,0 14 0,0-120 16,0 133-16,0 13 0,0 0 0,0-132 16,0 159-16,0 12 0,0-158 0,0 159 0,0 26 15,0-185-15,0 172 0,0-13 0,0-172 0,0 158 16,0-158-16,0 0 0,0-1 0,0 147 0,0-14 15,0-133-15,0-12 0,0-1 0,0 133 0,0-132 0,0-14 0,0-13 16,0 159-16,-13-53 0,-14 13 0,14-132 0,-14 79 16,14-13-16,13-93 0,-13-13 0,0 14 0,-1 26 15,1-14-15,13-105 32,0-13-17,0-27-15,0 39 0,0-12 0,13-27 0,1 13 16,-14-13-16,0 14 0,0-14 0,13 13 0,0-13 15,0-26-15,14-14 0,-1-105 16,1 105-16,-27-13 0,0 67 0,0-67 16,0 0-16,0 66 0,0-39 0,0 0 0,0-1 15,0 41-15,0-14 16,0-14-16,0 15 0,0 25 0,0 14 0,0 0 0,0-1 16,0 41-1,0-14-15,0 14 0,0-14 0,0 40 16,0-14-16,0-12 0,0 13 0,0-1 0,0 41 0,0-27 15,0 13-15,0-27 0,0 67 0,0-40 0,0-13 0,0 66 16,0 0-16,0-66 0,0 66 0,0-13 0,0 0 16,0-53-16,0 26 0,0-13 0,0-13 15,0 0-15,0-26 0,0-14 16,0-26 0,0 0-16,0-1 0,0-12 15,0-27-15,0 13 0,0 14 0,0-14 16,0-26-16,0-13 0,0 39 0,0 0 0,0 0 0,0-39 15,-13-13-15,13 39 0,-14-40 0,14-13 16,-13 40-16,13 13 0,0 13 0,0-65 0,-13 12 16,13 27-16,-13 13 0,13 13 0,-14-39 0,14-1 0,0 41 15,0-1-15,0 14 0,-13-27 0,13-13 0,0 39 0,0 14 16,0-14-16,0 14 0,0 26 31,0 27-15,0-13-16,13 25 0,-13-38 0,0-1 0,0 27 15,14 26-15,12 13 0,-13-39 0,1 66 0,-1-27 16,-13 27-16,0-66 0,0 79 0,0 0 16,0-13-16,0-40 0,0 40 0,0 13 0,0-40 15,0-39-15,0-1 0,0 1 0,0 26 0,0-39 16,0-14-16,0 0 0,0 14 0,0-14 0,0-26 31,0-1-31,0-39 0,0 0 0,0 27 16,0 0-16,0-1 0,0-26 0,0-26 0,0 39 0,0-39 15,0-27-15,0 0 0,0 53 0,0-66 16,0 13-16,0 53 0,0-92 0,0 26 0,0 0 16,0 66-16,0-53 0,0 0 0,0 0 15,0 67-15,0-1 0,0 0 0,0-39 0,0 39 0,0-26 16,0 13-16,0 27 0,0-1 0,0 14 0,0-40 16,0 13-16,0 1 0,0 25 15,0 1-15,0 40 31,0-1-31,0-13 0,0 1 0,0 25 16,0 14-16,0-13 0,0-27 0,0 40 16,0 13-16,0 0 0,0-39 0,0 52 0,0 1 15,0-1-15,0-53 0,0 54 0,0-14 16,0-40-16,0 1 0,0 12 0,0 14 0,0 0 0,0-13 16,0-14-16,0 14 0,0-13 0,0-14 15,0 0-15,0-26 16,0-40-1,0 13-15,0-26 0,0 26 0,0 14 16,0-14-16,0 1 0,0-41 0,0-12 0,0 39 16,0-80-16,-13 28 0,13 25 0,0-65 15,0 12-15,-14 67 0,1-53 0,0-13 0,0 13 0,13 66 16,-14-53-16,1 0 0,-13 27 0,26 39 16,-14 0-16,1 1 0,-13-41 0,-1-39 15,1 66-15,-1-13 0,27 53 0,-26-27 16,26 14-1,0 39 1,0 0-16,0 1 0,13 25 16,0-12-16,1 12 0,-14-12 0,13-1 15,13 40-15,1 27 0,-14-53 0,53 145 16,-39-132-16,-14 0 0,40 185 0,-53-26 16,0-120-16,0-12 15,0-27-15,0-14 0,0 1 0,0 13 0,0 13 0,0-13 16,0-27-16,0 14 0,0-27 0,0 14 0,0-14 0,0 0 15,0 0-15,0-26 32,0-13-32,0 12 0,0-12 0,0 0 0,0-27 0,0 26 15,0-13-15,0-26 0,0-13 16,0 0-16,0 26 0,0-53 0,0 0 0,0-26 16,0 79-16,0-80 0,0 1 0,0-13 15,0 92-15,0-80 0,0 28 0,0 52 0,0-66 16,0 39-16,0 41 0,0-1 0,0 13 0,0-25 0,0 25 15,0-26-15,0 40 0,0-14 0,0 14 16,0 26 15,0 27-31,0-13 0,0 12 16,0 1-16,0-14 0,0 1 0,0-1 0,0 1 0,0 26 0,0 26 16,0-39-16,0 0 0,0-1 0,0 80 0,0-13 15,0-66-15,0 79 0,0-13 0,0 26 16,0-66-16,0 40 0,0 0 0,0 13 0,0-40 15,0-39-15,0 0 0,0-1 0,0 27 0,0-13 0,0-26 16,0-1-16,0 1 0,0-14 0,0 0 0,0 0 0,0-26 31,0 0-31,0 0 0,0-1 16,0-38-16,0 25 0,0-39 0,0 0 0,0 26 16,0-39-16,0-14 0,0 40 0,0 0 0,0 0 15,0-79-15,0 0 0,0 0 0,0 65 0,0-78 16,0 13-16,0 65 0,0-12 0,0 26 0,0-53 0,0 53 15,0 0-15,0 1 0,0-28 0,0 1 0,0 39 16,0 14-16,0-14 0,0 0 0,-13 1 0,13 25 16,0 28 15,0 12-31,0 14 0,13 13 0,-13 0 16,0-14-16,0-12 0,0-14 0,0 40 0,0 26 15,0-39-15,0 39 0,0 27 0,0-66 0,0 13 0,0 13 16,0 40-16,0 13 0,0-80 0,0 28 0,0-14 0,0 66 15,0-27-15,0-52 0,0 13 0,0-14 0,0 54 16,0-14-16,0-39 0,0 0 0,0 0 0,0 12 0,0 15 0,0-41 16,0 1-16,0-1 0,0 0 15,0-12-15,0-1 0,0-26 16,0-27-16,0-26 16,0 39-16,0 1 0,0 13 15,0-40-15,0-27 0,-13 41 0,13-1 0,0-13 0,0-53 16,0 0-16,0-13 0,0 53 0,0-66 15,0 13-15,0-27 0,0 14 0,0 79 16,0 0-16,-14-26 0,14-27 0,0 13 0,-13 54 0,0-41 16,0 14-16,13 13 0,-14 27 0,1-1 15,13 1-15,0 13 0,0-1 0,-13 14 16,13 14-16,0-1 0,0 0 0,0 14 16,13 12-1,-13 14-15,13-13 0,-13-14 0,14 54 0,12-1 16,-26-39-16,13 52 0,1 14 0,-1 13 0,-13-66 15,0 53-15,0 26 0,0-13 16,0-52-16,0 38 0,0 14 0,0-79 0,0 13 0,0 0 0,0 26 16,0 1-16,0-1 0,0-26 0,0-27 15,0 27-15,0-26 0,0-1 16,0-39 0,0-13-1,0-27-15,0 0 0,0 13 0,0 0 16,0 14-16,0-14 0,0-13 0,0 0 0,-13-39 0,13-14 15,0 53-15,-14-79 0,14-14 0,0 14 0,0 13 16,0-13-16,0 65 0,0-65 0,-13 26 0,0 53 16,0-52-16,-1 25 0,1 27 0,0 14 15,-27-28-15,40 54 16,0 26 0,0 14-16,0 13 0,0 12 15,0-25-15,0-1 0,0-12 0,0 52 0,0 0 0,0 0 16,0-13-16,0 0 0,0 53 0,13 13 0,-13-53 15,14 13-15,-14-13 0,0 67 0,13-1 0,-13-66 0,13 66 16,-13-12-16,13-1 0,-13-53 0,0-13 0,0 0 16,0 52-16,0-12 0,0-53 0,0-14 0,0 14 0,0 39 15,0-26-15,0-26 0,-13-1 0,13 1 16,0-41 15,0 1-31,-13-40 0,13 13 16,0 14-16,0-27 0,0 27 15,0-1-15,0-12 0,-13-41 0,13 40 0,-14 1 0,14-14 0,0-40 16,0 1-16,0 39 0,0 0 0,0-13 0,-13-40 0,13 0 16,0 0-16,0 40 0,0-27 0,-13-12 15,13 25-15,0 54 0,-13-1 0,13-12 0,0-28 0,-13 28 16,13 26-16,0-1 0,0-12 0,0 39 31,0 14-15,0 12-16,0 27 0,13-26 0,-13-13 15,0-1-15,13 14 0,-13 39 0,13 27 0,-13-66 0,27 79 16,-14-14-16,-13 173 16,0-159-16,13 0 0,-13 0 0,0-13 0,0 13 15,13-66-15,-13 53 0,0-13 0,0-27 16,0-26-16,0-1 0,0-12 0,0-1 0,0-13 16,0 1-16,0-41 15,0 14 1,0 0-16,0-1 0,0-25 0,0 12 0,0-12 0,0-1 0,0 0 15,0 14-15,0-14 0,0-39 0,0-1 0,0 41 16,0-1-16,0-13 0,0-53 0,0 0 0,0 14 0,0 39 16,0 0-16,0 13 0,0-52 0,0-1 0,0 0 15,0 54-15,0-41 0,0 14 0,0 13 0,0 14 16,0 12-16,0 1 0,-13 26 16,13 26-1,0 1-15,0-1 0,0 1 0,0-1 16,0 0-16,0 41 0,13 12 0,-13 0 15,27 27-15,-27-53 0,13 225 16,0-172-16,1-40 0,-1 40 16,-13 26-16,0-79 0,0 0 0,0 0 0,0 66 0,0-13 15,0-27-15,0-39 0,0 26 0,0-13 0,0-27 16,0-13-16,0-52 31,0 26-31,0-1 0,-13-39 0,13 14 0,0 12 16,0-26-16,0 0 0,0-26 0,0 39 15,0-39-15,-14-27 0,14 14 0,-13-27 0,13 66 16,0-53-16,0 0 0,0-13 0,0 66 16,-13-53-16,13-13 0,-13 13 0,13 27 15,-14-1-15,1 1 0,13 53 0,0-27 0,0 0 0,0 26 16,0 1-16,0 39 16,0 0-1,0 27-15,0 0 0,0-1 16,0-25-16,0-1 0,0 53 0,13 13 0,1-39 0,-1 0 0,-13 13 15,26 39-15,-12 27 0,-1 0 0,-13-66 16,0 80-16,0-1 0,0 0 0,0-26 16,0-27-16,0-26 0,0 0 0,0 53 0,0 13 15,0-79-15,0-1 0,0 1 0,0 40 0,0-14 0,0-40 16,0 14-16,0-27 0,0-26 31,0-14-31,0-12 0,0-14 16,0 0-16,0 26 0,0 14 0,-13-13 0,13-40 15,-14-14-15,1-12 0,13-1 0,-13 27 16,13 13-16,-13 0 0,-1-66 0,-12-13 0,-1 26 16,-12-132-16,12 132 0,-26-119 15,14 93 1,25 79-16,1 53 16,13 13-16,0 13 15,0 1-15,0 26 0,0 0 0,0-27 0,0 14 16,0 0-16,0-1 0,0 14 0,0 66 0,0-13 15,0 0-15,13 39 0,-13-65 0,0-14 0,14-13 0,-14 92 16,13 239-16,-13-318 16,0 80-16,13-1 0,-13-12 0,0-28 0,0-52 15,0 27-15,0-14 0,0-27 0,0-12 16,0-14-16,0 0 0,0-26 31,-13-13-31,13-1 0,-27-12 16,27-1-16,-13-26 0,13-14 15,-13 14-15,13 40 0,0 13 0,0-1 0,-13-52 16,13 13-16,-13-13 0,13 40 0,0-54 16,-14 27-16,14 0 0,0 0 0,0 14 0,0 12 15,-13 1-15,13-14 0,0 27 0,0 26 47,0 14-47,13 12 0,1-12 16,12 12-16,0 54 0,-26-66 0,0-1 15,27 14-15,-1 79 0,-12-93 16,-14 1-16,13-14 0,0 40 0,27 53 16,-40-80-16,13 1 0,-13-41 31,0 1-31,0-13 0,0-1 0,0-26 16,13-13-16,-13 40 0,0-14 15,0-26-15,0-14 0,0 41 0,13-1 0,-13-13 0,0-26 16,0-27-16,0 0 0,0 14 0,14-14 15,-14 66-15,0-13 0,0 13 0,13-79 0,-13 40 16,0 0-16,0-1 0,0 27 0,0 27 0,0-27 16,0 0-16,0 27 0,0 12 15,13 14-15,-13 27 16,0-1-16,0-13 0,0 14 0,0-1 16,13 27-16,-13 0 0,0-26 0,0 12 15,0 28-15,14 12 0,-14 0 16,13 14-16,-13-40 0,13 39 0,0 1 0,-13 13 15,0-53-15,0 0 0,0-14 0,0 41 0,14-1 0,-14 0 16,0-39-16,0-13 0,0-1 0,0 1 0,0-1 16,0 40-16,0-53 0,0 1 0,0-1 0,0-26 15,0-14 1,0-39-16,0 26 16,0 1-16,0-28 0,-14 41 0,14-14 0,0 1 15,-13-41-15,0-12 0,13-27 0,0 26 0,-13-13 16,13 53-16,-14-13 0,14 0 0,-26-53 0,13 13 15,-1 40-15,14 13 0,0 0 0,-26-26 0,0-1 16,26 1-16,-27 0 0,14 52 0,-27-79 16,27 106-16,13-13 0,-13 0 0,13 26 31,0 0-31,0 14 0,0-14 0,0 27 16,0 13-16,0-14 0,0-12 0,13 39 0,0 13 15,-13 1-15,13-41 0,1 14 0,-1 13 16,0 27-16,40 105 0,-40-145 0,-13-13 15,66 198-15,-39-132 0,13 66 16,-27-132-16,-13-14 0,0 1 0,0-1 16,0 0-16,0-12 0,0-41 15,0 1-15,0-27 16,0 13 0,0-13-16,0 27 0,0-1 0,0-12 0,0-41 0,0-12 15,0-1-15,0-13 0,0 53 0,0-52 16,0-15-16,0 15 0,0-1 0,0 53 0,0 0 0,0 13 15,0-52-15,0 12 0,0 14 16,0 13-16,-13 14 0,-1 25 0,14 1 16,0 26-16,0 14 15,-13 12 1,13 1-16,0 0 0,0 13 0,0 13 16,13-26-16,-13-1 0,0 1 0,14 0 0,-14-1 0,13 41 15,-13-1-15,0 14 0,0-54 0,0 14 0,0-13 16,0 39-16,0 14 0,0-27 0,0-13 15,0-27-15,0 41 0,0-28 0,0-25 0,0 12 16,0-39 0,0-27-1,0-13-15,0 13 0,0 1 0,0 12 16,0 1-16,0-14 0,0 0 0,0 14 0,-13-53 0,-1-1 16,14 1-16,-13 0 0,0-1 0,0 40 15,13-26-15,-27-26 0,14 39 0,-27-40 16,40 80-16,-13-14 0,-13 1 15,26 13-15,0 26 16,0 13-16,0 1 0,0-14 0,0 27 16,0 13-16,0-14 0,0-12 0,0-14 0,0 14 15,0 26-15,0 13 0,0 13 0,13-52 16,-13-1-16,0 14 0,13 13 0,-13 13 0,13 0 16,0-26-16,-13-1 0,0-12 0,14-14 15,-14 0-15,0-26 16,0-14-1,0-25-15,0 25 0,0-39 0,0 53 16,0-14-16,0 14 0,0-13 0,0 12 0,0-39 0,0 1 16,0-1-16,0 13 0,0-13 0,0 40 15,0 0-15,0-1 0,-14-12 0,14 13 16,-13 13-16,13 13 16,0 13-16,0 1 15,0-14-15,13 27 0,1-27 16,-14 13-16,13 14 0,-13-13 0,0-1 0,0-13 15,13-13-15,0 13 0,-13 1 0,0-1 0,14-13 16,-14-13 0,0-14-1,0 14-15,0-13 16,0-1-16,0 14 0,0-14 0,-14 14 0,14 0 16,0 0-16,0 26 31,0 13-31,0 14 0,0-13 15,0 39-15,0-27 16,0 14-16,0 13 0,0-52 0,0 12 0,0 14 16,0-27-16,0 40 0,0 0 0,0 0 15,14-14-15,-14 1 0,13 0 0,-13-27 0,0 14 16,0-14-16,0-26 47,0-1-47,0 1 15,0 0 79,0 0-78,0-1-16,0 1 0,0 0 15,-13 0-15,13-1 0,0 1 0,0-13 0,0 13 16,0-1-16,0 1 0,0 0 0,0 26 47,0 0-47,0 1 16,0-1-16,0 13 15,0-13-15,0 1 0,0-1 0,0 0 16,0-26 15,0 0-31,0-1 0,-14-25 16,14 26-16,0-14 0,-13 1 15,0-14-15,13 13 0,-13 14 0,-14-66 0,27 52 16,-26 14-16,13-40 16,13 67 15,0 12-16,0 14-15,0-14 0,0 14 0,0-14 16,0 14-16,0-27 0,0 14 0,0-1 0,0-13 0,0 14 0,0 26 0,0 0 16,0-27-16,0 27 0,0-27 0,0 1 15,0-1-15,0-12 0,0-1 16,0 0-16,-14-13 47,14-13-47,0 0 0,-13 13 0,13-14 15,-13 14 1,13-26 0,0 13-16,0-1 15,0 1-15,-13 13 0,13-26 0,0 13 0,0-1 0,0 1 16,0-13-16,0 12 0,0-12 0,0-14 16,-14 14-16,14-1 0,0 1 0,0-1 15,0 1-15,0-1 0,0 14 0,0-13 16,0 13-16,-13 13 0,13 13 47,0 0-47,0 13 0,0 1 0,13-1 15,-13 1-15,0-14 0,14 14 0,-14-14 16,0 13-16,0-13 0,0 1 0,0-1 0,0 13 0,13-12 0,-13 12 16,0-13-16,13 1 0,-13-28 46,0 1-46,0 0 0,0-27 16,0 27-16,0-14 0,-13 1 0,13-14 16,0 27-16,0 0 0,-13-14 0,-1 14 0,14-13 15,0-1-15,-13 14 0,13 0 0,0 26 32,0 0-17,0 14-15,0-1 0,13 14 16,-13-14-16,14 1 0,-14-1 0,0-13 0,13 27 0,-13-27 15,0 1-15,13-1 0,-13 13 0,13 1 16,1-14-16,-14 13 0,13-12 0,-13-28 31,0 1-15,0 0-16,0-13 0,0-1 16,0-13-16,-13 14 0,13 13 0,0-14 15,0 14-15,0-13 0,0 12 0,0 1 0,0 0 16,0 26 15,0 0-31,13 14 16,-13-14-16,0 0 0,13 0 0,-13 1 15,0-1-15,0 0 0,13-13 16,-13-13 0,0 0-1,0-14-15,0 1 0,0-1 16,0 1-16,0-14 0,0 0 0,0 1 15,0-1-15,-13 14 0,13-14 0,-13 14 16,13 12-16,0 1 0,0 0 0,-13 13 16,13 13-1,0 0 1,0 14-16,0 12 0,13 1 0,-13 13 16,13-13-16,0-27 0,-13 27 0,0-27 0,0 0 0,0 14 15,13 25-15,1-12 0,-14 13 0,0-26 16,13-1-16,0-13 0,-13 0 0,0 14 0,0-1 15,13-12-15,-13-1 0,0 0 16,0-26 15,0 0-15,0-1-16,0 28 62,0-1-46,0 0-16,0 0 0,0 0 16,14-13-16,-14 14 0,13-1 0,-13 0 15,0 0-15,0 1 0,0-1 16,13 0-16,-13 0 16,0 1-16,0-1 15,0 0-15,0 0 0,0-26 31,0 0-15,0 0-16,0-1 0,0 1 0,0-13 0,0 12 0,0 1 0,0 0 16,0-27-16,0 14 15,0-14-15,0-13 0,0 40 0,-13-27 0,13 14 0,-13-14 0,13 14 16,0-1-16,-14 14 0,14-13 0,-13 12 16,13 1-1,0 26 1,0 14-16,0-1 15,0 27-15,0-40 0,0 1 0,0 52 16,0-53-16,0 0 0,0 14 0,0 26 0,0 26 16,0 0-16,0 1 0,0-41 0,0 1 0,0-13 15,0 52-15,0 0 0,0-13 0,0-13 0,0 0 16,0 13-16,0-39 0,0-1 0,0-12 16,0-1-16,0-26 15,0-14 1,0-13-16,0 1 0,0-1 15,-13-26-15,13 39 0,0 14 0,0-13 0,0-14 0,0 14 16,0-1-16,0-13 0,0 14 0,0-14 0,-13-39 0,-1 0 16,1 12-16,0-12 0,0-106 15,13 132-15,-13 0 0,13 13 0,0 27 16,0 0-16,-14-14 0,14 41 31,0-1-31,0 40 0,0-14 16,0 14-16,27 0 0,-27 0 0,0-13 15,13-14-15,-13 14 0,13 0 0,0-1 0,-13-12 0,14 52 16,12-13-16,-13 1 0,-13-1 0,27 0 16,-27-40-16,13 14 0,0 66 0,1-66 15,-14-14-15,0 0 0,0-12 0,13-14 16,-13-14 0,0-12-1,0 0-15,0-1 0,0-13 0,0 1 16,0-14-16,-13 0 0,13 0 0,0 0 15,0 27-15,0-41 0,0 41 0,0-1 0,-14-25 16,1 12-16,13 13 0,0 14 0,-13-40 0,13 27 16,-13-14-16,13 27 0,0 0 0,0 26 31,0 27-31,0-14 16,0 27-16,0 0 0,0-13 0,0-1 15,0 14-15,13 13 0,-13-13 0,0-26 16,13-1-16,-13 27 0,0 13 0,0-39 0,13 12 15,-13 14-15,0-26 0,0-14 0,0 13 16,0-39 15,0-13-31,0-14 0,0 14 0,0-14 16,0 0-16,0-13 0,0 14 0,-13-14 16,0 13-16,13 27 0,0-14 0,-13 14 0,13 0 0,0-14 15,0 14-15,-14-27 0,14 27 0,-13-13 16,13 13-16,0 26 15,0 0 1,0 40-16,0-40 16,0 27-16,0-27 0,0 27 0,0-14 0,0 1 0,13-14 0,-13 27 15,0 13-15,0-1 0,0-25 0,0 13 16,0-27-16,0 0 0,0 0 0,0 1 0,0 12 16,0-39 15,0-14-31,0-12 15,0 25-15,0-12 0,-13-14 0,13 1 16,0 12-16,0-26 0,-13 27 0,13-1 16,-13 1-16,13-1 0,0 1 0,0 13 0,-14-1 0,14 1 0,-13-13 15,13 12-15,0 28 32,0-1-17,0 0-15,0 14 0,0-1 0,0 1 16,0-1-16,0 0 0,0-12 0,13 12 15,-13-13-15,0 14 0,0-14 0,0 0 16,0-26 31,0 0-31,0 0-16,0-1 0,0-12 0,-13 26 15,13-13-15,0-1 0,-13-12 0,13 13 16,-13 13-16,13-13 0,0-1 15,0 28 17,0-1-32,0 0 15,0 0-15,0-26 63,0 0-63,-13 13 15,13-27-15,0 14 0,0 0 16,0 0-16,0-1 0,0 28 47,0 12-47,0-13 16,0 40-16,0-26 0,0 12 0,13-12 0,-13-1 15,0 1-15,0-14 0,0 27 0,0-1 16,0-12-16,13-1 0,0 1 0,-13 12 15,0-25-15,0-1 0,0-26 32,0-14-32,0 1 15,0-1-15,0-12 16,-13-1-16,13 0 0,-13-13 0,13 27 0,0-14 16,0 27-16,-13-14 0,-1-25 0,14 12 15,-13-26-15,0 52 0,0-12 0,13 13 0,0-27 0,-14 0 16,14 14-16,-13-1 0,13 1 0,-13 13 15,13 0-15,0 26 32,0 0-17,0 0-15,0 14 16,0-1-16,0 14 0,0-14 0,0 14 16,13-14-16,-13 27 0,0-13 0,13 13 15,1-13-15,-14 13 0,0-27 0,13 27 0,0-27 16,-13 1-16,0-1 0,13-12 15,-13-1-15,0 0 0,0 0 0,0 1 16,0-28 0,0 1-1,0-13-15,0 12 16,0-12-16,0-14 0,0 14 0,0-27 0,0 26 16,0-12-16,-13-27 0,13 26 0,-13-13 15,13-13-15,0 13 0,-13 13 0,13-13 0,0 40 16,0-40-16,0 27 0,0-1 15,0 14-15,0 0 0,0 0 0,0 26 32,0 13-32,0 1 15,0 12-15,13-12 0,0 12 0,-13 1 16,13 0-16,1-27 0,-14 0 0,0 40 16,13-26-16,0-1 0,-13-13 0,13 14 15,-13-1-15,27 1 0,-27-14 16,0-39 15,0 12-31,0 1 0,0-13 0,-14-1 16,14 14-16,0-14 0,-13 1 0,13 0 15,-13-1-15,0-26 0,13 40 16,0 0-16,-13-1 0,13 1 16,0 26 15,0 1-16,0 12-15,0-13 0,0 14 0,0-14 16,0 0-16,0 14 0,0-1 0,0-13 16,0 1-16,0-1 0,0 0 0,0 0 15,0-26 32,0 0-47,0 0 0,-14-1 0,14 1 16,0 0-16,0-13 0,0 12 0,0 1 15,-13-13-15,13 39 47,0 0-47,0 0 16,0 14-16,0-14 0,0 0 16,13 14-16,-13-14 0,0 13 0,0-12 15,14-14 1,-14-14 15,0 1-31,-14-13 0,14 12 16,0-12-16,0-14 0,0 27 0,-13-13 15,13 12-15,-13-12 0,13 13 0,-13-1 0,13 1 16,-14 0-16,14 0 16,0 26-1,0 0 1,0 14-16,0-14 0,0 13 0,0 1 15,0-1-15,0-12 0,0 12 0,0-13 16,0 0-16,0 14 0,0-14 0,0 0 16,0 1-16,0-1 0,0 0 0,14-13 0,-14-13 62,0 0-62,0-1 16,0 28 46,0-1-62,0 0 0,0 0 0,0 1 16,0-1-16,0 0 0,0 0 16,0-26 30,0 0-30,0 0-16,0 26 63,0 13-48,0 1-15,0-14 0,0 13 0,0 1 16,0 26-16,0 0 0,0-14 0,0 14 0,0-13 15,0-14-15,-14 54 0,1-1 16,13-13-16,-13 14 0,0-1 0,-1-39 0,14-1 0,0 1 16,-26 26-1,13 14-15,-40 65 0,26-79 0,-12 40 16,26-66-16,13 13 0,0-40 16,13-13 15,0 0-16,0 0-15,14 0 0,-1 0 0,14 13 0,-1-13 0,1 0 16,13 0 0,0 0-16,-40 0 0,14 0 0,26-13 0,-14 13 0,-12 0 15,-27-13-15,0 0 0,0-14 0,0 14 0,0 0 0,0-1 16,0 1-16,0 0 31,-13 13-31,-1-13 16,-12 13-16,-1-14 0,-12 14 15,-14-26-15,0 26 16,0 0-16,0 0 0,27 0 0,-14 0 0,-53 0 16,-13 0-16,1 0 0,25 0 0,14 0 0,-13 0 0,13 0 0,-27 0 0,-66 0 0,14 0 15,-1 0-15,1 0 0,26 0 0,0 0 16,13 13-16,13 0 0,53-13 0,14 0 0,-14 14 16,14-14-16,-1 0 0,1 0 0,13 13 0,26-13 46,13 0-46,-12 0 16,12 0-16,-13 0 0,27 0 0,13 0 16,-13 0-16,12 0 0,28 0 0,12 0 0,28 0 0,-15 0 0,41 0 0,-1 0 15,-12 0-15,39 0 0,0-13 0,0 13 32,-14 0-32,-65-14 0,-27 14 0,80-13 0,-80 13 15,53 0-15,-66-13 0,-66 13 47,-1 0-47,1 0 0,0 0 16,-27 0-16,-26 0 0,13 0 15,0 0-15,-13 0 0,-53 0 0,-13 0 16,-40 0-16,92-13 0,-105 13 0,-27 0 0,-12 0 16,-28 0-16,-12 0 0,-14 0 0,0 0 15,-26 0-15,145 0 0,-119 0 0,-26 0 16,26 0-16,27 13 0,26 0 0,0 14 15,146-27-15,-14 0 0,-211 39 0,251-25 0,-40-1 16,-26 13-16,106-12 16,26-14-1,0 0-15,1 0 0,-1 0 0,40 0 16,-40-14-16,13 14 0,14-13 0,-27 13 0,14 0 0,52 0 16,27 0-16,26 0 0,27-13 0,13 13 15,13-13-15,14-1 0,12-12 0,1 26 16,251-40-16,-357 40 0,13-13 0,-13 0 0,449-27 15,-92 27 1,-291 0-16,-92 13 0,-14 0 0,159 0 16,-186 0-16,-12 0 0,13 0 0,-14 0 15,-39 0 1,0 13 0,-14-13-16,-13 0 0,1 0 0,-41 0 15,-12 0-15,39 0 0,-27 0 0,-65 0 0,-1 0 16,67 0-16,-27 0 0,0 0 0,-105 0 0,-1 0 15,-26 0-15,13 0 0,13 0 0,1 0 0,-1 0 16,14 26-16,39-26 0,79 14 0,-65 12 16,52-26-16,1 13 0,39 14 15,13-27-15,27 0 0,26 0 16,0 0-16,1 13 16,-1-13-16,13 0 0,40 13 0,-26-13 0,26 0 15,-26 0-15,13 0 0,0 0 0,92 0 0,14 0 16,0 0-16,26 0 0,27 0 0,-106 0 15,-1 0-15,14 0 0,120 0 0,-1 0 0,13 0 0,0 0 16,-26 0-16,0 0 0,-13 0 16,0 0-16,-120 0 0,1 0 0,26 0 0,0 0 15,-40 13-15,-26-13 0,-40 14 0,-13-1 16,-13 0 0,0-13-16,-14 13 0,-92-13 15,80 0-15,-1 0 0,-92 0 0,-14 0 0,67 0 16,-14 0-16,1 0 0,-133-26 0,-13 26 0,-27-13 15,0-1-15,-489 14 0,450 0 16,0 0-16,0 0 0,26 0 16,-13 0-16,53 27 0,13-14 0,119 0 0,13 1 0,14-14 15,-292 39-15,305-39 16,53 0-16,40 0 16,12 0-16,14 0 15,-40 0-15,27 0 0,53 0 0,26 0 16,66 0-16,-13 0 0,53 0 0,26 0 15,14 0-15,-120 0 0,-12 0 0,12 0 0,173 0 0,-1 0 16,1 0-16,12-13 0,-12-13 0,-1 12 16,1 1-16,-1 13 0,398 0 15,-464 0-15,-39 0 0,-93 0 16,-119 13 0,0 1-1,-27-1-15,1-13 0,-27 13 16,13-13-16,-26 0 0,-66 0 0,-27 0 15,-26-26-15,-27 12 0,-39 1 0,-450-13 16,383 12-16,-13 14 0,-26 0 16,13 0-16,-39 0 0,-1 0 0,0 0 15,14 0-15,198 0 0,-26 0 0,-146 0 0,172 0 16,13 0-16,-145 14 0,158-14 0,27 13 0,13-13 0,0 0 16,0 13-16,-132 14 0,133-27 0,12 13 15,66-13-15,14 0 0,26 0 16,1 0-16,25 0 0,1 0 15,26 0-15,67 13 0,12 0 16,-39-13-16,0 0 0,0 13 0,13-13 0,13 0 0,-13 0 0,185 14 16,-158-14-16,12 0 0,28 0 0,-14 0 0,0 0 0,0 0 0,0 0 0,13 0 15,0 0-15,13 0 0,186 0 0,185 0 0,-172 0 16,-225 0-16,0 0 0,0 0 0,159 0 0,-1 0 16,-25 0-16,-41 0 0,-52 0 0,-14 0 15,-52 0-15,-54 26 0,-26-13 0,-66 1 16,0-1-16,0 0 15,-26-13-15,0 13 0,-14-13 0,-40 0 0,-39 0 16,-39 0-16,-54 0 0,-39 0 0,-27-13 16,-40-13-16,-26-14 0,0 27 0,146 13 15,13-14-15,-14 14 0,-12 0 0,-14 0 0,13 0 0,-39 0 0,-265 0 16,53 0-16,198 0 0,14 0 0,0 0 0,-252 0 0,27 0 16,39 0-16,239 0 0,-14 0 0,40 0 0,-199 0 15,41 0-15,52 0 16,13 0-16,54 14 0,39-1 0,66-13 0,40 0 0,53 0 15,13 13-15,26-13 16,0 0-16,27 0 0,27 0 16,26 0-16,39 0 0,27 0 0,40 0 15,39 0-15,27 0 0,13 0 0,13 27 16,27-14-16,13-13 0,-13 0 16,-1 13-16,1-13 0,0 0 0,-14 0 0,-39 0 15,13 0-15,-53 13 0,-13-13 0,-53 0 16,-40 0-16,-39 0 0,-40 0 0,-40 0 15,-26 0 1,-13 0-16,-14 0 0,-13 0 0,-26 0 16,-41 0-16,-52 0 0,-39-26 0,-27-1 15,0 1-15,-53 13 0,13 13 0,-40-27 16,-476 27-16,464 0 16,12-13-1,27 13-15,-132 0 0,172 0 16,26 0-16,26 13 0,14 0 0,39 1 0,41-14 0,38 13 0,28-13 15,52 0 17,53 0-32,0 0 0,40 0 0,13 0 0,66 0 0,14 0 31,-80-13-31,119-14 0,40 27 0,0-26 0,26 13 16,476-27-16,-449 13 15,463-52-15,-14 26 0,-171 13 16,-225 14-16,-292 26 15,-105 0 17,-40 0-32,13 0 0,-26 0 15,-40 0-15,-39 0 0,-27 0 0,-27 0 16,-52 0-16,132 0 0,-26 0 0,-146 0 0,-1 0 16,1 0-16,-39 0 0,12 0 0,1 0 15,12 0-15,28 0 0,-1 0 0,26 0 16,28 13-16,12-13 0,27 0 0,39 0 15,54 13-15,12-13 0,41 0 0,25 0 16,28 0 0,25 0-16,1 0 0,0 0 15,39 0-15,53 0 0,27 0 0,39 0 16,14 0-16,53-13 0,12 13 0,1 0 16,40 0-16,-1 0 0,1-13 0,13 13 15,-1-40-15,-12 40 0,-133-13 0,-26 13 0,555-26 16,-463 26-16,226 0 15,-358-14-15,-53 14 0,-40 0 16,-39 0 0,-40 14-16,14-14 0,-41 0 15,-52 0-15,-27 0 0,-92 0 0,-14 0 16,-26 0-16,-40 0 0,-39 0 0,-40 0 16,-27 0-16,1 0 0,-1 26 0,-118-13 15,39 0-15,-741 27 16,199 0-16,251 13 15,198-14-15,265-12 16,318-27-16,-27 0 16,66 0-1,0 0-15,27 0 0,13 0 16,0 0-16,13 0 0,26 0 0,14 0 0,0 0 16,26 0-16,14 0 0,-27 0 15,-13 0-15,13 0 0,0 0 0,-27 0 0,-25 0 16,-1 0-16,-40 0 0,-13 0 0,1 0 15,-28 0 1,-25 0-16,-14 0 0,13 0 16,-26 0-16,-13 0 0,-54 0 15,-12 0-15,-14 0 0,-13 0 0,-13 13 16,0-13-16,-27 27 0,14-1 0,12-13 0,-277 53 16,-13-13-1,132-13 1,278-27-16,-27-13 0,14 0 0,39 0 0,14 0 0,13 0 15,39 0 1,1 0-16,-1 0 16,14 0-16,26 0 15,26 0-15,14 0 0,53 0 0,0 0 0,26 0 0,27 0 16,-1 0-16,41 0 0,-1 0 16,0 0-16,-12 0 0,12 0 0,0 0 15,-39 0-15,0 0 0,-40 0 0,-14 0 0,-12 0 16,-27 0-16,-53 0 15,-13 0-15,-40 0 0,-26 0 32,-13 0-32,-1 0 0,-13 0 0,1 0 15,-27 0-15,-14-13 0,-39 13 0,-13 0 16,-14-13-16,-26 0 0,0-1 0,-13 14 16,-27 0-16,107 0 0,-1 0 0,-106 0 0,0 0 15,14 0-15,-14 0 0,14 0 0,39 0 16,14 0-16,12 0 0,80 0 0,-13 0 15,-13 0-15,13 0 0,39 0 0,1 0 0,39 0 32,14 0-32,12 0 15,1 0-15,13 0 0,13 0 0,27 0 16,52 0-16,14 0 0,39 0 0,27 0 0,40 0 16,13 0-16,39 0 0,14 0 15,39 0-15,14-13 0,26 13 0,40-26 0,727-1 16,-701 1-16,755 26 15,-702-27-15,609 1 16,-940 26-16,186 0 16,-27-13-16,-13-1 0,-27 14 0,-26 0 15,-39-13-15,-41 13 0,-39 0 0,-26 0 16,-40-13-16,-27 13 0,-26 0 0,-13 0 0,-27 0 16,13 0-16,-26 13 15,-13-13 63,0 0-78,-14 0 0,-12 0 0,-41 0 16,14-13-16,-26 0 0,-41-1 0,-12 14 16,-27-13-1,-13 13-15,13 0 0,-27 0 0,-12 0 0,-1 0 0,0 0 0,1 0 16,-28 0-16,134 0 15,-1 0-15,-66 0 0,-27 13 0,14-13 0,13 0 0,27 0 0,26 0 32,0 0-32,39 0 0,14 0 0,13 0 15,40 0-15,0 0 0,13-13 16,0 0 0,13 13-16,-13-13 15,13 13 1,0 0-16,-13-13 15,14 13-15,-1 0 0,0 0 16,-13-14-16,-13 28 63,0-14-63,-14 0 15,1 0-15,-14 13 0,-13 0 0,13-13 16,-13 0-16,-13 0 0,-13 13 0,0 0 15,-41 1-15,15 12 0,-147 14 16,213-27-16,-67 0 0,26 14 0,-105 26 16,119-40-16,-53 13 15,106-12 1,0-14-16,13-14 31,0 1-31,13 13 0,-13-13 16,13 13-16,0 0 0,-13-13 0,13 13 0,14-14 15,-14 1-15,14 13 0,-14-13 16,0 13-16,0 0 0,0 0 0,14-13 0,-14 13 16,0-13-16,1 13 0,-1 0 15,-26 0 32,-1-14-47,-12 14 16,13-13-16,-27 0 0,14 13 0,-27-13 0,0-1 15,13 1-15,0 13 0,-118-13 16,105 0-16,0 13 0,0 0 16,-13 0-16,39 0 0,1 0 0,13 0 15,-1 0-15,28 0 32,-1 0-32,0 0 15,27 0-15,-1 0 0,-25 0 0,39 0 16,-14 0-16,14 0 0,13 0 15,-39 0-15,26 0 0,13 0 0,0 0 16,-26 0-16,13 0 0,13 0 0,0-14 0,-13 14 16,0-13-16,-14 13 0,-12-13 0,-1 13 15,-12 0-15,-1 0 0,-13 13 16,0 0 0,-27-13 15,14 0-31,0 0 0,-27 0 15,-13 0-15,27 0 0,-27 0 0,13 0 16,-26 0-16,-13 0 0,13 0 0,-14 0 16,1 0-16,-1 14 0,14-1 0,-13 0 15,13 14-15,26-14 0,-66 13 16,106-12-16,-13-14 0,13 13 16,26-13-1,-12 0-15,25 0 16,1 0-16,26 13 0,-26-13 15,0 0-15,-14 0 0,0 0 0,14 0 0,0 0 0,0 0 0,-1 0 0,1 0 16,0 0-16,-1 0 0,14 0 0,0 0 0,53 0 0,-13 0 16,26 0-16,-27-13 0,1 13 0,-14 0 15,1 0-15,-28-13 0,1 13 0,-39 0 16,12 0-16,-39 0 16,0 0-1,-1 0-15,-12 0 0,-1 0 16,-12 0-16,-1 0 0,-13 0 15,27 0-15,-1 0 0,-52 0 0,0 0 0,-14 0 16,-13 0-16,-13 0 0,0 0 16,-13 0-16,13 0 0,0 0 0,-40 0 15,53 13-15,27 0 0,-1 0 0,27-13 16,0 0-16,0 0 0,40 0 0,0 13 16,26-13-1,0 0 1,14 0-16,-1 0 0,-12 0 0,39 14 15,-14-14-15,14 0 0,0 0 0,13 0 16,14 0-16,12 0 0,1 0 0,13 0 16,-1 0-16,1 0 0,0 0 0,0 0 15,-40-14-15,40 1 0,-13 13 0,-1 0 16,1 0-16,-1-13 0,-39 13 0,-13 0 16,-14-13-16,-12 13 0,-1 0 0,-26 0 31,-1 0-31,1 0 0,-13 0 15,-14 0-15,14-13 0,-14 13 0,-13-14 16,26 14-16,1 0 0,-27 0 0,0 0 16,-26 0-16,13 0 0,-14 0 0,14 0 15,0 27-15,13-27 0,-13 0 0,26 26 16,27-26-16,-27 0 0,14 0 0,26 13 0,-27 1 16,27-28 15,14 14-31,-1 0 0,0 0 15,14-13-15,12 13 0,-12 0 0,12-13 16,41 0-16,-14 0 0,13-1 0,1-12 16,-1 13-16,199-40 15,-186 39-15,107-12 16,-146 13-16,26-14 16,-92 27-1,-13 0 1,-1 0-16,1 0 0,-27 0 0,0 0 15,13 0-15,-13 0 0,-26 0 0,-1 0 16,1 0-16,0 0 0,-1 0 16,14 0-16,-13 0 0,26 0 0,-13 0 15,13 14-15,26-14 0,-12 13 0,12 0 16,1-13-16,13 0 0,26 0 31,0 0-31,0 0 0,0 0 16,1 0-16,12 0 0,1 0 0,25 0 15,-12 0-15,26 0 0,-26 0 0,0 0 16,39 0-16,0 0 0,1 0 0,-1 0 16,-13 0-16,14 0 0,-1 0 0,0 0 15,-12 0-15,-41 0 0,1 0 0,25 0 0,-25 0 16,13 0-16,-27 0 0,0 0 0,-13 13 16,-13-13-1,13 13-15,-13-13 16,-14 0-16,1 0 0,-1 0 0,-12 0 15,-1 0-15,-13 0 16,0 0-16,0 0 0,13 0 0,1 0 0,-1 0 0,-26 0 0,0 0 16,-14 14-16,1-14 0,13 0 0,-14 13 15,1-13-15,26 0 0,-13 13 16,0-13-16,53 0 0,-27 0 0,14 0 0,12 0 16,14 13-16,27-13 62,-14 0-62,13 0 16,-12 0-16,25 0 0,-25 0 0,12 0 0,14-13 0,-1 13 15,1 0-15,-13 0 0,-1 0 0,0 0 16,-12 0-16,-1-13 0,0 13 0,-26 0 47,13 13-47,-13-13 0,-1 0 0,-25 0 31,12 0-31,1 13 0,-14-13 0,14 0 0,-1 0 0,-12 14 0,-1-1 16,0-13-16,14 13 0,-1 0 15,-12 1-15,12-1 0,1 0 16,12 0-16,28-13 31,-1 0-31,0 0 16,0 0-16,27 0 0,-13 0 0,25 0 0,-12 0 15,0 0-15,13 0 0,0 0 16,-14 0-16,-12 0 0,-14 0 0,13 0 0,27 0 0,-13 0 16,0 0-16,-27 0 0,13 0 0,-12 0 31,-28 0 0,1 0-31,0 0 0,0 0 0,0-13 0,-14 13 16,1 0-16,-14-13 0,27 0 0,-27 13 15,0 0 1,-26 0-16,0 0 0,13 0 0,-13 0 16,-13 0-16,12 0 0,1 0 0,-13 0 0,13 0 0,-14 0 0,41 0 31,-1 0-31,14 0 0,-1 0 0,40 0 47,1 0-47,12 0 15,0 0-15,41 0 0,-28 0 16,1 0-16,26 0 0,-13-14 0,0 14 16,-13 0-16,-14 0 0,27 0 0,13 0 0,-13 0 15,13 0-15,-13 0 0,13 0 0,-26 0 16,0 0-16,-14 0 0,14 14 16,-14-14-16,-26 13 46,-13-13-30,0 0-16,-14 0 0,-12 0 16,12 0-16,1 0 0,-1 0 15,1 0-15,13 0 0,-1 0 0,1 0 16,0 0-16,13-13 31,26 13-15,-12 0-16,-1 0 0,-13-14 0,13 14 15,14 0-15,-1 0 0,-13-13 0,14 13 16,-14-13-16,0 13 0,0-13 0,-26 13 63,0 13-63,0-13 15,-1 0-15,1 0 0,-13 0 0,-14 13 16,-13 0-16,27-13 0,-1 14 0,-12-14 15,12 0-15,1 0 0,12 26 0,-12-26 16,13 0-16,0 0 16,26 0 31,0 0-47,0 0 15,0 0-15,1 0 0,12 0 16,1 0-16,12 0 0,14 0 0,13 0 0,-13 0 15,-13 0-15,26 0 0,-39 0 16,12 0-16,-12 0 0,-1 0 16,-13 0-16,1 0 0,-14 13 15,-14-13 32,1 0-47,-13 0 0,12 0 0,-25 0 0,-1 0 16,0 0-16,-13 0 0,1 0 0,-28 0 15,1-13-15,39 13 0,-13 0 0,-53 0 16,40 0-16,-40 0 0,14 0 0,-1 0 16,1 0-16,-1 0 0,14 0 0,12 0 15,15 0-15,25 0 0,1 0 0,-1 0 0,14 0 0,26 0 47,0 0-47,14 0 16,-14 0-16,27 0 0,-14 0 0,27 0 0,0 0 15,0 0-15,0 0 0,-13 0 16,-14 0-16,53 0 0,-12 0 0,-1 0 0,0-13 16,0 13-16,-13 0 0,13 0 15,-26 0-15,-14 0 0,27 0 0,26 0 0,-12 0 16,-41 0-16,14 0 0,-14 0 16,-13 0-16,-26 0 78,13 13-78,-13-13 15,-27 0-15,1 0 0,12 0 0,-39 0 16,26 0-16,-13 0 0,1 0 16,25 0-16,-13 0 0,-13 0 0,1 0 0,12 0 15,0 0-15,14 0 0,-14 0 16,27 0-16,0 0 0,26 0 78,0 0-62,0 0-1,0 0-15,1 0 0,-1 0 0,0 0 16,14 0-16,-14 0 0,0 0 0,0 0 0,1 0 15,12 0-15,-26-13 47,-13 13-15,0 0-32,-1 0 0,1 0 0,-13-13 15,12 13-15,-12 0 0,13 0 0,-1 0 0,-25 0 16,12 0-16,1 0 0,-1 0 15,1 13-15,13-13 16,-1 0-16,1 0 0,26 0 47,1 0-31,-1 0-16,0 0 15,0-13-15,1-1 0,-1 14 16,0-13-16,0 13 0,1 0 0,-14-13 0,13 13 15,0 0-15,0 0 0,-26 0 110,0 0-79,26 0 32,0 0-48,0 0-15,14 0 0,-1-13 16,1 13-16,-1 0 0,1 0 0,-14 0 15,27 0-15,-1-14 0,-25 14 16,12 0-16,1 0 0,-14-13 0,-26 13 94,-1 0-94,1 0 15,-13 0-15,26-13 0,-14 13 0,-12 0 16,13 0-16,-1 13 0,1-13 0,-13 0 16,13 27-16,-1-27 0,-12 0 0,13 0 15,13 13-15,13-13 47,13 0-31,-12 0-16,12 0 15,14 0-15,-14 0 0,14 0 0,13 0 0,-14 0 16,14 0-16,27 0 0,-14 0 0,13 0 0,-39 0 0,39 0 16,1-13-16,-1 13 15,-13 0-15,0 0 0,-13 0 0,-26 0 0,26 0 16,0 0-16,-27 0 0,0 0 0,-12 0 16,-28 0 30,1 0-46,0 0 16,0 0-16,26 0 78,0 0-62,0 0-16,1 0 0,-1 0 15,0 0-15,14 0 0,-1 0 16,-13 0-16,14 0 0,-1 0 0,14 0 16,0 0-16,13 0 0,-14 0 0,1 0 15,13 0-15,-14 0 0,1 0 0,-13 0 16,-1 0-16,-13 0 0,14 0 0,-40 0 16,-1 0-1,1 0 1,0-14-16,-14 14 0,1-13 15,-1 13-15,-25 0 0,25 0 16,-13 0-16,-12 0 0,25 0 0,-26 0 16,0 0-16,-13 0 0,0 0 0,13 0 0,0 13 15,0 1-15,-13-1 0,13-13 16,0 26-16,40-26 16,26 0 15,0 0-31,1 0 0,12 0 0,14 0 15,-14 0-15,14 0 0,0 0 0,-1 0 16,14 0-16,27 0 0,-1 0 0,14 0 16,12 0-16,54 0 0,-40 0 0,0 0 15,0 0-15,0 0 0,27 0 0,-40 0 16,26 0-16,-26 14 0,0-14 16,0 0-16,-27 0 0,-13 13 0,0 0 0,-39-13 15,-1 0-15,-13 0 0,-13 13 16,-13-13 15,0 0-31,0 0 0,-14 0 0,1 0 16,-1 0-16,-12 0 0,-1 0 15,0 0-15,-26 13 0,13 1 0,0-1 16,27-13-16,-120 13 16,67-13-16,0 13 0,12 1 0,-25-1 15,26-13-15,-14 0 0,27 0 0,0 0 16,1 13-16,25-13 0,14 0 0,0 0 15,26 0 32,0-13-31,14 13-16,12 0 0,-12-13 16,-1-1-16,14 14 0,13-13 0,0 0 0,13 13 15,-27 0-15,67 0 0,-40 0 16,14 0-16,-14 0 0,0 0 15,0 0-15,-13 0 0,-13-13 0,0 13 0,-27 0 16,0 0-16,-26 0 31,-14 0-15,14 0-16,-40 13 0,14-13 0,-1 0 16,0 0-16,0 0 0,-12 0 15,-15 0-15,14 13 0,1 0 0,-15 1 16,14-14-16,27 0 0,-27 0 0,-13 13 0,13-13 0,0 0 15,0 0-15,14 13 0,-1-13 16,13 0-16,-12 0 0,12 0 16,14 0-16,26 0 62,0 0-62,1 0 0,-1 0 0,13 0 16,14 0-16,0-13 15,13 0-15,-40-1 0,27 14 0,12 0 0,-12 0 16,0 0-16,-14-13 0,14 13 0,-14 0 16,1 0-16,-14 0 0,-26 0 47,0 0-47,-14 0 0,14 0 15,-13 0-15,-14 0 0,0 0 0,14-13 0,-1 13 0,-26 0 16,0 0-16,-13 0 0,-13 0 0,-14 0 15,-13 0-15,-13 0 0,-13 0 0,0 0 16,79 0-16,-66 0 0,-13 0 0,26 0 16,0 0-16,27 0 0,-1 13 0,27 0 15,0-13-15,40 0 0,0 0 0,39 0 32,-12 0-17,25 0-15,-12 0 0,26 0 16,-14 0-16,14 0 0,-26 0 0,39 0 0,13 0 15,1 0-15,25 0 0,-12 0 16,0 0-16,-1 0 0,14 0 0,0 0 16,26 0-16,-39 0 0,-14 0 0,-13 0 0,-13 0 15,0 0-15,-26 0 16,12 0-16,-52 0 47,0 0-47,-14 0 15,1 0-15,-14 0 0,14 0 0,-14 0 0,-13 0 16,0 0-16,0 0 0,-26 0 0,-14 0 16,1 0-16,-14 0 0,-26 0 15,26 0-15,-40 0 0,40 0 0,1 0 16,-28 0-16,54 0 0,13 0 0,13 0 0,26 14 16,1-14-16,39 0 31,0 0-31,14 0 15,-1 0-15,27 0 0,-26 0 0,26 0 0,0 0 16,-1-14-16,1 14 0,27 0 16,-41 0-16,54 0 0,-14 0 0,14-13 0,0 13 15,-14 0-15,53 0 0,-39-13 16,-14 13-16,-13 0 0,1 0 0,-15 0 16,-25 0-16,-1 0 0,-12 0 0,-28 0 31,1 0-16,-27 0-15,27 0 0,-40 0 16,14-13-16,-28 13 0,41 0 0,-14 0 0,-26 0 16,-26 0-16,-27 0 0,-1-14 0,41 14 0,-66 0 15,-14 0-15,-13 0 0,13-13 16,66 13-16,-92 0 0,13 0 0,-13 0 16,-80 0-16,120 0 0,13 0 0,-1 0 15,28 0-15,12 0 0,-26 0 16,53 0-16,53 0 0,-14 0 0,40 0 31,14 0-15,-14 0-16,13 0 0,1 0 0,26 0 0,13 0 0,-26 0 15,26 0-15,13 0 16,27 0-16,13 0 0,-13 0 0,-40 0 0,66 0 16,-13 0-16,40 0 0,-13 0 0,-1 0 15,1 0-15,-1 0 0,67 0 0,-80 13 16,-26-13-16,13 27 0,-40-27 0,107 13 15,-173 0 1,13-13-16,-26 14 0,-13-14 16,0 0-1,-14 0-15,1 0 16,-14 0-16,1 0 0,-41 0 0,27 0 16,14 0-16,-28 0 0,1 0 0,27 0 0,-41 0 15,-26 0-15,14 0 16,-14 0-16,13 0 0,-65 0 0,39 0 0,39 0 15,1 13-15,-1-13 0,1 0 16,26 0-16,27 0 0,-14 0 0,27 0 16,26 0 31,0 0-47,14 0 15,12 0-15,-25 0 0,39 0 0,-1 0 16,-12 0-16,-13 0 0,52 0 0,0 0 0,14 0 0,-14 0 15,14 0-15,0 0 0,39 0 16,-53 0-16,1 0 0,-28 0 16,1-13-16,-13 13 0,-27 0 0,-26-14 47,0 14-47,-14 0 0,14 0 0,-27 0 15,14 0-15,-14 0 0,-13 0 0,1 0 16,-28 0-16,1 0 0,-14 0 0,-13 0 15,-13 0-15,0 0 0,-13 0 0,-14 0 16,80 14-16,-79-14 0,-1 0 0,14 13 0,26-13 16,13 13-16,1-13 0,-14 0 0,53 0 15,13 0-15,14 0 0,13 0 16,26 0 15,0 0-31,0 0 0,27 0 16,0 0-16,39 13 0,-26-13 0,0 0 15,-13 0-15,26 0 0,0 0 16,-26 0-16,26 0 0,0 0 0,-13 0 0,0 0 16,0 0-16,-27 0 0,-13-13 15,-26 13 17,0 0-32,-14 0 15,-12 0-15,26 0 0,-27 0 0,-13 0 0,0 0 16,-13 0-16,26 0 0,1 0 0,-41 0 15,40 0-15,-39 0 0,0 0 16,-1 0-16,14 13 0,-13-13 0,13 0 16,39 0-16,1 0 0,13 0 0,-1 0 0,28 0 47,-1 0-47,13 0 15,1 0-15,-14 0 0,27 0 0,-1 0 0,14 0 0,-26 0 16,39 0-16,-13 0 15,53-13-15,-40 13 0,13 0 0,0 0 0,41 0 16,-41-13-16,-13 13 16,13 0-16,-12 0 0,-15 0 0,1 0 15,-26 0-15,-14 0 0,14 0 0,-27-13 16,-14 13 0,1 0-1,-13 0-15,-1 0 0,14 0 0,-40 0 16,13 0-16,-13 0 0,14 0 0,-41 0 15,1 0-15,-67 0 0,14 0 0,13 0 16,-26 0-16,-1 0 0,1 0 0,78 0 0,-78 0 0,-1 0 16,1 0-16,26 0 15,-53 0-15,92 0 0,1 0 16,26 0-16,0 0 0,14 0 0,12 0 0,40 0 47,14 0-32,-14 0-15,0 0 0,40 0 0,-13 0 0,26 0 0,0 0 16,13 0 0,14 0-16,-53-14 0,66 1 0,13 13 0,-14 0 0,28 0 0,12-13 15,-26 13-15,-39 0 0,65-13 0,-39 13 0,0 0 16,-53 0-16,66 0 0,-40-14 0,1 14 0,-14 0 16,0 0-16,-40 0 0,-12 0 15,-14 14 16,-14-14-31,1 0 0,-13 13 16,-27-13-16,40 0 0,-40 0 0,0 0 16,0 0-16,0 0 0,-26 0 15,-1 13-15,27-13 0,-53 0 0,-26 0 16,-13 13-16,-1-13 0,1 0 0,-80 14 16,66-14-16,-26 13 0,39-13 15,1 0-15,79 0 0,-67 0 0,27 0 0,14 0 16,12 13-16,54-13 0,-27 0 0,27 13 15,12-13-15,1 0 0,26 0 32,1 0-32,12 0 15,0 0-15,14 0 0,13-13 0,0 13 16,0 0-16,0-13 0,-27 13 0,27 0 0,13 0 16,14 0-16,-1-13 0,27 13 15,-40 0-15,0 0 0,-26 0 0,-14 0 16,-12 0-16,-1 0 0,-26 0 31,-1 0-31,1 0 0,0 0 16,-40 0-16,27 0 0,-1-14 0,-13 14 0,-39 0 15,0 0-15,-1 0 0,-78 0 16,52 0-16,-27 0 0,-78 0 16,52-13-16,-26 13 0,13 0 0,92-13 0,-92 13 15,-13 0-15,13-13 0,-39 13 16,78 0-16,1 0 0,53 0 0,26 0 15,40 0-15,26 0 32,13 0-32,14 0 0,-14 13 15,27-13-15,-26 13 0,52-13 0,0 13 0,27-13 16,13 14-16,-66-1 0,106-13 0,344 0 16,-305 0-16,-13 13 0,14-13 15,12 0-15,1 0 16,-119 0-16,105 13 0,-26-13 0,-13 0 0,92 0 15,-132 0-15,-39 0 0,-1 0 16,-26 0-16,-13 0 0,-27 0 0,-26 0 16,-1 0-1,1 0-15,-26 0 16,12 0-16,1 0 0,-1 0 0,-13 0 16,1 0-16,-41-13 0,27 13 15,1 0-15,-67 0 0,39 0 0,1-13 16,-14 13-16,-13 0 0,67 0 0,-67 0 0,13 0 15,-13 0-15,14 0 0,39 0 0,-27 0 16,1 0-16,0 0 0,26 0 16,-13 0-16,52 0 0,1 0 0,0 0 15,26 0 17,14 0-32,-14 0 15,13 0-15,27-13 0,27-1 16,-41 1-16,-12 13 0,26 0 0,13 0 15,40-13-15,-27 13 0,0-13 16,1 13-16,-54 0 0,54 0 0,-27 0 16,-1-14-16,15 14 0,-41 0 0,14-13 0,-27 13 15,-26 0 1,0 0 0,-14 0-1,-13 0-15,14 0 0,-27 0 0,27 0 0,-27 0 16,13 0-16,-13 0 0,-26 0 0,-1 0 15,-12 0-15,-14 0 0,26 0 16,-25 0-16,65 0 0,-39 0 0,-14-13 16,14 13-16,26 0 0,-13 0 0,39 0 15,-13 0-15,27 0 0,26 0 32,1 0-32,-1 0 15,13 0-15,27 0 0,-13 0 0,-14 0 0,27 0 16,-26 0-16,26 0 0,26 0 15,0 0-15,27 0 0,-13 0 0,-1 0 16,1 0-16,0 0 0,-14 0 16,40 0-16,-40 0 0,-12 0 0,-14 13 15,-14-13-15,-12 0 0,-14 0 0,-26 0 32,13 13-17,-14-13-15,1 0 0,-40 0 16,40 0-16,-40 0 0,13 14 15,-26-14-15,13 0 0,1 0 0,-1 0 16,-27 0-16,14 0 0,-13 0 0,39 0 16,-39 13-16,-1-13 0,1 0 0,-40 0 15,26 0-15,-13 0 0,40 0 16,13 0-16,14 0 0,25 0 0,-12 0 16,39 0 15,0 0-16,14 0-15,-14 0 0,27 0 0,-1 0 16,28 0-16,-41 0 0,1 0 0,52 0 0,-13 0 16,13 0-16,1 0 0,12 0 0,27 0 15,-52 0-15,-14 0 16,-1 0-16,-12-13 0,-13 13 0,-41 0 31,-12 0-31,-1-14 0,-25 14 16,12 0-16,0 0 0,-13 0 0,14 0 0,-41 0 15,-12 0-15,-1 0 0,-13 0 16,-26 0-16,13 0 0,-119 0 0,92 0 16,-13 0-16,1 0 0,-81 0 0,107 0 15,0 0-15,26 0 0,27 0 16,-27 0-16,79 0 0,14 0 16,0 0-16,26 0 15,-13 14-15,40-14 0,-14 0 16,27 0-16,-13 0 0,-14 0 0,41 0 0,12 0 15,0 0-15,14 0 0,-40 0 0,53 0 16,13 0-16,13 0 0,0 0 16,80 0-16,-67 0 0,-25 0 0,12 0 15,13 0-15,-26 0 0,-52 0 16,-28 0-16,-12 0 0,-41 0 31,1 0-31,-13 0 16,13 0-16,-14 0 0,-13 0 0,1 0 15,-14 0-15,26 0 0,-39 0 0,-13 0 16,39 0-16,-39 0 0,-14 0 0,-13 0 16,1 0-16,-1 0 0,-27 0 0,-65 0 15,79 0-15,0 0 0,-13 0 0,12 0 16,68 0-16,-54-14 0,26 14 0,1 0 16,13 0-16,39 0 0,-12 0 0,25 0 0,1 0 15,26 0 16,14 0-15,26 0-16,-13 0 0,12 0 0,-38 0 0,52 0 16,26 0-16,-39 0 0,53 0 0,26 0 15,-13 0-15,27 0 0,52 0 0,-52-13 16,0 13-16,-1 0 0,80-26 16,-119 26-16,-14 0 0,-12-13 0,-27 13 15,13 0-15,-53 0 0,-26 0 31,0 0-31,-1 0 16,-25 0-16,12 0 0,-26 0 0,-13 0 0,40 0 16,-40 0-16,26 0 0,-40 0 0,-39 0 0,14 0 15,-1 0-15,40 0 0,-67 0 16,1 0-16,13 0 0,-13 0 0,26 0 16,40 0-16,-53 0 0,13 0 0,26 0 15,-12 0-15,26 0 0,0 0 0,39 0 0,1 0 0,39 0 31,0 0-15,0 0-16,27 0 16,-14 0-16,27 0 0,-13-14 15,13 14-15,0 0 0,26 0 0,-26 0 0,53 0 16,13 0-16,-13 0 0,92-13 16,-92 13-16,26 0 0,-65 0 0,65 0 0,-13 0 15,-13 0-15,0 0 0,-27-13 16,-13 13-16,-39 0 0,12 0 0,-12 0 0,-14 0 15,-26 13 1,-1-13 0,1 0-16,-13 0 0,-27 0 15,26 0-15,-25 0 0,-1 0 0,-14 0 0,-12 0 16,-27 0-16,14 0 0,-94 13 16,41-13-16,-1 0 0,-12 0 0,12 0 15,-26 0-15,93 0 0,-54 0 0,-12 0 16,13 14-16,26-14 0,26 0 0,41 0 0,-27 13 15,13-13-15,26 0 0,14 0 16,26 0 0,14 0-16,-1 0 15,40 0-15,-13 0 0,0 0 16,13 0-16,14 0 0,-41 0 0,67 0 0,0 0 16,13 0-16,80-13 0,-94 13 15,1 0-15,0 0 0,40 0 0,-80 0 16,-13 0-16,-27 0 0,1 0 15,-41 0 1,1 0-16,-27 13 16,1 0-16,-27-13 0,13 13 0,13-13 0,-39 13 15,-14 1-15,0-1 0,27 0 0,-40 0 16,-330 14-16,-27-1 16,317-26-1,40 0-15,1 0 0,65 0 0,-39 0 0,26 0 16,26 0-16,14 0 0,26 0 31,14 0-31,-1 0 0,1-13 0,52 13 16,-39 0-16,13-13 0,26 13 0,-39 0 0,52 0 15,14-13-15,0 13 16,26-14-16,-52 14 0,39 0 0,13 0 16,13-13-16,1 13 0,-80-13 0,80 13 0,-14 0 15,-13 0-15,26 0 0,-65 0 0,-14 0 0,-13 0 16,-40 0-16,0 0 0,14 0 15,-40 0 1,-1 0 0,-25 0-16,12 0 0,-12 0 0,-28 0 15,14 0-15,-26 0 0,26 0 0,-66 0 16,13 0-16,-13 0 0,-119 0 0,79 0 16,-92 0-16,66 0 0,0 0 15,-1 0-15,107 0 0,-119 0 0,12 0 16,54 0-16,-13 0 0,-41 0 0,94 0 15,12 0-15,-12 0 0,65 0 0,14 0 16,26 0 15,-13-13-31,40 13 0,13-14 16,0 14-16,-14 0 16,1 0-16,40 0 0,52 0 0,13 0 0,80 0 15,-40 0-15,1 0 0,39-13 0,-14 13 16,-105 0-16,106 0 0,-1-13 0,1 13 15,66 0-15,-93 0 0,-39 0 0,-41 0 16,-12 0-16,-53 0 0,26 0 16,-26 0-16,-14 0 0,-39 0 0,0 0 31,-14 0-31,-13 13 0,-12-13 0,12 0 16,-40 0-16,1 0 0,-66 0 0,12 0 0,-12 0 15,79 0-15,-80 0 0,-39 0 16,13 0-16,-27 0 0,-105 13 0,119-13 15,-13 0-15,-1 0 0,-65 0 16,105 0-16,0 0 0,13 0 0,-12 0 16,78 0-16,27 0 0,14 0 15,-1 0-15,40-13 16,13 13 0,1 0-1,-1 0-15,0 0 0,27 0 0,-14 0 16,27 0-16,26-13 0,-39 13 0,66 0 15,0 0-15,39-13 0,80 0 16,-53 13-16,13-27 0,80 14 0,198 0 16,-198 13-16,131 0 15,-316 0-15,-14 0 16,-13 0-16,-27 0 0,-52 0 16,13 0-1,-27 0-15,13 0 0,-25 0 16,12 0-16,13 0 0,-39 0 0,-26 0 15,-14 0-15,-79 0 0,39 0 16,-13 0-16,-13 0 0,-66 0 0,53 0 16,53 0-16,-14-14 0,1 14 0,92 0 0,-40 0 15,14 0-15,26 0 0,26 0 16,14 0-16,26 0 16,1 0-1,12-13-15,14 13 0,39 0 0,-26 0 16,13 0-16,-26 0 0,-14 0 0,54 0 15,-1 0-15,-39 0 0,66 0 0,0 0 0,13 0 16,0 0-16,66 0 0,-66 0 16,0 0-16,-26 0 0,52 0 0,-79 0 15,0 0-15,-13 0 0,-39 0 16,-28 0 0,1 0-1,-27 13-15,-13-13 0,1 0 16,12 0-16,13 0 0,-39 0 0,-13 0 15,0 0-15,-14 0 0,-13 0 0,53 0 0,-53 0 16,-13 0-16,-79 0 0,79 0 0,13 0 16,-13 0-16,66 0 0,-26 0 0,-1 0 15,27 0-15,-26 0 0,66 0 16,13-13 0,0 0-16,13 13 0,13 0 15,1 0-15,-1-13 0,14 13 0,-14 0 0,80 0 16,-40 0-16,27 0 15,39 0-15,-39 0 0,13 0 16,39-14-16,-65 1 0,39 13 16,0 0-16,-40 0 0,1 0 0,-28 0 15,-38 0-15,12 0 0,-13-13 0,-26 13 47,0 0-47,-27 0 0,14 0 16,-1 0-16,-26 0 0,14 0 0,12 0 0,-12 0 15,-41 0-15,-39 0 0,40 0 0,-27 0 16,0 0-16,13 0 0,-39 0 16,53 0-16,13 0 0,0 0 0,26 0 15,27 0-15,26 0 32,13 0-32,-12 0 0,25 0 15,1 0-15,-14 0 0,27 0 0,-13 0 16,13 0-16,13 0 0,40 0 15,-14 0-15,-12 0 0,-1 0 0,40 0 16,-39 0-16,-14 0 0,-13 0 16,13 0-16,-40 13 0,-12-13 0,-14 13 15,0 1-15,0-1 16,-27-13 0,1 13-16,12-13 0,-25 0 0,-1 0 0,14 0 15,-27 13-15,26-13 0,-26 0 0,14 0 16,-28 14-16,41-14 0,-53 0 15,26 0-15,13 0 0,-13 0 0,13 0 16,14 0-16,39 0 47,0 0-47,27 0 16,-13 0-16,-1 0 0,14 0 0,-1 0 0,14 0 15,-26 0-15,26 0 0,13 0 0,0 0 0,13 0 16,14 0-16,-27 0 0,-13 0 15,26 0-15,-52 0 0,-14 0 16,-26 0 15,0 0-31,-14 0 0,1 0 16,-14 0-16,14 0 0,-14 0 0,0 0 0,-13 0 16,0 0-16,40 0 0,-40 0 0,-13 0 15,-13 0-15,39 0 0,-39 0 0,26 0 0,0 13 16,-40-13-16,67 0 0,-1 0 15,27 13-15,-26-13 0,26 13 16,13-13 15,0 0-31,0 0 16,27 0-16,-13 0 0,-1 0 16,27 0-16,-13 0 0,-14 0 0,14 0 15,-14 0-15,-13 0 0,14 0 0,13 0 0,-27 0 16,0 0-16,0 0 0,-26 0 47,0 0-47,0 0 15,-14 0-15,14 0 0,-14 0 0,14 0 0,0 0 16,0 14-16,0-14 0,-1 0 16,28 0 15,-1 0-16,0 0-15,40 0 0,-13 0 16,-1 0-16,41 0 16,-41 0-16,28 0 0,-28-14 0,-12 14 0,26 0 15,-14 0-15,1-13 0,-14 13 0,1 0 0,-14 0 16,0 0-16,-26 0 47,0 0-47,-14 0 0,-12 0 15,-1 0-15,14 0 16,-41 0-16,1 0 0,13 0 16,-13 13-16,13 1 0,14-14 0,12 13 15,-13 0-15,27-13 0,-13 0 0,13 0 16,-1 13-16,1-13 0,26 0 47,1 0-47,38 0 15,-12 0-15,-13 0 0,39 0 0,-40 0 16,40 0-16,27 0 0,79-13 0,-26 0 16,-1 13-16,93-13 0,-79 13 15,357-14-15,-357 14 16,52 0-16,-78 0 0,-14 0 0,13 0 16,-92 0-16,39 0 0,-26 0 0,0 0 15,-14 0-15,-39 14 16,-13-14 15,0 0-31,-27 0 16,1 0-1,-1 0-15,13 0 0,-25 0 0,12 0 0,-13 0 0,-13 0 16,-40 0-16,40 13 16,0 0-16,0-13 0,-1 0 0,15 13 15,12 0-15,13-13 0,14 0 16,26 0 31,1 0-47,-1 0 0,13 0 15,-12-13-15,12 0 0,-13 13 0,0 0 16,14-13-16,-1 0 0,-12-1 16,-1 14-16,0 0 0,0 0 0,0-13 0,1 13 15,-14-13 16,-14 13-15,1 0-16,-13 0 0,13 0 16,-14-13-16,-13 13 0,27 0 0,-13 0 15,-1 0-15,14-14 0,-27 14 16,14 0-16,13 0 0,-1 0 16,28 0 30,-1 0-46,13 0 0,-12 0 0,25-13 16,1 0-16,-14 13 0,-12 0 0,25 0 16,-25 0-16,12-13 0,14 13 15,-27 0-15,0 0 0,-26 0 63,-14 0-63,14 0 0,-13 0 15,-14 0-15,14 13 0,-14 0 0,14-13 16,-1 13-16,14-13 0,-14 14 0,1-1 16,13-13-16,-1 0 0,1 13 15,0-13 63,0 0-62,-14 0-16,1 0 0,13 0 16,-40 0-16,13 0 0,0 0 15,-26 0-15,0 0 0,13 0 0,-26 0 16,-27 0-16,53 0 0,-40 0 0,-12 0 16,-15 0-16,41 0 0,-53 0 0,0 0 0,-93 0 15,106 0-15,-27 0 0,14 0 16,79 0-16,-66 0 0,0 0 0,13 0 15,27 13-15,-41-13 0,68 0 0,-1 0 16,13 0-16,13 14 0,14-14 16,0 0-16,26 0 47,0 0-47,14 13 15,26 0-15,-27-13 0,27 13 0,-26-13 0,26 0 16,-14 0-16,27 0 0,53 0 15,-26 13-15,-14 1 0,54-14 16,-54 0-16,0 0 0,-12 0 0,12 13 16,-39 0-16,-14-13 0,1 0 15,-27 13 1,-14-13-16,14 14 0,-26-14 16,-1 0-16,1 0 0,-14 0 15,1 0-15,-41 0 0,27 0 16,27 0-16,-14 0 0,-13 0 0,27 0 0,-54 0 0,1 0 0,0 0 15,-1 0-15,41 0 0,-41 0 16,14 0-16,0 0 0,13 0 0,-40 0 16,67 0-16,0 0 0,12 0 15,14 13 17,14-13-17,12 0-15,0 0 0,14 0 16,-13 0-16,-14 0 0,53 0 0,-26 0 15,13 0-15,-14 0 0,14 0 0,-13 0 16,13 0-16,-40 0 0,13 0 0,-12-13 16,-1 13-16,-26 0 47,-1 0-32,-12 0-15,-40 0 0,39 0 16,-39 0-16,40 0 0,-1 0 0,-39 0 15,-13 0-15,-14 0 16,14 0-16,-1 0 0,-12 0 0,26 0 0,0 0 16,26 0-16,13 0 0,14 0 15,26 0 17,1 0-17,-1 0-15,13 0 0,-12 0 0,-1 0 16,13 0-1,1 0-15,-14 0 0,0 0 0,0 0 0,-13-14 16,-13 14 15,-13 0-15,12 0-16,1 0 0,0 0 0,-13 0 16,-14 0-16,-26 0 0,0 0 15,39 0-15,-39 0 0,40 0 0,-67 0 0,0 0 16,-26 0-16,66 0 0,-66 0 0,-13 0 0,-14 0 0,80 0 0,-79 0 0,-1 0 15,1 0 1,79 0-16,-40 0 0,-26 0 0,26 0 16,26 0-16,14 0 0,40 0 0,-14 0 0,27 0 0,0 0 0,26 0 47,13 0-32,1 0-15,-1 0 0,27 0 16,0 14-16,-27-14 0,27 0 0,0 0 0,53 0 0,-13 13 15,13-13-15,26 0 0,66 0 16,-79 0-16,27 0 0,39 0 16,-79 13-16,13 0 0,-13-13 15,26 0-15,-66 0 0,14 0 16,-27 0-16,-40 0 0,-26 0 31,-1 0-15,1 0-16,-13 0 0,12 0 0,-25 0 15,-1 0-15,-39 0 0,39 0 16,-39 0-16,-54 0 0,41 0 0,-14 0 16,53 0-16,-79-13 0,13 13 0,-27 0 15,67 0-15,-67 0 0,1-13 0,26 13 0,66 0 0,-80-13 16,28 13-16,-15-14 0,-12 14 16,66 0-16,13 0 0,-26-13 0,52 13 15,14 0-15,39 0 47,-12 0-47,39 0 16,0 0-16,-14 0 0,-12 0 0,39 0 15,26 0-15,28 0 0,-54 0 0,66 0 0,13 0 0,27-13 16,119 13-16,-105 0 0,12 0 16,-13 0-16,80 0 0,-106 0 0,-40 0 15,39 0-15,-78-13 16,-27 13-16,-14 0 0,-25 0 15,-28 0 1,-12 0-16,0 0 0,-1-14 0,-26 14 16,13 0-16,-12 0 0,-1 0 0,-66-13 15,13 13-15,-66 0 0,53 0 0,-27-13 16,-13 13-16,80 0 0,-93 0 0,-13 0 16,26-13-16,-79 13 0,79 0 0,1 0 15,-28-13-15,-25-1 16,65 1-16,1 13 0,-186-26 15,199 26-15,-80-14 16,172 14-16,1 0 16,12 0-16,14 0 0,26 0 47,14 0-32,12 0-15,1 0 0,26 0 0,13 0 0,14 14 0,26-14 16,-40 13-16,80 0 0,40 14 15,-1-14-15,464 0 0,-345-13 16,239 13 0,-345 0-16,-105-13 15,0 14-15,-66-14 0,26 0 0,-13 0 0,-14 0 16,-52 0-16,0 0 16,-13 13-16,-1-13 15,1 0-15,-14 0 0,0 0 0,-66 0 0,27 0 16,-40-13-16,-66 13 15,52 0-15,-12-14 0,-93 14 0,79 0 16,-26-13-16,-93 0 16,93 0-16,-14 13 0,-369-13 15,316-14-15,-184 27 16,330 0-16,13 0 0,1 0 0,65 0 0,-26 0 16,-13 0-16,26 0 15,27 0-15,0 0 0,-14 0 0,27 13 16,14-13-1,-1 0 1,0 0-16,14 0 0,12 14 16,1-14-16,53 0 0,-67 0 15,14 0-15,13 0 0,26 13 0,-39-13 0,39 0 16,0 0-16,41 0 0,-41 0 16,27 0-16,-53 0 0,0 0 0,-40 0 15,0 0-15,-26 0 31,-14 13-31,14-13 0,-27 0 0,14 0 0,-27 0 16,0 0-16,-13 0 0,-13 0 0,-1 0 16,-39 0-16,-40-13 15,27 13-15,0 0 0,-67-13 0,67-1 0,0 14 16,0-13-16,79 13 0,-80 0 0,14 0 16,0 0-16,-40-13 0,54 13 15,-14 0-15,0-13 0,39 13 16,1 0-16,-27-14 0,53 14 0,-13 0 15,39 0-15,1 0 0,13 0 16,-1 0-16,28 14 31,-1-14-31,13 0 16,14 0-16,13 0 0,-13 0 0,-14 0 16,27 0-16,26 0 0,27 0 0,-40 13 0,40 0 15,40-13-15,-1 13 0,67 1 16,-67-14-16,1 0 0,-93 0 0,66 0 0,0 0 15,13 13-15,-66 0 16,1-13-16,-28 13 0,1 0 0,-40 1 31,-13-14-31,-14 0 16,-12 0 0,-1 0-16,-13 0 0,0 0 0,27 0 0,-27 0 0,0 0 15,-27 0-15,41 0 0,-54 0 0,-26 0 16,-93 0-16,67-14 0,-14 1 15,67 13-15,-67-13 0,13 0 0,-12 0 0,78-1 0,-79 14 16,14-13-16,13 13 0,79 0 0,-53-13 16,-13 13-16,-27 0 0,80 0 0,13 0 15,0 0-15,27 0 0,39 0 32,0 0-17,40 0-15,-13 0 0,26 0 16,0 0-16,66 0 15,-26 0-15,40 0 0,92 13 0,-53 0 0,14-13 16,-94 0-16,107 0 0,0 0 0,92 14 16,-119-14-16,0 0 0,27 0 15,-106 0-15,0 13 16,0-13-16,-67 0 0,-25 0 0,-1 0 0,-26 0 16,13 13-1,-40-13-15,-26 0 0,13 0 16,26 0-16,-79 0 0,27 0 0,0 0 15,-80 0-15,53 0 0,-26-13 16,-80 13-16,67 0 16,-1-13-16,-79 13 0,106 0 0,-13-14 0,66 14 0,-106-13 15,66 0-15,-13 13 0,79 0 0,-39 0 16,-1 0 0,54 0-16,-27-13 0,0 13 0,13 0 0,1-14 0,26 14 0,26 0 46,13 0-46,1 0 16,-14 0-16,40 0 0,13 0 0,0 0 0,13 0 16,80 0-16,-13 0 0,-1 0 15,-79 0-15,80 0 0,26 0 0,40 0 16,-67 14-16,-39-14 0,-53 0 0,66 13 0,-40-13 16,14 0-16,-53 13 0,-27-13 15,0 0-15,0 0 0,-26 13 31,0-13-31,0 0 0,-27 14 0,0-14 16,27 0 0,-27 0-16,-39 0 0,26 0 15,13 0-15,-66 0 0,14 0 0,13 0 0,12 0 0,-38 0 0,-1-14 16,-40 14-16,40-26 16,14 26-16,-27-13 0,53 13 0,-54 0 15,134-14 16,12 14-15,14 0-16,0 0 0,-14 0 16,27 0-1,26 0-15,-26 0 0,13 0 0,-26 0 0,39 0 0,1 0 0,52 0 16,-53 0-16,-12 0 0,25 0 16,-39 0-16,-13 0 0,-27 0 0,0 0 15,0 0 1,-26 0 15,0 0-31,0 0 16,-14 0-16,1 0 15,-27 0-15,13 0 0,-26 0 16,13 0-16,27 0 0,-14 0 0,-13 0 0,-53 0 16,53 0-16,-13 0 0,40 0 0,-27 0 15,26 0-15,1 0 0,0 0 16,39 0-1,0 0 1,0-13-16,0 13 0,14-13 0,-1 13 16,1 0-16,26 0 0,-27-13 15,40 13-15,-26-14 0,-14 14 16,1 0-16,-1 0 0,-12 0 0,-1 0 0,0-13 16,-26 13 15,-14 0-31,14 0 15,-27 0-15,14 0 0,-14 0 16,14 13-16,13-13 0,-27 0 0,0 0 16,1 14-16,12-14 0,14 13 0,0-13 15,-1 0-15,28 0 32,-1 0-17,0 0-15,0 0 0,14 0 0,13 0 16,-14 0-16,14 0 0,13 0 15,26 0-15,-26 0 0,39 0 0,-12 0 16,-14 0-16,40 0 0,-53 0 16,26 0-16,-52 0 0,-1 0 15,-13 0-15,0 0 16,-13 13-16,-13-13 16,0 0-1,0 0-15,0 0 0,-1 0 0,-12 0 16,-1 0-16,14 0 0,-13 0 0,-14 0 15,-26 13-15,0-13 0,13 0 0,0 0 16,-26 0-16,12 0 16,41 0-16,-27 0 0,-13 0 0,53 0 15,-14 0-15,14 0 0,26 0 32,0 0-17,1 0-15,-1 0 0,13 0 0,-12 0 0,25-13 16,-12 13-16,26-13 0,-27 13 0,14 0 15,13-13 1,13 13-16,-26 0 0,-1 0 16,27 0-16,-13 0 0,13 0 0,-13 0 15,0 0-15,0 0 16,-40 0-16,27 13 0,-13 0 0,25-13 0,-38 0 16,12 0-16,-13 0 0,-26 0 62,0 0-46,0 0-16,-1 0 0,1 0 0,0 0 15,0 13-15,0-13 0,-1 0 16,14 14-16,14-14 16,12 0-1,27 0 1,13 0-16,-39 0 0,12 0 0,14 0 15,27 0-15,-41 0 0,54 0 0,13 0 0,39 0 16,-52 0-16,26 0 16,-40 0-16,27 0 0,13 0 0,40 0 0,-67 0 15,28 0-15,-68 0 0,-12 0 16,-13 0-16,-14 13 0,-26-13 31,-1 0-15,1 0-1,0 0-15,0 0 16,-1 0-16,-12 13 0,13-13 16,13 13-16,-13-13 0,-1 0 15,1 0-15,26 0 188,-13 14-173,0-1 17,0 0 140,0 0-172,14-13 15,-14 13-15,13 1 0,0-14 16,-13 13-16,13 0 0,0 0 0,-13 1 15,27 12-15,-1-13 16,-12-13-16,-1 0 0</inkml:trace>
  <inkml:trace contextRef="#ctx0" brushRef="#br0" timeOffset="29613.19">9763 14010 0,'0'0'0,"13"0"0,1 0 0,-14-14 0,0 1 16,0 0-16,13 13 16,-13-13-16,0 0 31,0-1-15,0 1-16,-13 0 0,-1 13 31,1 0-31,0 0 0,0 0 15,-1 0-15,1-13 0,0 13 16,0 0-16,0 0 0,-1 0 0,1 0 16,0 0-16,0 0 0,13 13 15,-14-13-15,1 0 0,0 13 0,0-13 16,13 13-16,-14-13 0,14 14 0,0-1 0,0 0 16,-13-13-16,13 13 0,0 0 46,0 1-30,0-1-16,13-13 16,-13 13-16,14-13 0,-1 0 15,0 13-15,-13 1 32,0-1-1,0 0-31,0 0 0,0 1 15,-13-14-15,0 13 0,-14 0 16,14 0-16,0-13 0,0 0 0,-1 13 0,1-13 0,0 0 0,-14 14 16,14-1-16,-13-13 0,12 0 0,1 13 0,-13 0 0,-1 1 0,1-14 0,13 0 15,-14 13-15,1-13 0,26 13 0,-27-13 0,1 0 0,-1 13 0,1-13 16,13 0-16,-1 0 0,1 0 0,0 0 0,0 0 0,0 0 0,-1 0 16,1 0-16,0 0 0,26-13 78,0 13-78,1 0 0,12 0 15,-26-13-15,13 13 0,14 0 0,-1 0 0,-13 0 0,14 0 0,-14 0 0,14 0 0,-1 0 0,-13 0 16,14 0-16,-1 0 0,1 0 0,-1 0 16,-13 0-16,14-13 0,-1 13 0,1-14 0,-14 14 0,0 0 0,14 0 0,-14 0 0,0-13 0,13 0 0,-12 13 0,-1 0 15,0 0-15,0 0 0,1-13 0,-1 13 0,-13-14 0,13 14 16,-13-13-16,0 0 15,0 0 1,-13 13-16,13-13 0,-13 13 0,-1 0 0,1 0 0,0 0 0,0-14 16,13 1-16,-14 13 0,1 0 0,0 0 0,0-13 0,0 13 0,-1 0 15,1 0-15,0 0 0,0 0 0,-1-13 0,-12 13 0,13 0 0,-1 0 0,1 0 16,-13 0-16,13 0 0,-1 0 0,-12 0 0,13 0 0,-14 0 0,14 0 0,-13 0 16,-1 0-16,14 0 0,-14 0 0,14 0 0,-13 0 0,-14 0 0,14 0 15,-1 0-15,14 0 0,-14 13 0,1-13 0,13 0 0,-1 0 0,-12 0 0,13 0 16,0 0-16,-1 0 0,1 13 0,0-13 15,0 0-15,-1 13 0,1-13 0,13 14 0,13-14 32,1 0-17,-1 0-15,0 0 16,0 0-16,1 0 0,-1 0 0,0 0 0,0 0 0,0 0 0,14 0 0,-14 0 0,14 0 0,-1 0 0,-13 0 0,27 0 0,-14 0 16,1 0-16,-1 0 15,1 0-15,-1 0 0,14-14 0,-14 14 0,1 0 0,-14 0 0,0 0 0,14 0 16,-1 0-16,1 0 0,-1 0 0,-13 0 0,14 0 0,-1 0 0,-12 0 0,-1 0 0,13 0 0,-13 0 0,1-13 0,-1 13 0,0 0 0,0 0 15,1 0 1,-1 0-16,-26 0 47,-1 0-31,1 0-16,0 0 15,-14 0-15,14 0 0,0 0 0,-13 0 0,12 0 0,-12 13 16,13-13-16,-27 0 0,13 0 0,14 14 0,0-14 0,-27 0 0,14 0 0,-1 0 15,1 0-15,13 0 0,0 0 0,-27 0 0,13 0 0,1 0 0,-1 0 0,1 13 16,0-13-16,-14 0 0,13 0 0,1 13 0,13-13 0,-1 0 0,-12 0 0,13 0 0,0 13 0,-1 0 16,1-13-16,0 0 0,0 0 0,26 0 47,0 0-47,0 0 0,1 0 0,12 0 0,-13 0 0,0 0 0,14 0 15,-1 0 1,-12 0-16,12 0 0,1 0 0,-1 0 0,0 0 0,14 0 0,-13 0 0,-1 0 15,-13 0-15,1 0 0,25 0 0,-12 0 0,12 0 0,-12 0 0,-1 0 0,14 0 0,-14 0 16,1 0-16,-1 0 0,14 0 0,-14 0 0,1 0 0,-1 0 16,1 0-16,-1 0 0,1 0 0,-14 0 0,13 0 0,-12 0 0,-1 0 0,13 0 15,-12 0-15,-1 0 0,0 0 0,13 14 0,-12-14 16,-1 13-16,-26-13 62,-1 0-62,1 0 0,0 0 0,0 0 0,-14 0 16,14 0-16,-13 0 0,12 0 0,1 0 0,-13 0 0,13 0 0,-14 0 16,14 0-16,-14 0 0,1 0 0,13 0 0,-14 0 0,14 0 0,-13 0 15,-1 0-15,14 0 0,-14 13 0,14-13 0,0 13 0,-14-13 0,14 0 16,13 14-16,-13-14 0,0 0 0,13 13 16,26-13 30,-13 0-46,14-13 0,-27-1 0,13 14 0,0 0 0,1 0 16,-1 0-16,0-13 0,0 13 0,14-13 0,-1 13 0,-13 0 0,14-13 0,-14 13 16,14-14-16,-14 14 0,13 0 0,-12 0 0,-1-13 0,13 13 0,-13-13 0,1 13 15,12 0-15,-13 0 0,1 0 0,-1-13 0,0 13 16,0 0-16,-13-13 0,-13 13 94,0 0-94,0 0 0,-1 0 0,1 0 15,0 0-15,0 0 0,-1 0 0,-12 0 0,0 0 0,26 13 16,-14-13-16,1 0 0,0 13 0,0-13 0,13 13 0,-14-13 16,28 0 46,-1 0-62,0 0 0,0 0 0,1 0 16,-1 0-16,0 0 0,13 0 0,-12 0 0,-1 0 15,0 0-15,0 0 0,-13-13 0,14 13 0,-1 0 0,-26 0 63,-1 0-48,1 0-15,0 0 0,0 0 0,-1 0 16,1 0-16,0 0 0,-13 13 0,-1-13 0,14 13 0,0-13 16,-1 0-16,-12 14 0,13-14 0,-1 0 0,-25 0 0,26 0 0,-14 0 15,1 13-15,-1-13 0,14 13 0,0-13 0,-14 0 0,14 0 0,0 0 16,0 0-16,-1 0 0,1 0 0,0 0 0,0 0 0,-1 13 16,1-13-16,0 0 0,0 0 0,0 0 15,13 14 16,-14-14-31,1 0 16,0 0-16,0 0 0,13 13 16,-14-13-16,1 13 0,0-13 0,0 0 0,-1 0 0,-12 0 0,13 0 15,-14 0-15,1 0 0,13 0 0,-1 0 0,-12 0 0,-1 0 0,14 0 0,-13 0 16,-1 0-16,14 0 0,-13 0 0,-1 0 0,1 0 0,-1 13 0,1-13 16,-1 0-16,1 0 0,13 0 0,-14 0 0,1 0 0,-1 0 0,1 0 15,13 0-15,-14 0 0,1 0 0,12 0 0,1 0 0,-13 0 0,13 0 0,-1 0 16,-12 0-16,13 0 0,-1 0 0,1 0 0,0 0 0,0 0 0,-1 0 0,1 0 0,0 0 0,0 0 0,0 0 0,-1 0 15,1-13-15,0 13 0,0 0 0,-1 0 0,1 0 0,0 0 16,26-13 31,0 13-31,1 0-16,-1 0 0,0 0 0,0 0 0,1 0 0,-1 0 15,0 0-15,0-13 0,14 13 0,-27-14 0,26 14 0,-13 0 0,14 0 0,-14 0 16,0 0-16,1 0 0,25 0 0,-26 0 0,1 0 0,12 0 0,-13 0 0,14 0 15,-14 0-15,13-13 0,-12 13 0,-1 0 0,0 0 16,0 0 0,1 0-16,-28 0 62,1 0-62,0 0 0,0 0 0,-1 0 16,1 0-16,-13 0 0,-1 0 0,14 0 0,-13 0 0,-1 0 15,14 0-15,0 0 0,-14 0 0,14 0 0,-13 0 0,-1 0 0,1 0 16,-1 0-16,-12 0 0,-1 0 0,13 0 0,1 0 0,-1 0 0,1 0 0,0 0 16,-1 0-16,-13 0 0,1 0 0,12 0 0,1 0 0,13 0 0,-14 0 0,14 0 15,0 0-15,-1 0 0,1 0 0,0 0 0,0 0 16,13-13 0,13 13-1,0 0-15,0 0 0,1 0 16,-1 0-16,0 0 0,0 0 0,14 0 0,-1 0 0,1 0 0,-1 0 0,-13 0 15,14 0-15,-1 0 0,1 0 0,-14 0 0,27 0 0,-14 0 0,14 0 0,0 0 16,-1 0-16,1 0 0,0 0 0,-1 0 0,1 0 0,0 0 0,-1 0 0,1 0 16,0 0-16,13-13 0,-14 13 0,1 0 0,0 0 0,-1 0 0,1 0 0,-13 0 15,12-14-15,1 14 0,-14 0 0,-12 0 0,-1 0 0,0 0 0,0-13 0,1 13 16,-1 0-16,-26 0 62,-1 0-62,1 0 0,0 0 0,0 0 16,-1 0-16,-12 0 0,13 0 0,-1 0 0,-12 0 0,0 0 0,-1 0 0,1 0 16,12 13-16,-12-13 0,-14 0 0,14 0 0,-1 0 0,1 0 0,13 0 0,-14 0 0,-13 0 15,14 0-15,0 0 0,-14 0 0,0 0 0,14 0 0,-14 0 0,14 0 0,-1 14 16,1-14-16,-14 0 0,0 0 0,14 0 0,-1 0 0,1 0 0,-1 0 0,1 0 16,0 0-16,12 0 0,1 13 0,0-13 0,-14 0 0,14 0 0,0 0 15,0 0-15,26 0 47,0 13-47,0-13 0,14 0 16,-14 13-16,0-13 0,1 0 0,-1 0 0,13 0 0,-13 0 15,27 0-15,-27 0 0,14 0 0,-1 0 0,-12 0 0,25 0 0,-12 0 0,-1 0 0,-13 0 16,14 0-16,-1 0 0,-12 0 0,12 0 0,-13 0 0,14 0 16,-1 0-16,1 0 0,-1 0 0,0 0 0,-12 0 0,12 0 0,-13 0 0,1 0 15,-1 0-15,0 0 0,0 0 0,1 0 0,-1 0 0,-40 0 63,14 0-48,-13 0-15,12 0 0,1 0 0,0 0 0,-14 0 16,14 0-16,0 0 0,-13 0 0,12 0 0,1 0 0,0 0 0,-14 0 0,14 14 0,0-14 16,0 13-16,0-13 0,-1 0 0,-12 0 0,13 0 0,-1 0 15,14 13-15,-13-13 0,0 0 0,26 0 63,0 0-63,1 0 0,-1 0 0,0 0 0,0 0 15,1 0-15,-1 0 0,13 0 0,-13 0 0,14 0 0,-14-13 0,27 13 0,-27 0 16,0 0-16,14 0 0,-1 0 0,1 0 0,-14 0 0,0-13 0,14 13 0,-1 0 0,-13-14 0,14 14 0,-14 0 16,0 0-16,0 0 0,1 0 0,-28 0 62,1 0-62,0 0 16,0 0-16,-1 0 0,1 0 0,0 0 0,0 0 0,-14 0 0,1 0 15,-1 0-15,1 0 0,-1 0 0,1 0 0,0 0 0,-1 0 0,14 0 0,-14 0 0,1 0 16,-14 0-16,1 0 0,-1 0 0,0 0 0,1 0 0,-1 0 0,0 0 0,0 0 0,1 0 16,12 0-16,-12 0 0,12 0 0,-12 0 0,-1 0 15,13 0-15,1 0 0,-1 0 0,1 0 0,13 0 0,-14 0 0,14 0 0,0 0 16,-14-13-16,14 13 0,26 0 47,-13-13-47,14 13 0,-1 0 0,0 0 0,0 0 15,1 0-15,-1-13 0,0 13 0,13 0 0,1 0 0,-1 0 16,-12 0-16,-1 0 0,13 0 0,1-14 0,-1 14 0,1 0 0,12 0 16,-12 0-16,-1 0 0,1 0 0,-14 0 0,13-13 0,1 13 0,-14 0 0,0 0 15,27 0-15,-27 0 0,0 0 0,1 0 0,-1 0 0,0 0 0,0 0 0,1-13 16,-1 13-16,0 0 0,0 0 0,-26 0 78,0 0-78,0 0 0,-1 0 0,1 0 0,0 0 0,-14 0 0,14 0 16,-13 0-16,13 0 0,-14 0 0,1 0 0,12 0 0,1 0 0,-13 0 0,-1 0 15,14 0-15,-13 0 0,-1 0 0,1 0 0,-14 0 0,14 0 0,-1 0 16,1 0-16,-1 0 0,1 0 0,-1 0 0,1 0 0,13 0 0,-14 0 0,14 0 15,-14 13-15,14-13 0,0 0 0,0 0 0,-1 0 0,1 0 0,0 0 16,26 0 31,0 0-31,1 0-16,-1 0 0,0 0 0,0 0 0,1 0 0,-1 0 0,13 0 0,-12 0 15,-1-13-15,13 13 0,1 0 0,-14 0 0,0 0 0,0 0 16,1-13-16,-1 13 0,0 0 0,0 0 0,1 0 15,-28 0 17,1 0-17,0 0-15,0 0 0,-14 0 0,14 0 16,0 0-16,-1 0 0,1 0 0,0 0 0,0 0 0,-14 0 0,14 0 16,0 0-16,0 0 0,-14 0 0,1 0 0,12 0 0,1 0 0,-26 0 0,25 0 15,-12 0-15,13 0 0,-27 0 0,27 0 0,-1 0 0,1 0 16,-13 0-16,-1 0 0,1 0 0,-1 0 0,1 0 0,-1 0 0,1 0 0,-14 0 0,14 0 0,-1 0 15,1 0-15,13 0 0,-14 0 0,14 0 0,0 0 0,0 0 0,-14 0 0,14 0 16,0 0-16,13 13 0,-14-13 0,28 0 47,-1 0-31,0 0-16,0 0 0,1 0 0,-1 0 0,13 0 15,-12 0-15,12 0 0,-13 0 0,0 0 0,1-13 0,-1 13 16,13 0-16,1 0 0,-14 0 0,0 0 0,0 0 0,14 0 0,-1 0 15,-12 0-15,-1 0 0,0 0 0,0 0 16,1 0-16,-28 13 63,1-13-63,0 13 0,0 0 15,-1-13-15,1 14 16,0-14-16,0 0 0,13 13 0,-14-13 15,1 0-15,0 0 0,13 13 0,-13-13 0,13 13 0,-13-13 0,-1 0 16,1 14-16,0-14 16,0 0-16,13 13 0,13-13 93,0 0-93,0 0 0,1 0 0,-1 0 0,0 0 16,0 0-16,0 0 0,14 0 0,-14 0 0,14 0 0,-14 0 0,13 0 0,-12 0 16,12 0-16,-13 0 0,14 0 0,-14 0 0,13 0 0,-12 0 0,12 0 0,-13 0 15,1 0-15,-1 0 0,13 0 0,-13 0 0,1 0 0,12 0 0,-13 0 0,1 0 0,-1 0 16,-26 0 31,-1 0-47,-12 0 0,13 0 15,-1 0-15,1 0 0,0 0 0,0 0 0,0 0 0,-1 0 0,1 0 0,-13 0 16,-1 0-16,14 0 0,-14 0 16,14 0-16,-13 0 0,-1 0 0,1 0 0,13 0 0,-1 0 0,-12 0 0,-1 0 0,1 0 0,13 0 0,-14 0 0,1 0 15,-1 0-15,14 0 16,0 0-16,-13 0 0,12 0 0,1 0 0,0 0 0,-14 0 0,14 0 0,0 0 0,0 0 0,-1 0 0,28 0 78,-1 0-78,0 0 0,14 0 16,-1 0-16,-13 0 0,1 0 0,-1 0 0,0 0 15,0 0-15,0 0 0,1 0 0,-1 0 0,0 0 0,0 0 0,1 0 0,12-13 0,-13 13 0,14 0 16,-14 0-16,0 0 16,14 0-16,-14 0 0,13 0 0,-12 0 0,-1 0 0,0 0 0,0 0 0,0 0 0,1 0 0,-1 0 0,0 0 15,0 0 1,1 0-16,-1 0 0,-26 0 78,-1 0-78,1 0 0,0 0 0,0 0 0,-1 0 0,1 0 0,0 0 0,0 0 0,-14 0 16,14 13-16,0-13 0,-14 0 0,14 0 0,-13 0 0,12 0 0,-25 0 0,26 0 0,-14 0 0,1 0 0,-1 0 0,1 0 15,-1 0-15,1 0 0,-1 0 0,1 0 0,-1 0 0,1 0 0,0 0 0,-1 0 16,1 0-1,-1 0-15,14 0 0,-14 0 0,1 0 0,13 0 0,0 0 0,-1 0 16,1 0-16,0 0 0,0 0 0,-1 0 0,28 0 47,-1 0-47,0 0 0,0 0 0,1 0 16,-1 0-16,0 0 0,13 0 0,1 0 0,-1 0 0,1 0 0,-14 0 15,0 0-15,14 0 0,-1 0 0,14 0 0,0 0 0,-1 0 0,-12 0 0,12 0 16,1 0-16,0 0 0,-1 0 0,1-13 0,0 13 0,0 0 0,-1 0 0,1 0 15,0 0-15,-1 0 0,1 0 0,13-14 0,-13 14 0,-1 0 0,1 0 0,-14 0 16,14 0-16,-13 0 0,12 0 0,-12 0 0,-1 0 0,14 0 0,-27 0 0,0 0 16,1 0-16,12 0 0,-13 0 0,0 0 0,1 0 0,-28 0 47,1 0-32,0-13-15,0 13 0,0 0 0,-14 0 0,14 0 16,-14 0-16,14 0 0,0 0 0,-13 0 0,-1 0 0,14 13 0,-14-13 0,1 0 15,-1 0-15,14 0 0,-13 0 0,-1 0 0,1 0 0,-1 0 0,1 0 16,-1 0-16,1 0 0,0 0 0,-1 0 0,1 0 0,-1 0 0,14 0 0,-14 0 16,1 0-16,0 0 0,12 0 0,-12 0 0,13 0 0,-14 0 0,1 0 0,-1 0 15,14 0-15,0 0 0,-14 0 0,1 0 0,13 0 0,-1 0 0,-12 0 0,13 0 16,0 0-16,-1 0 0,-12 0 0,13 0 0,-1 0 0,-12 0 0,13 0 16,-1 0-16,-12 0 0,13 0 15,0 0-15,26 0 47,13 0-31,-13 0-16,14 0 0,-14 0 0,0 0 0,14 0 15,-14 0-15,0 0 0,14 0 0,-1 0 0,1 0 0,12 0 0,-12 0 0,-14 0 16,0 0-16,14 0 0,12 0 0,1 0 0,0 0 0,-1 0 0,1 0 16,0 0-16,0 0 0,-1 0 0,1 0 0,0 0 0,-14 0 0,14 0 0,-14 0 15,1 0-15,-1 0 0,1 0 0,-1 0 0,14 0 0,-14 0 0,-13 0 0,1 0 16,-1 0-16,0 0 0,0 0 0,1 0 0,-28 0 62,1-13-62,-13 13 0,12 0 0,1 0 0,0 0 0,0 0 16,-14 0-16,1 0 0,-1 0 0,14 0 0,-13 0 0,-1 0 0,1 0 0,13 0 16,-1 0-16,-25 0 0,12 0 0,-13 0 0,14 0 0,0 0 0,-14 0 0,13 0 15,1 0-15,-14 0 0,1 0 0,-1 0 0,13 0 0,-12 0 0,12 0 16,-26 0-16,27 0 0,-1 0 0,1 0 0,0 0 0,-1 0 0,1 0 0,-14 0 15,13 0-15,14 0 0,0 0 0,0 0 0,0 0 0,-1 0 0,1 0 0,0 0 16,26 0 31,0 0-47,1 0 0,-1 0 16,13 0-16,-13 0 0,14 0 0,-1 0 0,-12 0 0,12 0 0,14 0 0,-27 0 0,0 0 15,14 0-15,12 0 0,1 0 0,0 0 0,-1 0 0,1 0 0,0-13 16,-1 13-16,-12-13 0,13 13 0,-1 0 0,1 0 0,-14 0 15,14-14-15,-13 14 0,12 0 0,-12 0 0,-1 0 0,1 0 0,-1 0 0,1 0 16,-14 0-16,13 0 0,-12 0 0,12 0 0,-13 0 0,14 0 0,-14-13 16,-26 13 31,13-13-32,-27 13-15,14 0 0,0 0 0,0 0 0,-14 0 16,14 0-16,0 0 0,-1 0 0,-25 0 0,12 0 0,1 0 0,13 0 0,-14 0 0,1 0 0,12 0 0,-12 0 15,-1 0-15,-12 0 0,-1 0 0,0 0 0,1 0 0,-1 0 0,0 0 0,1 0 0,-1 0 0,13 0 16,-12 0-16,-1 0 0,0 0 16,1 0-16,-1-13 0,-13 13 0,13 0 0,1 0 0,-1 0 0,0 0 0,1 0 15,-1 0-15,0 0 0,1-13 0,12 13 0,1 0 0,-1 0 0,1 0 16,13 0-16,-14 0 0,14 0 0,0 0 0,-1 0 0,1 0 0,0 0 0,26 0 62,14 0-62,-14 0 16,0 0-16,0 0 0,1 0 0,25 0 0,-25 0 0,12 0 0,0 0 0,1 0 0,-1 0 16,-12 0-16,12 0 0,0 0 0,1 0 0,13 0 0,-14 0 0,14 0 0,-1 0 0,-12 0 0,-1 0 15,14 0-15,-13 0 0,-1 0 16,0 0-16,1 0 0,-1 0 0,1 0 0,-14 0 0,0 0 0,14 0 0,-14-14 0,0 14 0,0 0 0,1 0 16,-1 0-16,0 0 15,-26 0 16,0 0 1,-1 0-32,1 0 0,0 0 0,0 0 0,-14 14 15,14-14-15,0 0 0,0 0 0,-14 0 0,1 0 0,12 0 0,-12 0 16,0 0-16,12 0 0,1 13 0,-13-13 0,-1 0 0,1 13 0,12-13 0,1 0 16,-26 0-16,25 13 0,1-13 0,0 0 0,-14 0 0,14 0 0,0 13 0,0-13 15,-1 0-15,1 0 0,13 14 0,-13-14 0,13 13 16,13-13 31,0 0-47,14 0 0,-14 0 0,14 0 15,-14 0-15,13 0 0,-12 0 0,-1 0 0,0 0 0,13 0 0,-12-13 16,-1 13-16,13 0 0,-12 0 0,-1 0 0,13 0 0,-12-14 0,-1 14 16,0 0-16,0 0 0,0 0 0,1 0 0,-14 14 46,-14-14 1,1 0-47,0 0 0,0 0 16,0 0-16,-1 0 0,1 0 0,0 0 0,0 0 0,-1 0 16,1 0-16,0 0 0,0 13 0,-1-13 15,1 0-15,26 0 78,1 0-78,-1 0 0,0 0 0,0-13 16,1 13-16,-1-14 0,0 14 0,14 0 0,-14 0 16,13 0-16,-13 0 0,1 0 0,-1-13 0,0 13 0,0 0 0,1 0 0,-1-13 15,0 13-15,0 0 0,-13-13 0,13 13 0,1 0 16,-1 0-16,0 0 15,0 0 17,-13 13-1,-13-13-15,0 0-1,0 0-15,-1 0 0,1 0 16,-13 0-16,13 0 0,-1 0 0,1 0 0,0 0 0,0 0 0,-1 0 15,1 0-15,0 0 16,0 13-16,0-13 0,13 13 31,13-13-15,0 0-16,0 0 0,0 0 0,1 0 0,-1 0 16,0 0-16,0 0 0,14 0 0,-14 0 0,0 0 15,0 0-15,14 0 0,-14 0 0,0 0 0,14 0 0,-14-13 0,0 13 16,14 0-16,-14 0 0,0 0 0,14 0 0,-14 0 0,13 0 0,-12 0 0,12 0 0,-13 0 0,1 0 15,-1 0-15,0 0 16,0 0-16,0 0 0,1 0 0,-28 0 63,1 0-48,0 0-15,0 0 0,0 0 0,-1 0 0,-12 0 0,13 0 16,-1 0-16,-12 0 0,-1 0 0,14 0 0,-13 0 0,-1 0 0,1 13 0,-14-13 0,14 0 0,12 0 15,-12 0-15,0 0 0,-1 0 0,-13 0 0,1 0 16,-1 0-16,0 0 0,1 0 0,-14 0 0,0 0 0,-13 0 0,13 0 0,0 0 0,-13 0 0,-14 0 0,14 0 0,-13 0 0,13 0 16,-27 0-16,27 0 0,-13 0 0,-1 0 0,1 0 0,-1 0 0,-12 0 15,12 0-15,14 0 0,-13 0 0,13 0 16,-27 0-16,27 0 0,-13-13 0,13 13 0,-14 0 0,14 0 0,-13-13 0,12 13 0,-25 0 16,26-13-16,-14 13 0,14 0 0,-13 0 0,13-13 0,13 13 15,-13-14-15,13 1 0,0 0 0,-13 13 0,13 0 0,13 0 0,0 0 0,1 0 0,-1-13 16,0 13-16,14-14 0,-1 14 0,1 0 0,-1 0 0,1 0 0,13 0 15,0 0-15,-1 0 0,28 0 32,-1 0-17,13 0-15,-13 0 0,1 0 0,-1 0 16,13 0-16,-12 0 0,-1 0 0,0 0 0,14 0 0,-14 0 0,13 0 0,1 0 16,12 0-16,1 0 0,0 0 0,-1 0 0,1 0 0,13 0 0,0 0 0,13 0 15,-13 0-15,0 0 0,0 0 0,0 0 0,0 0 0,0 0 0,-1 0 0,15 0 16,-14 0-16,-1 0 0,1 0 0,0 0 0,-13 0 0,13 0 0,-13 0 15,-1 0-15,-12 0 0,-1 0 0,1 0 0,12 0 0,-12 0 0,-14 0 0,0 0 16,1 0-16,-28 0 31,-12 0-15,13 0-16,-1 0 0,-12 0 0,-1 0 16,1 0-16,13 0 0,0 0 0,-14 0 0,1 0 0,-1 0 0,1 0 0,-1 0 15,14 0-15,-13 0 0,-1 0 0,-13 0 0,1 0 0,-14 0 0,13 0 16,-13 0-16,0 0 0,0 0 0,-13 0 0,0 0 0,13 0 0,-13 0 0,0 0 15,-14 0-15,28 0 0,-15 0 0,-12 0 0,13 0 0,0 0 0,13 0 0,-13 0 16,13 0-16,0 0 0,-13 0 0,0 0 0,13 0 0,0 0 0,13 0 0,-13 0 0,13 0 0,1 0 16,-1 0-16,0 0 0,1 0 0,12 0 0,-12 0 0,12 0 15,-13 0-15,14 0 0,-1 0 0,1 0 0,13-13 0,-14 13 0,14 0 16,0 0-16,0 0 0,-1 0 0,1 0 0,0 0 0,26 0 62,0 0-62,1 0 0,-1 0 16,13 0-16,-12 0 0,25 0 0,-12 0 0,-1 0 0,1 0 0,-14 0 0,13 0 16,14 0-16,0 0 0,-1 0 0,1 0 0,13 0 0,0 0 0,0 0 0,0 0 0,0 0 15,0 0-15,-1 0 0,1 0 0,14 0 0,-1 0 0,-13 0 0,0 0 16,-1 0-16,1 0 0,14 0 0,-15 0 0,1 0 0,-13 0 0,0 0 0,-1 0 0,1 0 0,0 0 16,-14 0-16,1 0 0,-14 0 0,13 0 0,-12 13 0,-1-13 0,0 0 0,-26 0 46,0 0-46,-1 0 16,1 0-16,0 0 0,0 0 0,-1 0 16,-12 0-16,13 0 0,-14 0 0,14 14 0,-27-14 0,14 0 0,13 0 15,-14 0-15,14 0 0,-13 0 0,-1 0 0,1 0 0,-14 0 0,0 0 16,14 0-16,-14 0 0,0 0 0,-12 0 0,12 0 0,-13 0 0,13 0 0,-13 0 16,14 0-16,-14 0 0,0 0 0,13 0 0,-13 0 0,0 0 0,0 0 0,-13 0 15,13 0-15,14 0 0,-14-14 0,13 14 0,-13 0 0,13 0 0,1 0 0,12 0 0,1 0 16,-1 0-16,1 0 0,-1 0 0,14 0 0,0 0 0,0 0 0,26 0 31,0 0-15,0 0-16,1 0 15,-1 0-15,13 0 0,-12 0 0,-1 0 0,13 0 0,1 0 0,12 0 0,-25 0 0,-1 0 0,13 0 16,1 0-16,12 0 0,1 0 0,13 0 0,0 0 0,13 0 0,-13 0 16,0 0-16,0 0 0,0 0 0,13 0 0,13 0 0,-13 0 15,14 0-15,-14 0 0,-13 0 0,26 0 0,-13 0 0,-13 0 0,13 0 0,-13 0 16,0 0-16,0 0 0,-13 0 0,0 0 0,-14 14 0,1-14 0,12 0 0,-12 0 0,-14 0 0,0 0 0,14 0 15,-27 13-15,13-13 16,-26 0 0,-1 0-1,1 0-15,-13 0 16,12 0-16,1 0 0,0 0 0,-13 0 0,-1 0 0,1 0 0,-1 0 16,14 0-16,-14 0 0,1 0 0,-14 0 0,1 0 0,-1 0 0,0 0 0,1 0 15,-14 0-15,0 0 0,0 0 0,0-13 0,-13 13 0,13 0 0,-13 0 0,13-14 16,-27 14-16,14 0 0,0-13 0,13 13 0,-13 0 0,13 0 0,-13 0 0,13 0 0,-13 0 0,13 0 0,0 0 0,0-13 0,0 0 15,14 13-15,-1 0 0,0 0 0,14-14 0,-1 14 0,14 0 0,-13 0 16,12 0-16,1 0 0,0 0 16,26 0 31,0 0-47,1 0 0,12 0 0,1 0 0,-14 0 15,13 0-15,1 0 0,-14 0 0,0 0 0,14 0 0,12 0 0,1 0 0,0 0 16,-1 0-16,1 0 0,13 0 0,0 0 0,13 0 0,-13 0 0,0 0 0,0 0 15,0 0-15,0 0 0,26 0 0,-26 0 0,0 0 0,0 0 0,-14 0 0,1 0 16,0 0-16,-1 0 0,1 0 0,-13 0 0,-1 0 0,1 0 0,12 0 0,-12 0 16,-1 0-16,-13 0 0,-26 0 62,0 0-62,0 0 0,-1 0 0,1 0 16,-13 0-16,13 0 0,-1 0 0,-12 0 0,-1 0 0,-12 0 0,12 0 15,1 0-15,-1 0 0,14 0 0,-13 0 0,-1 0 0,1 0 0,-14 0 0,0 0 0,1 0 16,-1 0-16,0 0 0,1 0 0,-1 0 0,0 0 0,0 0 0,14 0 16,0 0-16,-1 0 0,1 0 0,-1 0 0,-12 0 0,25 0 0,1 0 0,0 0 0,0 0 15,-1 0-15,28 0 32,-1 0-17,13 0-15,1 0 0,-14 0 0,0 0 0,14 0 0,-1 0 0,1 0 16,12 0-16,-12 0 0,-1 0 0,-13 0 0,14 0 0,-1 0 15,14 0-15,0 0 0,-1 0 0,1 0 0,0 0 0,-1 0 0,-12 0 0,13 0 0,-14 0 16,1 0-16,-1 0 0,0 0 0,1 0 0,-1 0 0,-12 0 0,-1 0 16,0 0-16,-26 0 15,0 0 1,-1 0-16,1 14 0,0-14 0,13 13 0,-13-13 0,-1 0 16,1 0-16,0 0 0,0 0 0,-14 0 0,14 0 0,0 0 0,0 0 0,-14 0 0,1 13 0,12-13 15,1 0-15,-13 0 0,-1 0 0,1 0 0,13 0 0,-14 0 0,1 0 0,-1 0 16,1 0-16,-1 0 0,1 0 0,-1 0 0,1 0 15,-14 0-15,14 0 0,13 0 0,-1 0 0,-12 0 0,-14 0 0,14 0 0,-14 0 0,0 0 0,1 0 0,12 0 16,1 0-16,-1 0 0,1 0 0,-1 0 0,1 0 0,-14 0 0,27 0 0,0 0 16,0 0-16,-1 0 0,1 0 0,26 0 31,1 0-31,12 0 16,-13 0-16,14 0 0,-14 0 0,0 0 0,14 0 0,-1 0 15,1 0-15,-14 0 0,13 0 0,-13 0 0,14 0 0,-1 0 0,1 0 0,-1 0 16,14 0-16,-14 0 0,14 0 0,0 13 0,-1-13 0,1 0 0,0 0 0,-14 0 15,14 0-15,0 0 0,-1 0 0,-12 14 0,13-14 0,-1 13 16,-12-13-16,-1 13 0,14-13 0,-14 0 0,14 0 0,-14 0 0,-12 0 0,-1 0 0,13 13 0,-12 1 16,-1-14-16,0 0 0,-13 13 0,13-13 15,1 13-15,-14 0 32,-14-13-32,1 0 15,0 0-15,0 0 16,-1 0-16,-12 0 0,-1 0 0,14 0 0,-13 0 0,-1 0 0,14 13 0,-13-13 0,-1 0 15,1 0-15,-1 0 0,1 0 0,-1 0 0,1 0 0,-1 0 0,14 0 0,-13 0 0,-1 0 16,1 0-16,-14 0 0,14 0 0,-14 0 0,0 0 0,14 0 0,-1 0 0,1 0 16,-1 0-16,1 0 0,0 0 0,-1 0 0,14 0 0,-14 0 0,14 0 15,26 0 17,1 0-17,-1 0-15,0 0 0,0 0 0,14 0 0,-14-13 0,0 13 0,14 0 0,12 0 16,-25 0-16,12 0 15,-13 0-15,14 0 0,-1 0 0,1 0 0,12 0 0,1 0 0,0 0 0,-1 0 16,1 0-16,0 0 0,-1 0 0,1 0 0,0 0 0,0 0 0,-1 0 0,-12 0 16,-1 0-16,1 0 0,12 0 0,-12 0 0,-1 0 0,14 0 0,-14 0 15,-12 0-15,-1 0 0,0 0 0,-13 13 32,-13-13-1,-14 0-16,14 0-15,-13 0 0,12 0 0,1 0 0,-13 0 16,-14 0-16,27 0 0,0 0 0,-14 0 0,1 0 0,-14 0 0,14 0 16,-14 0-16,13 0 0,-12 0 0,-1 0 0,14 0 0,-14 0 0,0 0 0,0 0 15,-12 0-15,12 0 0,0 0 0,0 0 0,1 0 0,-1 0 0,0 0 0,1 0 0,12 0 0,1 0 16,-1 0-16,1 0 0,-1 0 0,14 0 0,0 0 0,0 0 0,0 0 0,13-13 0,13 13 47,0 0-32,0 0-15,0 0 0,1 0 0,-1 0 0,0 0 0,14 0 0,-14 0 16,13 0-16,1 0 0,-1 0 0,1 0 0,-1 0 0,-13 0 0,1 0 16,12 0-16,14 0 0,-14 0 0,14 0 0,0 0 0,12 0 0,-12 0 0,0 0 0,13 0 15,-14 0-15,14 0 0,14 0 0,-41 0 0,27 0 0,-13 0 0,-1 0 16,1 0-16,0 0 0,-1 0 0,1 0 0,-14 0 0,1 0 0,-1 0 0,-12 0 16,-1 0-16,0 0 0,0 0 0,1 0 0,-28 0 46,1 0-46,0 0 0,0 0 0,-1 0 0,1 0 0,0 0 0,-14 0 0,14 0 0,0 0 0,-13 0 0,-1 0 0,1 0 16,-1 0 0,1 0-16,-1 0 0,1 0 0,-1 0 0,14 0 0,-13 0 0,-1 0 0,-12 0 15,-1 0-15,0 0 0,0 0 0,1 0 0,-1 0 0,0 0 0,1 0 0,-1 0 16,0 0-16,1 0 0,12 0 0,1 0 0,-14 0 0,0 0 0,14 0 0,-1 0 16,14 0-16,-13 0 0,-1 0 0,14-13 0,0 13 0,0 0 15,26 0 16,0 0-31,0 0 0,1 0 16,-1 0-16,13 0 0,1 0 0,-14 0 0,13 0 0,1-13 16,-1 13-16,1 0 0,-14 0 0,27 0 0,-14 0 0,1 0 0,-1 0 0,14 0 15,-1 0-15,-12 0 0,13 0 0,-1 0 0,1 0 0,-14 0 0,14 0 16,0 0-16,-14 0 0,1 0 0,12 0 0,-12 0 0,-14 0 0,0 0 0,14 0 0,-14 0 16,0 0-16,-26 0 46,0 0-46,0 0 0,-14 0 16,14 0-16,-14 0 0,-12 0 0,25 0 0,-12 0 16,0 0-16,-1 0 0,1 0 0,-1 0 0,14 0 0,-14 0 0,-12 0 0,12 0 15,-12 0-15,-1 0 0,0 0 0,1 0 0,-14 0 0,13 0 0,0 0 16,1 0-16,-1 0 0,-13 0 0,13 0 0,1 0 0,-1 0 0,0 0 0,14 0 16,-1 0-16,-12 0 0,12 0 0,14 0 0,0 0 0,-1 0 0,1 0 15,13-13-15,13 13 16,1 0-1,-1 0-15,13 0 0,-12 0 0,-1 0 16,0 0-16,14-14 0,-14 14 0,13 0 0,-13 0 0,27 0 0,-13 0 0,-1 0 16,1 0-16,-14 0 0,0 0 0,27 0 0,-14 0 0,14 0 0,-1 0 0,-12 0 0,13 0 15,-1 0-15,-12 0 0,12 0 0,1 0 0,-13 0 0,-1 0 0,1 0 0,12 0 16,-12 0-16,-1 0 0,-13 0 0,1 0 0,12 0 0,-13 0 16,1 0-16,-1 0 0,-26 0 31,-1 0-16,14 14-15,-13-14 0,-13 0 16,12 0-16,-12 0 0,13 0 0,-1 0 0,-12 0 0,0 0 16,12 0-16,-12 0 0,-1 0 0,1 0 0,-14 0 0,14 0 0,-1 0 0,1 0 15,-1 0-15,1 0 0,-1 0 0,1 0 0,13 0 0,-14 0 0,1 0 16,-1 0-16,1 0 0,-14 0 0,27 0 0,-13 0 0,12 0 0,-12 0 0,-1 0 0,14 0 16,-13 0-16,13 0 0,26 0 46,0 0-46,0 0 0,0 0 0,1 0 0,-1 0 0,13 0 16,1-14-16,-14 14 0,14 0 0,-1 0 0,14 0 0,-14 0 0,-13 0 16,14 0-16,-1 0 0,1 0 0,12 0 0,1 0 0,0 0 0,-1 0 0,14 0 0,-13 0 15,13 0-15,-13 0 0,13 0 0,-14 0 0,1 0 0,0 0 0,-1 0 16,1 0-16,-13 0 0,12 0 0,-12 0 0,-1 14 0,1-14 0,-14 0 0,0 0 16,0 0-16,0 0 0,-13 13 0,0 0 15,-13-13 16,0 0-31,13 13 0,-13-13 0,-14 0 0,14 0 0,-13 0 16,-1 0-16,1 0 0,-1 0 0,-12 0 0,12 0 0,1 0 16,12 0-16,-12 0 0,0 0 0,-1 0 0,-13 0 0,1 0 0,12 13 0,-12-13 0,-1 0 15,0 0-15,0 0 0,1 0 0,-1 14 0,0-14 0,1 0 0,-1 0 16,0 0-16,14 0 0,-1 0 0,-12 0 0,12 0 0,1 0 0,-1 0 0,14 0 16,0 0-16,0 0 0,-1 0 0,28 0 31,-1 0-16,0 0-15,14-14 0,-14 14 16,13-13-16,-12 13 0,-1 0 0,13 0 0,-13 0 0,14 0 0,-1-13 16,-12 13-16,25 0 0,-12 0 0,-1 0 0,1 0 0,-1 0 0,1 0 0,-1 0 0,0 0 15,14 0-15,-13 0 0,-1 0 0,-13 0 0,14 0 0,-1 0 0,14 0 0,-27 0 16,0 13-16,14-13 0,-1 0 0,-12 13 0,-1-13 0,0 0 0,0 0 16,0 0-16,-13 14 0,-13-14 46,0 0-46,0 0 0,0 0 0,-14 0 16,14 13-16,-14-13 0,1 0 0,13 0 0,-1 0 0,-12 0 16,0 0-16,12 0 0,-12 0 0,-1 0 0,1 0 0,-1 0 0,1 0 0,13 13 0,0-13 15,-14 0-15,1 0 0,12 0 0,-12 0 0,-1 0 0,-12 0 16,26 0-16,-14 0 0,1 0 0,-1 0 0,1 0 0,13 0 0,-14 0 16,14 0-16,0 0 0,-1 0 0,1 0 0,26 0 78,1 0-63,-1 0-15,13 0 0,-12 0 0,12 0 0,-13 0 0,0 0 16,1 0-16,12 0 0,1 0 0,-1 0 0,-13 0 0,14 0 0,-27 13 0,13-13 16,13 0-16,-12 0 0,-1 0 0,13 0 0,-12 0 0,12 0 0,0 0 15,-12 0-15,-1 0 0,0 0 0,-26 0 47,0 0-31,-14 0-16,14 0 0,-13 0 0,12 0 0,1 0 0,0 14 15,-14-14-15,14 0 0,0 0 0,-27 13 0,27-13 0,-13 0 0,12 0 0,-12 0 16,-1 0-16,14 0 0,0 0 0,-13 0 0,-1 0 0,14 0 0,0 0 16,-14 0-16,14 0 0,0 0 0,13 13 0,-14-13 0,28 0 93,-1 0-77,0 0-16,0 0 0,1 0 0,-1 0 16,0 0-16,0-13 0,1 13 15,-28 0 63,1 0-78,0 0 16,13 13 0,13-13 15,0 0-31,1 0 0,12 0 0,-13 0 15,14 0-15,-14 0 0,27 13 0,-14-13 0,0 0 16,1 0-16,-1 0 0,-12 0 0,25 0 0,-12 0 0,12 0 0,1 0 0,0 0 0,0 0 0,12 0 0,-12 0 16,13 0-16,-13 0 0,13 0 0,-14 0 0,14 0 0,-13 0 0,13 0 0,-13 0 15,-1 0-15,1 0 0,0 0 0,-1 0 0,1 0 0,-14 0 0,1 0 0,-1 0 16,1 0-16,-14 0 0,0 0 0,1 0 0,-1 0 16,-26 0-1,-1 0 1,1 0-16,0 0 0,0 0 0,-1 0 0,1 0 0,0 0 15,-14 0-15,14 0 0,0 0 0,-13 0 0,12 0 0,1 0 0,-13 0 0,-1 0 16,1 0-16,-1 0 0,1 0 0,-1 0 0,1 0 0,-1 0 0,-12 0 0,26 0 16,-1 0-16,-12 0 0,-1 0 0,-12 0 0,-1 0 0,14 0 0,-1 0 0,1 0 15,-14 0-15,13 0 0,1 0 0,0 0 16,-1 0-16,14 0 0,0 0 0,-1 0 0,1 0 0,0 0 0,0 0 0,-1 0 0,28 0 47,-1 0-47,0 0 0,0 0 0,14 0 0,-14 0 15,0 0-15,14 0 0,-14 0 16,27 0-16,-14 0 0,-13 0 0,14 0 0,-1 0 0,14 0 0,0 0 16,-1 0-16,1 0 0,0 0 0,-1-13 0,1 13 0,13 0 0,0 0 0,-13 0 0,13 0 0,13 0 15,-13 0-15,-14 0 0,14 0 0,0-13 0,0 13 0,0 0 0,-13 0 0,13 0 0,-1 0 0,-12 0 0,0 0 16,0 0-16,-1 0 0,-12 0 0,12 0 0,-12 0 0,-1 0 0,-12 0 0,-1 0 16,13 0-16,1 0 0,-14 0 0,0 0 0,-13 13 15,-26-13 32,12 0-47,-12 0 16,0 0-16,12 0 0,1 0 0,-13 0 0,-14 0 0,13 0 15,1 0-15,13 0 0,0 0 0,-14 0 0,-13 0 0,1 0 0,-1 0 0,0 0 0,-13 0 16,0 0-16,14 0 0,-14 0 0,13 0 0,-13 0 0,0 0 0,14 0 0,-14 0 16,0 0-16,13 0 0,0 0 0,1 0 0,-1 0 0,0 0 0,14 0 0,-14 0 15,14 0-15,-1 0 0,-12 0 0,25 0 0,1 0 16,0 0-16,13-13 15,13 13 1,14 0-16,-14 0 0,13 0 0,-12-13 0,-1 13 16,13 0-16,1 0 0,-1 0 0,-13 0 0,1 0 0,25 0 0,-12 0 15,12 0-15,1 0 16,0 0-16,13 0 0,-14 0 0,14 0 0,0 0 0,0 0 0,0 0 0,0 0 0,0 0 0,0 0 0,13 0 0,-13 0 0,0 0 0,0 0 16,13 0-16,-13 0 15,13 0-15,-13 0 0,-13 0 0,-1 0 0,1 0 0,0 0 0,-14 0 0,1 0 0,-1 0 0,0 0 0,-12 0 0,-1 0 0,0 0 0,0 0 16,-39 0 15,13 0-31,-1 0 0,1 0 16,0 0-16,0 0 0,0 0 0,-14 0 0,14 0 0,-14 0 0,14 0 0,0 0 0,-13 0 15,-1 0-15,1 0 0,-1 0 0,1 0 0,-14 0 16,0 0-16,1 0 0,-1 0 0,0 0 0,1 0 0,-1 0 0,-13 0 0,13 0 0,-13 0 0,0 0 0,-13 0 31,13-14-31,0 14 0,1 0 0,-1-13 0,13 13 0,-13 0 0,-13 0 0,13 0 16,0 0-16,13-13 0,1 13 0,-1 0 0,0 0 0,1 0 0,12 0 0,1 0 15,-1-13-15,1 13 0,-14 0 0,27 0 0,-14 0 0,14 0 0,40 0 63,-14 0-63,0 0 0,14 0 0,-14 0 16,26 0-16,-12 0 0,-1 0 0,-12 0 0,12 0 0,1 0 0,12 0 0,1 0 15,13 0-15,0 0 0,13 0 0,-13 0 0,0 0 0,13 0 0,13 0 0,-13 0 16,14 0-16,-14 0 0,0 0 0,13 0 0,-12 0 0,12 0 0,-13 0 0,13 0 15,-12 0-15,-14 0 0,26 0 0,-26 0 0,0 0 0,0 0 0,0 0 0,-14 0 16,1 0-16,0 0 0,-14 0 0,1 0 0,-1 0 0,-13 0 0,0 0 0,1 0 16,-1 0-16,-26 0 31,-1 0-15,1 0-16,0 0 0,-13 0 0,12 0 15,1 0-15,0 0 0,-14 0 0,1 0 0,-1 13 0,14-13 0,-13 0 0,-1 0 16,1 0-16,13 0 0,-14 0 0,1 0 0,-14 0 0,0 0 0,1 0 0,-1 0 15,-13 0-15,13 0 0,-13 0 0,1 0 0,-1 0 0,-14 0 0,15 0 0,-1 0 16,0 0-16,0 0 0,0 0 0,0 0 0,0 0 0,-13 0 0,13 0 16,13 0-16,1 0 0,-1 0 0,0 0 0,14 0 0,-1 0 0,1 0 0,-1 0 15,1 0-15,13 0 0,-14 0 0,27-13 32,13 13-17,14 0-15,-1 0 16,1-14-1,-14 14-15,14 0 0,-14 0 0,26 0 0,-25 0 0,-1 0 0,13 0 0,14 0 0,0 0 0,-1 0 0,1 0 0,0 0 0,-1 0 0,1 0 16,13 0 0,0 0-16,-13 0 0,-1 0 0,1 0 0,13 0 0,-13 0 0,-1 0 0,1 0 0,0 0 0,-1 0 0,1 0 0,-13 0 0,12 0 0,-12 0 15,-1 0-15,1 0 0,-14 0 16,0 0-16,14 0 0,-14 0 0,0 0 0,0 0 0,-26 0 31,0 0-15,0 0-16,-1 0 0,1 0 15,0 0-15,0 0 0,-1 0 0,-12 0 0,0 0 0,12 0 0,-12 0 0,-1 0 16,-12 0-16,12 0 0,1 0 0,13 0 0,-1 0 0,-25 0 0,-1 0 0,0 0 16,-13 0-16,14 0 0,-1 0 0,0 0 0,1 0 0,-14 0 0,-14 0 15,15 0-15,12 0 0,-13 0 0,13 0 0,1 0 0,-14 0 0,13-13 0,0 13 0,1 0 0,-1 0 0,0 0 0,1 0 0,12 0 0,1-13 0,-1 13 0,1 0 16,-14 0-16,14 0 0,12 0 0,14-13 0,-26 13 0,13 0 0,-1 0 31,1-13-31,13-1 31,13 14-15,1 0-16,-1 0 0,0 0 0,0 0 0,14 0 16,-14 0-16,0 0 0,27 0 0,-27 0 0,0 0 0,14 0 0,13 0 0,-1 0 15,1 0-15,0 0 0,13 0 0,-1 0 0,-12 0 0,13 0 0,26 0 0,-26 0 16,13 0-16,14 0 0,-14 0 0,-13 0 0,26 0 0,-13 0 0,14 0 0,-14 0 16,-13 0-16,0 0 0,26 0 0,-39 0 0,13 0 0,-14 0 0,1 0 0,-13 0 15,-1 0-15,1 0 0,-1 0 0,0 0 0,-12 0 0,-1 14 16,-40-14 15,14 0-31,0 0 0,0 0 0,0 0 0,-1 0 0,1 0 0,-13 0 16,-1 0-16,14 0 0,-14 0 0,14 0 0,-13 0 0,-1 0 0,1 0 0,-1 0 15,1 13-15,0-13 0,-1 0 0,1 0 0,-1 0 0,-13 0 0,1 0 0,-1 0 16,0 0-16,1 0 0,-1 0 0,0 0 0,1 0 0,-1 0 0,-13 0 0,13 0 16,-13 0-16,14 0 0,-1 0 0,0 0 0,1 0 0,12 0 0,-12 0 0,12 0 15,1 0-15,-1 0 0,1 0 0,-14 0 0,27 0 0,-14 0 16,14 0-16,0 0 0,0 0 0,13-13 31,13 13 0,0 0-15,0 0-16,1 0 0,-1 0 16,0 0-16,0 0 0,0 0 0,1 0 0,-28 0 46,1 0-46,0 13 0,0-13 0,-14 0 16,14 0-16,0 0 0,0 0 0,-14 0 0,1 0 0,12 0 16,1 0-16,-13 0 0,-1 0 0,1 0 0,-1 0 0,14 13 0,-13-13 0,-14 0 15,14 0-15,12 0 0,-12 0 0,-1 13 0,-12-13 0,26 0 0,-1 0 0,-12 0 16,-1 0-16,14 0 0,0 0 0,0 0 0,-1 13 0,1-13 16,26 14 30,1-14-46,-1 0 0,0 0 0,0 0 0,1 0 0,12 13 0,-13-13 16,14 0-16,-14 0 0,13 0 0,1 0 0,-1 0 0,1 0 0,-14 0 16,14 0-16,12 13 0,-12-13 0,-14 0 0,0 0 0,14 0 0,-14 0 15,0 0-15,13 0 0,1 0 0,-14 0 0,14 0 0,-27 13 0,13-13 16,0 0-16,-13 14 16,0-1-1,-13-13-15,13 13 0,-13-13 0,-1 0 16,1 0-16,0 13 0,-14-13 0,14 0 15,0 0-15,0 0 0,0 0 16,-1 0 62,14-13-62,-13 13-1,0 0-15,0 0 16,-14 0-16,14 0 0,0 0 0,0 0 0,13-13 0,-14 13 16,1 0-16,0 0 0,0 0 0,-1 0 0,1 0 0,0 0 15,26 0 17,0 0-32,1 0 0,-1-13 0,0 13 0,0 0 15,14 0-15,-1 0 0,1 0 0,-1 0 0,-13 0 0,14 0 16,12 0-16,1 0 0,13 0 0,-13 0 0,13 0 0,0 0 0,26 0 0,-13 0 0,-13 0 0,26 0 0,-12 0 0,25 0 0,-26 0 15,27 0-15,0 0 16,-14 0-16,14 0 0,-1 0 0,14 0 0,-13 0 0,-14 0 0,14 0 0,-1 0 0,-13 0 0,14 0 0,0 0 0,-27 0 0,13 0 16,-13 0-16,-13 0 0,0 0 0,13 0 0,-26 0 0,0 0 0,-14 0 0,1 0 15,-1 0-15,1 0 0,-14 0 0,13 0 0,-13 0 0,-26 0 32,0 0-32,0 0 0,0 13 0,-1-13 0,1 0 0,-27 0 15,14 0-15,13 0 0,0 0 16,-14 0-16,1 0 0,-1 0 0,-13 0 0,14 0 0,-14 0 15,1 0-15,-1 0 0,0-13 0,1 13 0,-14 0 0,13 0 0,0 0 0,-13 0 16,0 0-16,14 0 0,-1 0 0,0 0 0,1 0 0,-1 0 0,14 0 0,-14 0 0,13 0 16,1 0-16,-14 0 0,14 0 0,13 0 0,-1 0 0,-12 0 0,13 13 15,-1-13-15,1 0 0,0 0 0,26 0 47,0 0-47,1 0 0,-1 0 0,0 0 0,0 0 16,1 0-16,12 0 0,-13 0 0,0 0 0,1 0 0,12-13 15,-13 13-15,14 0 0,13 0 0,-14 0 0,0 0 0,1 0 0,-14 0 0,14 0 0,-1 0 0,14 0 16,-1 0-16,1 0 0,-13 0 0,12 0 0,14-14 0,-13 14 16,13 0-16,0 0 0,-14 0 0,14 0 0,0 0 0,-13 0 0,13 0 15,0 0-15,0 0 0,0 0 0,13 0 0,-27 0 0,14 0 0,0 0 0,0 0 16,0 0-16,-13 0 0,-1 0 0,1 0 0,0 0 0,-1 0 0,1 0 0,-13 0 16,12 0-16,-12 0 0,-1 0 0,1 0 0,-14 0 0,0 0 0,0 0 0,1 0 15,-28 0 1,1 0-1,0 14-15,-14-14 0,14 0 0,-13 0 0,13 0 0,-14 0 0,-13 0 16,14 0-16,13 0 0,-1 0 0,1 0 0,-26 0 0,12 0 0,1 0 0,-14 0 16,14 0-16,-14 0 0,0 0 0,0 0 0,1 0 0,-14 0 0,13 0 0,-13 0 15,-13-14-15,13 14 0,0 0 0,0 0 0,-13 0 0,0-13 0,0 13 0,-13-13 16,12 0-16,14 13 0,-26 0 0,13 0 0,0-14 0,0 14 0,13 0 0,-13 0 16,13 0-16,0 0 0,0 0 0,0 0 0,13 0 0,-13 0 0,27 0 15,-1 0-15,1 0 0,-14 0 0,14 0 0,13 0 0,-1 0 0,41 0 31,-14 0-15,14 0-16,-14 0 0,26 0 0,-12 0 0,-1 0 0,-12 0 16,25 0-16,-26 0 0,1 0 0,12 0 0,1 0 0,12 0 0,1 0 0,-14 0 15,14 0-15,-13 0 0,-1 0 0,1 0 0,-1 0 0,14 0 0,-1 0 16,-12 0-16,-1 0 0,14 0 0,-14 0 0,1 0 0,-1 0 0,1 0 0,-1 0 0,1 0 16,-14 0-16,0 0 0,0 0 0,1 0 0,-1 0 0,0 0 0,-26 0 46,0 0-30,13 14-16,-14-14 0,14 13 16,-13-13-16,13 13 15,13-13 48,1 0-63,-1 0 15,0 0-15,0 0 0,14 0 0,-1 0 0,-13 0 16,1 0-16,-1 0 0,0 0 0,0 0 0,1 0 0,-1 0 0,-26 0 31,-1 0-15,1 0-16,0 0 0,0 0 0,-1 0 0,1 0 16,0 0-16,0 0 0,0 0 0,-1 0 0,1 0 0,0 0 0,-14 0 15,14 0-15,0 0 0,-14 0 0,1 0 0,13 0 0,-14 0 0,14 0 0,-13 0 0,-1 0 16,14 0-16,-14 0 0,1 0 0,0 0 0,12 0 0,1 0 0,-13 0 0,-1 0 15,14 0-15,-13 0 0,26 13 0,-14-13 0,1 0 0,0 0 16,26 0 47,0 0-63,1 0 0,-1 0 15,0 0-15,0 0 0,14 0 0,-14 0 0,0 0 0,0 0 16,1 0-16,12 0 0,-13 0 0,14 0 15,-1 0-15,-13 0 0,14 0 0,-1 0 0,-12 0 0,-1 0 0,13 0 0,1 0 0,-14 0 0,0 0 16,14 0-16,-14 0 0,0 0 0,0 0 0,1 0 0,-1 0 0,0 0 0,-26 0 63,0 0-63,-1 0 0,1 0 15,0 0-15,0 14 16,-1-14-16,1 0 0,0 0 0,0 0 0,-1 13 15,1-13-15,0 0 0,0 0 0,0 0 0,-1 0 0,1 0 16,-13 0-16,12 0 0,1 0 0,0 0 16,0 0-16,26 0 47,0 0-32,0 0-15,1 0 0,12 0 0,1 0 0,-1 0 0,0 0 0,1 0 0,-14 0 0,0 0 0,14 0 16,13 0-16,-1 0 0,1 0 0,13 0 0,0 0 0,13 0 0,0 0 15,0 0-15,14 0 0,12 0 0,-12 0 0,12 0 0,14 0 0,0 0 0,0 0 0,26-13 0,-13 13 0,0 0 0,27-27 16,-1 27-16,-13-13 0,27 13 0,26 0 0,-26 0 16,13-13-16,0 13 0,27-14 15,-14 14-15,13 0 0,14 0 0,-1 0 0,54 0 0,-14 0 0,1 0 0,39 0 16,0-13-16,0 13 0,40-26 0,39 26 0,-13-13 0,40 13 0,0 0 0,40 0 16,-1 0-16,1-27 0,26 27 0,0 0 0,13-26 0,0 12 0,0-12 0,-13 26 15,53-27-15,-13 27 0,-40 0 0,13-26 0,-13 13 0,14 13 0,-1-27 0,-13 1 0,13 13 0,-39 13 16,-1-27-16,-78 27 0,12-26 0,291 12 0,-370 1 15,265-13-15,-305 26 0,-171-13 0,-80-1 0,0 28 32,0-1-32,0 0 0,0 0 15,0 0-15,0 1 0,0-1 0,0 0 16,-13 0-16,-1-13 0,-12 27 0,-1-27 0,1 0 0,-1 13 16,1-13-16,0 0 0,-14 0 0,-13 0 0,0 0 0,-13 0 0,-13 0 15,12 0-15,1 0 0,-26 0 0,-1 0 0,0 0 0,-12 0 0,-1 0 0,0 0 16,0 13-16,0-13 0,-13 0 0,-13 0 0,0 0 0,-14 0 0,14 0 0,-27 0 15,0 0-15,1 0 0,-1 0 0,-13 0 0,-13 0 0,13 0 0,0-13 0,13 13 16,-13 0-16,-13-13 0,-1 13 0,1-13 0,0 13 0,13-14 0,-13 14 0,13-26 16,-13 26-16,-1 0 0,28 0 0,-1 0 0,27 0 0,-14 0 0,14 0 0,-14 0 15,41 0-15,-1 0 0,13 0 0,0 0 0,27 13 0,0 0 0,13-13 0,14 0 16,-1 0-16,40 14 0,-13-14 0,52 13 16,-25-13-16,-1 0 0,13 0 0,14 0 15,13 0-15,0 0 0,26 0 0,14 0 0,-14 0 0,27 0 0,26 0 0,-13 0 16,27 0-16,-14 0 0,27 0 0,0 0 0,13 0 0,0 0 0,13 0 0,0 0 15,13 0-15,-12 0 0,25 0 0,-12 0 0,12 0 0,14-13 0,-26 13 0,39-14 16,-13 14-16,-14 0 0,28-26 0,12 26 0,-26-13 0,0 13 16,-14 0-16,14 0 0,-39-14 0,12 1 0,-13 13 0,0 0 0,-13 0 0,0 0 0,-13 0 15,-119 0-15,-40 13 0,0 1 16,0-1-16,0 0 0,0 0 0,0 1 0,0-1 0,0 0 0,0 0 0,0 1 0,0-1 0,0 0 16,0 0-16,0 0 0,-13 1 0,-14-1 15,1 0-15,-1 0 0,14-13 0,-14 0 0,1 14 0,-14-14 16,1 0-16,-14 0 0,0 0 0,-27 0 0,14 0 0,-26 0 0,-1 0 0,14 0 15,-14 0-15,-13 0 0,0 0 0,-26 0 0,26 0 0,0 0 0,1 0 0,-1 0 16,-13 0-16,0 0 0,13 0 0,0 0 0,0 0 16,0 0-16,1 0 0,-1 0 0,0 0 0,13 0 0,1 0 0,-1 0 0,14 0 0,-14 0 15,14 0-15,13 0 0,-1 0 0,-12 0 0,13 0 0,13 0 0,0 0 0,-13 0 0,26 0 0,1 0 16,-1 0-16,13 0 0,1 0 0,-1 0 0,14 0 0,0 0 0,0 0 0,26 0 47,0 0-47,0 0 15,1 0-15,-1 0 0,0 0 0,0 0 0,14 0 0,-14 0 0,14 13 0,-1-13 0,-13 0 0,14 0 16,-1 13-16,1-13 0,-1 0 0,1 0 0,-1 13 0,0-13 0,14 0 0,-27 0 16,1 0-16,-1 0 0,13 0 0,1 0 0,-1 0 0,1 0 0,-14 0 0,27 0 15,-14 0-15,0 0 0,-12 0 0,12 0 0,-13 0 0,14 0 0,-1 0 16,-12 0-16,-28 0 31,1 0-31,-13 0 16,-1 0-16,14 0 0,-27 0 0,27 0 0,-13 0 0,-1 0 0,1 0 0,12 0 0,-12 0 0,13 0 15,-1 0-15,-12 0 0,-14 0 0,14 0 0,-1 0 16,-12 0-16,12 0 0,1 0 0,-1 0 0,1 0 0,-14 0 0,14 0 0,-1 14 16,1-14-16,-1 13 0,1-13 0,-1 0 0,14 0 0,0 0 15,-13 0-15,-1 13 0,14-13 0,0 0 0,-14 0 0,14 0 0,0 0 16,-1 0-16,28 0 16,-14-13-1,13 13-15,13 0 16,-12 0-16,-1-13 0,0 13 0,0 0 0,14 0 0,-14 0 0,13 0 0,1 0 0,-1 0 0,1 0 0,-14 0 15,0 0-15,27 0 0,0 0 0,-1 0 0,1 0 0,0 0 16,-1 0-16,1 0 0,0 0 0,-1 0 0,14 0 0,14-14 0,-28 14 0,1 0 0,13 0 0,0 0 16,0 0-16,-14 0 0,14 0 0,-13-13 0,0 13 0,-1 0 0,1 0 0,0 0 15,-14 0-15,1 0 16,12 0-16,-12 0 0,-14 0 0,0 0 0,0 0 0,-26 0 16,0 0-16,-13 0 0,-1 0 15,14 0-15,-14 0 0,14 0 0,-13 0 0,-1 0 0,-12 0 0,-1-13 0,0 13 16,0 0-16,1 0 0,-1 0 0,0 0 0,-12 0 0,-1 0 0,0 0 0,13 0 15,-13 0-15,0 0 0,13 0 16,-12 0-16,-15 13 0,15 0 0,12-13 0,0 0 0,0 0 0,1 14 0,-14-14 16,13 13-16,-13 0 0,14-13 0,12 0 0,-26 0 0,13 0 0,14 13 0,0-13 0,-1 0 0,1 13 0,-1-13 0,1 14 15,12-14-15,1 0 0,0 0 0,0 13 0,0-13 0,26-13 47,0 13-47,0 0 16,-13-14-16,13 14 0,1 0 15,-1-13-15,0 13 0,0 0 0,14-13 0,-1 13 0,-12 0 0,-1 0 0,26 0 0,-12 0 0,-14-13 16,14 13-16,-1 0 0,-13 0 0,14 0 0,-1 0 0,-13 0 0,27-13 16,0 13-16,0-14 0,-1 14 0,1 0 0,0 0 0,-14 0 0,14 0 0,-14 0 15,1 0-15,12 0 0,-12 0 0,-1 0 0,14 0 0,-14 0 0,1 0 0,-1 0 16,-12 0-16,-1 0 0,13 0 0,-13 0 0,1 0 0,-41 0 31,14 0-15,-13 0-16,12 0 0,1 0 15,-13 0-15,-1 0 0,-13 0 0,1 0 0,12 0 16,1 0-16,-14 0 0,14 0 0,-14 0 0,0 0 0,1 0 0,-1 0 0,14 0 16,-14 0-16,13 0 0,-12 0 0,-1 14 0,0-14 0,1 13 0,-1-13 0,13 0 0,-12 0 15,12 13-15,-12-13 0,12 13 0,1-13 0,-1 13 0,1-13 0,13 0 16,-14 0-16,1 14 0,12-14 0,-12 0 0,13 0 0,13 13 0,13-26 47,0 13-47,0 0 0,14 0 15,-27-14-15,13 14 0,0 0 0,1 0 0,-1 0 0,0 0 0,13 0 16,-12 0-16,-1-13 0,13 13 0,-12 0 0,12-13 0,1 13 0,-14 0 0,0 0 16,13 0-16,1 0 0,-1 0 0,1 0 0,-1 0 0,-12 0 0,25 0 0,-12 0 15,-14 0-15,13-13 0,1 13 0,-1 0 0,1 0 0,-14 0 0,0 0 0,14 0 16,-14 0-16,0 0 0,0 0 0,1 0 0,-1 0 0,0 0 0,-26 0 47,0 0-47,-1 0 0,1 0 0,0 0 15,0 0-15,-1 0 0,1 13 0,0-13 0,0 0 0,-14 0 0,27 13 16,-13-13-16,0 13 0,0-13 0,-14 0 0,27 14 0,-26-14 0,12 0 16,14 13-16,-13-13 0,13 13 0,-26-13 0,13 0 0,13 13 15,0-26 17,13 0-17,0 13-15,0-13 0,0 13 0,1-14 0,-1 1 16,0 13-16,0 0 0,14-13 0,-27 0 0,13 13 0,0 0 0,1-13 15,-1 13-15,13-14 0,-13 14 0,1-13 0,-1 0 16,0 13-16,0 0 0,-26 0 47,0 0-47,0 0 16,-1 0-16,1 0 0,0 0 0,0 13 0,0-13 15,-1 0-15,1 0 0,-13 13 0,12-13 0,1 0 0,-13 14 0,12-14 0,-12 0 16,0 0-16,-1 0 0,1 0 0,-1 0 0,14 0 0,0 0 0,-14 0 15,14 0-15,0 0 0,-27 0 0,27 0 0,13 13 0,-27-13 0,14 0 0,0 0 0,13 13 16,-13-13-16,-1 13 0,1-13 0,26 0 63,1 0-48,-1 0-15,0 0 0,0 0 0,1 0 0,-1 0 16,0 0-16,0 0 0,1 0 0,12 0 0,-13 0 0,0 0 0,14 0 0,-1 0 0,-12 0 15,-1 0-15,13 0 0,1 0 0,-14 0 0,0 0 0,0 0 0,1 0 0,-1 0 16,13 0-16,-12 0 0,-1 0 0,0 0 0,14 0 16,-14 0-16,-26 0 31,-1 0-15,1 0-16,0 0 0,0 13 0,-14-13 15,14 0-15,0 0 0,-1 0 0,1 0 0,0 0 16,-13 0-16,12 0 0,1 0 0,0 0 0,-14 0 0,14 0 0,13 14 15,-13-14-15,0 0 0,-1 0 0,1 13 0,0-13 0,13 13 16,13-13 15,14 0-31,-14 0 16,0 0-16,14 0 0,-14 0 0,0 0 0,0 0 0,14 0 16,-14 0-16,0 0 0,0 0 0,1 0 15,-1 0-15,0 0 0,0 0 0,1 0 0,-1 0 0,-26 0 47,-1 0-31,1 0-16,13 13 0,-13-13 0,0 0 0,-1 0 15,1 14-15,0-14 0,0 0 0,-14 0 0,14 0 16,0 0-16,13 13 0,-13-13 0,-1 13 0,1-13 0,0 0 0,0 0 16,-1 0-16,1 0 0,26 0 78,1 0-78,-1 0 0,0 0 0,0 0 0,1 0 0,-1 0 15,0 0-15,0-13 0,1 13 0,-1 0 0,0 0 0,0 0 0,0 0 16,14 0-16,-14 0 0,0 0 0,1-13 0,12 13 0,-13-14 16,-26 14 15,0 0-31,0 0 15,-1-13-15,1 13 0,-13 0 0,-1 0 0,14 0 0,0 0 16,0 0-16,-14 0 0,14 0 0,-14 0 16,14 0-16,0 0 0,-14 0 0,14 0 0,-13 0 0,-1 0 15,1 0-15,13 0 0,-14 0 0,14 0 0,0 0 0,-14 0 0,14 0 16,-13 0-16,12 0 0,1 0 0,0 0 0,0 0 0,-1 0 16,1 0-16,26 0 46,1 0-46,-1 0 0,0 0 0,0-13 0,1 13 0,-1-13 16,13 13-16,-13 0 0,1 0 0,-1 0 0,13-14 0,-12 14 0,-1 0 16,13 0-16,1-13 15,-14 13-15,0 0 0,27 0 0,-27 0 0,0 0 0,14 0 0,-1 0 16,1 0-16,-14 0 0,0 0 0,14 0 0,-14 0 0,13 0 0,-12 0 0,-1 0 0,0-13 0,0 13 0,-26 0 47,0 0-32,0 0-15,-1 0 0,-12 0 0,13 0 16,-1 0 0,1 0-16,0 0 0,0 0 0,0 0 0,-1 0 0,1 0 0,0 0 0,-14 13 0,1-13 0,13 0 0,-1 13 0,1-13 0,0 0 15,0 0-15,0 0 0,-1 0 0,-12 0 0,13 0 0,-1 0 32,1 0-32,0 0 0,0 0 0,-1 0 0,1 0 0,0 0 0,26 0 62,-13 14-62,27-14 0,-14 0 16,13 0-16,-12 0 0,-1 0 0,13 0 0,1 0 0,-14 13 0,0-13 15,27 0 1,-14 0-16,1 0 0,-1 0 0,-12 0 0,-1 0 0,13 0 0,1 0 16,-1 0-16,1 0 0,-1 0 0,1 0 0,12 0 0,-12 0 0,-1 13 0,1-13 15,-14 0-15,13 0 0,1 0 0,-14 0 0,0 0 0,14 0 0,-14 0 16,0 0-16,0 0 0,-13 13 15,-13-13-15,0 0 0,0 0 0,-1 0 16,1 0-16,0 0 0,-13 0 0,-1 0 0,14 0 0,0 0 0,-14 0 16,-13 0-16,27 0 0,-13 0 0,13 0 0,-14 0 0,1 0 0,-1 0 0,1 0 15,-1 0 1,1 0-16,-1 0 0,-12 0 0,-1 0 0,13 0 0,-12 0 0,12 0 16,-12 14-16,12-14 0,1 13 0,-1-13 0,1 0 0,-14 0 0,27 0 0,0 13 15,-14-13-15,1 0 0,13 0 0,-1 0 0,1 0 0,13 13 0,-13-13 16,0 0-16,13-13 31,13 13-15,0 0-16,-13-13 0,13 13 0,1 0 15,-1 0-15,0 0 0,13 0 0,-12 0 16,12 0-16,-13 0 0,14 0 0,-14 0 0,0 0 16,14-13-16,-1 13 0,-13 0 0,14 0 0,-14 0 0,27 0 0,-27 0 0,13 0 15,1 0-15,-1 0 0,1 0 0,-1 0 0,1 0 0,-1 0 0,-13 0 0,14 0 16,-1 0-16,-12 0 0,-1 0 0,13 0 0,-12 0 0,12 0 0,-13 0 15,0 0-15,-26 0 47,0 0-31,0 0-16,0 0 0,-1 0 0,1 0 0,0 0 16,0 0-16,-1 0 0,1 13 0,0-13 0,0 0 0,-14 0 0,14 0 15,0 0-15,-14 0 0,1 0 0,13 0 0,-14 0 0,14 0 0,-14 0 0,1 0 16,13 0-16,13 13 0,-27-13 0,14 0 0,40 0 47,-14 0-47,13 0 0,-13 0 0,1 0 0,12 0 0,14 0 15,-14 0-15,1 0 0,-1 0 0,-13 0 0,14 0 0,13 0 0,-14 0 0,14 0 16,-1 0-16,1 0 0,0 0 0,13 0 0,0 0 0,-14 0 0,14-13 0,0 13 16,0 0-16,0 0 0,13-13 0,-13 13 0,0 0 0,0-14 0,0 14 0,13 0 15,-13 0-15,0-13 0,-14 13 0,14 0 0,-13 0 0,0 0 0,-1 0 0,1 0 16,0 0-16,0 0 0,-1 0 0,1 0 0,0 0 0,-14 0 0,1 0 15,-1 0-15,14 13 0,-27 1 0,0-14 0,14 0 0,-14 13 0,-13 0 16,0 0 0,-13-13-1,-1 0-15,-12 0 0,13 0 0,-14 0 0,14 0 0,0 0 0,-14 0 16,1-13-16,-1 13 0,1 0 0,-1-13 0,1 13 0,-14 0 0,27 0 0,0 0 16,-14 0-16,1 0 0,-14 0 0,1 0 0,-1 0 0,0 0 0,-13 0 0,14 0 15,-1 0-15,0 0 0,-13 0 0,14 0 0,-1 0 0,-13 0 0,13 0 16,1 0-16,-1 0 0,0 0 0,1 0 0,12 0 0,-13 0 0,14 13 0,-1-13 15,1 0-15,0 0 0,-1 13 0,14-13 0,0 0 0,-1 0 0,1 0 0,0 0 16,0 0-16,26 0 16,0 0-1,0 0-15,-13-13 0,27 13 0,-1 0 0,-12 0 0,-1 0 16,13 0-16,1 0 0,-1 0 0,-13 0 0,14 0 0,-14 0 0,14 0 16,-1 0-16,0-13 0,1 13 0,-1-13 0,14 13 0,0 0 0,-1 0 0,1 0 15,0 0-15,-1-14 0,1 14 0,0-13 0,0 13 0,-1 0 0,1-13 0,0 13 16,13 0-16,-14-13 0,14 13 0,-13 0 0,13 0 0,0 0 0,-14 0 0,14 0 15,-13 0-15,0-14 0,-1 14 0,1 0 0,0 0 0,-1 0 0,1 0 0,-13 0 16,12 0-16,-12 0 0,12 0 0,-25 0 0,12 0 0,-13 0 0,1 0 0,-1 0 16,-26 0-1,-1 0 1,1 0-16,0 0 0,-14 0 0,14 0 0,-13 0 0,-14 0 0,27 0 0,0 0 16,-14 0-16,-13 0 0,1 0 0,-1 0 0,0 0 0,1 0 0,-14 0 0,13 0 15,-13 0-15,0 0 0,-26 0 0,13 0 0,-27 0 0,27 0 16,-27 0-16,27 0 0,-26 0 0,-1 0 0,0 0 0,14 0 0,-14 0 15,1 0-15,12 0 0,-12 0 0,-1 0 0,1 0 0,25 0 0,1 0 0,-13 14 0,26-14 0,0 0 16,0 0-16,-13 13 0,26-13 0,1 0 0,-1 0 0,14 13 0,-1-13 0,1 0 16,-1 0-16,14 0 0,0 0 0,-1 0 0,14-13 31,14 13-31,-1 0 0,0 0 16,0 0-16,1-13 0,-1 13 0,0 0 0,14 0 0,-14 0 0,13 0 0,1 0 0,-14 0 15,13 0-15,-12 0 0,12 0 0,0 0 0,14 0 0,0 0 0,0 0 0,-1 0 0,1 0 16,13 0-16,0 0 0,13 0 0,-13 0 0,0 0 0,0 0 15,0 0-15,13 0 0,13 0 0,-13 0 0,14 0 0,-1 0 0,0 0 0,-12 0 0,25 0 0,-26 0 16,14 0-16,12 0 0,-26 0 0,1 0 0,25 0 0,1 0 0,-27 0 0,13 0 16,14 0-16,-27 0 0,0 0 0,14 0 0,-1 0 0,-13 13 0,13-13 0,-26 0 15,0 0-15,0 13 0,-13-13 0,0 0 0,-1 13 0,-12-13 0,12 0 0,-12 0 16,13 0-16,-27 14 0,0-14 0,0 0 0,0 0 0,-13 13 16,0 0-1,-13-13-15,0 0 0,0 0 16,-27 0-16,27 0 0,0 0 0,-1 0 15,-25 0-15,-1 0 0,0 0 0,14 0 0,-27 0 0,13 0 0,-26 0 0,13 0 0,-13 0 0,13 0 0,-26 0 0,13 0 0,-14-13 16,14 13-16,-26 0 0,-1 0 0,14 0 0,-14 0 0,0 0 0,1-13 0,-14 13 16,0-14-16,0 14 0,0 0 0,1-13 0,12 13 0,-13 0 0,14 0 0,-14 0 15,26 0-15,1 0 0,13 0 0,-14 0 0,14 0 0,13 0 0,14 0 0,-14 0 16,13 0-16,14 0 0,-1 0 0,1 0 0,-1 0 0,14 0 0,26 0 31,0-13-31,14 13 0,-14 0 0,14 0 0,-1 0 16,0 0-16,-12 0 0,12 0 0,14 0 0,0 0 0,-1 0 0,14 0 0,0 0 15,0-13-15,13 13 0,-13 0 0,0-14 0,26 14 0,-26 0 0,13 0 16,14-13-16,-14 13 0,13 0 0,-13-13 0,14 13 0,-14 0 0,13-13 0,-13 13 16,27 0-16,-27 0 0,14 0 0,-14 0 0,0 0 0,13 0 0,-13 0 0,-13 0 15,14 0-15,-15 0 0,15 0 0,-15 0 0,-12 0 16,0 0-16,0 0 0,-1 0 0,-12 0 0,-1 0 0,14 0 0,-27 0 0,0 0 0,1 0 16,-14 13-16,0 0 15,0 0-15,-14-13 0,1 14 16,0-14-16,0 13 0,-1-13 0,1 0 0,0 13 0,-14-13 0,14 0 0,0 13 15,-13-13-15,-1 0 0,14 0 0,-14 0 0,1 0 0,-1 14 0,1-14 16,0 0-16,-1 0 0,1 0 16,-40 0-16,52 0 0,-12 0 0,13 0 0,-14 0 0,14 0 0,0 0 0,-14 0 0,1 0 0,-1 0 0,1 0 0,-1 0 0,14 0 15,0 0-15,-14 0 0,14 0 0,0 0 0,0 0 0,26 0 32,0 0-17,0 0-15,14 0 16,-1 0-16,-12 0 0,12 0 0,1 0 0,12 0 0,-12-14 0,-1 14 0,-13 0 0,14 0 0,-1 0 0,14 0 0,0 0 0,-1 0 0,1 0 15,0 0-15,-1 0 0,1 0 0,0-13 0,-1 13 0,1 0 0,0 0 16,13 0-16,-14 0 0,1-13 0,0 13 0,-1 0 0,1 0 0,0 0 0,-14 0 16,1-13-16,-1 13 15,1 0-15,-1 0 0,-13 0 0,1 0 0,-28 13 16,1-13-16,-13 0 0,12 0 16,1 0-16,-13 0 0,-1 0 0,1 0 0,-1 0 0,1 0 0,-1 0 0,-12 0 0,-1 0 0,0 0 15,1 0-15,-14 0 0,13 0 0,-13 0 16,0 13-16,-13-13 0,13 0 0,0 13 15,0-13-15,1 0 0,-1 0 0,0 0 0,-13 14 0,13-14 0,-27 13 0,27-13 0,0 0 0,14 0 0,-1 13 0,0-13 0,1 0 0,12 13 0,1-13 0,-1 0 32,1 0-32,-1 0 0,14 0 0,40 0 15,-1 0 1,-13 0-16,14 0 0,-1 0 16,1 0-16,-1 0 0,-13 0 0,14 0 0,12 0 0,1 0 0,0 0 15,0 0-15,12 0 0,1 0 0,0 0 0,0-13 0,0 13 0,13 0 0,-13-13 16,13 13-16,14 0 0,-27 0 0,13-13 0,13 13 0,-13 0 0,14-14 0,-14 14 15,13 0-15,-13 0 0,14 0 0,-1 0 0,0 0 0,-12 0 0,12 0 0,-13 0 16,0 0-16,0 0 0,-13 0 0,0 0 0,0-13 0,0 13 0,-13 0 16,13 0-16,-14 0 0,1 0 0,0 0 0,-14 0 0,14 0 0,-14 0 0,-12 0 15,-1 0-15,0 0 0,13 0 0,-12 0 0,-14 13 0,0 1 16,-14-14 0,1 0-16,0 0 0,-13 0 0,12 0 0,1 0 0,-13 0 0,-14 0 15,14 0-15,12 0 0,1 0 0,-13 0 0,-14 0 0,0 0 0,1 0 0,-1 0 16,-13 0-16,-13 0 0,13 0 0,0 0 0,0 0 0,-13 0 0,-13 0 0,12 0 15,-25 0-15,26 0 0,-27 0 0,27 0 0,-27 0 0,1 0 0,-1 0 0,27 0 16,0 0-16,-27 0 0,14 0 0,13 0 0,0 0 0,-1 0 0,14 0 0,14 0 16,-14 0-16,13 0 0,0 0 0,14 0 0,0 0 0,-1 0 0,1 13 0,12-13 15,1 0-15,26 0 16,1 0-16,-1 0 0,13 0 16,1 0-16,-1-13 0,1 13 0,-1 0 0,1 0 0,-1 0 0,1 0 15,12 0-15,1-14 0,13 14 0,0 0 0,-14 0 0,14-13 0,13 0 16,-13 13-16,0 0 0,27 0 0,-27-13 0,13-1 0,0 1 0,146 0 15,-133 13-15,-13 0 0,13 0 0,1-13 0,-1 13 0,-13 0 0,14 0 0,-14 0 0,13 0 16,-26 0-16,13 0 0,-13 0 0,0 0 0,0 0 0,13 0 0,-13 0 16,-13 0-16,-1 0 0,1 0 0,-13 0 0,12 0 0,-12 0 0,-14 0 0,13 0 15,-12 0-15,-1 0 0,0 13 0,-13 0 16,0 0-16,0 1 0,0-1 16,-13-13-16,0 0 0,-1 0 0,1 0 0,0 13 0,0-13 0,-14 0 15,1 0-15,-1 0 0,1 0 0,-1 0 0,14 0 0,-13 0 0,-1 0 16,-12 0-16,-1 0 0,0 0 0,1 0 0,-14 0 0,0 0 0,0 0 0,0 0 0,0 0 15,-26 0-15,13 0 0,-14 0 0,14 0 0,-13 0 0,12-13 0,-12 13 16,13 0-16,-27 0 0,14 0 0,0 0 0,12 0 0,15 0 0,-28 0 16,14 0-16,13 0 0,-13 0 0,39 0 0,-12 0 0,-1 0 0,14 0 0,-1 0 0,1 0 15,13 0-15,-1 13 0,1-13 0,26 0 32,14 0-32,-14 0 0,0 0 0,14-13 0,-1 13 0,1 0 0,-1 0 0,-13 0 15,14 0-15,-1 0 0,14 0 0,13 0 0,-14 0 0,14 0 0,0 0 0,0 0 16,0-13-16,26 13 0,-12 0 0,12-14 0,-13 14 0,0 0 0,14 0 15,78-13-15,-65 13 0,-27 0 0,14 0 0,-14 0 0,26 0 16,-12 0-16,-14 0 0,93 0 0,-80 0 0,-13 0 0,-13 0 0,0 0 0,0 0 16,0 0-16,-53 13 15,-13 1 1,-14-14-16,14 0 0,0 0 0,-1 0 16,-25 0-16,12 0 0,-12 0 0,-1 0 0,0 0 0,0 0 0,-12 0 0,-1 0 15,0 0-15,-13 0 0,-14 0 0,14 0 0,-13 0 16,-1 0-16,-12 0 0,-1 0 0,-13-14 0,-26 1 0,26 13 0,0-13 0,-13 0 0,0 13 0,0-13 0,0-1 15,-238 14-15,251-13 0,13 13 0,14 0 0,-14 0 0,1 0 16,26 0-16,-14 0 0,27 0 0,1 0 16,-1 0-16,13 0 0,0 0 0,1 0 0,12 0 0,14 0 0,0 0 0,-1 0 0,28 0 15,12-13 1,-13 13-16,14 0 0,-1 0 0,1 0 0,-1 0 16,1 0-16,12 0 0,1 0 0,0 0 0,26 0 0,-13 0 0,0-13 0,26 13 0,-13 0 0,14-14 15,-14 14-15,13-13 0,14 13 0,-27-13 16,26 13-16,1-13 0,-27 13 0,14-14 0,12 14 0,-26 0 0,0 0 0,14 0 0,12 0 0,-25 0 0,-1 0 0,13 0 0,-26 0 15,0-13-15,0 13 0,-13 0 0,-1 0 0,1 0 0,0 0 0,-1 0 16,-12 0-16,-14 0 0,-39 0 16,12 0-16,1 13 15,-13-13-15,-1 0 0,1 0 0,-1 0 16,14 0-16,-13 0 0,-1 0 0,-13 0 0,14 0 0,-14 0 0,1 0 0,-1 14 0,13-1 0,-12-13 0,12 13 0,-12-13 16,12 13-16,1 1 0,-1-1 0,1-13 0,-40 0 0,39 13 15,-13 0-15,14 1 0,26-1 16,-13-13-16,13 13 15,13-13-15,0 0 0,0 0 0,1 0 16,25 0-16,-12 0 0,-1 0 0,1 0 0,-1 0 16,14 0-16,0 0 0,-1 13 0,1-13 0,0 0 0,13 0 0,-1 0 0,-12 0 0,13 13 15,0-13-15,0 14 0,0-14 0,13 0 0,-13 13 0,0 0 0,0-13 0,13 0 16,-13 13-16,-14-13 0,1 14 16,0-14-16,0 13 0,-1 0 0,14 0 0,-26-13 0,-1 0 0,-13 0 0,-26 0 15,0 0 1,0 0-16,-1 0 0,-12 0 0,13 0 15,-1 0-15,-25 0 0,12 0 0,-12 0 0,12 0 0,-13 0 0,1 0 0,12 0 0,-12 0 16,-1 0-16,0 0 0,14 0 0,-1 0 0,1 0 0,-1 0 0,1 0 16,13 0-16,0 0 0,-1 0 0,1 0 0,0 0 0,26 0 15,0-13-15,1 0 0,12 13 16,0-13-16,-12-1 16,12 14-16,1 0 0,-1-13 0,0 13 0,14-13 0,0 0 0,0-1 0,26 14 0,40-26 0,-40 0 0,-13-1 0,26 14 0,53-14 15,-66 1-15,14-40 16,-80 53-16,0-40 0,0 26 0,0 14 0,0 0 0,0-1 0,0 1 0,0 0 0,0 0 15,0 0-15,0-1 0,0 1 0,0 26 47,-13 1-47,-1-14 0,1 13 32,-13 0-32,26 0 0,-27-13 0,14 13 0,0-13 0,13 14 15,-14-14-15,-12 0 0,26 26 0,-26-26 0,-1 13 0,27 1 0,-13-14 0,0 13 0,-1-13 0,1 26 0,0-12 16,0-14-16,-1 0 0,14-14 47,0 1-47,0 0 0,0 0 0,0-1 15,0 1-15,0 0 0,0 0 0,0-1 0,0-12 0,0 13 0,0 0 16,0-1 0,0 1-16,0 0 0,0 0 0,0-14 0,0 14 0,0-14 0,0 14 0,0-13 0,0 13 0,0-14 0,0 14 0,0-14 15,0 1-15,0 0 0,0 12 16,0-12-16,0-1 0,0 1 0,0-1 0,0 14 0,0-13 0,0-1 0,0 14 15,0-13-15,0-1 0,0 14 0,0-14 0,0 14 0,0 0 0,0 0 0,0 0 16,0-1-16,0-12 0,14 26 0,-14-13 0,0-1 0,0 1 16,13 13-1,0 0-15,-13 13 0,0 1 16,13 12-16,1-13 0,-14 1 0,0 25 0,26-12 0,-26-1 0,0-13 16,13 27-16,1-13 0,-1-1 0,-13 14 0,13-1 0,0 1 0,27 92 15,-14-92-15,1 66 0,26 53 16,-53-120-16,0 1 0,0 13 0,0 0 0,0-13 0,0 12 0,0-12 0,0-13 15,0 12-15,0-52 47,0 0-47,0 0 16,0-14-16,0 14 0,0-14 0,0 14 0,0-13 0,0 13 0,0-14 16,0 1-16,0 12 0,0-12 0,0-1 0,0-12 0,0 26 0,0-14 0,0 1 15,0-1-15,0-13 0,0 27 0,0-13 0,0-1 0,0 1 0,0-1 16,0 1-16,0 13 0,0-1 0,0-12 0,0 0 0,0-1 0,0 14 0,0-14 15,0-12-15,0 12 0,0 14 0,0 0 0,0-14 0,0 1 0,0 13 0,0-14 16,0 14-16,0-13 0,0 12 0,0-12 0,0 13 16,0 39 15,0-13-31,0 27 0,0-27 16,0 0-16,0 27 0,0-13 0,0-1 0,0 1 0,0-1 0,0-13 0,0 14 15,0-1-15,0 1 0,0-1 0,0-13 0,0 27 0,0-14 0,0 1 0,0-1 16,0 1-16,0 12 0,0-12 0,0-1 0,0 14 0,0-13 0,0-1 0,0 0 15,0-12-15,0 12 0,0-13 0,0 1 0,0-1 0,0 13 0,0-12 16,0-1-16,0 0 0,0-26 31,0 0-31,0-1 0,0 1 0,0 0 0,0 0 0,-13-14 16,-1 14-16,14 0 0,0-14 0,0 14 0,0 0 0,-13-14 0,0 1 0,13 13 16,0-1-16,-13-52 0,13 53 0,0 0 0,0-14 0,-14 14 15,14 0-15,0-14 0,-13-12 0,13 12 0,0 1 0,0 13 0,-13-54 16,0 41-16,13 0 0,0 12 0,-14-12 0,14-1 0,0 1 0,0 13 0,-13-14 15,0 14-15,13-13 0,0 12 0,0 1 0,-13-13 0,13 12 16,0 1-16,0 26 31,0 14-31,0-14 0,13 0 16,-13 1-16,26-1 0,-26 26 0,14-39 0,-1 27 0,-13-14 0,13 14 16,-13-14-16,13 27 0,1-14 0,-14-13 0,13 0 0,-13 14 15,13-14-15,-13 0 0,13 1 0,-13-1 0,0 0 0,0 0 0,14 0 0,-14 1 16,13-14-16,-13 13 0,0-26 31,0-1-15,0 1-16,0-13 0,0 13 0,-13-1 0,13 1 15,0-13-15,0 12 0,0 1 0,0 0 0,0 0 0,0 0 0,-14-14 0,14 14 16,0 0-16,-13-40 0,13 39 0,0 1 0,0-13 0,-13-1 16,0 1-16,13 13 0,0-14 0,-14 1 0,1-1 15,13 14-15,0-27 0,0 14 0,-13 13 0,13-1 0,-13 14 0,13-26 16,0 13-16,-14 0 0,14-1 0,0 1 0,0 26 31,0 1-15,0-1-16,0 0 0,0 0 0,0 0 0,0 14 0,0-14 0,0 14 15,0-14-15,0 13 0,0-13 0,0 14 0,0-1 0,-13-12 0,13 12 0,0 27 16,-13-27-16,13 1 0,0-14 0,0 14 0,0-1 0,0-13 0,0 27 16,0-27-16,0 14 0,0-14 0,0 0 0,0 0 0,0 1 0,0-1 15,0 0-15,0 0 0,0 0 0,-13-13 16,13-13-1,0 0-15,-13-13 16,13 12-16,0 1 0,0 0 0,0 0 0,0-14 0,0 1 0,0 13 0,-14-14 16,14-13-16,0 27 0,0-13 0,-13-1 0,13 1 15,0 13-15,0-14 0,0-13 0,0 27 0,0-13 0,0 12 0,-13-25 16,13 26-16,0-1 0,0-12 0,0 13 0,0-14 0,0 14 0,0 0 0,0 0 0,0-1 0,0 1 16,0 0-16,0 0 0,0 26 31,13 0-31,-13 0 0,0 1 0,13-1 0,1 13 0,12 14 15,-13-27-15,-13 14 0,27-14 0,-14 13 0,0 1 0,0-14 0,14 40 16,-1-13-16,-26-27 0,14 0 0,-1 13 0,-13-12 0,0-1 0,0 13 0,0-12 16,0 12-16,0 1 0,0-14 0,0 0 0,0 0 0,0 0 15,0 1-15,0-28 16,0 1 0,0 0-16,0 0 0,0 0 0,0-1 0,0 1 0,0-13 0,0 12 15,0 1-15,0-13 0,0-1 0,0 1 0,0 13 0,-13-14 0,13 1 16,-14-14-16,14 27 0,-13-1 0,0-12 0,13 13 0,0 0 15,-13-1-15,13 1 0,-14 13 0,14 13 32,0 1-32,0-1 0,0 0 0,-13 0 15,13 14-15,0-14 0,0 0 0,0 0 0,0 27 16,0-27-16,0 14 0,0-1 0,0 1 0,-13-14 0,13 13 0,0 1 0,-13-1 0,13-12 0,0-1 16,0 13-16,0 1 0,0-14 0,0 0 0,0 14 0,0-14 15,0 0-15,0 0 0,0 0 0,0 1 0,0-1 0,-14-26 47,14-1-47,-13-12 16,13 13-16,0 0 0,0-1 0,-13 1 15,13 0 1,0 26 0,13 0-1,-13 1-15,13-1 0,1 0 0,-14 0 0,13 0 0,-13 1 16,13-1-16,0 0 0,-13 0 0,14-13 15,-1 0 1,-13 14-16,13-14 0,0 0 16,1-14-16,-14 1 15,0-13-15,0 12 0,0 1 0,0 0 0,0 0 0,0 0 16,0-1-16,0 1 0,0 0 16,13 0-16,-13-1 0,0 1 0,0 0 0,0 0 15,0 0-15,0-1 0,0 1 0,0 0 0,0 0 0,0-1 0,0 1 0,0 26 47,0 1-47,0-1 16,0 0-16,0 0 0,0 1 0,0-1 0,0 0 0,0 0 0,0 0 0,0 1 0,0-1 0,0 0 0,0 0 0,0 1 15,0 12 1,0 0-16,0-12 0,0 12 0,0 1 0,0-14 0,0 0 0,0 0 0,0 1 0,0-1 0,0 0 0,0 0 16,0 0-16,0 1 0,0-28 46,0 1-46,-13 13 0,13-13 0,0 0 16,-14 0 0,1 13-16,13 13 47,0 0-47,0 0 0,0 14 0,0-14 15,0 0-15,0 0 0,0 1 16,0-1-16,0-26 31,0-1-31,0 1 16,0-13-16,0 12 0,0-12 0,0 13 15,0-27-15,0 27 0,0 0 0,0-1 0,0 1 0,0 0 0,0-14 0,0 14 16,0 0-16,0-13 0,0-1 0,0 14 0,0 0 0,0-1 0,-13 1 0,13-13 16,0 13-16,0-1 0,0 1 0,-13 13 0,13-13 15,0 26 16,13-13-31,-13 13 16,0 1-16,13-1 0,0-13 0,-13 13 0,14 0 16,-1 0-16,-13 1 15,0-28 17,0 1-17,0 0-15,0 0 0,0 0 16,-13 13-16,13-14 0,0 1 0,0 26 47,0 1-47,0-1 0,0 13 15,0-13-15,0 1 16,0-1-16,0 0 16,0-26 15,0 0-31,0-1 15,-14 14-15,14-13 0,0 0 0,0 0 0,0 0 16,0-1-16,0 1 0,-13 0 0,13-14 0,0 14 0,-13 0 0,13 0 0,0-1 16,0 1-16,-13-26 0,13 25 0,0-12 0,-14 13 0,14-1 15,0 1-15,-13-27 0,0 14 0,0 0 0,-1-14 16,14 27-16,-13-1 0,0-12 0,0 0 0,0 12 0,-1 1 0,14 0 0,0 0 16,-13 13-16,13-14 0,-13 1 0,13 0 15,0 26 32,0 0-47,13 1 16,-13-1-16,13-13 0,-13 13 0,0 0 15,0 1-15,14-14 0,-14 13 0,13 0 0,-13 0 16,0 0-16,0-26 47,0 0-47,0 0 0,13 13 15,-13-27-15,0 14 16,0-13-16,0 12 0,0 1 0,0 0 0,0 0 0,0-1 0,0 1 16,0-13-16,0 13 0,0-1 0,0-12 0,0 13 0,0-1 0,0 1 0,0 0 15,0 0-15,0-1 0,0-25 0,0 26 0,0-1 0,0-12 0,-13 13 16,13-1-16,0-12 0,0-1 0,-13 27 0,13-26 0,-14 26 0,14-13 0,-13-14 0,13 1 0,-13 26 16,13-13-16,-13-1 0,-1 1 0,14 0 15,0 0-15,0 26 31,0 0-31,0 0 0,0 1 0,0 12 16,0-13-16,0 1 0,0-1 0,14 13 0,-1-13 0,-13 1 16,0-1-16,0 0 0,0 0 0,0 14 0,13-14 0,-13 0 0,0 1 0,13-1 15,-13 0-15,0 0 0,14 0 16,-14-26 171,0 0-171,-14 13-16,14-13 0,-13 13 0,13-13 31,-13 13-31,13-14 0,0 28 157,0-1-111,-13-13 1,13-13-31,-14 13-16,14-14 0,-13 14 0,13-13 0,0 0 16,-13 13-16,13-13 0,0-1 0,-13 14 0,13-13 0,-14 13 15,14-13-15,-13 0 0,13-1 0,-13 14 0,13-13 0,0 0 16,0 0-16,-13 0 0,0 13 0,13-14 15,0 1-15,-14 13 16,14-13-16,0 26 31,0 0-31,0 1 0,14-1 0,-14 0 0,0 0 0,0 0 16,0 1-16,13-1 0,-13 13 0,0-12 0,13 12 0,-13-13 0,0 14 16,13 26-16,-13-40 0,13 27 0,1-27 0,-14 13 0,0 1 0,0-1 15,13 1-15,0-14 0,-13 0 0,13 27 0,-13-27 0,0 40 0,0-40 0,14 0 16,-14 14-16,13-14 0,-13 0 0,0 1 0,0-1 15,13 0-15,-13 0 0,0-26 32,0 0-32,13 0 0,-13-1 15,0 1-15,0 0 0,0 0 0,0-1 0,0 1 0,0 0 16,0-13-16,0-1 0,0 14 0,14-27 0,-14 27 0,0 0 0,0-14 16,0 1-16,0 13 0,0-14 0,0 1 0,0-1 0,0 14 0,0-14 0,0 14 0,0-13 0,0-14 15,0 27-15,0-14 0,0 14 0,0-13 16,0-1-16,0 14 0,0 0 0,0 0 0,0-14 0,0 14 15,0 0-15,0-1 0,-14 1 0,14 26 32,0 1-17,0-1-15,0 13 0,0-12 16,0-1-16,0 0 0,0 0 0,0 0 16,0 1-16,0-1 0,0 0 15,0 0-15,0 1 16,0-1-1,0 0 1,0 0-16,0 1 16,0-1-16,0 0 0,0 0 0,0 14 0,0-14 0,14 0 0,-14 0 0,0 1 0,0 12 15,0-13-15,0 1 0,0 12 16,0 0-16,0-12 0,0 12 0,0 1 0,0-14 0,0 13 16,13 40-16,-13-39 0,13-1 0,-13-12 0,0-1 0,0 13 0,0 1 0,13-1 0,-13 1 15,0-1-15,0 1 0,0 52 0,0-53 0,13 14 16,-13-13-16,14 52 0,-14-53 0,0 1 0,0-1 0,13 14 0,-13 0 15,0-14-15,0 1 0,0-1 0,0 0 0,13 1 0,-13 39 0,0-53 0,13 1 16,-13 12-16,0-13 0,0 0 0,0 1 0,0-28 31,0 1-15,0 0-16,0 0 0,-13-14 0,13 14 0,0 0 0,0 0 16,0-1-16,0 1 0,0 0 0,0 0 0,0-1 0,0 1 15,0 0-15,0 0 0,0 0 0,13-14 16,1 27-16,-14-13 0,0 0 0,13 13 0,-13-14 0,13 14 15,-13-13-15,0 26 79,0 1-79,0-1 0,0 0 0,0 0 0,0 1 15,0 12-15,0-13 0,0 0 0,0 1 0,-13 12 0,13-13 0,-13 1 16,13 12-16,-14-13 0,14 1 0,0 25 0,-13-39 0,0 27 15,13-1-15,0-13 0,-13 1 0,-1 12 0,14-13 0,0 1 0,0-1 16,0 0-16,-13 0 0,13 0 0,0 14 0,-13-27 0,13 13 16,0 0-16,0 1 0,0-1 0,0-26 47,-13 13-32,13-14-15,0 1 0,0 0 0,0 0 0,0-1 16,0 1-16,0 0 0,0 0 0,0 0 0,0-1 0,0 1 15,0 0-15,0 0 0,13-1 0,-13-12 0,0 13 0,0-1 16,0 1-16,0 0 0,0 0 0,0 0 0,0-1 0,13 1 0,-13 0 0,0 0 16,0-1-16,0 1 15,0 0 1,-13 13-16,13-13 0,-13 13 16,0 0-1,-1 0-15,14 13 0,-13-13 0,0 0 0,0 0 16,-1 13-16,-12 0 0,26 1 0,-27-14 0,27 13 0,-13-13 0,0 0 15,0 26-15,0-26 0,-14 14 0,27-1 0,-13 0 0,-14 0 16,14 0-16,0 1 0,0-1 0,13 0 16,-13-13-16,26 0 31,0 0-31,0 0 16,0 13-16,1-13 0,-1 0 0,0 0 0,0 0 0,1 0 0,-1 0 15,13 0-15,-13 0 0,1 0 0,-1 0 0,13 0 16,-12-13-16,-1 13 0,0 0 0,0-13 0,14 13 0,-1-13 0,-13 13 0,1-14 15,-1 14-15,13 0 0,-12-13 0,-14 0 0,13 13 16,0 0-16,-13-13 47,-13 13-47,0 0 16,-1 0-16,1 0 0,0 0 0,0 0 0,-1 13 15,-12-13-15,13 0 0,-14 13 0,1-13 0,13 13 16,-14 1-16,14-14 0,0 0 0,-14 13 0,14 0 0,-13-13 0,-1 0 15,1 0-15,26 13 0,-40-13 0,27 0 0,-14 0 0,-12 14 16,12-14-16,1 0 0,12 0 0,-25 0 0,12 13 0,14-13 16,0 0-16,0 0 0,-1 0 0,1 0 0,0 0 0,0 0 15,13 13 1,13-13 0,0 0-16,-13 13 15,13-13-15,1 0 0,-1 14 0,0-14 16,27 13-16,-27-13 0,13 0 0,-12 0 0,12 0 0,14 0 15,-14 0-15,-12 0 0,12 0 0,0 0 0,1 0 0,-14 0 0,0 0 0,1 0 0,25 0 16,-12 0-16,-14 0 0,13 0 0,1 0 0,-1 0 0,1 0 0,-1 0 16,-13 0-16,1 0 0,39 0 0,-40 0 0,0 0 0,0 0 0,1-13 0,-1 13 0,-26 0 62,-1 0-62,1 0 0,0 0 16,-14 0-16,14 0 0,0 0 15,0 0-15,-14 0 0,14 0 0,-13 0 0,12 0 0,1 0 0,0 0 16,-14 0-16,1 0 0,13 0 0,-1 13 0,-25-13 0,12 13 16,14-13-16,-13 13 0,-1-13 0,14 0 0,13 13 15,-26-13-15,12 0 0,1 14 0,0-14 0,0 0 16,26 0 15,0 13-15,14-13-16,-14 0 0,0 0 0,0 0 15,0 0-15,1 0 0,-1 0 0,0 0 0,27 13 16,-27-13-16,13 0 0,-12 0 0,12 0 0,-13 0 0,14 0 0,-14 0 16,0 0-16,14 0 0,-1 0 0,-13 0 0,1 0 0,12 0 0,-13 0 0,1 0 15,-1 0-15,13 0 0,-12 0 0,-1 0 0,-13 13 32,-13-13-1,-1 0-31,1 14 0,0-14 15,0 0-15,-14 0 16,27 13-16,-13-13 0,-27 13 0,27-13 0,0 0 0,-14 13 16,14-13-16,-13 0 0,-1 0 0,14 0 0,0 0 0,-14 0 0,14 0 15,0 0-15,0 0 0,-14 0 0,1 0 0,12 0 0,1 0 16,0 0-16,0 0 0,26 0 47,-13-13-47,13 13 15,14 0-15,-27-13 0,13 13 0,0 0 0,14 0 0,-14 0 0,0-13 0,13 13 16,1-14-16,-1 14 0,1 0 0,-1 0 16,-12-13-16,-1 13 0,40-13 0,-27 13 0,1 0 0,12 0 15,-12 0-15,-27-13 0,0-1 0,0 28 63,0-1-48,0 0 1,-13-13-16,13 13 0,-14-13 0,1 0 0,0 14 16,-14-1-16,27 0 0,-13-13 0,0 0 0,0 13 0,-1-13 0,-12 0 15,13 0-15,0 0 0,-1 0 0,1 0 0,0 0 0,0 0 16,-1 0-16,14-13 47,0 0-47,0 0 0,14-1 15,-14-12-15,13 26 0,0-13 0,-13-1 0,13 1 16,1 0-16,-1 0 0,-13 0 0,26-1 16,-13 1-16,14 0 0,-27 0 0,13 13 0,-13-14 0,27 1 15,-14 0-15,-13 26 32,0 0-17,0 1-15,0-1 0,0 0 0,0 0 16,0 1-16,0-1 0,0 0 0,0 0 0,0 0 0,0 14 15,0-14-15,0 0 0,0 1 0,0-1 0,0 0 16,13 0-16,-13-26 47,0 0-47,13-14 16,1 1-16,-14 13 0,13 13 0,-13-14 15,0 1-15,0 0 0,0 0 0,0 0 0,0-1 0,0 1 0,0 0 16,0 0-16,0-1 0,0 1 0,0 0 15,0 0-15,0-1 0,0 1 0,0 26 32,0 1-32,0 12 0,0 1 15,0-1-15,0-13 0,0 1 0,0 25 0,0-12 0,0-14 0,0 53 0,0-53 16,0-26 62,0-13-78,0 12 0,0-12 0,0 13 0,0-1 16,0-12-16,0 13 0,0 0 0,0-14 0,0 1 0,0-1 0,0 1 0,0-1 0,0 1 15,0-1-15,0-12 0,0 12 0,0 1 0,-13 12 0,13-25 0,-14 12 0,14 1 0,0-1 0,-13 1 0,0-40 16,0 39-16,-1 1 0,14-1 16,-13 1-16,13-14 0,-13 27 0,0-13 0,13-1 0,-27-26 0,14 40 0,0-13 15,0 12-15,13 28 16,-14-1-1,14 13-15,0-13 0,0 14 0,0-1 0,0 1 16,0 13-16,0-14 0,0 0 0,0-12 0,0-1 0,0 27 0,0-14 0,0 0 0,0 1 0,0-1 0,0 1 16,0 13-16,0-14 0,0 40 0,14-39 0,-14-1 0,13 14 15,0-14-15,-13-13 16,0 14-16,13-14 0,0 0 0,1 14 0,-1-14 0,-13 0 0,26-13 16,-26 14-16,14-14 0,-14 13 15,13-13-15,0 0 0,0 0 0,1 0 16,-14-13-16,13-1 0,-13 1 0,0 0 15,0 0-15,0-1 0,0 1 0,0 0 0,0 0 16,0 26 47,0 0-63,0 0 0,0 1 0,0-1 0,0 0 0,0 0 0,0 1 0,0-1 0,0 0 15,0 13-15,0-12 0,0-1 0,0 0 16,0 0-16,0 1 0,0-1 0,0 0 0,0 0 0,-13-13 125,-1 0-125,1 0 0,0 0 0,0 0 15,-1 0-15,-12 0 0,13 0 0,-1 0 0,1 0 0,0 0 16,0 0-16,0 0 0,-1 0 0,1 0 0,0 0 16,0 0-16,26 0 62,0 0-46,0-13-16,1 13 15,-1-13-15,0 13 0,0 0 0,0 0 0,1 0 16,-1 0-16,0 0 0,14 0 0,-14 0 16,13 0-16,-12 0 0,-1 0 15,-13-13 1,0-1 0,0 1-1,0 0-15,0 0 16,0-1-16,0-12 0,0 13 15,0 0-15,0-1 0,0 1 0,0 0 0,0 0 0,0-1 0,0-12 16,0 13-16,0-1 0,0 1 0,0 0 0,0-13 0,0 12 16,0 1-16,0-27 0,0 27 0,0 0 0,0 0 0,0-1 0,0-12 15,0 13-15,0 0 0,0-1 0,0-25 0,0 25 0,0-12 0,0-1 0,0 1 16,0 0-16,0 12 0,0-12 0,0 13 0,0-27 0,0 14 0,0 12 0,0-12 16,0-14-16,0 27 0,0-14 0,0 14 0,0-26 0,0 12 0,0 1 15,0-1-15,0 1 0,0-14 0,0-13 0,0 40 0,0-14 0,0-12 16,0 12-16,0-12 0,0 12 0,0-26 0,0 27 0,0-14 15,0 0-15,0 14 0,0-40 0,0 39 0,0-12 16,0-1-16,0 0 0,0 14 0,0-14 0,0 0 0,0 1 0,0 12 0,0-26 0,0 14 0,0-1 16,0 0-16,0-26 0,0 26 0,0 1 15,0-14-15,0 13 0,0 0 0,0 1 0,0-1 0,0 0 0,0 1 0,0-1 0,0-13 0,0 13 0,0 1 16,0-1-16,0-39 0,0 39 16,0-13-16,0-26 0,0 39 0,0 14 0,0-14 0,0 0 0,0 0 0,0 1 0,0-1 15,0 14-15,0-40 0,0 26 0,0-13 16,0 13-16,0 1 0,0-1 0,0 13 0,0 1 0,0-14 0,0-39 15,0 39-15,0 1 0,0-41 0,0 27 0,0 14 0,0-1 0,0-40 16,0 41-16,0-1 0,0-13 0,0-26 0,0 39 0,0-13 16,0 0-16,0 0 0,0 14 0,0-14 0,0 13 0,0-66 0,0 53 15,0 14-15,0-14 0,0 13 0,0 0 0,0-13 0,0 14 0,0-54 16,0 53-16,0 1 0,0-1 0,0 0 0,0 1 0,0-1 0,0 0 0,0-39 16,0 39-16,0 1 0,0-1 0,0 0 0,0 0 0,0 14 0,0 0 15,0-1-15,0-13 0,-27-12 0,27 12 0,0 0 0,-13 14 16,13-1-16,-26-26 0,12 14 0,14-1 0,-13 13 0,0-25 0,0 12 15,-14-26-15,1-14 0,13 54 0,-14-53 16,1-1-16,12 1 0,-12 13 16,13 39-16,-14-52 0,27 66 15,-13-54-15,13 41 0,0-40 0,0 0 16,0 52-16,0 1 0,0-13 0,0-1 0,0 14 16,0-13-16,0 12 0,0-12 0,0-1 0,0 14 0,0 0 0,0-13 0,0-1 0,0 1 15,0-1-15,0 14 0,-13 0 0,0-27 0,-1 27 16,14-14-16,-13 1 0,0-1 0,13 14 0,-27-40 0,14 27 0,0-1 15,0 1-15,0-1 0,13 1 0,-40-53 0,27 65 16,-14-65-16,27 53 0,0-67 0,0 66 16,-13-12-16,13 12 0,0-12 0,0 12 0,0-13 0,0 14 0,0-27 0,0 13 0,0 1 15,0 12-15,0-12 0,0-1 0,0 13 0,0-12 0,0 12 0,0 1 16,0-14-16,0-13 0,0 14 0,0 12 0,-13-13 0,13-39 0,0 53 16,0-14-16,0-39 0,0 39 0,0 13 0,0-12 0,0 12 0,0 1 0,0-14 15,0 14-15,0-14 0,0-39 0,0 52 0,0-13 0,0 14 16,0-14-16,0 1 0,0-1 0,0 13 15,0-12-15,0 12 0,0-52 0,0 52 0,0 1 0,0 0 0,0-1 0,0-13 0,0 14 0,0-14 0,0-13 16,0 14-16,0 12 0,0 1 0,0-1 0,0-52 0,0 52 0,0 1 16,0-14-16,13-13 0,-13 27 0,0-1 15,0-12-15,13-14 0,-13 26 0,0 1 0,0-14 16,0-13-16,0 14 0,0 12 0,0 1 0,0-1 0,0-26 0,0 27 0,0-14 16,0 1-16,0-1 0,0-13 0,0 13 15,0 14-15,0-1 0,0-52 0,0 39 0,0 1 0,0 12 0,0-13 0,0 1 0,0-41 0,-13 41 0,13-1 16,0 0-16,-13 1 0,13-1 0,0-39 0,0 39 0,-14 0 15,14 0-15,-13-52 0,13 52 0,0 0 16,0-12-16,-13-1 0,13 0 0,-13 0 0,13 0 0,0-93 0,0 93 0,0-13 0,0 27 0,0-14 16,0 0-16,0 0 15,0-40-15,0 40 0,0 0 0,0 1 0,0 12 0,0-53 0,0 54 0,0-1 0,0 0 0,0-52 0,0 52 16,0 0-16,0-39 0,0 52 0,0-12 16,13-14-16,-13 26 0,0-39 0,13 40 0,-13-67 15,0 67-15,0-40 0,0 39 0,0 1 0,0-27 0,0 26 0,0 1 16,0-14-16,0-26 0,0 39 0,0 1 0,-13 26 0,0 0 15,0 0-15,-1 0 0,1 0 0,0 0 32,0 0-32,-1 0 0,1 0 0,0 0 15,0 0-15,-1 0 0,1 0 0,0 0 0,0 0 0,0 0 16,-1 0-16,1 0 0,0 0 0,0 0 16,-1 0-16,1 0 0,0 0 0,0 0 0,0 0 15,-1 0-15,1 0 16,0 0-16,0 0 0,-1 0 0,1 0 0,0 0 15,0 0-15,-1 0 0,1 0 0,0 0 0,0 0 16,0 0-16,-1 0 0,1 0 0,0 0 16,0 0-16,-1 0 0,1 0 0,0 0 15,0 0-15,-1 0 16,1 0-16,0 0 0,0 0 16,0 0-16,-1 0 0,1 0 15,0 0-15,0 0 0,-1 0 0,1 0 16,0 0-16,0 0 0,-14 0 0,14 0 0,0 0 0,0 0 15,-14 0-15,14 0 0,0 0 0,-1 0 0,-12 0 0,13 0 0,-14 0 16,14 0-16,-27 0 0,27 0 0,-13 0 0,12 0 0,-12 0 0,0 0 0,12 0 16,-12 0-16,-1 0 0,-26 0 0,27 0 0,13 0 0,-27 0 15,14 0-15,-14 0 0,-26 0 0,26 0 0,0 0 0,-39 0 16,26 0-16,0 0 0,-39 0 0,25 0 0,15 0 16,-94 0-16,93 0 0,-13 0 0,-13 0 0,12 0 0,-25 0 0,12 0 15,14 0-15,-119 0 0,106 0 0,-1 0 0,-92 0 16,67 0-16,-1 0 0,0 0 0,0 0 0,-13 0 0,13 0 0,-13 0 0,-106 0 15,93 13-15,13-13 0,0 0 0,-14 0 0,1 13 0,0 1 0,0-14 16,-159 13-16,158-13 0,-12 13 0,-1-13 0,-13 0 0,1 0 0,-1 0 16,0 13-16,0-13 0,-12 0 0,-1 0 0,-186 27 0,186-27 15,0 0-15,-172 0 0,159 13 0,0 0 0,-13-13 0,12 0 0,-197 0 0,184 0 16,1 14-16,-199-14 0,185 0 0,14 0 0,-212 0 0,225 0 16,-14 0-16,-185 0 0,199 0 0,-13 0 15,13 0-15,-14 0 0,14 0 0,-13 0 0,12 0 0,1 0 0,13 0 0,-172-14 0,159 14 0,0-13 16,-186-13-16,199 12 0,-13 14 0,13 0 0,0-13 0,0 13 0,-13-13 15,-159 0-15,159 13 0,13 0 0,-172-14 0,159 1 0,-159 0 16,159 13-16,13 0 0,-212 0 0,212 0 0,-185 0 0,185 0 16,-185 0-16,185 0 0,0 0 15,-186 0-15,200 0 0,-14 0 0,-159 0 0,172 0 0,-185 0 0,186 0 0,-14 0 16,-146 0-16,146 0 0,0 0 16,-145 0-16,158 0 0,-159 0 0,1 0 0,158 0 0,-145 0 0,145 0 0,-132 0 15,145 0-15,14 0 0,-159 0 0,132 0 16,14 0-16,13 0 0,-14 0 0,27 0 0,119 13 78,0 0-62,0 1-1,0-1 1,0 0-16,0 0 15,0 1-15,0-1 0,0 0 0,0 0 16,0 1-16,0-1 0,0 0 0,0 0 16,0 0-16,0 1 0,0-1 15,0 0-15,0 0 0,0 1 0,0-1 0,0 0 16,0 0-16,0 1 0,0-1 0,0 0 0,0 0 0,0 14 16,0-14-16,0 13 0,0-12 0,0 38 0,0-25 0,0-14 0,0 14 0,0 26 15,0-40-15,0 13 0,0 1 0,0-1 0,0 27 16,0-13-16,0-1 0,0 1 0,0 0 0,0 13 0,0 0 0,0 52 15,0-52-15,0 0 0,0 0 0,0 27 0,0-14 0,0 13 0,0-13 16,0 14-16,0 92 0,0-80 0,0-12 0,0 12 0,0 93 0,0-105 16,13 39-16,-13-40 0,27 146 0,-14-132 0,-13 13 15,26 105-15,-12-105 0,12 0 0,-13 13 0,40 198 16,0-65-16,0 92 0,13 0 0,0 0 16,0 13-16,27 13 15,-27-26-15,14 13 0,-67-251 0,79 265 16,-39-27-16,0-27 15,0 27-15,-13-13 16,0-14-16,-14-184 0,14 184 0,-14-26 16,14 0-16,0 13 15,12 80-15,-12-93 16,-13-26-16,-1 26 0,1-13 16,-14-14-16,0-12 0,0-1 15,0 80-15,-13-265 0,0 172 16,0-159-16,0 80 0,0-80 0,14 14 0,-14 66 15,0-67-15,13 67 0,-13-93 0,13 27 0,-13 66 0,13-80 16,1 53-16,-1-132 0,0 0 0,0 0 16,1 0-16,-1 0 0,0 0 15,0 0 1,0 0-16,1 0 16,-1 0-16,0 0 0,0 0 0,1 0 15,-1 0-15,0 0 16,0 0-16,0 0 15,1 0 48,-1 0-63,0 0 0,14 0 0,-1 0 0,-13 0 16,14 0-16,-14 0 0,13 0 0,1 0 0,13 0 0,-1 0 0,14 0 15,53 0-15,-40 0 0,14 0 0,92 0 0,-67 0 16,1 0-16,132 0 0,-92 0 0,-14 0 0,172 0 0,-145 0 15,185 0-15,-159 0 0,1 0 0,12 0 0,252 0 0,-199 0 16,0 0-16,14 0 0,26 0 0,0 0 0,13 0 0,278 0 0,-211 0 0,-14 0 16,371 0-16,-331 0 0,39 0 0,384 0 0,-383 0 15,476 0-15,-477 0 0,1 0 0,529 0 0,-450 0 16,-14 0-16,464 0 0,-424 0 0,-39 0 0,502 0 0,-462 0 16,-40 0-16,568 0 0,-528 0 0,462 0 0,-502 0 0,26 0 15,595-13-15,-621 0 0,39-14 0,345-26 0,-887 14 16,0-14-16,0 13 0,0-13 0,0 14 0,0-14 0,0-40 0,0 27 15,0 26-15,0-79 0,0 79 0,0 1 0,0-94 0,0 67 0,0 0 16,0-26-16,0 52 0,0-53 0,0 40 0,0-26 16,0 53-16,0-27 0,0 39 0,0 1 0,0-13 0,0-1 15,0 14-15,0-13 0,0 12 0,0 1 0,0 26 32,0 1-17,0-1-15,0 0 16,0 0-16,0 0 140</inkml:trace>
  <inkml:trace contextRef="#ctx0" brushRef="#br0" timeOffset="30505.71">3109 13520 0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6:33:24.77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104 0 24575,'1'10'0,"0"0"0,0-1 0,1 1 0,1-1 0,0 0 0,0 0 0,1 0 0,0 0 0,0 0 0,1-1 0,0 0 0,1 0 0,6 8 0,-12-16 0,0 0 0,-1 1 0,1-1 0,0 0 0,0 1 0,-1-1 0,1 0 0,0 1 0,-1-1 0,1 0 0,-1 0 0,1 1 0,0-1 0,-1 0 0,1 0 0,-1 0 0,1 1 0,0-1 0,-1 0 0,1 0 0,-1 0 0,1 0 0,-1 0 0,1 0 0,-1 0 0,1 0 0,-1 0 0,1 0 0,0 0 0,-1 0 0,0-1 0,-11 4 0,25 5 0,-8-5 0,-11-5 0,6 2 0,-1-1 0,1 1 0,0-1 0,-1 1 0,1-1 0,0 1 0,-1-1 0,1 1 0,0-1 0,0 1 0,-1-1 0,1 1 0,0-1 0,0 1 0,0-1 0,0 1 0,0-1 0,0 0 0,0 1 0,0-1 0,0 1 0,0-1 0,0 1 0,0-1 0,0 0 0,0 1 0,0-1 0,1 1 0,-1-1 0,0 1 0,1-1 0,-1 1 0,0-1 0,1 1 0,-1-1 0,0 1 0,1 0 0,-1-1 0,1 1 0,-1-1 0,0 1 0,1 0 0,-1-1 0,1 1 0,-1 0 0,1 0 0,0-1 0,5-4 0,0-1 0,0 1 0,-1-2 0,0 1 0,0 0 0,-1-1 0,5-8 0,-9 15 0,0-1 0,0 1 0,0 0 0,0-1 0,0 1 0,0 0 0,0-1 0,0 1 0,0 0 0,0-1 0,0 1 0,0 0 0,0 0 0,0-1 0,1 1 0,-1 0 0,0 0 0,0-1 0,0 1 0,0 0 0,1 0 0,-1-1 0,0 1 0,0 0 0,1 0 0,-1 0 0,0-1 0,0 1 0,1 0 0,-1 0 0,0 0 0,1 0 0,-1 0 0,0 0 0,0 0 0,1 0 0,-1 0 0,0 0 0,1-1 0,-1 2 0,0-1 0,1 0 0,-1 0 0,0 0 0,0 0 0,1 0 0,-1 0 0,0 0 0,1 0 0,-1 0 0,0 0 0,0 1 0,1-1 0,-1 0 0,0 0 0,0 0 0,1 1 0,-1-1 0,0 0 0,0 0 0,0 1 0,1-1 0,-1 0 0,0 0 0,0 1 0,0-1 0,0 1 0,1 23 0,-6-11 0,1 0 0,0 1 0,1 0 0,1 0 0,-2 22 0,4-36 0,0-1 0,0 1 0,0 0 0,0 0 0,0 0 0,0 0 0,0 0 0,0 0 0,1 0 0,-1-1 0,0 1 0,0 0 0,0 0 0,0 0 0,0 0 0,0 0 0,0 0 0,0 0 0,1 0 0,-1 0 0,0 0 0,0 0 0,0 0 0,0 0 0,0 0 0,0 0 0,1 0 0,-1 0 0,0 0 0,0 0 0,0 0 0,0 0 0,0 0 0,0 0 0,1 0 0,-1 0 0,0 0 0,0 0 0,0 0 0,0 0 0,0 0 0,0 0 0,0 0 0,1 0 0,-1-1 0,0 1 0,0-1 0,0 0 0,0 0 0,0 0 0,0 0 0,0 0 0,0 0 0,0 0 0,0 0 0,-1 0 0,1 0 0,0 0 0,-1 1 0,1-1 0,0 0 0,-1 0 0,1 0 0,-1 0 0,-1 0 0,-8-9 0,9 9 0,0 0 0,0 1 0,0-1 0,0 0 0,1 0 0,-1 0 0,0 0 0,0 0 0,1 0 0,-1 0 0,0 0 0,1 0 0,-1 0 0,1 0 0,-1 0 0,1-2 0,16-23 0,-16 26 0,1-1 0,0 0 0,-1 1 0,1-1 0,-1 0 0,1 1 0,0-1 0,-1 0 0,0 0 0,1 0 0,-1 0 0,1 1 0,-1-1 0,0 0 0,0 0 0,1 0 0,-1 0 0,0 0 0,0 0 0,0 0 0,0 0 0,0 0 0,0 1 0,0-1 0,-1 0 0,1 0 0,0 0 0,0 0 0,-1 0 0,1 0 0,-1 1 0,0-3 0,0 2 0,-1-1 0,0 1 0,0 0 0,0-1 0,0 1 0,0 0 0,0 0 0,0 0 0,0 1 0,-1-1 0,1 0 0,0 1 0,-3-1 0,0 0 0,1 1 0,-1-1 0,0 1 0,1-1 0,-1 2 0,0-1 0,0 0 0,1 1 0,-1 0 0,0 0 0,1 0 0,-1 1 0,-7 3 0,12-5 0,-1 1 0,1-1 0,0 0 0,-1 1 0,1-1 0,0 1 0,0-1 0,0 1 0,-1-1 0,1 1 0,0-1 0,0 1 0,0-1 0,0 0 0,0 1 0,0 0 0,0-1 0,0 1 0,0-1 0,0 1 0,0-1 0,0 1 0,0-1 0,0 1 0,0-1 0,0 0 0,1 1 0,-1-1 0,0 1 0,0-1 0,1 1 0,-1-1 0,0 1 0,1-1 0,-1 0 0,0 1 0,1-1 0,0 1 0,22 18 0,-2 0 0,-21-18 0,-1 0 0,1 0 0,-1 0 0,1 0 0,-1 0 0,0 0 0,1 0 0,-1 0 0,0 0 0,0-1 0,0 1 0,0 0 0,1 0 0,-1-1 0,0 1 0,0-1 0,0 1 0,-1-1 0,1 1 0,0-1 0,0 1 0,0-1 0,0 0 0,0 0 0,0 0 0,-2 0 0,-14 7 0,17-7 0,0 0 0,0 1 0,0-1 0,0 0 0,0 0 0,0 0 0,0 1 0,0-1 0,0 0 0,0 0 0,0 1 0,0-1 0,0 0 0,0 0 0,0 0 0,0 1 0,1-1 0,-1 0 0,0 0 0,0 0 0,0 1 0,0-1 0,0 0 0,0 0 0,0 0 0,1 0 0,-1 1 0,0-1 0,0 0 0,0 0 0,1 0 0,-1 0 0,0 0 0,0 0 0,0 0 0,0 1 0,1-1 0,-1 0 0,0 0 0,0 0 0,1 0 0,2 3 0,-16-2 0,7-1 0,-1 0 0,1 0 0,-1 1 0,1 0 0,-11 3 0,15-3 0,0 0 0,1-1 0,-1 1 0,0 0 0,1 0 0,-1-1 0,1 1 0,-1 1 0,1-1 0,0 0 0,-1 0 0,1 0 0,0 1 0,0-1 0,0 1 0,0-1 0,0 1 0,0-1 0,0 1 0,1-1 0,-1 1 0,0 0 0,1-1 0,-1 1 0,1 0 0,0 2 0,0-3 0,0 0 0,1 0 0,-1 0 0,0 0 0,1 0 0,-1 0 0,1 0 0,0 0 0,-1-1 0,1 1 0,0 0 0,-1-1 0,1 1 0,0 0 0,0-1 0,-1 1 0,1-1 0,0 1 0,0-1 0,0 1 0,0-1 0,0 1 0,0-1 0,0 0 0,0 0 0,0 0 0,0 1 0,0-1 0,0 0 0,0 0 0,0 0 0,0-1 0,0 1 0,0 0 0,0 0 0,1-1 0,39-7 0,-39 8 0,-1-1 0,1 1 0,-1-1 0,0 0 0,1 0 0,-1 1 0,0-1 0,1 0 0,-1 0 0,0 0 0,0 0 0,0-1 0,0 1 0,1-2 0,-2 3 0,0-1 0,1 1 0,-1-1 0,0 1 0,0-1 0,0 1 0,0-1 0,-1 1 0,1 0 0,0-1 0,0 1 0,0-1 0,0 1 0,0-1 0,0 1 0,-1-1 0,1 1 0,0 0 0,0-1 0,-1 1 0,1-1 0,0 1 0,-1 0 0,1-1 0,0 1 0,-1 0 0,1 0 0,-1-1 0,1 1 0,-44-18 0,28 11 0,50 6 0,-5 2 0,-19 1 0,1-2 0,0 0 0,-1 0 0,1 0 0,0-2 0,10-2 0,-20 5 0,-1-1 0,0 0 0,0 0 0,0 0 0,0 0 0,1 0 0,-1 0 0,0 0 0,0 0 0,0 0 0,1 0 0,-1 0 0,0 0 0,0 0 0,0 0 0,0 0 0,1 0 0,-1 0 0,0-1 0,0 1 0,0 0 0,1 0 0,-1 0 0,0 0 0,0 0 0,0 0 0,0 0 0,0 0 0,1-1 0,-1 1 0,0 0 0,0 0 0,0 0 0,0 0 0,0-1 0,0 1 0,0 0 0,0 0 0,0 0 0,0 0 0,0-1 0,0 1 0,1 0 0,-1 0 0,0 0 0,0-1 0,0 1 0,0 0 0,-1 0 0,1 0 0,0 0 0,0-1 0,0 1 0,0 0 0,0 0 0,0 0 0,0-1 0,0 1 0,0 0 0,-16-5 0,-20 0 0,28 5 0,31 1 0,-17-1 0,0 0 0,0 0 0,0 0 0,0-1 0,0 0 0,0 0 0,9-4 0,-17 3 0,-1 0 0,0 1 0,0-1 0,0 1 0,0 0 0,0 0 0,0 0 0,0 0 0,-1 0 0,1 1 0,-5-1 0,0-1 0,-10-2 0,-30-7 0,46 10 0,0 1 0,1-1 0,-1 1 0,0-1 0,1 0 0,-1 1 0,1-1 0,-1 0 0,1 0 0,-1 0 0,1 0 0,0 0 0,-1-1 0,1 1 0,0 0 0,0-1 0,0 1 0,0-1 0,0 1 0,-1-3 0,2 3 0,1 1 0,-1-1 0,0 0 0,1 0 0,-1 0 0,1 1 0,-1-1 0,1 0 0,-1 1 0,1-1 0,0 0 0,-1 1 0,1-1 0,0 1 0,-1-1 0,1 1 0,0-1 0,0 1 0,-1-1 0,1 1 0,0 0 0,0-1 0,0 1 0,-1 0 0,1 0 0,0 0 0,0 0 0,0 0 0,0 0 0,0 0 0,1 0 0,34-2 0,-33 2 0,7 0 0,0-1 0,0 1 0,0-2 0,-1 1 0,17-6 0,-24 7 0,1 0 0,0-1 0,0 1 0,-1 0 0,1 1 0,0-1 0,-1 0 0,1 1 0,0-1 0,-1 1 0,5 2 0,-5-2 0,1 0 0,-1-1 0,1 1 0,-1 0 0,1-1 0,0 1 0,-1-1 0,1 0 0,-1 0 0,1 0 0,0 0 0,-1 0 0,4-2 0,-4-1 0,-10-1 0,-16-3 0,18 5 0,6 2 0,1 0 0,0 0 0,0 0 0,0 0 0,0 0 0,0 0 0,0 0 0,-1 0 0,1 0 0,0 0 0,0 0 0,0 0 0,0-1 0,0 1 0,-1 0 0,1-1 0,0 1 0,0 0 0,-1-1 0,1 1 0,0-1 0,0 1 0,-1-1 0,1 0 0,-1 1 0,2-2 0,-3 1 0,0 0 0,0 0 0,1 1 0,-1-1 0,0 0 0,0 0 0,0 1 0,0-1 0,0 1 0,0-1 0,0 1 0,0-1 0,0 1 0,-1-1 0,1 1 0,0 0 0,0 0 0,0 0 0,-3 0 0,33-1 0,-21 0 0,0 1 0,0 0 0,0 0 0,0 0 0,14 4 0,-21-4 0,0 0 0,0 1 0,1-1 0,-1 1 0,0 0 0,0-1 0,0 1 0,0 0 0,0 0 0,0-1 0,0 1 0,0 0 0,-1 0 0,1 0 0,0 0 0,-1 0 0,1 0 0,0 0 0,-1 1 0,1-1 0,-1 0 0,1 0 0,-1 0 0,0 1 0,0-1 0,1 0 0,-1 0 0,0 1 0,0-1 0,0 0 0,0 0 0,-1 1 0,1-1 0,0 0 0,0 0 0,-1 0 0,1 1 0,-1-1 0,1 0 0,-1 0 0,1 0 0,-1 0 0,-1 1 0,-27 54-1365,23-43-5461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6:33:37.79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251 1 24575,'0'1'0,"0"-1"0,0 1 0,0-1 0,0 1 0,0 0 0,0-1 0,-1 1 0,1-1 0,0 1 0,0-1 0,-1 1 0,1-1 0,0 1 0,-1-1 0,1 1 0,-1-1 0,1 1 0,0-1 0,-1 0 0,1 1 0,-1-1 0,1 0 0,-1 1 0,0-1 0,1 0 0,-1 0 0,1 1 0,-1-1 0,1 0 0,-1 0 0,0 0 0,0 0 0,-28 1 0,3 1 0,17 3 0,1-2 0,-1 1 0,0-1 0,0-1 0,-1 1 0,1-2 0,0 1 0,-1-1 0,1-1 0,-17 0 0,33-1 0,35-4 0,-41 5 0,0 0 0,0 0 0,0 0 0,0 1 0,-1-1 0,1 0 0,0 1 0,0-1 0,0 0 0,-1 1 0,1-1 0,0 1 0,-1-1 0,1 1 0,0-1 0,-1 1 0,1 0 0,-1-1 0,1 1 0,0 0 0,-1 0 0,0-1 0,1 1 0,-1 0 0,0 0 0,1-1 0,-1 1 0,0 0 0,0 0 0,1 0 0,-1 0 0,0 0 0,0-1 0,0 1 0,0 0 0,0 0 0,0 0 0,-1 0 0,1 0 0,0-1 0,0 1 0,-1 0 0,1 0 0,0 0 0,-1-1 0,1 1 0,-1 0 0,0 1 0,0 1 0,0-1 0,-1 1 0,1-1 0,0 0 0,-1 1 0,1-1 0,-1 0 0,0 0 0,0 0 0,0 0 0,0 0 0,0 0 0,0-1 0,-1 1 0,1-1 0,0 0 0,-1 1 0,1-1 0,-1 0 0,0 0 0,1 0 0,-1-1 0,0 1 0,1-1 0,-1 0 0,0 1 0,0-1 0,1 0 0,-1-1 0,0 1 0,0 0 0,1-1 0,-1 1 0,0-1 0,1 0 0,-1 0 0,1 0 0,-1 0 0,1-1 0,-1 1 0,1-1 0,0 1 0,0-1 0,0 0 0,0 0 0,0 0 0,0 0 0,0 0 0,0 0 0,1-1 0,-1 1 0,1 0 0,-2-5 0,-6-12 19,12 30-78,3 9-1266,-2-7-5501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87a8ef81cf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87a8ef81cf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7a8ef81c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7a8ef81c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7a8ef81cf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7a8ef81cf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7a8ef81cf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7a8ef81cf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7a8ef81cf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7a8ef81cf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8d94dd8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8d94dd8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8d94dd86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8d94dd86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996000" y="0"/>
            <a:ext cx="5419500" cy="5143500"/>
          </a:xfrm>
          <a:prstGeom prst="trapezoid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 bwMode="blackWhite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0.png"/><Relationship Id="rId19" Type="http://schemas.openxmlformats.org/officeDocument/2006/relationships/customXml" Target="../ink/ink9.xml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B2A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346750" y="3938575"/>
            <a:ext cx="4716000" cy="8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Авторы: Жидяев Сергей Дмитриевич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Мищенко Андрей Михайлович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722500"/>
            <a:ext cx="48411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6000" dirty="0">
                <a:solidFill>
                  <a:schemeClr val="lt1"/>
                </a:solidFill>
              </a:rPr>
              <a:t>“SPACEWAR”</a:t>
            </a:r>
            <a:endParaRPr sz="60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6000" b="0" dirty="0">
                <a:solidFill>
                  <a:schemeClr val="lt1"/>
                </a:solidFill>
              </a:rPr>
              <a:t>проект </a:t>
            </a:r>
            <a:endParaRPr sz="6000" b="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6000" b="0" dirty="0">
                <a:solidFill>
                  <a:schemeClr val="lt1"/>
                </a:solidFill>
              </a:rPr>
              <a:t>Pygame</a:t>
            </a:r>
            <a:endParaRPr sz="6000" b="0" dirty="0">
              <a:solidFill>
                <a:schemeClr val="lt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l="21319" r="18829"/>
          <a:stretch/>
        </p:blipFill>
        <p:spPr>
          <a:xfrm>
            <a:off x="3257664" y="1076425"/>
            <a:ext cx="2894171" cy="27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963AEF-B1E6-71CB-A1CB-B7D0F1C6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043"/>
            <a:ext cx="9144000" cy="27454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8AFFC540-179C-3057-F314-79292D1C2A09}"/>
                  </a:ext>
                </a:extLst>
              </p14:cNvPr>
              <p14:cNvContentPartPr/>
              <p14:nvPr/>
            </p14:nvContentPartPr>
            <p14:xfrm>
              <a:off x="76658" y="34637"/>
              <a:ext cx="8976600" cy="1251000"/>
            </p14:xfrm>
          </p:contentPart>
        </mc:Choice>
        <mc:Fallback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8AFFC540-179C-3057-F314-79292D1C2A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58" y="-28363"/>
                <a:ext cx="9102240" cy="13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9A0C4511-E916-C381-360F-518CA70D3C72}"/>
                  </a:ext>
                </a:extLst>
              </p14:cNvPr>
              <p14:cNvContentPartPr/>
              <p14:nvPr/>
            </p14:nvContentPartPr>
            <p14:xfrm>
              <a:off x="69106" y="3907676"/>
              <a:ext cx="8963280" cy="1166760"/>
            </p14:xfrm>
          </p:contentPart>
        </mc:Choice>
        <mc:Fallback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9A0C4511-E916-C381-360F-518CA70D3C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66" y="3844676"/>
                <a:ext cx="9088920" cy="12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6F844488-366C-C86A-CE40-6538822B1B87}"/>
                  </a:ext>
                </a:extLst>
              </p14:cNvPr>
              <p14:cNvContentPartPr/>
              <p14:nvPr/>
            </p14:nvContentPartPr>
            <p14:xfrm>
              <a:off x="83506" y="4188116"/>
              <a:ext cx="175680" cy="21168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6F844488-366C-C86A-CE40-6538822B1B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06" y="4125476"/>
                <a:ext cx="3013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D0C6FEDB-DF7D-2597-D712-A4897440D7E9}"/>
                  </a:ext>
                </a:extLst>
              </p14:cNvPr>
              <p14:cNvContentPartPr/>
              <p14:nvPr/>
            </p14:nvContentPartPr>
            <p14:xfrm>
              <a:off x="72698" y="55316"/>
              <a:ext cx="9009000" cy="4967280"/>
            </p14:xfrm>
          </p:contentPart>
        </mc:Choice>
        <mc:Fallback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D0C6FEDB-DF7D-2597-D712-A4897440D7E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98" y="-7324"/>
                <a:ext cx="9134640" cy="50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80E28FF7-26F0-7669-3087-49EE66A9E2B5}"/>
                  </a:ext>
                </a:extLst>
              </p14:cNvPr>
              <p14:cNvContentPartPr/>
              <p14:nvPr/>
            </p14:nvContentPartPr>
            <p14:xfrm>
              <a:off x="5264618" y="4934396"/>
              <a:ext cx="3761280" cy="132480"/>
            </p14:xfrm>
          </p:contentPart>
        </mc:Choice>
        <mc:Fallback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80E28FF7-26F0-7669-3087-49EE66A9E2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01618" y="4871396"/>
                <a:ext cx="38869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00325CAF-3B79-1BCB-43E8-658B706437EC}"/>
                  </a:ext>
                </a:extLst>
              </p14:cNvPr>
              <p14:cNvContentPartPr/>
              <p14:nvPr/>
            </p14:nvContentPartPr>
            <p14:xfrm>
              <a:off x="0" y="33480"/>
              <a:ext cx="6929640" cy="5083200"/>
            </p14:xfrm>
          </p:contentPart>
        </mc:Choice>
        <mc:Fallback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00325CAF-3B79-1BCB-43E8-658B706437E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9360" y="24480"/>
                <a:ext cx="6948360" cy="51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BA418DC5-CBD8-F8E1-8C21-A259230790CF}"/>
                  </a:ext>
                </a:extLst>
              </p14:cNvPr>
              <p14:cNvContentPartPr/>
              <p14:nvPr/>
            </p14:nvContentPartPr>
            <p14:xfrm>
              <a:off x="0" y="0"/>
              <a:ext cx="9139680" cy="5139000"/>
            </p14:xfrm>
          </p:contentPart>
        </mc:Choice>
        <mc:Fallback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BA418DC5-CBD8-F8E1-8C21-A259230790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9360" y="-9360"/>
                <a:ext cx="9158400" cy="51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3E180B13-0D8C-358F-81A6-2800F6C06837}"/>
                  </a:ext>
                </a:extLst>
              </p14:cNvPr>
              <p14:cNvContentPartPr/>
              <p14:nvPr/>
            </p14:nvContentPartPr>
            <p14:xfrm>
              <a:off x="3341138" y="2673236"/>
              <a:ext cx="123480" cy="85320"/>
            </p14:xfrm>
          </p:contentPart>
        </mc:Choice>
        <mc:Fallback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3E180B13-0D8C-358F-81A6-2800F6C068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36818" y="2668916"/>
                <a:ext cx="13212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0B5C7139-3974-CC47-43C4-96315F137CE5}"/>
                  </a:ext>
                </a:extLst>
              </p14:cNvPr>
              <p14:cNvContentPartPr/>
              <p14:nvPr/>
            </p14:nvContentPartPr>
            <p14:xfrm>
              <a:off x="3322778" y="2721836"/>
              <a:ext cx="90720" cy="39600"/>
            </p14:xfrm>
          </p:contentPart>
        </mc:Choice>
        <mc:Fallback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0B5C7139-3974-CC47-43C4-96315F137C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18458" y="2717516"/>
                <a:ext cx="99360" cy="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854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Вкратце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Проект вдохновлен старыми аркадами наподобие Space Invaders.</a:t>
            </a:r>
            <a:br>
              <a:rPr lang="ru" dirty="0"/>
            </a:br>
            <a:r>
              <a:rPr lang="ru" dirty="0"/>
              <a:t>Игрок исследует космос в поисках наживы и натыкается на галактику, кишащую пришельцами. Они крайне недовольны присутствием чужака, поэтому игроку нужно уничтожать их и зарабатывать деньги на улучшение его корабля, чтобы победить их главного предводителя.</a:t>
            </a:r>
            <a:endParaRPr sz="1632" dirty="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Компоненты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839300" cy="33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565" dirty="0">
                <a:solidFill>
                  <a:schemeClr val="accent1"/>
                </a:solidFill>
                <a:highlight>
                  <a:schemeClr val="lt1"/>
                </a:highlight>
              </a:rPr>
              <a:t>Стандартные компоненты каждой игры:</a:t>
            </a:r>
            <a:endParaRPr sz="4565" dirty="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457200" lvl="0" indent="-301075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ru" sz="4565" dirty="0">
                <a:solidFill>
                  <a:schemeClr val="accent1"/>
                </a:solidFill>
                <a:highlight>
                  <a:schemeClr val="lt1"/>
                </a:highlight>
              </a:rPr>
              <a:t>графика</a:t>
            </a:r>
            <a:endParaRPr sz="4565" dirty="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457200" lvl="0" indent="-30107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ru" sz="4565" dirty="0">
                <a:solidFill>
                  <a:schemeClr val="accent1"/>
                </a:solidFill>
                <a:highlight>
                  <a:schemeClr val="lt1"/>
                </a:highlight>
              </a:rPr>
              <a:t>игровой процесс</a:t>
            </a:r>
            <a:endParaRPr sz="4565" dirty="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457200" lvl="0" indent="-30107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ru" sz="4565" dirty="0">
                <a:solidFill>
                  <a:schemeClr val="accent1"/>
                </a:solidFill>
                <a:highlight>
                  <a:schemeClr val="lt1"/>
                </a:highlight>
              </a:rPr>
              <a:t>звуки и музыка</a:t>
            </a:r>
            <a:endParaRPr sz="4565" dirty="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457200" lvl="0" indent="-30107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ru" sz="4565" dirty="0">
                <a:solidFill>
                  <a:schemeClr val="accent1"/>
                </a:solidFill>
                <a:highlight>
                  <a:schemeClr val="lt1"/>
                </a:highlight>
              </a:rPr>
              <a:t>интерфейс</a:t>
            </a:r>
            <a:endParaRPr sz="4565" dirty="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565" dirty="0">
                <a:solidFill>
                  <a:schemeClr val="accent1"/>
                </a:solidFill>
                <a:highlight>
                  <a:schemeClr val="lt1"/>
                </a:highlight>
              </a:rPr>
              <a:t>Наш проект не может похвастаться высоким уровнем графики и звукового сопровождения (хотя они, естественно, реализованы), поэтому мы сфокусировались на игровом процессе - реиграбельности, интересных целях и задачах игрока - и удобстве интерфейса.</a:t>
            </a:r>
            <a:endParaRPr sz="4565" dirty="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3F5CBD-EDF8-4E26-C4F0-D215814FE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385" y="236461"/>
            <a:ext cx="3406667" cy="467057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Реализация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Проект можно разбить на три главные части: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800"/>
              <a:buChar char="-"/>
            </a:pPr>
            <a:r>
              <a:rPr lang="ru" dirty="0">
                <a:solidFill>
                  <a:srgbClr val="6AA84F"/>
                </a:solidFill>
              </a:rPr>
              <a:t>основной файл программы с основными методами для её работы, содержащий </a:t>
            </a:r>
            <a:r>
              <a:rPr lang="ru-RU" dirty="0">
                <a:solidFill>
                  <a:srgbClr val="6AA84F"/>
                </a:solidFill>
              </a:rPr>
              <a:t>отображение всего</a:t>
            </a:r>
            <a:endParaRPr dirty="0">
              <a:solidFill>
                <a:srgbClr val="6AA84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ru-RU" dirty="0">
                <a:solidFill>
                  <a:srgbClr val="F1C232"/>
                </a:solidFill>
              </a:rPr>
              <a:t>Ф</a:t>
            </a:r>
            <a:r>
              <a:rPr lang="ru" dirty="0">
                <a:solidFill>
                  <a:srgbClr val="F1C232"/>
                </a:solidFill>
              </a:rPr>
              <a:t>айл с настройками</a:t>
            </a:r>
            <a:endParaRPr dirty="0">
              <a:solidFill>
                <a:srgbClr val="F1C23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Char char="-"/>
            </a:pPr>
            <a:r>
              <a:rPr lang="ru" dirty="0">
                <a:solidFill>
                  <a:srgbClr val="A61C00"/>
                </a:solidFill>
              </a:rPr>
              <a:t>менеджеры (обработчики), выполняющие работу с файлами</a:t>
            </a:r>
            <a:endParaRPr dirty="0">
              <a:solidFill>
                <a:srgbClr val="A61C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Каждая часть задействует разные технологии, начиная от обработки действий пользователя и заканчивая чтением и разделением файлов.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Реализация: Основа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251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/>
              <a:t>В основном файле происходит вся </a:t>
            </a:r>
            <a:r>
              <a:rPr lang="ru-RU" sz="1900" dirty="0"/>
              <a:t>«</a:t>
            </a:r>
            <a:r>
              <a:rPr lang="ru" sz="1900" dirty="0"/>
              <a:t>магия», связывающая все файлы в единную игру. Классы и функции в нём, являются большой командой, которые, работая сообща, соединяют все свои строки и дают нам целостную программу.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/>
              <a:t>В этом файле обрабатываюся клавиши, соприкосновения всего движущегося, отображение разного рода информации</a:t>
            </a:r>
            <a:r>
              <a:rPr lang="ru-RU" sz="1900" dirty="0"/>
              <a:t>, открывание новых окон</a:t>
            </a:r>
            <a:r>
              <a:rPr lang="ru" sz="1900" dirty="0"/>
              <a:t> и многое другое. </a:t>
            </a:r>
            <a:endParaRPr lang="ru-RU"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900" dirty="0">
                <a:solidFill>
                  <a:srgbClr val="2D2A2E"/>
                </a:solidFill>
                <a:highlight>
                  <a:schemeClr val="lt1"/>
                </a:highlight>
              </a:rPr>
              <a:t>Всё это и помогает нам полностью увидеть картину игры.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Реализация: </a:t>
            </a:r>
            <a:r>
              <a:rPr lang="en-US" dirty="0"/>
              <a:t>Settings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74522" y="1094409"/>
            <a:ext cx="6586500" cy="1139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600" b="1" dirty="0"/>
              <a:t>Уже само название, даёт о себе понятие. </a:t>
            </a:r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600" b="1" dirty="0"/>
              <a:t>Класс, в котором находятся параметры для игры.</a:t>
            </a:r>
            <a:endParaRPr sz="16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66C817-209D-3C71-43F9-800B77C08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776" y="2450592"/>
            <a:ext cx="7104447" cy="16886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Реализация: </a:t>
            </a:r>
            <a:r>
              <a:rPr lang="en-US" dirty="0" err="1"/>
              <a:t>Filemanager</a:t>
            </a:r>
            <a:endParaRPr dirty="0"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093851"/>
            <a:ext cx="5358900" cy="12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>
                <a:solidFill>
                  <a:srgbClr val="2D2A2E"/>
                </a:solidFill>
                <a:highlight>
                  <a:schemeClr val="lt1"/>
                </a:highlight>
              </a:rPr>
              <a:t>В этом классе реализована обработка разных типов файлов (от изображений до музыки и базой данных).</a:t>
            </a:r>
            <a:endParaRPr sz="2100" dirty="0">
              <a:solidFill>
                <a:srgbClr val="2D2A2E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5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FEB22A-4636-2E8C-BF53-322794760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20" y="2571750"/>
            <a:ext cx="7080360" cy="19433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A32B8-CB17-F1A4-BC0E-91CCB2C1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56626"/>
            <a:ext cx="8520600" cy="801000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</a:t>
            </a:r>
            <a:r>
              <a:rPr lang="en-US" dirty="0"/>
              <a:t>: </a:t>
            </a:r>
            <a:r>
              <a:rPr lang="en-US" dirty="0" err="1"/>
              <a:t>SWsprite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AE7FAC-1601-DCE8-501F-0786D0EAC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05386"/>
            <a:ext cx="8520600" cy="8010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dirty="0"/>
              <a:t>Класс, который позволяет использовать картинки по время игры. Их расставлять, рисовать, определять положение и многое другое.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6EBCD4-1D52-7D1F-FF65-3BD12CD94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98" y="1990870"/>
            <a:ext cx="7887801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4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Заключение</a:t>
            </a:r>
            <a:endParaRPr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dirty="0">
                <a:solidFill>
                  <a:srgbClr val="2D2A2E"/>
                </a:solidFill>
                <a:highlight>
                  <a:schemeClr val="lt1"/>
                </a:highlight>
              </a:rPr>
              <a:t>В данном проекте были использованы все изученные технологии. Путь создания был нелёгким, включая множество проб и ошибок, однако мы довольны состоянием проекта. В доработке программа практически не нуждается и имеет все необходимые функции для комфортной игры.</a:t>
            </a:r>
            <a:endParaRPr sz="2100" dirty="0">
              <a:solidFill>
                <a:srgbClr val="2D2A2E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5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347</Words>
  <Application>Microsoft Office PowerPoint</Application>
  <PresentationFormat>Экран (16:9)</PresentationFormat>
  <Paragraphs>33</Paragraphs>
  <Slides>10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Source Code Pro</vt:lpstr>
      <vt:lpstr>Arial</vt:lpstr>
      <vt:lpstr>Amatic SC</vt:lpstr>
      <vt:lpstr>Beach Day</vt:lpstr>
      <vt:lpstr>“SPACEWAR” проект  Pygame</vt:lpstr>
      <vt:lpstr>Вкратце</vt:lpstr>
      <vt:lpstr>Компоненты</vt:lpstr>
      <vt:lpstr>Реализация</vt:lpstr>
      <vt:lpstr>Реализация: Основа</vt:lpstr>
      <vt:lpstr>Реализация: Settings</vt:lpstr>
      <vt:lpstr>Реализация: Filemanager</vt:lpstr>
      <vt:lpstr>Реализация: SWsprite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“SPACEWAR” проект  Pygame</dc:title>
  <cp:lastModifiedBy>Андрей Мищенко</cp:lastModifiedBy>
  <cp:revision>8</cp:revision>
  <dcterms:modified xsi:type="dcterms:W3CDTF">2023-01-18T16:33:40Z</dcterms:modified>
</cp:coreProperties>
</file>