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5" r:id="rId10"/>
    <p:sldId id="267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1CA7A84-02C5-4684-92B9-2BF950EAC06B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654864E-67B4-48C4-8993-C9BBBA978CB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программы конвертора валют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68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420888"/>
            <a:ext cx="7704856" cy="3657599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ru-RU" sz="2800" dirty="0">
                <a:effectLst/>
              </a:rPr>
              <a:t>Расширение места для запуска - размещение в меню Для этого нам нужно узнать идентификатор последнего места. Вызовите диалог Справка&gt; О </a:t>
            </a:r>
            <a:r>
              <a:rPr lang="ru-RU" sz="2800" dirty="0" err="1">
                <a:effectLst/>
              </a:rPr>
              <a:t>CurConverter</a:t>
            </a:r>
            <a:r>
              <a:rPr lang="ru-RU" sz="2800" dirty="0">
                <a:effectLst/>
              </a:rPr>
              <a:t> и нажмите кнопку Отладка. В открывшемся окне введите следующий текст:</a:t>
            </a:r>
          </a:p>
          <a:p>
            <a:pPr marL="18288" indent="0">
              <a:buNone/>
            </a:pPr>
            <a:r>
              <a:rPr lang="ru-RU" sz="2800" dirty="0" smtClean="0">
                <a:effectLst/>
              </a:rPr>
              <a:t>	</a:t>
            </a:r>
            <a:r>
              <a:rPr lang="en-US" sz="2800" dirty="0" err="1" smtClean="0">
                <a:effectLst/>
              </a:rPr>
              <a:t>self.dumpMenus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( </a:t>
            </a:r>
            <a:r>
              <a:rPr lang="ru-RU" sz="2800" dirty="0" smtClean="0">
                <a:effectLst/>
              </a:rPr>
              <a:t>	</a:t>
            </a:r>
            <a:r>
              <a:rPr lang="en-US" sz="2800" dirty="0" smtClean="0">
                <a:effectLst/>
              </a:rPr>
              <a:t>'</a:t>
            </a:r>
            <a:r>
              <a:rPr lang="en-US" sz="2800" dirty="0" err="1" smtClean="0">
                <a:effectLst/>
              </a:rPr>
              <a:t>com.sun.star.text.TextDocument</a:t>
            </a:r>
            <a:r>
              <a:rPr lang="en-US" sz="2800" dirty="0">
                <a:effectLst/>
              </a:rPr>
              <a:t>')</a:t>
            </a:r>
            <a:endParaRPr lang="ru-RU" sz="2800" dirty="0">
              <a:effectLst/>
            </a:endParaRPr>
          </a:p>
          <a:p>
            <a:pPr marL="18288" indent="0">
              <a:buNone/>
            </a:pPr>
            <a:r>
              <a:rPr lang="ru-RU" sz="2800" dirty="0">
                <a:effectLst/>
              </a:rPr>
              <a:t>и посмотрите вывод в терминале. В нашем случае это «.</a:t>
            </a:r>
            <a:r>
              <a:rPr lang="ru-RU" sz="2800" dirty="0" err="1">
                <a:effectLst/>
              </a:rPr>
              <a:t>uno</a:t>
            </a:r>
            <a:r>
              <a:rPr lang="ru-RU" sz="2800" dirty="0">
                <a:effectLst/>
              </a:rPr>
              <a:t>: </a:t>
            </a:r>
            <a:r>
              <a:rPr lang="ru-RU" sz="2800" dirty="0" err="1">
                <a:effectLst/>
              </a:rPr>
              <a:t>MailMergeWizard</a:t>
            </a:r>
            <a:r>
              <a:rPr lang="ru-RU" sz="2800" dirty="0">
                <a:effectLst/>
              </a:rPr>
              <a:t>».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836712"/>
            <a:ext cx="7543800" cy="914400"/>
          </a:xfrm>
        </p:spPr>
        <p:txBody>
          <a:bodyPr/>
          <a:lstStyle/>
          <a:p>
            <a:r>
              <a:rPr lang="ru-RU" sz="5400" dirty="0">
                <a:effectLst/>
              </a:rPr>
              <a:t>Добавим поддержку русского </a:t>
            </a:r>
            <a:r>
              <a:rPr lang="ru-RU" sz="5400" dirty="0" smtClean="0">
                <a:effectLst/>
              </a:rPr>
              <a:t>языка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01694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628800"/>
            <a:ext cx="7560840" cy="4248472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ru-RU" sz="3000" dirty="0" smtClean="0">
                <a:effectLst/>
              </a:rPr>
              <a:t>Таким образом мы создали конвертор валют, который в реальном времени берет курс с сайта Центрального банка. Имеет возможность переводить как рубль в иностранную валюту так и наоборот</a:t>
            </a:r>
            <a:endParaRPr lang="en-US" sz="3000" dirty="0" smtClean="0"/>
          </a:p>
          <a:p>
            <a:pPr marL="18288" indent="0">
              <a:buNone/>
            </a:pPr>
            <a:endParaRPr lang="ru-RU" sz="2800" dirty="0"/>
          </a:p>
          <a:p>
            <a:pPr marL="18288" indent="0">
              <a:buNone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476672"/>
            <a:ext cx="7543800" cy="914400"/>
          </a:xfrm>
        </p:spPr>
        <p:txBody>
          <a:bodyPr/>
          <a:lstStyle/>
          <a:p>
            <a:r>
              <a:rPr lang="ru-RU" sz="6000" dirty="0" smtClean="0"/>
              <a:t>Вывод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1483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628800"/>
            <a:ext cx="7560840" cy="4248472"/>
          </a:xfrm>
        </p:spPr>
        <p:txBody>
          <a:bodyPr anchor="t">
            <a:normAutofit/>
          </a:bodyPr>
          <a:lstStyle/>
          <a:p>
            <a:pPr marL="18288" indent="0" algn="just">
              <a:buNone/>
            </a:pPr>
            <a:r>
              <a:rPr lang="ru-RU" sz="2800" dirty="0">
                <a:effectLst/>
              </a:rPr>
              <a:t>Практически все знают, что такое конвертер валют. Есть много онлайн ресурсов, где можете посчитать некоторую суму долларов в рублях и т.д. Однако, чтобы провести такую операцию, Вам нужно открывать свой браузер, заходить на этот портал и после вводить свои цифры. Но я предлагаю самому написать собственную </a:t>
            </a:r>
            <a:r>
              <a:rPr lang="ru-RU" sz="2800" dirty="0" smtClean="0">
                <a:effectLst/>
              </a:rPr>
              <a:t>программу.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476672"/>
            <a:ext cx="7543800" cy="914400"/>
          </a:xfrm>
        </p:spPr>
        <p:txBody>
          <a:bodyPr/>
          <a:lstStyle/>
          <a:p>
            <a:r>
              <a:rPr lang="ru-RU" sz="6000" dirty="0" smtClean="0"/>
              <a:t>Введение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978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476672"/>
            <a:ext cx="7560840" cy="5760640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ru-RU" sz="3200" dirty="0">
                <a:effectLst/>
              </a:rPr>
              <a:t>Чтобы разработать расширение с помощью </a:t>
            </a:r>
            <a:r>
              <a:rPr lang="ru-RU" sz="3200" dirty="0" err="1">
                <a:effectLst/>
              </a:rPr>
              <a:t>EuroOffice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Extension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Creator</a:t>
            </a:r>
            <a:r>
              <a:rPr lang="ru-RU" sz="3200" dirty="0">
                <a:effectLst/>
              </a:rPr>
              <a:t>, необходимы: </a:t>
            </a:r>
            <a:endParaRPr lang="en-US" sz="3200" dirty="0" smtClean="0">
              <a:effectLst/>
            </a:endParaRPr>
          </a:p>
          <a:p>
            <a:r>
              <a:rPr lang="ru-RU" sz="3200" dirty="0" smtClean="0">
                <a:effectLst/>
              </a:rPr>
              <a:t>хорошая </a:t>
            </a:r>
            <a:r>
              <a:rPr lang="ru-RU" sz="3200" dirty="0">
                <a:effectLst/>
              </a:rPr>
              <a:t>ОС</a:t>
            </a:r>
            <a:r>
              <a:rPr lang="ru-RU" sz="3200" dirty="0" smtClean="0">
                <a:effectLst/>
              </a:rPr>
              <a:t>,</a:t>
            </a:r>
            <a:endParaRPr lang="en-US" sz="3200" dirty="0" smtClean="0">
              <a:effectLst/>
            </a:endParaRPr>
          </a:p>
          <a:p>
            <a:r>
              <a:rPr lang="ru-RU" sz="3200" dirty="0" smtClean="0">
                <a:effectLst/>
              </a:rPr>
              <a:t>свежий </a:t>
            </a:r>
            <a:r>
              <a:rPr lang="ru-RU" sz="3200" dirty="0">
                <a:effectLst/>
              </a:rPr>
              <a:t>OpenOffice.org, </a:t>
            </a:r>
            <a:endParaRPr lang="en-US" sz="3200" dirty="0" smtClean="0">
              <a:effectLst/>
            </a:endParaRPr>
          </a:p>
          <a:p>
            <a:r>
              <a:rPr lang="ru-RU" sz="3200" dirty="0" smtClean="0">
                <a:effectLst/>
              </a:rPr>
              <a:t>интерпретатор </a:t>
            </a:r>
            <a:r>
              <a:rPr lang="ru-RU" sz="3200" dirty="0">
                <a:effectLst/>
              </a:rPr>
              <a:t>языка </a:t>
            </a:r>
            <a:r>
              <a:rPr lang="ru-RU" sz="3200" dirty="0" err="1">
                <a:effectLst/>
              </a:rPr>
              <a:t>Python</a:t>
            </a:r>
            <a:r>
              <a:rPr lang="ru-RU" sz="3200" dirty="0">
                <a:effectLst/>
              </a:rPr>
              <a:t> </a:t>
            </a:r>
            <a:endParaRPr lang="en-US" sz="3200" dirty="0" smtClean="0">
              <a:effectLst/>
            </a:endParaRPr>
          </a:p>
          <a:p>
            <a:r>
              <a:rPr lang="ru-RU" sz="3200" dirty="0" smtClean="0">
                <a:effectLst/>
              </a:rPr>
              <a:t>архив </a:t>
            </a:r>
            <a:r>
              <a:rPr lang="ru-RU" sz="3200" dirty="0">
                <a:effectLst/>
              </a:rPr>
              <a:t>с EOEC. </a:t>
            </a:r>
            <a:endParaRPr lang="en-US" sz="3200" dirty="0" smtClean="0">
              <a:effectLst/>
            </a:endParaRPr>
          </a:p>
          <a:p>
            <a:pPr marL="18288" indent="0">
              <a:buNone/>
            </a:pPr>
            <a:r>
              <a:rPr lang="ru-RU" sz="3200" dirty="0" smtClean="0">
                <a:effectLst/>
              </a:rPr>
              <a:t>Также </a:t>
            </a:r>
            <a:r>
              <a:rPr lang="ru-RU" sz="3200" dirty="0">
                <a:effectLst/>
              </a:rPr>
              <a:t>крайне желательна удобная IDE для </a:t>
            </a:r>
            <a:r>
              <a:rPr lang="ru-RU" sz="3200" dirty="0" err="1">
                <a:effectLst/>
              </a:rPr>
              <a:t>Python</a:t>
            </a:r>
            <a:r>
              <a:rPr lang="ru-RU" sz="3200" dirty="0">
                <a:effectLst/>
              </a:rPr>
              <a:t>.</a:t>
            </a:r>
          </a:p>
          <a:p>
            <a:pPr marL="18288" indent="0">
              <a:buNone/>
            </a:pPr>
            <a:endParaRPr lang="ru-RU" sz="2800" dirty="0"/>
          </a:p>
          <a:p>
            <a:pPr marL="18288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957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116632"/>
            <a:ext cx="7543800" cy="914400"/>
          </a:xfrm>
        </p:spPr>
        <p:txBody>
          <a:bodyPr/>
          <a:lstStyle/>
          <a:p>
            <a:r>
              <a:rPr lang="ru-RU" dirty="0" smtClean="0"/>
              <a:t>Создание расширения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539552" y="1340768"/>
            <a:ext cx="7848872" cy="4725144"/>
          </a:xfrm>
        </p:spPr>
        <p:txBody>
          <a:bodyPr anchor="t">
            <a:normAutofit fontScale="92500"/>
          </a:bodyPr>
          <a:lstStyle/>
          <a:p>
            <a:pPr marL="18288" indent="0" algn="just">
              <a:buNone/>
            </a:pPr>
            <a:r>
              <a:rPr lang="ru-RU" sz="2800" dirty="0">
                <a:effectLst/>
              </a:rPr>
              <a:t>Для создания собственного расширения необходимо открыть скрипт и запустить скрипт create.py, находящийся в каталоге EOEC, с аргументами:</a:t>
            </a:r>
          </a:p>
          <a:p>
            <a:pPr marL="18288" indent="0" algn="just">
              <a:buNone/>
            </a:pPr>
            <a:r>
              <a:rPr lang="en-US" sz="2800" dirty="0">
                <a:effectLst/>
              </a:rPr>
              <a:t>python create.py --vendor = </a:t>
            </a:r>
            <a:r>
              <a:rPr lang="ru-RU" sz="2800" dirty="0">
                <a:effectLst/>
              </a:rPr>
              <a:t>имя проекта</a:t>
            </a:r>
            <a:r>
              <a:rPr lang="en-US" sz="2800" dirty="0">
                <a:effectLst/>
              </a:rPr>
              <a:t> VENDOR</a:t>
            </a:r>
            <a:endParaRPr lang="ru-RU" sz="2800" dirty="0">
              <a:effectLst/>
            </a:endParaRPr>
          </a:p>
          <a:p>
            <a:pPr marL="18288" indent="0" algn="just">
              <a:buNone/>
            </a:pPr>
            <a:r>
              <a:rPr lang="ru-RU" sz="2800" dirty="0">
                <a:effectLst/>
              </a:rPr>
              <a:t>Здесь </a:t>
            </a:r>
            <a:r>
              <a:rPr lang="ru-RU" sz="2800" dirty="0" err="1">
                <a:effectLst/>
              </a:rPr>
              <a:t>project-name</a:t>
            </a:r>
            <a:r>
              <a:rPr lang="ru-RU" sz="2800" dirty="0">
                <a:effectLst/>
              </a:rPr>
              <a:t> - название нашего нового расширения, VENDOR - имя его разработчика. Справка по использованию скриптов create.py, pack.py и update.py можно получить, запустив их из пункта с ключом --</a:t>
            </a:r>
            <a:r>
              <a:rPr lang="ru-RU" sz="2800" dirty="0" err="1">
                <a:effectLst/>
              </a:rPr>
              <a:t>help</a:t>
            </a:r>
            <a:r>
              <a:rPr lang="ru-RU" sz="2800" dirty="0">
                <a:effectLst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01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16632"/>
            <a:ext cx="7560840" cy="4248472"/>
          </a:xfrm>
        </p:spPr>
        <p:txBody>
          <a:bodyPr anchor="t">
            <a:normAutofit/>
          </a:bodyPr>
          <a:lstStyle/>
          <a:p>
            <a:pPr marL="18288" indent="0">
              <a:buNone/>
            </a:pPr>
            <a:r>
              <a:rPr lang="ru-RU" sz="2800" dirty="0">
                <a:effectLst/>
              </a:rPr>
              <a:t>Давайте добавим </a:t>
            </a:r>
            <a:r>
              <a:rPr lang="ru-RU" sz="2800" dirty="0" err="1">
                <a:effectLst/>
              </a:rPr>
              <a:t>CurConverter</a:t>
            </a:r>
            <a:r>
              <a:rPr lang="ru-RU" sz="2800" dirty="0">
                <a:effectLst/>
              </a:rPr>
              <a:t> к </a:t>
            </a:r>
            <a:r>
              <a:rPr lang="ru-RU" sz="2800" dirty="0" err="1">
                <a:effectLst/>
              </a:rPr>
              <a:t>OOo</a:t>
            </a:r>
            <a:r>
              <a:rPr lang="ru-RU" sz="2800" dirty="0">
                <a:effectLst/>
              </a:rPr>
              <a:t> через меню Сервис&gt; Управление расширениями. Он появится в списке установленных расширений</a:t>
            </a:r>
            <a:r>
              <a:rPr lang="ru-RU" sz="2800" dirty="0" smtClean="0">
                <a:effectLst/>
              </a:rPr>
              <a:t>.(как показано на рисунке)</a:t>
            </a:r>
            <a:endParaRPr lang="ru-RU" sz="2800" dirty="0">
              <a:effectLst/>
            </a:endParaRPr>
          </a:p>
          <a:p>
            <a:pPr marL="18288" indent="0">
              <a:buNone/>
            </a:pPr>
            <a:endParaRPr lang="ru-RU" sz="2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" y="2348880"/>
            <a:ext cx="696581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1864" y="260648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/>
              <a:t>Добавим</a:t>
            </a:r>
            <a:r>
              <a:rPr lang="ru-RU" sz="6000" dirty="0"/>
              <a:t> интерфейс</a:t>
            </a:r>
            <a:endParaRPr lang="ru-RU" sz="6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544" y="1420327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При написании расширений для </a:t>
            </a:r>
            <a:r>
              <a:rPr lang="ru-RU" sz="2800" dirty="0" err="1"/>
              <a:t>OOo</a:t>
            </a:r>
            <a:r>
              <a:rPr lang="ru-RU" sz="2800" dirty="0"/>
              <a:t> с помощью EOEC не нужно </a:t>
            </a:r>
            <a:r>
              <a:rPr lang="ru-RU" sz="2800" dirty="0" smtClean="0"/>
              <a:t>подключать лишние </a:t>
            </a:r>
            <a:r>
              <a:rPr lang="ru-RU" sz="2800" dirty="0"/>
              <a:t>сторонние графические библиотеки - можно использовать «родные</a:t>
            </a:r>
            <a:r>
              <a:rPr lang="ru-RU" sz="2800" dirty="0" smtClean="0"/>
              <a:t>» такие </a:t>
            </a:r>
            <a:r>
              <a:rPr lang="ru-RU" sz="2800" dirty="0"/>
              <a:t>интерфейсные </a:t>
            </a:r>
            <a:r>
              <a:rPr lang="ru-RU" sz="2800" dirty="0" smtClean="0"/>
              <a:t>элементы как </a:t>
            </a:r>
            <a:r>
              <a:rPr lang="ru-RU" sz="2800" dirty="0"/>
              <a:t>OpenOffice.org. EOEC по умолчанию создает два диалога - окна </a:t>
            </a:r>
            <a:r>
              <a:rPr lang="ru-RU" sz="2800" dirty="0" err="1"/>
              <a:t>About</a:t>
            </a:r>
            <a:r>
              <a:rPr lang="ru-RU" sz="2800" dirty="0"/>
              <a:t> и </a:t>
            </a:r>
            <a:r>
              <a:rPr lang="ru-RU" sz="2800" dirty="0" err="1"/>
              <a:t>Debug</a:t>
            </a:r>
            <a:r>
              <a:rPr lang="ru-RU" sz="2800" dirty="0"/>
              <a:t>. </a:t>
            </a:r>
          </a:p>
          <a:p>
            <a:pPr algn="just"/>
            <a:r>
              <a:rPr lang="ru-RU" sz="2800" dirty="0"/>
              <a:t>Выберите в меню Сервис &gt; Макросы &gt; Управление диалогами</a:t>
            </a:r>
            <a:r>
              <a:rPr lang="ru-RU" sz="2800" dirty="0" smtClean="0"/>
              <a:t>, и вы при этом видите </a:t>
            </a:r>
            <a:r>
              <a:rPr lang="ru-RU" sz="2800" dirty="0"/>
              <a:t>выделите </a:t>
            </a:r>
            <a:r>
              <a:rPr lang="ru-RU" sz="2800" dirty="0" err="1"/>
              <a:t>OOoCoderCurConverterDialogs</a:t>
            </a:r>
            <a:r>
              <a:rPr lang="ru-RU" sz="2800" dirty="0"/>
              <a:t> и нажмите кнопку Новый диалог. Придумайте имя - скажем, </a:t>
            </a:r>
            <a:r>
              <a:rPr lang="ru-RU" sz="2800" dirty="0" err="1"/>
              <a:t>Main</a:t>
            </a:r>
            <a:r>
              <a:rPr lang="ru-RU" sz="2800" dirty="0"/>
              <a:t>, и нажмите Правка. Откроется новый пустой диалог. Добавим в </a:t>
            </a:r>
            <a:r>
              <a:rPr lang="ru-RU" sz="2800" dirty="0" smtClean="0"/>
              <a:t>него </a:t>
            </a:r>
            <a:r>
              <a:rPr lang="ru-RU" sz="2800" dirty="0" err="1" smtClean="0"/>
              <a:t>виджеты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28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340768"/>
            <a:ext cx="6984776" cy="4752528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400" dirty="0" smtClean="0">
                <a:effectLst/>
              </a:rPr>
              <a:t>Два </a:t>
            </a:r>
            <a:r>
              <a:rPr lang="ru-RU" sz="2400" dirty="0">
                <a:effectLst/>
              </a:rPr>
              <a:t>элемента «Числовое поле» ValuteNum1 и ValuteNum2 - для отображения сумм.</a:t>
            </a:r>
          </a:p>
          <a:p>
            <a:pPr lvl="0"/>
            <a:r>
              <a:rPr lang="ru-RU" sz="2400" dirty="0">
                <a:effectLst/>
              </a:rPr>
              <a:t>Два элемента «Список» ValuteName1 и ValuteName2 - для выбора валют. Свойство «Раскрываемый» установим в «Да».</a:t>
            </a:r>
          </a:p>
          <a:p>
            <a:pPr lvl="0"/>
            <a:r>
              <a:rPr lang="ru-RU" sz="2400" dirty="0">
                <a:effectLst/>
              </a:rPr>
              <a:t>Флажок </a:t>
            </a:r>
            <a:r>
              <a:rPr lang="ru-RU" sz="2400" dirty="0" err="1">
                <a:effectLst/>
              </a:rPr>
              <a:t>chkInsert</a:t>
            </a:r>
            <a:r>
              <a:rPr lang="ru-RU" sz="2400" dirty="0">
                <a:effectLst/>
              </a:rPr>
              <a:t> с надписью «Вставить результат в текст документа».</a:t>
            </a:r>
          </a:p>
          <a:p>
            <a:pPr lvl="0"/>
            <a:r>
              <a:rPr lang="ru-RU" sz="2400" dirty="0">
                <a:effectLst/>
              </a:rPr>
              <a:t>Кнопку </a:t>
            </a:r>
            <a:r>
              <a:rPr lang="ru-RU" sz="2400" dirty="0" err="1">
                <a:effectLst/>
              </a:rPr>
              <a:t>btnCalculate</a:t>
            </a:r>
            <a:r>
              <a:rPr lang="ru-RU" sz="2400" dirty="0">
                <a:effectLst/>
              </a:rPr>
              <a:t> с надписью «Рассчитать».</a:t>
            </a:r>
          </a:p>
          <a:p>
            <a:pPr lvl="0"/>
            <a:r>
              <a:rPr lang="ru-RU" sz="2400" dirty="0">
                <a:effectLst/>
              </a:rPr>
              <a:t>Кнопку </a:t>
            </a:r>
            <a:r>
              <a:rPr lang="ru-RU" sz="2400" dirty="0" err="1">
                <a:effectLst/>
              </a:rPr>
              <a:t>btnClear</a:t>
            </a:r>
            <a:r>
              <a:rPr lang="ru-RU" sz="2400" dirty="0">
                <a:effectLst/>
              </a:rPr>
              <a:t> с надписью «Очистить».</a:t>
            </a:r>
          </a:p>
          <a:p>
            <a:pPr lvl="0"/>
            <a:r>
              <a:rPr lang="ru-RU" sz="2400" dirty="0">
                <a:effectLst/>
              </a:rPr>
              <a:t>Кнопку </a:t>
            </a:r>
            <a:r>
              <a:rPr lang="ru-RU" sz="2400" dirty="0" err="1">
                <a:effectLst/>
              </a:rPr>
              <a:t>btnClose</a:t>
            </a:r>
            <a:r>
              <a:rPr lang="ru-RU" sz="2400" dirty="0">
                <a:effectLst/>
              </a:rPr>
              <a:t> с надписью «Закрыть», тип кнопки - «Отмена»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332656"/>
            <a:ext cx="7543800" cy="914400"/>
          </a:xfrm>
        </p:spPr>
        <p:txBody>
          <a:bodyPr/>
          <a:lstStyle/>
          <a:p>
            <a:r>
              <a:rPr lang="ru-RU" dirty="0" err="1"/>
              <a:t>Виджеты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3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60648"/>
            <a:ext cx="8208912" cy="4248472"/>
          </a:xfrm>
        </p:spPr>
        <p:txBody>
          <a:bodyPr anchor="t">
            <a:normAutofit/>
          </a:bodyPr>
          <a:lstStyle/>
          <a:p>
            <a:pPr marL="18288" indent="0" algn="ctr">
              <a:buNone/>
            </a:pPr>
            <a:r>
              <a:rPr lang="ru-RU" sz="4000" dirty="0">
                <a:effectLst/>
              </a:rPr>
              <a:t>Примерный вид диалога, который должен </a:t>
            </a:r>
            <a:r>
              <a:rPr lang="ru-RU" sz="4000" dirty="0" smtClean="0">
                <a:effectLst/>
              </a:rPr>
              <a:t>получиться</a:t>
            </a:r>
            <a:endParaRPr lang="ru-RU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23" y="1820413"/>
            <a:ext cx="6336704" cy="44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28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332656"/>
            <a:ext cx="7344816" cy="5616624"/>
          </a:xfrm>
        </p:spPr>
        <p:txBody>
          <a:bodyPr>
            <a:normAutofit lnSpcReduction="10000"/>
          </a:bodyPr>
          <a:lstStyle/>
          <a:p>
            <a:pPr marL="18288" indent="0" algn="just">
              <a:buNone/>
            </a:pPr>
            <a:r>
              <a:rPr lang="ru-RU" sz="2800" dirty="0">
                <a:effectLst/>
              </a:rPr>
              <a:t>Через свойства элементов можно выставить их размеры, положение и т. д.; затем нажмите кнопку Сохранить. Вид и текст диалога </a:t>
            </a:r>
            <a:r>
              <a:rPr lang="ru-RU" sz="2800" dirty="0" err="1">
                <a:effectLst/>
              </a:rPr>
              <a:t>About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CurConverter</a:t>
            </a:r>
            <a:r>
              <a:rPr lang="ru-RU" sz="2800" dirty="0">
                <a:effectLst/>
              </a:rPr>
              <a:t> изменяется здесь же, во вкладке </a:t>
            </a:r>
            <a:r>
              <a:rPr lang="ru-RU" sz="2800" dirty="0" err="1">
                <a:effectLst/>
              </a:rPr>
              <a:t>About</a:t>
            </a:r>
            <a:r>
              <a:rPr lang="ru-RU" sz="2800" dirty="0">
                <a:effectLst/>
              </a:rPr>
              <a:t>. Теперь необходимо перейти из оболочки </a:t>
            </a:r>
            <a:r>
              <a:rPr lang="ru-RU" sz="2800" dirty="0" err="1">
                <a:effectLst/>
              </a:rPr>
              <a:t>OOBasic</a:t>
            </a:r>
            <a:r>
              <a:rPr lang="ru-RU" sz="2800" dirty="0">
                <a:effectLst/>
              </a:rPr>
              <a:t> в другой элемент </a:t>
            </a:r>
            <a:r>
              <a:rPr lang="ru-RU" sz="2800" dirty="0" err="1">
                <a:effectLst/>
              </a:rPr>
              <a:t>ООо</a:t>
            </a:r>
            <a:r>
              <a:rPr lang="ru-RU" sz="2800" dirty="0">
                <a:effectLst/>
              </a:rPr>
              <a:t>, например, </a:t>
            </a:r>
            <a:r>
              <a:rPr lang="ru-RU" sz="2800" dirty="0" err="1">
                <a:effectLst/>
              </a:rPr>
              <a:t>Writer</a:t>
            </a:r>
            <a:r>
              <a:rPr lang="ru-RU" sz="2800" dirty="0">
                <a:effectLst/>
              </a:rPr>
              <a:t> (по умолчанию расширение встраивается в меню Справка всех компонентов, кроме среды программирования). Выберите Справка &gt; </a:t>
            </a:r>
            <a:r>
              <a:rPr lang="ru-RU" sz="2800" dirty="0" err="1">
                <a:effectLst/>
              </a:rPr>
              <a:t>About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CurConverter</a:t>
            </a:r>
            <a:r>
              <a:rPr lang="ru-RU" sz="2800" dirty="0">
                <a:effectLst/>
              </a:rPr>
              <a:t> &gt; </a:t>
            </a:r>
            <a:r>
              <a:rPr lang="ru-RU" sz="2800" dirty="0" err="1">
                <a:effectLst/>
              </a:rPr>
              <a:t>Debug</a:t>
            </a:r>
            <a:r>
              <a:rPr lang="ru-RU" sz="2800" dirty="0">
                <a:effectLst/>
              </a:rPr>
              <a:t> &gt; </a:t>
            </a:r>
            <a:r>
              <a:rPr lang="ru-RU" sz="2800" dirty="0" err="1">
                <a:effectLst/>
              </a:rPr>
              <a:t>Save</a:t>
            </a:r>
            <a:r>
              <a:rPr lang="ru-RU" sz="2800" dirty="0">
                <a:effectLst/>
              </a:rPr>
              <a:t> </a:t>
            </a:r>
            <a:r>
              <a:rPr lang="ru-RU" sz="2800" dirty="0" err="1">
                <a:effectLst/>
              </a:rPr>
              <a:t>Dialogs</a:t>
            </a:r>
            <a:r>
              <a:rPr lang="ru-RU" sz="2800" dirty="0">
                <a:effectLst/>
              </a:rPr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52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492</Words>
  <Application>Microsoft Office PowerPoint</Application>
  <PresentationFormat>Экран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Базовая</vt:lpstr>
      <vt:lpstr>Создание программы конвертора валют</vt:lpstr>
      <vt:lpstr>Введение</vt:lpstr>
      <vt:lpstr>Презентация PowerPoint</vt:lpstr>
      <vt:lpstr>Создание расширения</vt:lpstr>
      <vt:lpstr>Презентация PowerPoint</vt:lpstr>
      <vt:lpstr>Презентация PowerPoint</vt:lpstr>
      <vt:lpstr>Виджеты:</vt:lpstr>
      <vt:lpstr>Презентация PowerPoint</vt:lpstr>
      <vt:lpstr>Презентация PowerPoint</vt:lpstr>
      <vt:lpstr>Добавим поддержку русского языка</vt:lpstr>
      <vt:lpstr>Вывод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программы конвертора валют</dc:title>
  <dc:creator>Арсений</dc:creator>
  <cp:lastModifiedBy>Арсений</cp:lastModifiedBy>
  <cp:revision>6</cp:revision>
  <dcterms:created xsi:type="dcterms:W3CDTF">2018-11-27T19:32:09Z</dcterms:created>
  <dcterms:modified xsi:type="dcterms:W3CDTF">2018-12-10T21:27:06Z</dcterms:modified>
</cp:coreProperties>
</file>