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E4E92-3F66-4181-B2C4-E2F101CC4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995" y="2025834"/>
            <a:ext cx="9838010" cy="2098226"/>
          </a:xfrm>
        </p:spPr>
        <p:txBody>
          <a:bodyPr/>
          <a:lstStyle/>
          <a:p>
            <a:r>
              <a:rPr lang="ru-RU" sz="5400" dirty="0"/>
              <a:t>Профзаболевания программиста и их профилактика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149BE-C091-41D0-8ABD-09F3179F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4" y="4124060"/>
            <a:ext cx="6831673" cy="1086237"/>
          </a:xfrm>
        </p:spPr>
        <p:txBody>
          <a:bodyPr/>
          <a:lstStyle/>
          <a:p>
            <a:r>
              <a:rPr lang="ru-RU" dirty="0"/>
              <a:t>Подготовил студент группы ПИ-18Б </a:t>
            </a:r>
          </a:p>
          <a:p>
            <a:r>
              <a:rPr lang="ru-RU" dirty="0"/>
              <a:t>Моргунов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3639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6275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Заболевания опорно-двигательного аппарата– профилактика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2513" y="1501629"/>
            <a:ext cx="6073630" cy="47481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1400" dirty="0"/>
              <a:t>Прежде всего, нужно изменить свой образ жизни: не забывать ежедневно делать зарядку, давать своему организму регулярные нагрузки. Очень важно правильно сидеть за столом.</a:t>
            </a:r>
          </a:p>
          <a:p>
            <a:pPr algn="just"/>
            <a:r>
              <a:rPr lang="ru-RU" sz="1400" dirty="0"/>
              <a:t>Стул должен регулироваться так, чтобы монитор был перед вами по центру, немного ниже уровня глаз. Спинка обязательно должна поддерживать низ спины.</a:t>
            </a:r>
          </a:p>
          <a:p>
            <a:pPr algn="just"/>
            <a:r>
              <a:rPr lang="ru-RU" sz="1400" dirty="0"/>
              <a:t>Ваши стопы должны касаться пола или стоять на специальной подставке.</a:t>
            </a:r>
          </a:p>
          <a:p>
            <a:pPr algn="just"/>
            <a:r>
              <a:rPr lang="ru-RU" sz="1400" dirty="0"/>
              <a:t>Руки и локти должны полностью лежать на столе. При взаимодействии с клавиатурой ваши пальцы должны легко дотягиваться до всех клавиш. Запястье по отношению к локтю почти под прямым углом.</a:t>
            </a:r>
          </a:p>
          <a:p>
            <a:pPr algn="just"/>
            <a:r>
              <a:rPr lang="ru-RU" sz="1400" dirty="0"/>
              <a:t>Расположение руки на мышке не должно вызывать поднятия запястья. Обычно из-за этого начинается туннельный синдром, о котором шла речь выше. Используйте специальные коврики с силиконом.</a:t>
            </a:r>
          </a:p>
          <a:p>
            <a:pPr algn="just"/>
            <a:r>
              <a:rPr lang="ru-RU" sz="1400" dirty="0"/>
              <a:t>Не забывайте делать пятиминутный перерыв каждый час. Или 10-15 мин перерыва за 2-3 часа рабочего времени.</a:t>
            </a:r>
          </a:p>
          <a:p>
            <a:pPr algn="just"/>
            <a:r>
              <a:rPr lang="ru-RU" sz="1400" dirty="0"/>
              <a:t>Чем активнее вы будете проводить свой досуг, тем сильнее и здоровее будет ваша спина и шея.</a:t>
            </a:r>
          </a:p>
          <a:p>
            <a:pPr algn="just"/>
            <a:r>
              <a:rPr lang="ru-RU" sz="1400" dirty="0"/>
              <a:t>Если вы правильно сидите, то должны легко дотягиваться вытянутой рукой, не отрывая спину от спинки стула, до всех необходимых вам предметов.</a:t>
            </a:r>
          </a:p>
        </p:txBody>
      </p:sp>
      <p:pic>
        <p:nvPicPr>
          <p:cNvPr id="6146" name="Picture 2" descr="Работа за компьютером: здОрово и здорОво! | GeekBrains - образовательный  портал">
            <a:extLst>
              <a:ext uri="{FF2B5EF4-FFF2-40B4-BE49-F238E27FC236}">
                <a16:creationId xmlns:a16="http://schemas.microsoft.com/office/drawing/2014/main" id="{C7F1605D-F902-4B22-8E88-F8D68F5A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11" y="1655301"/>
            <a:ext cx="4540845" cy="44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4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2268" y="1570837"/>
            <a:ext cx="5910044" cy="4601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Программисты часто подвергаются различным заболевания из-за неактивного, сидячего образа жизни, который сопровождается продолжительным воздействием мониторов на глаза. Для того, чтобы избежать пагубных последствий для своего здоровья необходимо поддерживать активный образ жизни, правильно сидеть за рабочим местом, а также выполнять процедуры для профилактики наиболее частых профзаболеваний.</a:t>
            </a:r>
          </a:p>
        </p:txBody>
      </p:sp>
      <p:pic>
        <p:nvPicPr>
          <p:cNvPr id="4098" name="Picture 2" descr="Тема: здоровье (сочинение с переводом) + лексика - Английский язык,  грамматика">
            <a:extLst>
              <a:ext uri="{FF2B5EF4-FFF2-40B4-BE49-F238E27FC236}">
                <a16:creationId xmlns:a16="http://schemas.microsoft.com/office/drawing/2014/main" id="{1C429B91-823C-40CF-99A2-F63D50B3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25" y="2484277"/>
            <a:ext cx="4260858" cy="235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5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47B15-35D6-4EBF-A587-A2AB5439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07903"/>
            <a:ext cx="8361229" cy="209822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1474C-A1ED-4150-9CFD-AA6D221B27AB}"/>
              </a:ext>
            </a:extLst>
          </p:cNvPr>
          <p:cNvSpPr txBox="1"/>
          <p:nvPr/>
        </p:nvSpPr>
        <p:spPr>
          <a:xfrm>
            <a:off x="3265415" y="430612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Подготовил студент группы ПИ-18Б </a:t>
            </a:r>
          </a:p>
          <a:p>
            <a:pPr algn="ctr"/>
            <a:r>
              <a:rPr lang="ru-RU" dirty="0"/>
              <a:t>Моргунов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392235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A1AEA-A334-4DDD-94D7-7224C9F3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A235A-18BD-4332-B08A-E73B3B8D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350"/>
            <a:ext cx="5205369" cy="44580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Программирование – работа, от усидчивости в которой часто зависит результат. Не всегда такой образ жизни положительно сказывается на нашем здоровье.</a:t>
            </a:r>
          </a:p>
          <a:p>
            <a:pPr marL="0" indent="0" algn="just">
              <a:buNone/>
            </a:pPr>
            <a:r>
              <a:rPr lang="ru-RU" sz="2400" dirty="0"/>
              <a:t>Наиболее частые заболевания среди программистов:</a:t>
            </a:r>
          </a:p>
          <a:p>
            <a:pPr algn="just"/>
            <a:r>
              <a:rPr lang="ru-RU" sz="2400" dirty="0"/>
              <a:t>снижение зрения;</a:t>
            </a:r>
          </a:p>
          <a:p>
            <a:pPr algn="just"/>
            <a:r>
              <a:rPr lang="ru-RU" sz="2400" dirty="0"/>
              <a:t>туннельный синдром;</a:t>
            </a:r>
          </a:p>
          <a:p>
            <a:pPr algn="just"/>
            <a:r>
              <a:rPr lang="ru-RU" sz="2400" dirty="0"/>
              <a:t>гиподинамия;</a:t>
            </a:r>
          </a:p>
          <a:p>
            <a:pPr algn="just"/>
            <a:r>
              <a:rPr lang="ru-RU" sz="2400" dirty="0"/>
              <a:t>заболевания опорно-двигательного аппарата;</a:t>
            </a:r>
          </a:p>
          <a:p>
            <a:pPr algn="just"/>
            <a:r>
              <a:rPr lang="ru-RU" sz="2400" dirty="0"/>
              <a:t>аллергия.</a:t>
            </a:r>
          </a:p>
        </p:txBody>
      </p:sp>
      <p:pic>
        <p:nvPicPr>
          <p:cNvPr id="3074" name="Picture 2" descr="Что такое программирование – CODE BLOG">
            <a:extLst>
              <a:ext uri="{FF2B5EF4-FFF2-40B4-BE49-F238E27FC236}">
                <a16:creationId xmlns:a16="http://schemas.microsoft.com/office/drawing/2014/main" id="{44276C90-0701-4F66-AC02-72CD2C12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21" y="1812023"/>
            <a:ext cx="4968616" cy="29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Снижение зрения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6095" y="2030136"/>
            <a:ext cx="5717097" cy="4142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У программистов часто встречается плохое зрение из-за того, что они редко делают перерывы в работе. Специалисты часами смотрят на экран, который находится достаточно близко от глаз, поэтому мышца постоянно поддерживается в одном положении. Из-за этого может возникнуть ее спазм, поэтому она не сможет регулировать положение хрусталика.</a:t>
            </a:r>
          </a:p>
          <a:p>
            <a:pPr marL="0" indent="0" algn="just">
              <a:buNone/>
            </a:pPr>
            <a:r>
              <a:rPr lang="ru-RU" dirty="0"/>
              <a:t>Напрягая глаза, вы ухудшаете их кровообращение. Поэтому ткани получают меньше кислорода, сосуды расширяются и истончаются. Это приводит к покраснению, а также развитию близорукости. </a:t>
            </a:r>
          </a:p>
        </p:txBody>
      </p:sp>
      <p:pic>
        <p:nvPicPr>
          <p:cNvPr id="1026" name="Picture 2" descr="Названы два сильно портящих зрение повседневных продукта: Еда: Из жизни:  Lenta.ru">
            <a:extLst>
              <a:ext uri="{FF2B5EF4-FFF2-40B4-BE49-F238E27FC236}">
                <a16:creationId xmlns:a16="http://schemas.microsoft.com/office/drawing/2014/main" id="{07A2CBB4-9E23-44B9-BE28-6FF2B2A5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1" y="2214693"/>
            <a:ext cx="3498209" cy="34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Снижение зрения – профилактика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317" y="1570838"/>
            <a:ext cx="4265802" cy="4601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Для поддержания глаз в здоровом состоянии требуется делать перерывы в сидении перед монитором. Также регулярно (где-то раз в 2 часа делать зарядку для глаз, схема которой приведена на рисунке. Еще желательно поддерживать активный образ жизни, что положительно повлияет на здоровье всего тела, в том числе и глаз.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6610A8-946C-4BEE-AE1D-484083D9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06" y="1570837"/>
            <a:ext cx="6544158" cy="460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Туннельный синдром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6095" y="2030136"/>
            <a:ext cx="5717097" cy="41420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Одно из самых распространенных и коварных заболеваний программистов. Если вы проводите весь рабочий день с мышкой и клавиатурой, то без профилактических упражнений вы подвергаете свои руки большому риску.</a:t>
            </a:r>
          </a:p>
          <a:p>
            <a:pPr marL="0" indent="0" algn="just">
              <a:buNone/>
            </a:pPr>
            <a:r>
              <a:rPr lang="ru-RU" dirty="0"/>
              <a:t>Туннельный синдром – это сдавливание срединного нерва кисти при котором вы чувствуете боль, онемение пальцев. Появляется он из-за постоянной нагрузки на запястья, особенно «рабочее». Потому что вы постоянно набираете пальцами код или текст, также пользуетесь мышкой, но делаете это в неправильном положении и без упражнений в течение рабочего дня.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11266" name="Picture 2" descr="Туннельный синдром: причины, симптомы, лечение, профилактика">
            <a:extLst>
              <a:ext uri="{FF2B5EF4-FFF2-40B4-BE49-F238E27FC236}">
                <a16:creationId xmlns:a16="http://schemas.microsoft.com/office/drawing/2014/main" id="{B9C026C9-C650-4776-AC79-75DC0D0F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37" y="2030136"/>
            <a:ext cx="2924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3" y="115350"/>
            <a:ext cx="9601200" cy="799051"/>
          </a:xfrm>
        </p:spPr>
        <p:txBody>
          <a:bodyPr/>
          <a:lstStyle/>
          <a:p>
            <a:r>
              <a:rPr lang="ru-RU" dirty="0"/>
              <a:t>Туннельный синдром– профилактика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8533" y="1210112"/>
            <a:ext cx="5118683" cy="51718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Если вы, соединив ладони и опустив руки вниз, держа запястья под прямым углом в течение одной минуты почувствуете неприятные ощущения, вам срочно нужно начинать делать упражнения, чтобы не столкнуться с этим диагнозом. Упражнения стоит делать ежедневно, чтобы это вошло в привычку.</a:t>
            </a:r>
          </a:p>
          <a:p>
            <a:pPr marL="0" indent="0" algn="just">
              <a:buNone/>
            </a:pPr>
            <a:r>
              <a:rPr lang="ru-RU" sz="2400" dirty="0"/>
              <a:t>Полезным приобретением для ваших рук станет коврик для мыши со специальными вставками силикона в месте запястья, которые позволяют кисти находиться на одном уровне с мышкой.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75D0130-1677-4E08-915E-4E2CB639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44" y="875172"/>
            <a:ext cx="4706223" cy="59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Гиподинамия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2177" y="1258349"/>
            <a:ext cx="5931016" cy="491385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Не просто так гиподинамию называют «синдромом сидячей смерти» – это ограничение двигательной активности, которое приводит к нарушениям функций органов. А, как известно, организм человека не может нормально функционировать при малоподвижном образе жизни.</a:t>
            </a:r>
          </a:p>
          <a:p>
            <a:pPr marL="0" indent="0" algn="just">
              <a:buNone/>
            </a:pPr>
            <a:r>
              <a:rPr lang="ru-RU" dirty="0"/>
              <a:t>Важно следить за своим организмом и знать симптомы гиподинамии:</a:t>
            </a:r>
          </a:p>
          <a:p>
            <a:pPr algn="just"/>
            <a:r>
              <a:rPr lang="ru-RU" dirty="0"/>
              <a:t>чувство усталости и хроническая слабость;</a:t>
            </a:r>
          </a:p>
          <a:p>
            <a:pPr algn="just"/>
            <a:r>
              <a:rPr lang="ru-RU" dirty="0"/>
              <a:t>быстрая утомляемость;</a:t>
            </a:r>
          </a:p>
          <a:p>
            <a:pPr algn="just"/>
            <a:r>
              <a:rPr lang="ru-RU" dirty="0"/>
              <a:t>снижение умственной и физической работоспособности;</a:t>
            </a:r>
          </a:p>
          <a:p>
            <a:pPr algn="just"/>
            <a:r>
              <a:rPr lang="ru-RU" dirty="0"/>
              <a:t>бессонница ночью и сонливость днем;</a:t>
            </a:r>
          </a:p>
          <a:p>
            <a:pPr algn="just"/>
            <a:r>
              <a:rPr lang="ru-RU" dirty="0"/>
              <a:t>раздражительность, частые смены настроения, склонность к апатии и депрессии;</a:t>
            </a:r>
          </a:p>
          <a:p>
            <a:pPr algn="just"/>
            <a:r>
              <a:rPr lang="ru-RU" dirty="0"/>
              <a:t>снижение, или наоборот, повышение аппетита;</a:t>
            </a:r>
          </a:p>
          <a:p>
            <a:pPr algn="just"/>
            <a:r>
              <a:rPr lang="ru-RU" dirty="0"/>
              <a:t>избыточный вес или ожирение;</a:t>
            </a:r>
          </a:p>
          <a:p>
            <a:pPr algn="just"/>
            <a:r>
              <a:rPr lang="ru-RU" dirty="0"/>
              <a:t>нарушения в половой сфере.</a:t>
            </a:r>
          </a:p>
        </p:txBody>
      </p:sp>
      <p:pic>
        <p:nvPicPr>
          <p:cNvPr id="9218" name="Picture 2" descr="Что такое гиподинамия - значение и примеры">
            <a:extLst>
              <a:ext uri="{FF2B5EF4-FFF2-40B4-BE49-F238E27FC236}">
                <a16:creationId xmlns:a16="http://schemas.microsoft.com/office/drawing/2014/main" id="{F032C48D-6288-4D5E-934C-3B5EB0DE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53" y="2173797"/>
            <a:ext cx="4135073" cy="26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ru-RU" dirty="0"/>
              <a:t>Гиподинамия– профилактика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316" y="1570838"/>
            <a:ext cx="5557707" cy="473768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Если вы заметили у себя один из этих симптомов, то это не означает, что у вас гиподинамия. Это значит лишь то, что вам необходимо проконсультироваться с врачом для решения проблем. Но, чем больше симптомов, тем выше риск того, что вы пополняете процент упорно работающих разработчиков.</a:t>
            </a:r>
          </a:p>
          <a:p>
            <a:pPr marL="0" indent="0" algn="just">
              <a:buNone/>
            </a:pPr>
            <a:r>
              <a:rPr lang="ru-RU" sz="2400" dirty="0"/>
              <a:t>Чтобы предупредить гиподинамию, нужно вести более активный образ жизни: на досуге заниматься физической активностью, если же такой возможности нет, постоянно делать зарядку во время рабочего дня и редко, но активно нагружать физически свой организм; много ходить пешком и ежедневно делать зарядку утром. Помните, что гиподинамия – хронический стресс для вашего организма.</a:t>
            </a:r>
          </a:p>
        </p:txBody>
      </p:sp>
      <p:pic>
        <p:nvPicPr>
          <p:cNvPr id="8194" name="Picture 2" descr="Август – месяц профилактики гиподинамии, он проходит под слоганом «10 тысяч  шагов каждый день!».">
            <a:extLst>
              <a:ext uri="{FF2B5EF4-FFF2-40B4-BE49-F238E27FC236}">
                <a16:creationId xmlns:a16="http://schemas.microsoft.com/office/drawing/2014/main" id="{DB194CD7-2562-46CF-85F8-2FFEF64E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71" y="2323749"/>
            <a:ext cx="5037329" cy="255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4F4B-82AA-418C-8CC4-DAE3723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Заболевания опорно-двигательного аппарата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3BD2-535D-4774-8C85-76BD287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3395" y="2030135"/>
            <a:ext cx="6249798" cy="4345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Из-за того, что программисты постоянно вынуждены сидеть за компьютерным столом, при чем далеко не все делают это правильно. А постоянное неправильное положение плеч, спины приводит к таким заболеваниям, как остеохондроз, сколиоз, артрит, радикулит и другим. Усугубляет положение неправильное положение монитора, к которому приходится наклоняться, вытягивать шею, поднимать голову, выгибать спину.</a:t>
            </a:r>
          </a:p>
        </p:txBody>
      </p:sp>
      <p:pic>
        <p:nvPicPr>
          <p:cNvPr id="7170" name="Picture 2" descr="Заболевания опорно-двигательного аппарата - Клиника «Медицина», г.Тверь">
            <a:extLst>
              <a:ext uri="{FF2B5EF4-FFF2-40B4-BE49-F238E27FC236}">
                <a16:creationId xmlns:a16="http://schemas.microsoft.com/office/drawing/2014/main" id="{1C9EEF4F-A4AA-4E1D-A17A-74E16CF9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05" y="2030136"/>
            <a:ext cx="3159329" cy="41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9570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68</TotalTime>
  <Words>904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Уголки</vt:lpstr>
      <vt:lpstr>Профзаболевания программиста и их профилактика</vt:lpstr>
      <vt:lpstr>Введение</vt:lpstr>
      <vt:lpstr>Снижение зрения</vt:lpstr>
      <vt:lpstr>Снижение зрения – профилактика</vt:lpstr>
      <vt:lpstr>Туннельный синдром</vt:lpstr>
      <vt:lpstr>Туннельный синдром– профилактика</vt:lpstr>
      <vt:lpstr>Гиподинамия</vt:lpstr>
      <vt:lpstr>Гиподинамия– профилактика</vt:lpstr>
      <vt:lpstr>Заболевания опорно-двигательного аппарата</vt:lpstr>
      <vt:lpstr>Заболевания опорно-двигательного аппарата– профилактика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ответственности за нарушение требований охраны труда</dc:title>
  <dc:creator>Arsenii Morgunov</dc:creator>
  <cp:lastModifiedBy>Arsenii Morgunov</cp:lastModifiedBy>
  <cp:revision>9</cp:revision>
  <dcterms:created xsi:type="dcterms:W3CDTF">2022-04-20T10:47:59Z</dcterms:created>
  <dcterms:modified xsi:type="dcterms:W3CDTF">2022-04-20T12:04:11Z</dcterms:modified>
</cp:coreProperties>
</file>