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4" r:id="rId5"/>
    <p:sldMasterId id="2147483685" r:id="rId6"/>
  </p:sldMasterIdLst>
  <p:notesMasterIdLst>
    <p:notesMasterId r:id="rId21"/>
  </p:notesMasterIdLst>
  <p:sldIdLst>
    <p:sldId id="287" r:id="rId7"/>
    <p:sldId id="288" r:id="rId8"/>
    <p:sldId id="322" r:id="rId9"/>
    <p:sldId id="291" r:id="rId10"/>
    <p:sldId id="323" r:id="rId11"/>
    <p:sldId id="312" r:id="rId12"/>
    <p:sldId id="292" r:id="rId13"/>
    <p:sldId id="293" r:id="rId14"/>
    <p:sldId id="294" r:id="rId15"/>
    <p:sldId id="296" r:id="rId16"/>
    <p:sldId id="300" r:id="rId17"/>
    <p:sldId id="301" r:id="rId18"/>
    <p:sldId id="302" r:id="rId19"/>
    <p:sldId id="286" r:id="rId20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1469"/>
    <a:srgbClr val="D7A500"/>
    <a:srgbClr val="00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39E654-274E-42FD-9633-F9C7C514A14B}" v="81" dt="2018-10-16T14:05:35.1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86452" autoAdjust="0"/>
  </p:normalViewPr>
  <p:slideViewPr>
    <p:cSldViewPr>
      <p:cViewPr varScale="1">
        <p:scale>
          <a:sx n="82" d="100"/>
          <a:sy n="82" d="100"/>
        </p:scale>
        <p:origin x="102" y="4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125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Knots" userId="dedb74ba-6a90-4ff8-93d0-01dfdb45040d" providerId="ADAL" clId="{68775480-8C58-45D9-B509-031FD270EA63}"/>
    <pc:docChg chg="custSel delSld modSld">
      <pc:chgData name="Marco Knots" userId="dedb74ba-6a90-4ff8-93d0-01dfdb45040d" providerId="ADAL" clId="{68775480-8C58-45D9-B509-031FD270EA63}" dt="2018-09-11T14:30:42.913" v="219" actId="6549"/>
      <pc:docMkLst>
        <pc:docMk/>
      </pc:docMkLst>
      <pc:sldChg chg="delSp">
        <pc:chgData name="Marco Knots" userId="dedb74ba-6a90-4ff8-93d0-01dfdb45040d" providerId="ADAL" clId="{68775480-8C58-45D9-B509-031FD270EA63}" dt="2018-09-11T12:25:02.480" v="24" actId="478"/>
        <pc:sldMkLst>
          <pc:docMk/>
          <pc:sldMk cId="3565462180" sldId="286"/>
        </pc:sldMkLst>
        <pc:picChg chg="del">
          <ac:chgData name="Marco Knots" userId="dedb74ba-6a90-4ff8-93d0-01dfdb45040d" providerId="ADAL" clId="{68775480-8C58-45D9-B509-031FD270EA63}" dt="2018-09-11T12:25:02.480" v="24" actId="478"/>
          <ac:picMkLst>
            <pc:docMk/>
            <pc:sldMk cId="3565462180" sldId="286"/>
            <ac:picMk id="2" creationId="{E5ABA043-0A42-4204-A490-B3F6B38BBD7E}"/>
          </ac:picMkLst>
        </pc:picChg>
      </pc:sldChg>
      <pc:sldChg chg="addSp delSp modSp">
        <pc:chgData name="Marco Knots" userId="dedb74ba-6a90-4ff8-93d0-01dfdb45040d" providerId="ADAL" clId="{68775480-8C58-45D9-B509-031FD270EA63}" dt="2018-09-11T12:24:14.155" v="23" actId="1076"/>
        <pc:sldMkLst>
          <pc:docMk/>
          <pc:sldMk cId="2853761230" sldId="287"/>
        </pc:sldMkLst>
        <pc:grpChg chg="del">
          <ac:chgData name="Marco Knots" userId="dedb74ba-6a90-4ff8-93d0-01dfdb45040d" providerId="ADAL" clId="{68775480-8C58-45D9-B509-031FD270EA63}" dt="2018-09-11T12:24:04.937" v="18" actId="478"/>
          <ac:grpSpMkLst>
            <pc:docMk/>
            <pc:sldMk cId="2853761230" sldId="287"/>
            <ac:grpSpMk id="14" creationId="{D08209C5-AEE6-40CA-9125-09D0EB0CD418}"/>
          </ac:grpSpMkLst>
        </pc:grpChg>
        <pc:grpChg chg="add del mod">
          <ac:chgData name="Marco Knots" userId="dedb74ba-6a90-4ff8-93d0-01dfdb45040d" providerId="ADAL" clId="{68775480-8C58-45D9-B509-031FD270EA63}" dt="2018-09-11T12:24:01.062" v="14" actId="478"/>
          <ac:grpSpMkLst>
            <pc:docMk/>
            <pc:sldMk cId="2853761230" sldId="287"/>
            <ac:grpSpMk id="16" creationId="{503C35E1-6957-46D0-B932-FDF601E17BE9}"/>
          </ac:grpSpMkLst>
        </pc:grpChg>
        <pc:picChg chg="del mod">
          <ac:chgData name="Marco Knots" userId="dedb74ba-6a90-4ff8-93d0-01dfdb45040d" providerId="ADAL" clId="{68775480-8C58-45D9-B509-031FD270EA63}" dt="2018-09-11T12:24:03.280" v="16" actId="478"/>
          <ac:picMkLst>
            <pc:docMk/>
            <pc:sldMk cId="2853761230" sldId="287"/>
            <ac:picMk id="9" creationId="{1DF3B1C5-7FBC-4D63-B807-180731A44D6E}"/>
          </ac:picMkLst>
        </pc:picChg>
        <pc:picChg chg="del">
          <ac:chgData name="Marco Knots" userId="dedb74ba-6a90-4ff8-93d0-01dfdb45040d" providerId="ADAL" clId="{68775480-8C58-45D9-B509-031FD270EA63}" dt="2018-09-11T12:24:04.359" v="17" actId="478"/>
          <ac:picMkLst>
            <pc:docMk/>
            <pc:sldMk cId="2853761230" sldId="287"/>
            <ac:picMk id="10" creationId="{C73601BC-4314-4E65-8BFF-0CAC9A449F5E}"/>
          </ac:picMkLst>
        </pc:picChg>
        <pc:picChg chg="add del mod">
          <ac:chgData name="Marco Knots" userId="dedb74ba-6a90-4ff8-93d0-01dfdb45040d" providerId="ADAL" clId="{68775480-8C58-45D9-B509-031FD270EA63}" dt="2018-09-11T12:24:01.062" v="14" actId="478"/>
          <ac:picMkLst>
            <pc:docMk/>
            <pc:sldMk cId="2853761230" sldId="287"/>
            <ac:picMk id="11" creationId="{8CCE325B-6DAE-4949-B771-C7FC496D42DA}"/>
          </ac:picMkLst>
        </pc:picChg>
        <pc:picChg chg="del">
          <ac:chgData name="Marco Knots" userId="dedb74ba-6a90-4ff8-93d0-01dfdb45040d" providerId="ADAL" clId="{68775480-8C58-45D9-B509-031FD270EA63}" dt="2018-09-11T12:24:01.062" v="14" actId="478"/>
          <ac:picMkLst>
            <pc:docMk/>
            <pc:sldMk cId="2853761230" sldId="287"/>
            <ac:picMk id="12" creationId="{770BDC9F-D651-487C-A884-E80B32A16428}"/>
          </ac:picMkLst>
        </pc:picChg>
        <pc:picChg chg="del">
          <ac:chgData name="Marco Knots" userId="dedb74ba-6a90-4ff8-93d0-01dfdb45040d" providerId="ADAL" clId="{68775480-8C58-45D9-B509-031FD270EA63}" dt="2018-09-11T12:24:01.062" v="14" actId="478"/>
          <ac:picMkLst>
            <pc:docMk/>
            <pc:sldMk cId="2853761230" sldId="287"/>
            <ac:picMk id="13" creationId="{F7C86299-1917-432C-83D8-D43B43D9BABB}"/>
          </ac:picMkLst>
        </pc:picChg>
        <pc:picChg chg="add del mod">
          <ac:chgData name="Marco Knots" userId="dedb74ba-6a90-4ff8-93d0-01dfdb45040d" providerId="ADAL" clId="{68775480-8C58-45D9-B509-031FD270EA63}" dt="2018-09-11T12:24:01.062" v="14" actId="478"/>
          <ac:picMkLst>
            <pc:docMk/>
            <pc:sldMk cId="2853761230" sldId="287"/>
            <ac:picMk id="15" creationId="{4C1D7B3F-5654-472D-BC78-C25C018580D7}"/>
          </ac:picMkLst>
        </pc:picChg>
        <pc:picChg chg="add mod">
          <ac:chgData name="Marco Knots" userId="dedb74ba-6a90-4ff8-93d0-01dfdb45040d" providerId="ADAL" clId="{68775480-8C58-45D9-B509-031FD270EA63}" dt="2018-09-11T12:24:14.155" v="23" actId="1076"/>
          <ac:picMkLst>
            <pc:docMk/>
            <pc:sldMk cId="2853761230" sldId="287"/>
            <ac:picMk id="19" creationId="{7AC23E57-381B-4658-A988-61A8AD5A283F}"/>
          </ac:picMkLst>
        </pc:picChg>
      </pc:sldChg>
      <pc:sldChg chg="modSp">
        <pc:chgData name="Marco Knots" userId="dedb74ba-6a90-4ff8-93d0-01dfdb45040d" providerId="ADAL" clId="{68775480-8C58-45D9-B509-031FD270EA63}" dt="2018-09-11T12:22:50.923" v="0" actId="6549"/>
        <pc:sldMkLst>
          <pc:docMk/>
          <pc:sldMk cId="3222549020" sldId="288"/>
        </pc:sldMkLst>
        <pc:spChg chg="mod">
          <ac:chgData name="Marco Knots" userId="dedb74ba-6a90-4ff8-93d0-01dfdb45040d" providerId="ADAL" clId="{68775480-8C58-45D9-B509-031FD270EA63}" dt="2018-09-11T12:22:50.923" v="0" actId="6549"/>
          <ac:spMkLst>
            <pc:docMk/>
            <pc:sldMk cId="3222549020" sldId="288"/>
            <ac:spMk id="4" creationId="{00000000-0000-0000-0000-000000000000}"/>
          </ac:spMkLst>
        </pc:spChg>
      </pc:sldChg>
      <pc:sldChg chg="modSp">
        <pc:chgData name="Marco Knots" userId="dedb74ba-6a90-4ff8-93d0-01dfdb45040d" providerId="ADAL" clId="{68775480-8C58-45D9-B509-031FD270EA63}" dt="2018-09-11T14:17:59.829" v="148" actId="255"/>
        <pc:sldMkLst>
          <pc:docMk/>
          <pc:sldMk cId="2798688963" sldId="293"/>
        </pc:sldMkLst>
        <pc:spChg chg="mod">
          <ac:chgData name="Marco Knots" userId="dedb74ba-6a90-4ff8-93d0-01dfdb45040d" providerId="ADAL" clId="{68775480-8C58-45D9-B509-031FD270EA63}" dt="2018-09-11T14:17:59.829" v="148" actId="255"/>
          <ac:spMkLst>
            <pc:docMk/>
            <pc:sldMk cId="2798688963" sldId="293"/>
            <ac:spMk id="3" creationId="{00000000-0000-0000-0000-000000000000}"/>
          </ac:spMkLst>
        </pc:spChg>
      </pc:sldChg>
      <pc:sldChg chg="modSp">
        <pc:chgData name="Marco Knots" userId="dedb74ba-6a90-4ff8-93d0-01dfdb45040d" providerId="ADAL" clId="{68775480-8C58-45D9-B509-031FD270EA63}" dt="2018-09-11T14:18:11.393" v="149" actId="255"/>
        <pc:sldMkLst>
          <pc:docMk/>
          <pc:sldMk cId="1906301941" sldId="294"/>
        </pc:sldMkLst>
        <pc:spChg chg="mod">
          <ac:chgData name="Marco Knots" userId="dedb74ba-6a90-4ff8-93d0-01dfdb45040d" providerId="ADAL" clId="{68775480-8C58-45D9-B509-031FD270EA63}" dt="2018-09-11T12:47:27.190" v="30" actId="1076"/>
          <ac:spMkLst>
            <pc:docMk/>
            <pc:sldMk cId="1906301941" sldId="294"/>
            <ac:spMk id="2" creationId="{00000000-0000-0000-0000-000000000000}"/>
          </ac:spMkLst>
        </pc:spChg>
        <pc:spChg chg="mod">
          <ac:chgData name="Marco Knots" userId="dedb74ba-6a90-4ff8-93d0-01dfdb45040d" providerId="ADAL" clId="{68775480-8C58-45D9-B509-031FD270EA63}" dt="2018-09-11T14:18:11.393" v="149" actId="255"/>
          <ac:spMkLst>
            <pc:docMk/>
            <pc:sldMk cId="1906301941" sldId="294"/>
            <ac:spMk id="3" creationId="{00000000-0000-0000-0000-000000000000}"/>
          </ac:spMkLst>
        </pc:spChg>
      </pc:sldChg>
      <pc:sldChg chg="addSp delSp modSp">
        <pc:chgData name="Marco Knots" userId="dedb74ba-6a90-4ff8-93d0-01dfdb45040d" providerId="ADAL" clId="{68775480-8C58-45D9-B509-031FD270EA63}" dt="2018-09-11T14:22:03.806" v="172" actId="478"/>
        <pc:sldMkLst>
          <pc:docMk/>
          <pc:sldMk cId="217360162" sldId="301"/>
        </pc:sldMkLst>
        <pc:spChg chg="del">
          <ac:chgData name="Marco Knots" userId="dedb74ba-6a90-4ff8-93d0-01dfdb45040d" providerId="ADAL" clId="{68775480-8C58-45D9-B509-031FD270EA63}" dt="2018-09-11T14:22:00.516" v="170" actId="478"/>
          <ac:spMkLst>
            <pc:docMk/>
            <pc:sldMk cId="217360162" sldId="301"/>
            <ac:spMk id="4" creationId="{00000000-0000-0000-0000-000000000000}"/>
          </ac:spMkLst>
        </pc:spChg>
        <pc:spChg chg="add del mod">
          <ac:chgData name="Marco Knots" userId="dedb74ba-6a90-4ff8-93d0-01dfdb45040d" providerId="ADAL" clId="{68775480-8C58-45D9-B509-031FD270EA63}" dt="2018-09-11T14:22:03.806" v="172" actId="478"/>
          <ac:spMkLst>
            <pc:docMk/>
            <pc:sldMk cId="217360162" sldId="301"/>
            <ac:spMk id="5" creationId="{A02C3275-B2FF-4C62-B7A6-27DD5F2835CF}"/>
          </ac:spMkLst>
        </pc:spChg>
        <pc:spChg chg="add">
          <ac:chgData name="Marco Knots" userId="dedb74ba-6a90-4ff8-93d0-01dfdb45040d" providerId="ADAL" clId="{68775480-8C58-45D9-B509-031FD270EA63}" dt="2018-09-11T14:22:01.056" v="171"/>
          <ac:spMkLst>
            <pc:docMk/>
            <pc:sldMk cId="217360162" sldId="301"/>
            <ac:spMk id="6" creationId="{B26CF652-EA4F-4549-8BD5-8FD00E97ECE5}"/>
          </ac:spMkLst>
        </pc:spChg>
      </pc:sldChg>
      <pc:sldChg chg="modSp">
        <pc:chgData name="Marco Knots" userId="dedb74ba-6a90-4ff8-93d0-01dfdb45040d" providerId="ADAL" clId="{68775480-8C58-45D9-B509-031FD270EA63}" dt="2018-09-11T14:30:42.913" v="219" actId="6549"/>
        <pc:sldMkLst>
          <pc:docMk/>
          <pc:sldMk cId="53745732" sldId="302"/>
        </pc:sldMkLst>
        <pc:spChg chg="mod">
          <ac:chgData name="Marco Knots" userId="dedb74ba-6a90-4ff8-93d0-01dfdb45040d" providerId="ADAL" clId="{68775480-8C58-45D9-B509-031FD270EA63}" dt="2018-09-11T14:30:42.913" v="219" actId="6549"/>
          <ac:spMkLst>
            <pc:docMk/>
            <pc:sldMk cId="53745732" sldId="302"/>
            <ac:spMk id="4" creationId="{00000000-0000-0000-0000-000000000000}"/>
          </ac:spMkLst>
        </pc:spChg>
      </pc:sldChg>
      <pc:sldChg chg="modSp">
        <pc:chgData name="Marco Knots" userId="dedb74ba-6a90-4ff8-93d0-01dfdb45040d" providerId="ADAL" clId="{68775480-8C58-45D9-B509-031FD270EA63}" dt="2018-09-11T14:10:51.873" v="147" actId="207"/>
        <pc:sldMkLst>
          <pc:docMk/>
          <pc:sldMk cId="2670288835" sldId="312"/>
        </pc:sldMkLst>
        <pc:spChg chg="mod">
          <ac:chgData name="Marco Knots" userId="dedb74ba-6a90-4ff8-93d0-01dfdb45040d" providerId="ADAL" clId="{68775480-8C58-45D9-B509-031FD270EA63}" dt="2018-09-11T12:47:02.321" v="26" actId="1035"/>
          <ac:spMkLst>
            <pc:docMk/>
            <pc:sldMk cId="2670288835" sldId="312"/>
            <ac:spMk id="3" creationId="{00000000-0000-0000-0000-000000000000}"/>
          </ac:spMkLst>
        </pc:spChg>
        <pc:spChg chg="mod">
          <ac:chgData name="Marco Knots" userId="dedb74ba-6a90-4ff8-93d0-01dfdb45040d" providerId="ADAL" clId="{68775480-8C58-45D9-B509-031FD270EA63}" dt="2018-09-11T14:10:51.873" v="147" actId="207"/>
          <ac:spMkLst>
            <pc:docMk/>
            <pc:sldMk cId="2670288835" sldId="312"/>
            <ac:spMk id="4" creationId="{00000000-0000-0000-0000-000000000000}"/>
          </ac:spMkLst>
        </pc:spChg>
        <pc:spChg chg="mod">
          <ac:chgData name="Marco Knots" userId="dedb74ba-6a90-4ff8-93d0-01dfdb45040d" providerId="ADAL" clId="{68775480-8C58-45D9-B509-031FD270EA63}" dt="2018-09-11T14:08:43.120" v="34" actId="1076"/>
          <ac:spMkLst>
            <pc:docMk/>
            <pc:sldMk cId="2670288835" sldId="312"/>
            <ac:spMk id="5" creationId="{00000000-0000-0000-0000-000000000000}"/>
          </ac:spMkLst>
        </pc:spChg>
      </pc:sldChg>
    </pc:docChg>
  </pc:docChgLst>
  <pc:docChgLst>
    <pc:chgData name="Marco Knots" userId="dedb74ba-6a90-4ff8-93d0-01dfdb45040d" providerId="ADAL" clId="{10446ED8-2A8A-4E70-9FDE-112C6701D753}"/>
    <pc:docChg chg="custSel addSld delSld modSld">
      <pc:chgData name="Marco Knots" userId="dedb74ba-6a90-4ff8-93d0-01dfdb45040d" providerId="ADAL" clId="{10446ED8-2A8A-4E70-9FDE-112C6701D753}" dt="2018-09-11T09:34:21.300" v="249" actId="14100"/>
      <pc:docMkLst>
        <pc:docMk/>
      </pc:docMkLst>
      <pc:sldChg chg="addSp delSp modSp">
        <pc:chgData name="Marco Knots" userId="dedb74ba-6a90-4ff8-93d0-01dfdb45040d" providerId="ADAL" clId="{10446ED8-2A8A-4E70-9FDE-112C6701D753}" dt="2018-09-11T09:30:18.532" v="194" actId="1440"/>
        <pc:sldMkLst>
          <pc:docMk/>
          <pc:sldMk cId="3565462180" sldId="286"/>
        </pc:sldMkLst>
        <pc:spChg chg="mod">
          <ac:chgData name="Marco Knots" userId="dedb74ba-6a90-4ff8-93d0-01dfdb45040d" providerId="ADAL" clId="{10446ED8-2A8A-4E70-9FDE-112C6701D753}" dt="2018-09-11T09:29:00.891" v="186" actId="14100"/>
          <ac:spMkLst>
            <pc:docMk/>
            <pc:sldMk cId="3565462180" sldId="286"/>
            <ac:spMk id="4" creationId="{00000000-0000-0000-0000-000000000000}"/>
          </ac:spMkLst>
        </pc:spChg>
        <pc:spChg chg="mod">
          <ac:chgData name="Marco Knots" userId="dedb74ba-6a90-4ff8-93d0-01dfdb45040d" providerId="ADAL" clId="{10446ED8-2A8A-4E70-9FDE-112C6701D753}" dt="2018-09-11T09:29:12.448" v="187" actId="1076"/>
          <ac:spMkLst>
            <pc:docMk/>
            <pc:sldMk cId="3565462180" sldId="286"/>
            <ac:spMk id="6" creationId="{00000000-0000-0000-0000-000000000000}"/>
          </ac:spMkLst>
        </pc:spChg>
        <pc:picChg chg="add del mod">
          <ac:chgData name="Marco Knots" userId="dedb74ba-6a90-4ff8-93d0-01dfdb45040d" providerId="ADAL" clId="{10446ED8-2A8A-4E70-9FDE-112C6701D753}" dt="2018-09-11T09:29:19.709" v="188" actId="478"/>
          <ac:picMkLst>
            <pc:docMk/>
            <pc:sldMk cId="3565462180" sldId="286"/>
            <ac:picMk id="2" creationId="{77D79E8C-8002-4E1E-ABA0-44E331943DCA}"/>
          </ac:picMkLst>
        </pc:picChg>
        <pc:picChg chg="add mod">
          <ac:chgData name="Marco Knots" userId="dedb74ba-6a90-4ff8-93d0-01dfdb45040d" providerId="ADAL" clId="{10446ED8-2A8A-4E70-9FDE-112C6701D753}" dt="2018-09-11T09:30:18.532" v="194" actId="1440"/>
          <ac:picMkLst>
            <pc:docMk/>
            <pc:sldMk cId="3565462180" sldId="286"/>
            <ac:picMk id="3" creationId="{7EBC7DA6-556E-4BFC-AF5C-20D3106C5FD3}"/>
          </ac:picMkLst>
        </pc:picChg>
        <pc:picChg chg="del">
          <ac:chgData name="Marco Knots" userId="dedb74ba-6a90-4ff8-93d0-01dfdb45040d" providerId="ADAL" clId="{10446ED8-2A8A-4E70-9FDE-112C6701D753}" dt="2018-09-11T09:27:36.490" v="179" actId="478"/>
          <ac:picMkLst>
            <pc:docMk/>
            <pc:sldMk cId="3565462180" sldId="286"/>
            <ac:picMk id="1026" creationId="{00000000-0000-0000-0000-000000000000}"/>
          </ac:picMkLst>
        </pc:picChg>
      </pc:sldChg>
      <pc:sldChg chg="addSp delSp modSp">
        <pc:chgData name="Marco Knots" userId="dedb74ba-6a90-4ff8-93d0-01dfdb45040d" providerId="ADAL" clId="{10446ED8-2A8A-4E70-9FDE-112C6701D753}" dt="2018-09-11T09:34:21.300" v="249" actId="14100"/>
        <pc:sldMkLst>
          <pc:docMk/>
          <pc:sldMk cId="2853761230" sldId="287"/>
        </pc:sldMkLst>
        <pc:spChg chg="mod">
          <ac:chgData name="Marco Knots" userId="dedb74ba-6a90-4ff8-93d0-01dfdb45040d" providerId="ADAL" clId="{10446ED8-2A8A-4E70-9FDE-112C6701D753}" dt="2018-09-11T08:01:20.180" v="33" actId="6549"/>
          <ac:spMkLst>
            <pc:docMk/>
            <pc:sldMk cId="2853761230" sldId="287"/>
            <ac:spMk id="12" creationId="{00000000-0000-0000-0000-000000000000}"/>
          </ac:spMkLst>
        </pc:spChg>
        <pc:spChg chg="mod">
          <ac:chgData name="Marco Knots" userId="dedb74ba-6a90-4ff8-93d0-01dfdb45040d" providerId="ADAL" clId="{10446ED8-2A8A-4E70-9FDE-112C6701D753}" dt="2018-09-11T09:33:24.220" v="208" actId="20577"/>
          <ac:spMkLst>
            <pc:docMk/>
            <pc:sldMk cId="2853761230" sldId="287"/>
            <ac:spMk id="17" creationId="{4C4E4FCB-7CD0-4A36-B01D-EAB7AB594801}"/>
          </ac:spMkLst>
        </pc:spChg>
        <pc:spChg chg="mod">
          <ac:chgData name="Marco Knots" userId="dedb74ba-6a90-4ff8-93d0-01dfdb45040d" providerId="ADAL" clId="{10446ED8-2A8A-4E70-9FDE-112C6701D753}" dt="2018-09-11T09:34:21.300" v="249" actId="14100"/>
          <ac:spMkLst>
            <pc:docMk/>
            <pc:sldMk cId="2853761230" sldId="287"/>
            <ac:spMk id="18" creationId="{C199C8B9-ECD3-48B7-A3EC-595E4406CE9F}"/>
          </ac:spMkLst>
        </pc:spChg>
        <pc:spChg chg="mod">
          <ac:chgData name="Marco Knots" userId="dedb74ba-6a90-4ff8-93d0-01dfdb45040d" providerId="ADAL" clId="{10446ED8-2A8A-4E70-9FDE-112C6701D753}" dt="2018-09-11T09:34:06.621" v="221" actId="1036"/>
          <ac:spMkLst>
            <pc:docMk/>
            <pc:sldMk cId="2853761230" sldId="287"/>
            <ac:spMk id="19" creationId="{94B38CD5-2477-4A23-9A13-C6624ABB120C}"/>
          </ac:spMkLst>
        </pc:spChg>
        <pc:grpChg chg="del">
          <ac:chgData name="Marco Knots" userId="dedb74ba-6a90-4ff8-93d0-01dfdb45040d" providerId="ADAL" clId="{10446ED8-2A8A-4E70-9FDE-112C6701D753}" dt="2018-09-11T08:01:22.239" v="34" actId="478"/>
          <ac:grpSpMkLst>
            <pc:docMk/>
            <pc:sldMk cId="2853761230" sldId="287"/>
            <ac:grpSpMk id="8" creationId="{00000000-0000-0000-0000-000000000000}"/>
          </ac:grpSpMkLst>
        </pc:grpChg>
        <pc:grpChg chg="add mod">
          <ac:chgData name="Marco Knots" userId="dedb74ba-6a90-4ff8-93d0-01dfdb45040d" providerId="ADAL" clId="{10446ED8-2A8A-4E70-9FDE-112C6701D753}" dt="2018-09-11T09:33:40.644" v="210" actId="14100"/>
          <ac:grpSpMkLst>
            <pc:docMk/>
            <pc:sldMk cId="2853761230" sldId="287"/>
            <ac:grpSpMk id="11" creationId="{9CB88721-2947-4287-913D-BEF6352B90D8}"/>
          </ac:grpSpMkLst>
        </pc:grpChg>
        <pc:picChg chg="mod">
          <ac:chgData name="Marco Knots" userId="dedb74ba-6a90-4ff8-93d0-01dfdb45040d" providerId="ADAL" clId="{10446ED8-2A8A-4E70-9FDE-112C6701D753}" dt="2018-09-11T09:33:59.575" v="218" actId="1076"/>
          <ac:picMkLst>
            <pc:docMk/>
            <pc:sldMk cId="2853761230" sldId="287"/>
            <ac:picMk id="15" creationId="{567D781F-5A9D-457F-9B2C-653134DBBCBF}"/>
          </ac:picMkLst>
        </pc:picChg>
      </pc:sldChg>
      <pc:sldMasterChg chg="delSldLayout">
        <pc:chgData name="Marco Knots" userId="dedb74ba-6a90-4ff8-93d0-01dfdb45040d" providerId="ADAL" clId="{10446ED8-2A8A-4E70-9FDE-112C6701D753}" dt="2018-09-11T08:01:07.345" v="26" actId="2696"/>
        <pc:sldMasterMkLst>
          <pc:docMk/>
          <pc:sldMasterMk cId="1144729826" sldId="2147483648"/>
        </pc:sldMasterMkLst>
      </pc:sldMasterChg>
    </pc:docChg>
  </pc:docChgLst>
  <pc:docChgLst>
    <pc:chgData name="Marco Knots" userId="dedb74ba-6a90-4ff8-93d0-01dfdb45040d" providerId="ADAL" clId="{9810C4AD-B6C6-4083-B1E4-CC931E19E09C}"/>
    <pc:docChg chg="undo custSel addSld delSld modSld">
      <pc:chgData name="Marco Knots" userId="dedb74ba-6a90-4ff8-93d0-01dfdb45040d" providerId="ADAL" clId="{9810C4AD-B6C6-4083-B1E4-CC931E19E09C}" dt="2018-09-11T12:06:26.666" v="508" actId="14100"/>
      <pc:docMkLst>
        <pc:docMk/>
      </pc:docMkLst>
      <pc:sldChg chg="addSp delSp modSp">
        <pc:chgData name="Marco Knots" userId="dedb74ba-6a90-4ff8-93d0-01dfdb45040d" providerId="ADAL" clId="{9810C4AD-B6C6-4083-B1E4-CC931E19E09C}" dt="2018-09-11T12:06:26.666" v="508" actId="14100"/>
        <pc:sldMkLst>
          <pc:docMk/>
          <pc:sldMk cId="3565462180" sldId="286"/>
        </pc:sldMkLst>
        <pc:picChg chg="add mod">
          <ac:chgData name="Marco Knots" userId="dedb74ba-6a90-4ff8-93d0-01dfdb45040d" providerId="ADAL" clId="{9810C4AD-B6C6-4083-B1E4-CC931E19E09C}" dt="2018-09-11T12:06:26.666" v="508" actId="14100"/>
          <ac:picMkLst>
            <pc:docMk/>
            <pc:sldMk cId="3565462180" sldId="286"/>
            <ac:picMk id="2" creationId="{E5ABA043-0A42-4204-A490-B3F6B38BBD7E}"/>
          </ac:picMkLst>
        </pc:picChg>
        <pc:picChg chg="del">
          <ac:chgData name="Marco Knots" userId="dedb74ba-6a90-4ff8-93d0-01dfdb45040d" providerId="ADAL" clId="{9810C4AD-B6C6-4083-B1E4-CC931E19E09C}" dt="2018-09-11T12:05:54.258" v="500" actId="478"/>
          <ac:picMkLst>
            <pc:docMk/>
            <pc:sldMk cId="3565462180" sldId="286"/>
            <ac:picMk id="3" creationId="{7EBC7DA6-556E-4BFC-AF5C-20D3106C5FD3}"/>
          </ac:picMkLst>
        </pc:picChg>
      </pc:sldChg>
      <pc:sldChg chg="addSp delSp modSp">
        <pc:chgData name="Marco Knots" userId="dedb74ba-6a90-4ff8-93d0-01dfdb45040d" providerId="ADAL" clId="{9810C4AD-B6C6-4083-B1E4-CC931E19E09C}" dt="2018-09-11T11:03:07.939" v="30" actId="1076"/>
        <pc:sldMkLst>
          <pc:docMk/>
          <pc:sldMk cId="2853761230" sldId="287"/>
        </pc:sldMkLst>
        <pc:spChg chg="mod">
          <ac:chgData name="Marco Knots" userId="dedb74ba-6a90-4ff8-93d0-01dfdb45040d" providerId="ADAL" clId="{9810C4AD-B6C6-4083-B1E4-CC931E19E09C}" dt="2018-09-11T11:01:56.652" v="16" actId="6549"/>
          <ac:spMkLst>
            <pc:docMk/>
            <pc:sldMk cId="2853761230" sldId="287"/>
            <ac:spMk id="18" creationId="{C199C8B9-ECD3-48B7-A3EC-595E4406CE9F}"/>
          </ac:spMkLst>
        </pc:spChg>
        <pc:grpChg chg="del">
          <ac:chgData name="Marco Knots" userId="dedb74ba-6a90-4ff8-93d0-01dfdb45040d" providerId="ADAL" clId="{9810C4AD-B6C6-4083-B1E4-CC931E19E09C}" dt="2018-09-11T11:01:58.653" v="17" actId="478"/>
          <ac:grpSpMkLst>
            <pc:docMk/>
            <pc:sldMk cId="2853761230" sldId="287"/>
            <ac:grpSpMk id="11" creationId="{9CB88721-2947-4287-913D-BEF6352B90D8}"/>
          </ac:grpSpMkLst>
        </pc:grpChg>
        <pc:grpChg chg="add mod">
          <ac:chgData name="Marco Knots" userId="dedb74ba-6a90-4ff8-93d0-01dfdb45040d" providerId="ADAL" clId="{9810C4AD-B6C6-4083-B1E4-CC931E19E09C}" dt="2018-09-11T11:02:46.062" v="22" actId="1076"/>
          <ac:grpSpMkLst>
            <pc:docMk/>
            <pc:sldMk cId="2853761230" sldId="287"/>
            <ac:grpSpMk id="14" creationId="{D08209C5-AEE6-40CA-9125-09D0EB0CD418}"/>
          </ac:grpSpMkLst>
        </pc:grpChg>
        <pc:picChg chg="add mod">
          <ac:chgData name="Marco Knots" userId="dedb74ba-6a90-4ff8-93d0-01dfdb45040d" providerId="ADAL" clId="{9810C4AD-B6C6-4083-B1E4-CC931E19E09C}" dt="2018-09-11T11:02:51.713" v="24" actId="1076"/>
          <ac:picMkLst>
            <pc:docMk/>
            <pc:sldMk cId="2853761230" sldId="287"/>
            <ac:picMk id="9" creationId="{1DF3B1C5-7FBC-4D63-B807-180731A44D6E}"/>
          </ac:picMkLst>
        </pc:picChg>
        <pc:picChg chg="add mod">
          <ac:chgData name="Marco Knots" userId="dedb74ba-6a90-4ff8-93d0-01dfdb45040d" providerId="ADAL" clId="{9810C4AD-B6C6-4083-B1E4-CC931E19E09C}" dt="2018-09-11T11:02:48.303" v="23" actId="1076"/>
          <ac:picMkLst>
            <pc:docMk/>
            <pc:sldMk cId="2853761230" sldId="287"/>
            <ac:picMk id="10" creationId="{C73601BC-4314-4E65-8BFF-0CAC9A449F5E}"/>
          </ac:picMkLst>
        </pc:picChg>
        <pc:picChg chg="add mod">
          <ac:chgData name="Marco Knots" userId="dedb74ba-6a90-4ff8-93d0-01dfdb45040d" providerId="ADAL" clId="{9810C4AD-B6C6-4083-B1E4-CC931E19E09C}" dt="2018-09-11T11:02:58.340" v="27" actId="1076"/>
          <ac:picMkLst>
            <pc:docMk/>
            <pc:sldMk cId="2853761230" sldId="287"/>
            <ac:picMk id="12" creationId="{770BDC9F-D651-487C-A884-E80B32A16428}"/>
          </ac:picMkLst>
        </pc:picChg>
        <pc:picChg chg="add mod">
          <ac:chgData name="Marco Knots" userId="dedb74ba-6a90-4ff8-93d0-01dfdb45040d" providerId="ADAL" clId="{9810C4AD-B6C6-4083-B1E4-CC931E19E09C}" dt="2018-09-11T11:03:07.939" v="30" actId="1076"/>
          <ac:picMkLst>
            <pc:docMk/>
            <pc:sldMk cId="2853761230" sldId="287"/>
            <ac:picMk id="13" creationId="{F7C86299-1917-432C-83D8-D43B43D9BABB}"/>
          </ac:picMkLst>
        </pc:picChg>
      </pc:sldChg>
      <pc:sldChg chg="modSp add">
        <pc:chgData name="Marco Knots" userId="dedb74ba-6a90-4ff8-93d0-01dfdb45040d" providerId="ADAL" clId="{9810C4AD-B6C6-4083-B1E4-CC931E19E09C}" dt="2018-09-11T11:06:53.789" v="55" actId="404"/>
        <pc:sldMkLst>
          <pc:docMk/>
          <pc:sldMk cId="3222549020" sldId="288"/>
        </pc:sldMkLst>
        <pc:spChg chg="mod">
          <ac:chgData name="Marco Knots" userId="dedb74ba-6a90-4ff8-93d0-01dfdb45040d" providerId="ADAL" clId="{9810C4AD-B6C6-4083-B1E4-CC931E19E09C}" dt="2018-09-11T11:06:48.009" v="54" actId="20577"/>
          <ac:spMkLst>
            <pc:docMk/>
            <pc:sldMk cId="3222549020" sldId="288"/>
            <ac:spMk id="3" creationId="{00000000-0000-0000-0000-000000000000}"/>
          </ac:spMkLst>
        </pc:spChg>
        <pc:spChg chg="mod">
          <ac:chgData name="Marco Knots" userId="dedb74ba-6a90-4ff8-93d0-01dfdb45040d" providerId="ADAL" clId="{9810C4AD-B6C6-4083-B1E4-CC931E19E09C}" dt="2018-09-11T11:06:53.789" v="55" actId="404"/>
          <ac:spMkLst>
            <pc:docMk/>
            <pc:sldMk cId="3222549020" sldId="288"/>
            <ac:spMk id="4" creationId="{00000000-0000-0000-0000-000000000000}"/>
          </ac:spMkLst>
        </pc:spChg>
      </pc:sldChg>
      <pc:sldChg chg="addSp delSp modSp add">
        <pc:chgData name="Marco Knots" userId="dedb74ba-6a90-4ff8-93d0-01dfdb45040d" providerId="ADAL" clId="{9810C4AD-B6C6-4083-B1E4-CC931E19E09C}" dt="2018-09-11T12:01:56.709" v="471" actId="14100"/>
        <pc:sldMkLst>
          <pc:docMk/>
          <pc:sldMk cId="1420056085" sldId="291"/>
        </pc:sldMkLst>
        <pc:spChg chg="del mod">
          <ac:chgData name="Marco Knots" userId="dedb74ba-6a90-4ff8-93d0-01dfdb45040d" providerId="ADAL" clId="{9810C4AD-B6C6-4083-B1E4-CC931E19E09C}" dt="2018-09-11T11:57:52.868" v="423" actId="478"/>
          <ac:spMkLst>
            <pc:docMk/>
            <pc:sldMk cId="1420056085" sldId="291"/>
            <ac:spMk id="2" creationId="{00000000-0000-0000-0000-000000000000}"/>
          </ac:spMkLst>
        </pc:spChg>
        <pc:spChg chg="mod">
          <ac:chgData name="Marco Knots" userId="dedb74ba-6a90-4ff8-93d0-01dfdb45040d" providerId="ADAL" clId="{9810C4AD-B6C6-4083-B1E4-CC931E19E09C}" dt="2018-09-11T12:01:51.220" v="470" actId="20577"/>
          <ac:spMkLst>
            <pc:docMk/>
            <pc:sldMk cId="1420056085" sldId="291"/>
            <ac:spMk id="3" creationId="{00000000-0000-0000-0000-000000000000}"/>
          </ac:spMkLst>
        </pc:spChg>
        <pc:spChg chg="mod">
          <ac:chgData name="Marco Knots" userId="dedb74ba-6a90-4ff8-93d0-01dfdb45040d" providerId="ADAL" clId="{9810C4AD-B6C6-4083-B1E4-CC931E19E09C}" dt="2018-09-11T11:59:25.624" v="445" actId="20577"/>
          <ac:spMkLst>
            <pc:docMk/>
            <pc:sldMk cId="1420056085" sldId="291"/>
            <ac:spMk id="5" creationId="{00000000-0000-0000-0000-000000000000}"/>
          </ac:spMkLst>
        </pc:spChg>
        <pc:spChg chg="add del mod">
          <ac:chgData name="Marco Knots" userId="dedb74ba-6a90-4ff8-93d0-01dfdb45040d" providerId="ADAL" clId="{9810C4AD-B6C6-4083-B1E4-CC931E19E09C}" dt="2018-09-11T11:57:55.509" v="424" actId="478"/>
          <ac:spMkLst>
            <pc:docMk/>
            <pc:sldMk cId="1420056085" sldId="291"/>
            <ac:spMk id="7" creationId="{D470C28B-FDD1-47B4-92E2-7DB04D126F79}"/>
          </ac:spMkLst>
        </pc:spChg>
        <pc:spChg chg="add">
          <ac:chgData name="Marco Knots" userId="dedb74ba-6a90-4ff8-93d0-01dfdb45040d" providerId="ADAL" clId="{9810C4AD-B6C6-4083-B1E4-CC931E19E09C}" dt="2018-09-11T11:57:56.571" v="425"/>
          <ac:spMkLst>
            <pc:docMk/>
            <pc:sldMk cId="1420056085" sldId="291"/>
            <ac:spMk id="9" creationId="{8B83C4F3-A177-48DE-94CA-A9DA0D836AE4}"/>
          </ac:spMkLst>
        </pc:spChg>
        <pc:cxnChg chg="del">
          <ac:chgData name="Marco Knots" userId="dedb74ba-6a90-4ff8-93d0-01dfdb45040d" providerId="ADAL" clId="{9810C4AD-B6C6-4083-B1E4-CC931E19E09C}" dt="2018-09-11T11:58:22.247" v="427" actId="478"/>
          <ac:cxnSpMkLst>
            <pc:docMk/>
            <pc:sldMk cId="1420056085" sldId="291"/>
            <ac:cxnSpMk id="6" creationId="{00000000-0000-0000-0000-000000000000}"/>
          </ac:cxnSpMkLst>
        </pc:cxnChg>
        <pc:cxnChg chg="add mod">
          <ac:chgData name="Marco Knots" userId="dedb74ba-6a90-4ff8-93d0-01dfdb45040d" providerId="ADAL" clId="{9810C4AD-B6C6-4083-B1E4-CC931E19E09C}" dt="2018-09-11T12:01:56.709" v="471" actId="14100"/>
          <ac:cxnSpMkLst>
            <pc:docMk/>
            <pc:sldMk cId="1420056085" sldId="291"/>
            <ac:cxnSpMk id="10" creationId="{99907995-52A2-45DD-BC8A-C7C123C71A39}"/>
          </ac:cxnSpMkLst>
        </pc:cxnChg>
      </pc:sldChg>
      <pc:sldChg chg="modSp add">
        <pc:chgData name="Marco Knots" userId="dedb74ba-6a90-4ff8-93d0-01dfdb45040d" providerId="ADAL" clId="{9810C4AD-B6C6-4083-B1E4-CC931E19E09C}" dt="2018-09-11T12:03:03.808" v="482" actId="1076"/>
        <pc:sldMkLst>
          <pc:docMk/>
          <pc:sldMk cId="887267560" sldId="292"/>
        </pc:sldMkLst>
        <pc:spChg chg="mod">
          <ac:chgData name="Marco Knots" userId="dedb74ba-6a90-4ff8-93d0-01dfdb45040d" providerId="ADAL" clId="{9810C4AD-B6C6-4083-B1E4-CC931E19E09C}" dt="2018-09-11T12:03:01.417" v="481" actId="255"/>
          <ac:spMkLst>
            <pc:docMk/>
            <pc:sldMk cId="887267560" sldId="292"/>
            <ac:spMk id="2" creationId="{00000000-0000-0000-0000-000000000000}"/>
          </ac:spMkLst>
        </pc:spChg>
        <pc:spChg chg="mod">
          <ac:chgData name="Marco Knots" userId="dedb74ba-6a90-4ff8-93d0-01dfdb45040d" providerId="ADAL" clId="{9810C4AD-B6C6-4083-B1E4-CC931E19E09C}" dt="2018-09-11T12:03:03.808" v="482" actId="1076"/>
          <ac:spMkLst>
            <pc:docMk/>
            <pc:sldMk cId="887267560" sldId="292"/>
            <ac:spMk id="3" creationId="{00000000-0000-0000-0000-000000000000}"/>
          </ac:spMkLst>
        </pc:spChg>
      </pc:sldChg>
      <pc:sldChg chg="addSp delSp modSp add">
        <pc:chgData name="Marco Knots" userId="dedb74ba-6a90-4ff8-93d0-01dfdb45040d" providerId="ADAL" clId="{9810C4AD-B6C6-4083-B1E4-CC931E19E09C}" dt="2018-09-11T12:03:25.781" v="486" actId="1076"/>
        <pc:sldMkLst>
          <pc:docMk/>
          <pc:sldMk cId="2798688963" sldId="293"/>
        </pc:sldMkLst>
        <pc:spChg chg="del">
          <ac:chgData name="Marco Knots" userId="dedb74ba-6a90-4ff8-93d0-01dfdb45040d" providerId="ADAL" clId="{9810C4AD-B6C6-4083-B1E4-CC931E19E09C}" dt="2018-09-11T12:03:14.129" v="483" actId="478"/>
          <ac:spMkLst>
            <pc:docMk/>
            <pc:sldMk cId="2798688963" sldId="293"/>
            <ac:spMk id="2" creationId="{00000000-0000-0000-0000-000000000000}"/>
          </ac:spMkLst>
        </pc:spChg>
        <pc:spChg chg="mod">
          <ac:chgData name="Marco Knots" userId="dedb74ba-6a90-4ff8-93d0-01dfdb45040d" providerId="ADAL" clId="{9810C4AD-B6C6-4083-B1E4-CC931E19E09C}" dt="2018-09-11T12:03:25.781" v="486" actId="1076"/>
          <ac:spMkLst>
            <pc:docMk/>
            <pc:sldMk cId="2798688963" sldId="293"/>
            <ac:spMk id="3" creationId="{00000000-0000-0000-0000-000000000000}"/>
          </ac:spMkLst>
        </pc:spChg>
        <pc:spChg chg="add del mod">
          <ac:chgData name="Marco Knots" userId="dedb74ba-6a90-4ff8-93d0-01dfdb45040d" providerId="ADAL" clId="{9810C4AD-B6C6-4083-B1E4-CC931E19E09C}" dt="2018-09-11T12:03:17.268" v="484" actId="478"/>
          <ac:spMkLst>
            <pc:docMk/>
            <pc:sldMk cId="2798688963" sldId="293"/>
            <ac:spMk id="5" creationId="{C3414FE9-E4D6-40A4-9E36-D948E8E51747}"/>
          </ac:spMkLst>
        </pc:spChg>
        <pc:spChg chg="add">
          <ac:chgData name="Marco Knots" userId="dedb74ba-6a90-4ff8-93d0-01dfdb45040d" providerId="ADAL" clId="{9810C4AD-B6C6-4083-B1E4-CC931E19E09C}" dt="2018-09-11T12:03:18.903" v="485"/>
          <ac:spMkLst>
            <pc:docMk/>
            <pc:sldMk cId="2798688963" sldId="293"/>
            <ac:spMk id="7" creationId="{DFC36FD1-D9FE-4B26-AA55-F5B30DF2414E}"/>
          </ac:spMkLst>
        </pc:spChg>
      </pc:sldChg>
      <pc:sldChg chg="modSp add">
        <pc:chgData name="Marco Knots" userId="dedb74ba-6a90-4ff8-93d0-01dfdb45040d" providerId="ADAL" clId="{9810C4AD-B6C6-4083-B1E4-CC931E19E09C}" dt="2018-09-11T12:03:33.160" v="488" actId="1076"/>
        <pc:sldMkLst>
          <pc:docMk/>
          <pc:sldMk cId="1906301941" sldId="294"/>
        </pc:sldMkLst>
        <pc:spChg chg="mod">
          <ac:chgData name="Marco Knots" userId="dedb74ba-6a90-4ff8-93d0-01dfdb45040d" providerId="ADAL" clId="{9810C4AD-B6C6-4083-B1E4-CC931E19E09C}" dt="2018-09-11T12:03:33.160" v="488" actId="1076"/>
          <ac:spMkLst>
            <pc:docMk/>
            <pc:sldMk cId="1906301941" sldId="294"/>
            <ac:spMk id="3" creationId="{00000000-0000-0000-0000-000000000000}"/>
          </ac:spMkLst>
        </pc:spChg>
      </pc:sldChg>
      <pc:sldChg chg="modSp add">
        <pc:chgData name="Marco Knots" userId="dedb74ba-6a90-4ff8-93d0-01dfdb45040d" providerId="ADAL" clId="{9810C4AD-B6C6-4083-B1E4-CC931E19E09C}" dt="2018-09-11T12:03:44.337" v="491" actId="1076"/>
        <pc:sldMkLst>
          <pc:docMk/>
          <pc:sldMk cId="1540480371" sldId="296"/>
        </pc:sldMkLst>
        <pc:spChg chg="mod">
          <ac:chgData name="Marco Knots" userId="dedb74ba-6a90-4ff8-93d0-01dfdb45040d" providerId="ADAL" clId="{9810C4AD-B6C6-4083-B1E4-CC931E19E09C}" dt="2018-09-11T12:03:41.578" v="490" actId="255"/>
          <ac:spMkLst>
            <pc:docMk/>
            <pc:sldMk cId="1540480371" sldId="296"/>
            <ac:spMk id="2" creationId="{00000000-0000-0000-0000-000000000000}"/>
          </ac:spMkLst>
        </pc:spChg>
        <pc:spChg chg="mod">
          <ac:chgData name="Marco Knots" userId="dedb74ba-6a90-4ff8-93d0-01dfdb45040d" providerId="ADAL" clId="{9810C4AD-B6C6-4083-B1E4-CC931E19E09C}" dt="2018-09-11T12:03:44.337" v="491" actId="1076"/>
          <ac:spMkLst>
            <pc:docMk/>
            <pc:sldMk cId="1540480371" sldId="296"/>
            <ac:spMk id="4" creationId="{00000000-0000-0000-0000-000000000000}"/>
          </ac:spMkLst>
        </pc:spChg>
      </pc:sldChg>
      <pc:sldChg chg="modSp add">
        <pc:chgData name="Marco Knots" userId="dedb74ba-6a90-4ff8-93d0-01dfdb45040d" providerId="ADAL" clId="{9810C4AD-B6C6-4083-B1E4-CC931E19E09C}" dt="2018-09-11T12:03:57.398" v="494" actId="1076"/>
        <pc:sldMkLst>
          <pc:docMk/>
          <pc:sldMk cId="609616318" sldId="300"/>
        </pc:sldMkLst>
        <pc:spChg chg="mod">
          <ac:chgData name="Marco Knots" userId="dedb74ba-6a90-4ff8-93d0-01dfdb45040d" providerId="ADAL" clId="{9810C4AD-B6C6-4083-B1E4-CC931E19E09C}" dt="2018-09-11T12:03:53.919" v="493" actId="255"/>
          <ac:spMkLst>
            <pc:docMk/>
            <pc:sldMk cId="609616318" sldId="300"/>
            <ac:spMk id="2" creationId="{00000000-0000-0000-0000-000000000000}"/>
          </ac:spMkLst>
        </pc:spChg>
        <pc:spChg chg="mod">
          <ac:chgData name="Marco Knots" userId="dedb74ba-6a90-4ff8-93d0-01dfdb45040d" providerId="ADAL" clId="{9810C4AD-B6C6-4083-B1E4-CC931E19E09C}" dt="2018-09-11T12:03:57.398" v="494" actId="1076"/>
          <ac:spMkLst>
            <pc:docMk/>
            <pc:sldMk cId="609616318" sldId="300"/>
            <ac:spMk id="4" creationId="{00000000-0000-0000-0000-000000000000}"/>
          </ac:spMkLst>
        </pc:spChg>
      </pc:sldChg>
      <pc:sldChg chg="modSp add">
        <pc:chgData name="Marco Knots" userId="dedb74ba-6a90-4ff8-93d0-01dfdb45040d" providerId="ADAL" clId="{9810C4AD-B6C6-4083-B1E4-CC931E19E09C}" dt="2018-09-11T12:04:15.528" v="497" actId="1076"/>
        <pc:sldMkLst>
          <pc:docMk/>
          <pc:sldMk cId="217360162" sldId="301"/>
        </pc:sldMkLst>
        <pc:spChg chg="mod">
          <ac:chgData name="Marco Knots" userId="dedb74ba-6a90-4ff8-93d0-01dfdb45040d" providerId="ADAL" clId="{9810C4AD-B6C6-4083-B1E4-CC931E19E09C}" dt="2018-09-11T12:04:15.528" v="497" actId="1076"/>
          <ac:spMkLst>
            <pc:docMk/>
            <pc:sldMk cId="217360162" sldId="301"/>
            <ac:spMk id="4" creationId="{00000000-0000-0000-0000-000000000000}"/>
          </ac:spMkLst>
        </pc:spChg>
      </pc:sldChg>
      <pc:sldChg chg="modSp add">
        <pc:chgData name="Marco Knots" userId="dedb74ba-6a90-4ff8-93d0-01dfdb45040d" providerId="ADAL" clId="{9810C4AD-B6C6-4083-B1E4-CC931E19E09C}" dt="2018-09-11T12:04:34.989" v="498" actId="1076"/>
        <pc:sldMkLst>
          <pc:docMk/>
          <pc:sldMk cId="53745732" sldId="302"/>
        </pc:sldMkLst>
        <pc:spChg chg="mod">
          <ac:chgData name="Marco Knots" userId="dedb74ba-6a90-4ff8-93d0-01dfdb45040d" providerId="ADAL" clId="{9810C4AD-B6C6-4083-B1E4-CC931E19E09C}" dt="2018-09-11T12:04:34.989" v="498" actId="1076"/>
          <ac:spMkLst>
            <pc:docMk/>
            <pc:sldMk cId="53745732" sldId="302"/>
            <ac:spMk id="4" creationId="{00000000-0000-0000-0000-000000000000}"/>
          </ac:spMkLst>
        </pc:spChg>
      </pc:sldChg>
      <pc:sldChg chg="modSp add">
        <pc:chgData name="Marco Knots" userId="dedb74ba-6a90-4ff8-93d0-01dfdb45040d" providerId="ADAL" clId="{9810C4AD-B6C6-4083-B1E4-CC931E19E09C}" dt="2018-09-11T12:02:30.153" v="479" actId="403"/>
        <pc:sldMkLst>
          <pc:docMk/>
          <pc:sldMk cId="2670288835" sldId="312"/>
        </pc:sldMkLst>
        <pc:spChg chg="mod">
          <ac:chgData name="Marco Knots" userId="dedb74ba-6a90-4ff8-93d0-01dfdb45040d" providerId="ADAL" clId="{9810C4AD-B6C6-4083-B1E4-CC931E19E09C}" dt="2018-09-11T12:02:11.142" v="474" actId="1076"/>
          <ac:spMkLst>
            <pc:docMk/>
            <pc:sldMk cId="2670288835" sldId="312"/>
            <ac:spMk id="3" creationId="{00000000-0000-0000-0000-000000000000}"/>
          </ac:spMkLst>
        </pc:spChg>
        <pc:spChg chg="mod">
          <ac:chgData name="Marco Knots" userId="dedb74ba-6a90-4ff8-93d0-01dfdb45040d" providerId="ADAL" clId="{9810C4AD-B6C6-4083-B1E4-CC931E19E09C}" dt="2018-09-11T12:02:16.914" v="475" actId="255"/>
          <ac:spMkLst>
            <pc:docMk/>
            <pc:sldMk cId="2670288835" sldId="312"/>
            <ac:spMk id="4" creationId="{00000000-0000-0000-0000-000000000000}"/>
          </ac:spMkLst>
        </pc:spChg>
        <pc:spChg chg="mod">
          <ac:chgData name="Marco Knots" userId="dedb74ba-6a90-4ff8-93d0-01dfdb45040d" providerId="ADAL" clId="{9810C4AD-B6C6-4083-B1E4-CC931E19E09C}" dt="2018-09-11T12:02:30.153" v="479" actId="403"/>
          <ac:spMkLst>
            <pc:docMk/>
            <pc:sldMk cId="2670288835" sldId="312"/>
            <ac:spMk id="5" creationId="{00000000-0000-0000-0000-000000000000}"/>
          </ac:spMkLst>
        </pc:spChg>
      </pc:sldChg>
      <pc:sldChg chg="modSp add">
        <pc:chgData name="Marco Knots" userId="dedb74ba-6a90-4ff8-93d0-01dfdb45040d" providerId="ADAL" clId="{9810C4AD-B6C6-4083-B1E4-CC931E19E09C}" dt="2018-09-11T11:48:52.045" v="373" actId="1038"/>
        <pc:sldMkLst>
          <pc:docMk/>
          <pc:sldMk cId="3628616040" sldId="322"/>
        </pc:sldMkLst>
        <pc:spChg chg="mod">
          <ac:chgData name="Marco Knots" userId="dedb74ba-6a90-4ff8-93d0-01dfdb45040d" providerId="ADAL" clId="{9810C4AD-B6C6-4083-B1E4-CC931E19E09C}" dt="2018-09-11T11:38:16.879" v="361" actId="20577"/>
          <ac:spMkLst>
            <pc:docMk/>
            <pc:sldMk cId="3628616040" sldId="322"/>
            <ac:spMk id="2" creationId="{00000000-0000-0000-0000-000000000000}"/>
          </ac:spMkLst>
        </pc:spChg>
        <pc:picChg chg="mod">
          <ac:chgData name="Marco Knots" userId="dedb74ba-6a90-4ff8-93d0-01dfdb45040d" providerId="ADAL" clId="{9810C4AD-B6C6-4083-B1E4-CC931E19E09C}" dt="2018-09-11T11:48:52.045" v="373" actId="1038"/>
          <ac:picMkLst>
            <pc:docMk/>
            <pc:sldMk cId="3628616040" sldId="322"/>
            <ac:picMk id="6" creationId="{00000000-0000-0000-0000-000000000000}"/>
          </ac:picMkLst>
        </pc:picChg>
      </pc:sldChg>
      <pc:sldChg chg="addSp delSp modSp add">
        <pc:chgData name="Marco Knots" userId="dedb74ba-6a90-4ff8-93d0-01dfdb45040d" providerId="ADAL" clId="{9810C4AD-B6C6-4083-B1E4-CC931E19E09C}" dt="2018-09-11T12:01:08.977" v="462" actId="14100"/>
        <pc:sldMkLst>
          <pc:docMk/>
          <pc:sldMk cId="1981760126" sldId="323"/>
        </pc:sldMkLst>
        <pc:spChg chg="mod">
          <ac:chgData name="Marco Knots" userId="dedb74ba-6a90-4ff8-93d0-01dfdb45040d" providerId="ADAL" clId="{9810C4AD-B6C6-4083-B1E4-CC931E19E09C}" dt="2018-09-11T11:53:33.400" v="385" actId="20577"/>
          <ac:spMkLst>
            <pc:docMk/>
            <pc:sldMk cId="1981760126" sldId="323"/>
            <ac:spMk id="2" creationId="{00000000-0000-0000-0000-000000000000}"/>
          </ac:spMkLst>
        </pc:spChg>
        <pc:spChg chg="mod">
          <ac:chgData name="Marco Knots" userId="dedb74ba-6a90-4ff8-93d0-01dfdb45040d" providerId="ADAL" clId="{9810C4AD-B6C6-4083-B1E4-CC931E19E09C}" dt="2018-09-11T12:00:46.969" v="459" actId="1076"/>
          <ac:spMkLst>
            <pc:docMk/>
            <pc:sldMk cId="1981760126" sldId="323"/>
            <ac:spMk id="3" creationId="{00000000-0000-0000-0000-000000000000}"/>
          </ac:spMkLst>
        </pc:spChg>
        <pc:spChg chg="mod">
          <ac:chgData name="Marco Knots" userId="dedb74ba-6a90-4ff8-93d0-01dfdb45040d" providerId="ADAL" clId="{9810C4AD-B6C6-4083-B1E4-CC931E19E09C}" dt="2018-09-11T11:56:12.963" v="407" actId="1076"/>
          <ac:spMkLst>
            <pc:docMk/>
            <pc:sldMk cId="1981760126" sldId="323"/>
            <ac:spMk id="9" creationId="{00000000-0000-0000-0000-000000000000}"/>
          </ac:spMkLst>
        </pc:spChg>
        <pc:spChg chg="mod">
          <ac:chgData name="Marco Knots" userId="dedb74ba-6a90-4ff8-93d0-01dfdb45040d" providerId="ADAL" clId="{9810C4AD-B6C6-4083-B1E4-CC931E19E09C}" dt="2018-09-11T11:56:51.505" v="414" actId="1076"/>
          <ac:spMkLst>
            <pc:docMk/>
            <pc:sldMk cId="1981760126" sldId="323"/>
            <ac:spMk id="12" creationId="{00000000-0000-0000-0000-000000000000}"/>
          </ac:spMkLst>
        </pc:spChg>
        <pc:spChg chg="add del mod">
          <ac:chgData name="Marco Knots" userId="dedb74ba-6a90-4ff8-93d0-01dfdb45040d" providerId="ADAL" clId="{9810C4AD-B6C6-4083-B1E4-CC931E19E09C}" dt="2018-09-11T11:59:04.178" v="437" actId="478"/>
          <ac:spMkLst>
            <pc:docMk/>
            <pc:sldMk cId="1981760126" sldId="323"/>
            <ac:spMk id="16" creationId="{309B30E2-B926-4D1C-8FFD-9E0905773F49}"/>
          </ac:spMkLst>
        </pc:spChg>
        <pc:cxnChg chg="del">
          <ac:chgData name="Marco Knots" userId="dedb74ba-6a90-4ff8-93d0-01dfdb45040d" providerId="ADAL" clId="{9810C4AD-B6C6-4083-B1E4-CC931E19E09C}" dt="2018-09-11T11:55:29.025" v="398" actId="478"/>
          <ac:cxnSpMkLst>
            <pc:docMk/>
            <pc:sldMk cId="1981760126" sldId="323"/>
            <ac:cxnSpMk id="6" creationId="{00000000-0000-0000-0000-000000000000}"/>
          </ac:cxnSpMkLst>
        </pc:cxnChg>
        <pc:cxnChg chg="add mod">
          <ac:chgData name="Marco Knots" userId="dedb74ba-6a90-4ff8-93d0-01dfdb45040d" providerId="ADAL" clId="{9810C4AD-B6C6-4083-B1E4-CC931E19E09C}" dt="2018-09-11T12:01:03.647" v="461" actId="14100"/>
          <ac:cxnSpMkLst>
            <pc:docMk/>
            <pc:sldMk cId="1981760126" sldId="323"/>
            <ac:cxnSpMk id="10" creationId="{67E97F0B-B109-47FA-82F6-EF18807D2563}"/>
          </ac:cxnSpMkLst>
        </pc:cxnChg>
        <pc:cxnChg chg="add mod">
          <ac:chgData name="Marco Knots" userId="dedb74ba-6a90-4ff8-93d0-01dfdb45040d" providerId="ADAL" clId="{9810C4AD-B6C6-4083-B1E4-CC931E19E09C}" dt="2018-09-11T12:01:08.977" v="462" actId="14100"/>
          <ac:cxnSpMkLst>
            <pc:docMk/>
            <pc:sldMk cId="1981760126" sldId="323"/>
            <ac:cxnSpMk id="13" creationId="{271983FA-9FB1-4DDE-8BE9-BC619E96BDA7}"/>
          </ac:cxnSpMkLst>
        </pc:cxnChg>
        <pc:cxnChg chg="del mod">
          <ac:chgData name="Marco Knots" userId="dedb74ba-6a90-4ff8-93d0-01dfdb45040d" providerId="ADAL" clId="{9810C4AD-B6C6-4083-B1E4-CC931E19E09C}" dt="2018-09-11T11:53:51.849" v="387" actId="478"/>
          <ac:cxnSpMkLst>
            <pc:docMk/>
            <pc:sldMk cId="1981760126" sldId="323"/>
            <ac:cxnSpMk id="15" creationId="{00000000-0000-0000-0000-000000000000}"/>
          </ac:cxnSpMkLst>
        </pc:cxnChg>
        <pc:cxnChg chg="add del mod">
          <ac:chgData name="Marco Knots" userId="dedb74ba-6a90-4ff8-93d0-01dfdb45040d" providerId="ADAL" clId="{9810C4AD-B6C6-4083-B1E4-CC931E19E09C}" dt="2018-09-11T11:59:05.104" v="438" actId="478"/>
          <ac:cxnSpMkLst>
            <pc:docMk/>
            <pc:sldMk cId="1981760126" sldId="323"/>
            <ac:cxnSpMk id="18" creationId="{960DB103-39D0-4E40-B0EF-0F33D1B0110A}"/>
          </ac:cxnSpMkLst>
        </pc:cxnChg>
      </pc:sldChg>
      <pc:sldMasterChg chg="delSldLayout">
        <pc:chgData name="Marco Knots" userId="dedb74ba-6a90-4ff8-93d0-01dfdb45040d" providerId="ADAL" clId="{9810C4AD-B6C6-4083-B1E4-CC931E19E09C}" dt="2018-09-11T11:01:23.231" v="13" actId="2696"/>
        <pc:sldMasterMkLst>
          <pc:docMk/>
          <pc:sldMasterMk cId="1144729826" sldId="2147483648"/>
        </pc:sldMasterMkLst>
      </pc:sldMasterChg>
    </pc:docChg>
  </pc:docChgLst>
  <pc:docChgLst>
    <pc:chgData name="Marco Knots" userId="dedb74ba-6a90-4ff8-93d0-01dfdb45040d" providerId="ADAL" clId="{90A9B1A8-10DF-45C8-985A-CC878B204905}"/>
    <pc:docChg chg="custSel addSld delSld modSld">
      <pc:chgData name="Marco Knots" userId="dedb74ba-6a90-4ff8-93d0-01dfdb45040d" providerId="ADAL" clId="{90A9B1A8-10DF-45C8-985A-CC878B204905}" dt="2018-09-10T12:29:13.556" v="373" actId="1440"/>
      <pc:docMkLst>
        <pc:docMk/>
      </pc:docMkLst>
      <pc:sldMasterChg chg="delSldLayout">
        <pc:chgData name="Marco Knots" userId="dedb74ba-6a90-4ff8-93d0-01dfdb45040d" providerId="ADAL" clId="{90A9B1A8-10DF-45C8-985A-CC878B204905}" dt="2018-09-10T11:52:00.971" v="29" actId="2696"/>
        <pc:sldMasterMkLst>
          <pc:docMk/>
          <pc:sldMasterMk cId="1144729826" sldId="2147483648"/>
        </pc:sldMasterMkLst>
      </pc:sldMasterChg>
    </pc:docChg>
  </pc:docChgLst>
  <pc:docChgLst>
    <pc:chgData name="Marco Knots" userId="dedb74ba-6a90-4ff8-93d0-01dfdb45040d" providerId="ADAL" clId="{D054CFBF-848D-414F-9407-D0A8F9B14FE6}"/>
    <pc:docChg chg="undo custSel addSld delSld modSld">
      <pc:chgData name="Marco Knots" userId="dedb74ba-6a90-4ff8-93d0-01dfdb45040d" providerId="ADAL" clId="{D054CFBF-848D-414F-9407-D0A8F9B14FE6}" dt="2018-09-10T11:30:49.884" v="504" actId="20577"/>
      <pc:docMkLst>
        <pc:docMk/>
      </pc:docMkLst>
      <pc:sldMasterChg chg="addSldLayout delSldLayout">
        <pc:chgData name="Marco Knots" userId="dedb74ba-6a90-4ff8-93d0-01dfdb45040d" providerId="ADAL" clId="{D054CFBF-848D-414F-9407-D0A8F9B14FE6}" dt="2018-09-10T10:09:28.479" v="120" actId="2696"/>
        <pc:sldMasterMkLst>
          <pc:docMk/>
          <pc:sldMasterMk cId="1144729826" sldId="2147483648"/>
        </pc:sldMasterMkLst>
      </pc:sldMasterChg>
    </pc:docChg>
  </pc:docChgLst>
  <pc:docChgLst>
    <pc:chgData name="Marco Knots" userId="dedb74ba-6a90-4ff8-93d0-01dfdb45040d" providerId="ADAL" clId="{F9E68F81-9C93-4FBE-BBD1-0BE543702E67}"/>
    <pc:docChg chg="custSel modSld">
      <pc:chgData name="Marco Knots" userId="dedb74ba-6a90-4ff8-93d0-01dfdb45040d" providerId="ADAL" clId="{F9E68F81-9C93-4FBE-BBD1-0BE543702E67}" dt="2018-09-12T12:15:03.904" v="4" actId="20577"/>
      <pc:docMkLst>
        <pc:docMk/>
      </pc:docMkLst>
      <pc:sldChg chg="modSp">
        <pc:chgData name="Marco Knots" userId="dedb74ba-6a90-4ff8-93d0-01dfdb45040d" providerId="ADAL" clId="{F9E68F81-9C93-4FBE-BBD1-0BE543702E67}" dt="2018-09-12T12:14:48.764" v="0" actId="20577"/>
        <pc:sldMkLst>
          <pc:docMk/>
          <pc:sldMk cId="1420056085" sldId="291"/>
        </pc:sldMkLst>
        <pc:spChg chg="mod">
          <ac:chgData name="Marco Knots" userId="dedb74ba-6a90-4ff8-93d0-01dfdb45040d" providerId="ADAL" clId="{F9E68F81-9C93-4FBE-BBD1-0BE543702E67}" dt="2018-09-12T12:14:48.764" v="0" actId="20577"/>
          <ac:spMkLst>
            <pc:docMk/>
            <pc:sldMk cId="1420056085" sldId="291"/>
            <ac:spMk id="3" creationId="{00000000-0000-0000-0000-000000000000}"/>
          </ac:spMkLst>
        </pc:spChg>
      </pc:sldChg>
      <pc:sldChg chg="modSp">
        <pc:chgData name="Marco Knots" userId="dedb74ba-6a90-4ff8-93d0-01dfdb45040d" providerId="ADAL" clId="{F9E68F81-9C93-4FBE-BBD1-0BE543702E67}" dt="2018-09-12T12:15:03.904" v="4" actId="20577"/>
        <pc:sldMkLst>
          <pc:docMk/>
          <pc:sldMk cId="2670288835" sldId="312"/>
        </pc:sldMkLst>
        <pc:spChg chg="mod">
          <ac:chgData name="Marco Knots" userId="dedb74ba-6a90-4ff8-93d0-01dfdb45040d" providerId="ADAL" clId="{F9E68F81-9C93-4FBE-BBD1-0BE543702E67}" dt="2018-09-12T12:15:03.904" v="4" actId="20577"/>
          <ac:spMkLst>
            <pc:docMk/>
            <pc:sldMk cId="2670288835" sldId="312"/>
            <ac:spMk id="4" creationId="{00000000-0000-0000-0000-000000000000}"/>
          </ac:spMkLst>
        </pc:spChg>
      </pc:sldChg>
      <pc:sldChg chg="modSp">
        <pc:chgData name="Marco Knots" userId="dedb74ba-6a90-4ff8-93d0-01dfdb45040d" providerId="ADAL" clId="{F9E68F81-9C93-4FBE-BBD1-0BE543702E67}" dt="2018-09-12T12:14:52.764" v="1" actId="20577"/>
        <pc:sldMkLst>
          <pc:docMk/>
          <pc:sldMk cId="1981760126" sldId="323"/>
        </pc:sldMkLst>
        <pc:spChg chg="mod">
          <ac:chgData name="Marco Knots" userId="dedb74ba-6a90-4ff8-93d0-01dfdb45040d" providerId="ADAL" clId="{F9E68F81-9C93-4FBE-BBD1-0BE543702E67}" dt="2018-09-12T12:14:52.764" v="1" actId="20577"/>
          <ac:spMkLst>
            <pc:docMk/>
            <pc:sldMk cId="1981760126" sldId="323"/>
            <ac:spMk id="3" creationId="{00000000-0000-0000-0000-000000000000}"/>
          </ac:spMkLst>
        </pc:spChg>
      </pc:sldChg>
    </pc:docChg>
  </pc:docChgLst>
  <pc:docChgLst>
    <pc:chgData name="Marco Knots" userId="dedb74ba-6a90-4ff8-93d0-01dfdb45040d" providerId="ADAL" clId="{6F39E654-274E-42FD-9633-F9C7C514A14B}"/>
    <pc:docChg chg="custSel modSld">
      <pc:chgData name="Marco Knots" userId="dedb74ba-6a90-4ff8-93d0-01dfdb45040d" providerId="ADAL" clId="{6F39E654-274E-42FD-9633-F9C7C514A14B}" dt="2018-10-16T14:05:35.193" v="79"/>
      <pc:docMkLst>
        <pc:docMk/>
      </pc:docMkLst>
      <pc:sldChg chg="modSp">
        <pc:chgData name="Marco Knots" userId="dedb74ba-6a90-4ff8-93d0-01dfdb45040d" providerId="ADAL" clId="{6F39E654-274E-42FD-9633-F9C7C514A14B}" dt="2018-10-08T09:28:33.605" v="13" actId="1035"/>
        <pc:sldMkLst>
          <pc:docMk/>
          <pc:sldMk cId="3565462180" sldId="286"/>
        </pc:sldMkLst>
        <pc:spChg chg="mod">
          <ac:chgData name="Marco Knots" userId="dedb74ba-6a90-4ff8-93d0-01dfdb45040d" providerId="ADAL" clId="{6F39E654-274E-42FD-9633-F9C7C514A14B}" dt="2018-10-08T09:28:33.605" v="13" actId="1035"/>
          <ac:spMkLst>
            <pc:docMk/>
            <pc:sldMk cId="3565462180" sldId="286"/>
            <ac:spMk id="6" creationId="{00000000-0000-0000-0000-000000000000}"/>
          </ac:spMkLst>
        </pc:spChg>
      </pc:sldChg>
      <pc:sldChg chg="modSp">
        <pc:chgData name="Marco Knots" userId="dedb74ba-6a90-4ff8-93d0-01dfdb45040d" providerId="ADAL" clId="{6F39E654-274E-42FD-9633-F9C7C514A14B}" dt="2018-10-08T09:27:35.115" v="4" actId="1035"/>
        <pc:sldMkLst>
          <pc:docMk/>
          <pc:sldMk cId="3222549020" sldId="288"/>
        </pc:sldMkLst>
        <pc:spChg chg="mod">
          <ac:chgData name="Marco Knots" userId="dedb74ba-6a90-4ff8-93d0-01dfdb45040d" providerId="ADAL" clId="{6F39E654-274E-42FD-9633-F9C7C514A14B}" dt="2018-10-08T09:27:35.115" v="4" actId="1035"/>
          <ac:spMkLst>
            <pc:docMk/>
            <pc:sldMk cId="3222549020" sldId="288"/>
            <ac:spMk id="3" creationId="{00000000-0000-0000-0000-000000000000}"/>
          </ac:spMkLst>
        </pc:spChg>
      </pc:sldChg>
      <pc:sldChg chg="modSp">
        <pc:chgData name="Marco Knots" userId="dedb74ba-6a90-4ff8-93d0-01dfdb45040d" providerId="ADAL" clId="{6F39E654-274E-42FD-9633-F9C7C514A14B}" dt="2018-10-08T09:28:00.781" v="6" actId="20577"/>
        <pc:sldMkLst>
          <pc:docMk/>
          <pc:sldMk cId="1540480371" sldId="296"/>
        </pc:sldMkLst>
        <pc:spChg chg="mod">
          <ac:chgData name="Marco Knots" userId="dedb74ba-6a90-4ff8-93d0-01dfdb45040d" providerId="ADAL" clId="{6F39E654-274E-42FD-9633-F9C7C514A14B}" dt="2018-10-08T09:28:00.781" v="6" actId="20577"/>
          <ac:spMkLst>
            <pc:docMk/>
            <pc:sldMk cId="1540480371" sldId="296"/>
            <ac:spMk id="2" creationId="{00000000-0000-0000-0000-000000000000}"/>
          </ac:spMkLst>
        </pc:spChg>
      </pc:sldChg>
      <pc:sldChg chg="modSp">
        <pc:chgData name="Marco Knots" userId="dedb74ba-6a90-4ff8-93d0-01dfdb45040d" providerId="ADAL" clId="{6F39E654-274E-42FD-9633-F9C7C514A14B}" dt="2018-10-08T09:28:05.004" v="8" actId="20577"/>
        <pc:sldMkLst>
          <pc:docMk/>
          <pc:sldMk cId="609616318" sldId="300"/>
        </pc:sldMkLst>
        <pc:spChg chg="mod">
          <ac:chgData name="Marco Knots" userId="dedb74ba-6a90-4ff8-93d0-01dfdb45040d" providerId="ADAL" clId="{6F39E654-274E-42FD-9633-F9C7C514A14B}" dt="2018-10-08T09:28:05.004" v="8" actId="20577"/>
          <ac:spMkLst>
            <pc:docMk/>
            <pc:sldMk cId="609616318" sldId="300"/>
            <ac:spMk id="2" creationId="{00000000-0000-0000-0000-000000000000}"/>
          </ac:spMkLst>
        </pc:spChg>
      </pc:sldChg>
      <pc:sldChg chg="modSp">
        <pc:chgData name="Marco Knots" userId="dedb74ba-6a90-4ff8-93d0-01dfdb45040d" providerId="ADAL" clId="{6F39E654-274E-42FD-9633-F9C7C514A14B}" dt="2018-10-16T14:05:27.949" v="78"/>
        <pc:sldMkLst>
          <pc:docMk/>
          <pc:sldMk cId="217360162" sldId="301"/>
        </pc:sldMkLst>
        <pc:spChg chg="mod">
          <ac:chgData name="Marco Knots" userId="dedb74ba-6a90-4ff8-93d0-01dfdb45040d" providerId="ADAL" clId="{6F39E654-274E-42FD-9633-F9C7C514A14B}" dt="2018-10-08T09:28:15.245" v="10" actId="1035"/>
          <ac:spMkLst>
            <pc:docMk/>
            <pc:sldMk cId="217360162" sldId="301"/>
            <ac:spMk id="3" creationId="{00000000-0000-0000-0000-000000000000}"/>
          </ac:spMkLst>
        </pc:spChg>
        <pc:spChg chg="mod">
          <ac:chgData name="Marco Knots" userId="dedb74ba-6a90-4ff8-93d0-01dfdb45040d" providerId="ADAL" clId="{6F39E654-274E-42FD-9633-F9C7C514A14B}" dt="2018-10-16T14:05:27.949" v="78"/>
          <ac:spMkLst>
            <pc:docMk/>
            <pc:sldMk cId="217360162" sldId="301"/>
            <ac:spMk id="6" creationId="{B26CF652-EA4F-4549-8BD5-8FD00E97ECE5}"/>
          </ac:spMkLst>
        </pc:spChg>
      </pc:sldChg>
      <pc:sldChg chg="modSp">
        <pc:chgData name="Marco Knots" userId="dedb74ba-6a90-4ff8-93d0-01dfdb45040d" providerId="ADAL" clId="{6F39E654-274E-42FD-9633-F9C7C514A14B}" dt="2018-10-16T14:05:35.193" v="79"/>
        <pc:sldMkLst>
          <pc:docMk/>
          <pc:sldMk cId="53745732" sldId="302"/>
        </pc:sldMkLst>
        <pc:spChg chg="mod">
          <ac:chgData name="Marco Knots" userId="dedb74ba-6a90-4ff8-93d0-01dfdb45040d" providerId="ADAL" clId="{6F39E654-274E-42FD-9633-F9C7C514A14B}" dt="2018-10-08T09:28:27.685" v="12" actId="1035"/>
          <ac:spMkLst>
            <pc:docMk/>
            <pc:sldMk cId="53745732" sldId="302"/>
            <ac:spMk id="3" creationId="{00000000-0000-0000-0000-000000000000}"/>
          </ac:spMkLst>
        </pc:spChg>
        <pc:spChg chg="mod">
          <ac:chgData name="Marco Knots" userId="dedb74ba-6a90-4ff8-93d0-01dfdb45040d" providerId="ADAL" clId="{6F39E654-274E-42FD-9633-F9C7C514A14B}" dt="2018-10-16T14:05:35.193" v="79"/>
          <ac:spMkLst>
            <pc:docMk/>
            <pc:sldMk cId="53745732" sldId="302"/>
            <ac:spMk id="4" creationId="{00000000-0000-0000-0000-000000000000}"/>
          </ac:spMkLst>
        </pc:spChg>
      </pc:sldChg>
      <pc:sldChg chg="modSp">
        <pc:chgData name="Marco Knots" userId="dedb74ba-6a90-4ff8-93d0-01dfdb45040d" providerId="ADAL" clId="{6F39E654-274E-42FD-9633-F9C7C514A14B}" dt="2018-10-11T13:20:45.001" v="37" actId="1036"/>
        <pc:sldMkLst>
          <pc:docMk/>
          <pc:sldMk cId="2670288835" sldId="312"/>
        </pc:sldMkLst>
        <pc:spChg chg="mod">
          <ac:chgData name="Marco Knots" userId="dedb74ba-6a90-4ff8-93d0-01dfdb45040d" providerId="ADAL" clId="{6F39E654-274E-42FD-9633-F9C7C514A14B}" dt="2018-10-11T13:20:11.829" v="27" actId="108"/>
          <ac:spMkLst>
            <pc:docMk/>
            <pc:sldMk cId="2670288835" sldId="312"/>
            <ac:spMk id="4" creationId="{00000000-0000-0000-0000-000000000000}"/>
          </ac:spMkLst>
        </pc:spChg>
        <pc:spChg chg="mod">
          <ac:chgData name="Marco Knots" userId="dedb74ba-6a90-4ff8-93d0-01dfdb45040d" providerId="ADAL" clId="{6F39E654-274E-42FD-9633-F9C7C514A14B}" dt="2018-10-11T13:20:45.001" v="37" actId="1036"/>
          <ac:spMkLst>
            <pc:docMk/>
            <pc:sldMk cId="2670288835" sldId="312"/>
            <ac:spMk id="5" creationId="{00000000-0000-0000-0000-000000000000}"/>
          </ac:spMkLst>
        </pc:spChg>
      </pc:sldChg>
    </pc:docChg>
  </pc:docChgLst>
  <pc:docChgLst>
    <pc:chgData name="Marco Knots" userId="dedb74ba-6a90-4ff8-93d0-01dfdb45040d" providerId="ADAL" clId="{86AA8E00-474E-4EB8-923E-287BAE28BD57}"/>
    <pc:docChg chg="custSel addSld modSld">
      <pc:chgData name="Marco Knots" userId="dedb74ba-6a90-4ff8-93d0-01dfdb45040d" providerId="ADAL" clId="{86AA8E00-474E-4EB8-923E-287BAE28BD57}" dt="2018-09-10T07:30:31.103" v="1"/>
      <pc:docMkLst>
        <pc:docMk/>
      </pc:docMkLst>
    </pc:docChg>
  </pc:docChgLst>
  <pc:docChgLst>
    <pc:chgData name="Marco Knots" userId="dedb74ba-6a90-4ff8-93d0-01dfdb45040d" providerId="ADAL" clId="{154966F2-BD77-410F-981C-4B559ACCDCBC}"/>
    <pc:docChg chg="undo custSel modSld">
      <pc:chgData name="Marco Knots" userId="dedb74ba-6a90-4ff8-93d0-01dfdb45040d" providerId="ADAL" clId="{154966F2-BD77-410F-981C-4B559ACCDCBC}" dt="2018-09-07T12:47:11.111" v="19" actId="478"/>
      <pc:docMkLst>
        <pc:docMk/>
      </pc:docMkLst>
    </pc:docChg>
  </pc:docChgLst>
  <pc:docChgLst>
    <pc:chgData name="Marco Knots" userId="dedb74ba-6a90-4ff8-93d0-01dfdb45040d" providerId="ADAL" clId="{C3379634-1ACE-4E7B-8D7E-250F3C93BDC3}"/>
    <pc:docChg chg="undo custSel addSld delSld modSld sldOrd">
      <pc:chgData name="Marco Knots" userId="dedb74ba-6a90-4ff8-93d0-01dfdb45040d" providerId="ADAL" clId="{C3379634-1ACE-4E7B-8D7E-250F3C93BDC3}" dt="2018-09-10T10:03:01.222" v="653" actId="478"/>
      <pc:docMkLst>
        <pc:docMk/>
      </pc:docMkLst>
      <pc:sldMasterChg chg="delSldLayout">
        <pc:chgData name="Marco Knots" userId="dedb74ba-6a90-4ff8-93d0-01dfdb45040d" providerId="ADAL" clId="{C3379634-1ACE-4E7B-8D7E-250F3C93BDC3}" dt="2018-09-10T07:32:21.955" v="16" actId="2696"/>
        <pc:sldMasterMkLst>
          <pc:docMk/>
          <pc:sldMasterMk cId="1144729826" sldId="2147483648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2A0D3-E559-4194-8F27-47EFEE3ECCA5}" type="datetimeFigureOut">
              <a:rPr lang="nl-NL" smtClean="0"/>
              <a:t>16-10-2018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DE78D-ECE4-4DF7-9286-6B92F23DE31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090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 1"/>
          <p:cNvSpPr>
            <a:spLocks noGrp="1"/>
          </p:cNvSpPr>
          <p:nvPr>
            <p:ph type="ctrTitle"/>
          </p:nvPr>
        </p:nvSpPr>
        <p:spPr>
          <a:xfrm>
            <a:off x="467544" y="685688"/>
            <a:ext cx="8352378" cy="48605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1" b="16094"/>
          <a:stretch/>
        </p:blipFill>
        <p:spPr>
          <a:xfrm>
            <a:off x="302471" y="1510417"/>
            <a:ext cx="8518001" cy="307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4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685688"/>
            <a:ext cx="8352928" cy="48605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" b="22187"/>
          <a:stretch/>
        </p:blipFill>
        <p:spPr>
          <a:xfrm>
            <a:off x="302472" y="1510416"/>
            <a:ext cx="8518000" cy="307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0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7544" y="685688"/>
            <a:ext cx="8361554" cy="48605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aseline="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nl-NL" dirty="0"/>
              <a:t>Eigen afbeelding invoegen</a:t>
            </a:r>
          </a:p>
        </p:txBody>
      </p:sp>
      <p:sp>
        <p:nvSpPr>
          <p:cNvPr id="4" name="Tijdelijke aanduiding voor afbeelding 4"/>
          <p:cNvSpPr>
            <a:spLocks noGrp="1"/>
          </p:cNvSpPr>
          <p:nvPr>
            <p:ph type="pic" sz="quarter" idx="10" hasCustomPrompt="1"/>
          </p:nvPr>
        </p:nvSpPr>
        <p:spPr>
          <a:xfrm>
            <a:off x="313060" y="1525664"/>
            <a:ext cx="8507412" cy="3062310"/>
          </a:xfrm>
          <a:prstGeom prst="rect">
            <a:avLst/>
          </a:prstGeom>
        </p:spPr>
        <p:txBody>
          <a:bodyPr/>
          <a:lstStyle>
            <a:lvl1pPr>
              <a:defRPr sz="1800" baseline="0">
                <a:solidFill>
                  <a:srgbClr val="00418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In dit vak kan je een eigen afbeelding toevoegen.</a:t>
            </a:r>
          </a:p>
        </p:txBody>
      </p:sp>
    </p:spTree>
    <p:extLst>
      <p:ext uri="{BB962C8B-B14F-4D97-AF65-F5344CB8AC3E}">
        <p14:creationId xmlns:p14="http://schemas.microsoft.com/office/powerpoint/2010/main" val="2904882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685688"/>
            <a:ext cx="8361554" cy="48605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40280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90916"/>
            <a:ext cx="8310234" cy="475562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545636"/>
            <a:ext cx="8291264" cy="297033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8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7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6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5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8193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sz="quarter" idx="11"/>
          </p:nvPr>
        </p:nvSpPr>
        <p:spPr>
          <a:xfrm>
            <a:off x="323528" y="1330189"/>
            <a:ext cx="8496300" cy="3023759"/>
          </a:xfrm>
          <a:prstGeom prst="rect">
            <a:avLst/>
          </a:prstGeom>
        </p:spPr>
        <p:txBody>
          <a:bodyPr vert="horz"/>
          <a:lstStyle>
            <a:lvl1pPr>
              <a:defRPr sz="2000">
                <a:solidFill>
                  <a:srgbClr val="00418C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00418C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00418C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00418C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00418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nl-NL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39552" y="789552"/>
            <a:ext cx="8280920" cy="486054"/>
          </a:xfrm>
          <a:prstGeom prst="rect">
            <a:avLst/>
          </a:prstGeom>
        </p:spPr>
        <p:txBody>
          <a:bodyPr vert="horz"/>
          <a:lstStyle>
            <a:lvl1pPr algn="l">
              <a:defRPr sz="3500">
                <a:solidFill>
                  <a:srgbClr val="00418C"/>
                </a:solidFill>
                <a:latin typeface="Georgia"/>
                <a:cs typeface="Georgia"/>
              </a:defRPr>
            </a:lvl1pPr>
          </a:lstStyle>
          <a:p>
            <a:r>
              <a:rPr lang="en-US" dirty="0" err="1"/>
              <a:t>Titel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09501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fragm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sz="quarter" idx="11"/>
          </p:nvPr>
        </p:nvSpPr>
        <p:spPr>
          <a:xfrm>
            <a:off x="323528" y="1330189"/>
            <a:ext cx="8496300" cy="3023759"/>
          </a:xfrm>
          <a:prstGeom prst="rect">
            <a:avLst/>
          </a:prstGeom>
        </p:spPr>
        <p:txBody>
          <a:bodyPr vert="horz"/>
          <a:lstStyle>
            <a:lvl1pPr>
              <a:defRPr sz="1500">
                <a:solidFill>
                  <a:srgbClr val="00418C"/>
                </a:solidFill>
                <a:latin typeface="Consolas"/>
                <a:cs typeface="Consolas"/>
              </a:defRPr>
            </a:lvl1pPr>
            <a:lvl2pPr>
              <a:defRPr sz="1350">
                <a:solidFill>
                  <a:srgbClr val="00418C"/>
                </a:solidFill>
                <a:latin typeface="Consolas"/>
                <a:cs typeface="Consolas"/>
              </a:defRPr>
            </a:lvl2pPr>
            <a:lvl3pPr>
              <a:defRPr sz="1200">
                <a:solidFill>
                  <a:srgbClr val="00418C"/>
                </a:solidFill>
                <a:latin typeface="Consolas"/>
                <a:cs typeface="Consolas"/>
              </a:defRPr>
            </a:lvl3pPr>
            <a:lvl4pPr>
              <a:defRPr sz="1050">
                <a:solidFill>
                  <a:srgbClr val="00418C"/>
                </a:solidFill>
                <a:latin typeface="Consolas"/>
                <a:cs typeface="Consolas"/>
              </a:defRPr>
            </a:lvl4pPr>
            <a:lvl5pPr>
              <a:defRPr sz="1050">
                <a:solidFill>
                  <a:srgbClr val="00418C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nl-NL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39552" y="789552"/>
            <a:ext cx="8280920" cy="486054"/>
          </a:xfrm>
          <a:prstGeom prst="rect">
            <a:avLst/>
          </a:prstGeom>
        </p:spPr>
        <p:txBody>
          <a:bodyPr vert="horz"/>
          <a:lstStyle>
            <a:lvl1pPr algn="l">
              <a:defRPr sz="2625">
                <a:solidFill>
                  <a:srgbClr val="00418C"/>
                </a:solidFill>
                <a:latin typeface="Georgia"/>
                <a:cs typeface="Georgia"/>
              </a:defRPr>
            </a:lvl1pPr>
          </a:lstStyle>
          <a:p>
            <a:r>
              <a:rPr lang="en-US" dirty="0" err="1"/>
              <a:t>Titel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9927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7544" y="690916"/>
            <a:ext cx="6408712" cy="48605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nl-NL" dirty="0"/>
              <a:t>Gebruik lettertype en –grootte: </a:t>
            </a:r>
          </a:p>
        </p:txBody>
      </p:sp>
      <p:sp>
        <p:nvSpPr>
          <p:cNvPr id="9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67544" y="1329612"/>
            <a:ext cx="6408712" cy="325836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Kop: Georgia, 28, een tussenwoord (zie voorbeeld 1ste pagina) moet cursief in de roze kleur (RGB 230, 20, 105) de overige tekst krijgt de blauwe kleur (RGB 0, 65, 140).</a:t>
            </a:r>
            <a:br>
              <a:rPr lang="nl-NL" dirty="0"/>
            </a:b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Tekstvak</a:t>
            </a:r>
            <a:r>
              <a:rPr lang="nl-NL" dirty="0"/>
              <a:t>: </a:t>
            </a:r>
            <a:r>
              <a:rPr lang="nl-NL" dirty="0" err="1"/>
              <a:t>Arial</a:t>
            </a:r>
            <a:r>
              <a:rPr lang="nl-NL" dirty="0"/>
              <a:t>, 18, tekstkleur: blauw (RGB 0, 65, 140).</a:t>
            </a:r>
            <a:br>
              <a:rPr lang="nl-NL" dirty="0"/>
            </a:br>
            <a:br>
              <a:rPr lang="nl-NL" dirty="0"/>
            </a:br>
            <a:r>
              <a:rPr lang="nl-NL" dirty="0"/>
              <a:t>Nieuwe dia invoegen: via Start, nieuwe dia kun je titeldia’s en vervolgdia’s toevoegen. </a:t>
            </a:r>
          </a:p>
          <a:p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" t="3260" r="3818" b="937"/>
          <a:stretch/>
        </p:blipFill>
        <p:spPr>
          <a:xfrm>
            <a:off x="6993988" y="964978"/>
            <a:ext cx="1826484" cy="362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04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690916"/>
            <a:ext cx="6408712" cy="48605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endParaRPr lang="nl-NL" dirty="0"/>
          </a:p>
        </p:txBody>
      </p:sp>
      <p:sp>
        <p:nvSpPr>
          <p:cNvPr id="9" name="Ondertitel 2"/>
          <p:cNvSpPr>
            <a:spLocks noGrp="1"/>
          </p:cNvSpPr>
          <p:nvPr>
            <p:ph type="subTitle" idx="1"/>
          </p:nvPr>
        </p:nvSpPr>
        <p:spPr>
          <a:xfrm>
            <a:off x="467544" y="1329612"/>
            <a:ext cx="6408712" cy="325836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" r="1100"/>
          <a:stretch/>
        </p:blipFill>
        <p:spPr>
          <a:xfrm>
            <a:off x="6993988" y="964978"/>
            <a:ext cx="1826484" cy="362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8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67544" y="690916"/>
            <a:ext cx="6408712" cy="48605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1" name="Ondertitel 2"/>
          <p:cNvSpPr>
            <a:spLocks noGrp="1"/>
          </p:cNvSpPr>
          <p:nvPr>
            <p:ph type="subTitle" idx="1"/>
          </p:nvPr>
        </p:nvSpPr>
        <p:spPr>
          <a:xfrm>
            <a:off x="467544" y="1329612"/>
            <a:ext cx="6408712" cy="32583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672" y="960854"/>
            <a:ext cx="1828800" cy="362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452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67544" y="690916"/>
            <a:ext cx="6408712" cy="48605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1" name="Ondertitel 2"/>
          <p:cNvSpPr>
            <a:spLocks noGrp="1"/>
          </p:cNvSpPr>
          <p:nvPr>
            <p:ph type="subTitle" idx="1"/>
          </p:nvPr>
        </p:nvSpPr>
        <p:spPr>
          <a:xfrm>
            <a:off x="467544" y="1329612"/>
            <a:ext cx="6408712" cy="32583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672" y="960854"/>
            <a:ext cx="1828800" cy="362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8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 1"/>
          <p:cNvSpPr>
            <a:spLocks noGrp="1"/>
          </p:cNvSpPr>
          <p:nvPr>
            <p:ph type="ctrTitle"/>
          </p:nvPr>
        </p:nvSpPr>
        <p:spPr>
          <a:xfrm>
            <a:off x="467544" y="685688"/>
            <a:ext cx="8352378" cy="48605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3" t="13320" r="1953" b="36195"/>
          <a:stretch/>
        </p:blipFill>
        <p:spPr>
          <a:xfrm>
            <a:off x="302471" y="1510417"/>
            <a:ext cx="8518001" cy="307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179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67544" y="690916"/>
            <a:ext cx="6408712" cy="48605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1" name="Ondertitel 2"/>
          <p:cNvSpPr>
            <a:spLocks noGrp="1"/>
          </p:cNvSpPr>
          <p:nvPr>
            <p:ph type="subTitle" idx="1"/>
          </p:nvPr>
        </p:nvSpPr>
        <p:spPr>
          <a:xfrm>
            <a:off x="467544" y="1329612"/>
            <a:ext cx="6408712" cy="32583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" b="152"/>
          <a:stretch/>
        </p:blipFill>
        <p:spPr>
          <a:xfrm>
            <a:off x="6991673" y="960854"/>
            <a:ext cx="1828799" cy="362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33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67544" y="690916"/>
            <a:ext cx="6408712" cy="48605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1" name="Ondertitel 2"/>
          <p:cNvSpPr>
            <a:spLocks noGrp="1"/>
          </p:cNvSpPr>
          <p:nvPr>
            <p:ph type="subTitle" idx="1"/>
          </p:nvPr>
        </p:nvSpPr>
        <p:spPr>
          <a:xfrm>
            <a:off x="467544" y="1329612"/>
            <a:ext cx="6408712" cy="32583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0"/>
          <a:stretch/>
        </p:blipFill>
        <p:spPr>
          <a:xfrm>
            <a:off x="6991673" y="960854"/>
            <a:ext cx="1828799" cy="362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186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67544" y="690916"/>
            <a:ext cx="6408712" cy="48605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1" name="Ondertitel 2"/>
          <p:cNvSpPr>
            <a:spLocks noGrp="1"/>
          </p:cNvSpPr>
          <p:nvPr>
            <p:ph type="subTitle" idx="1"/>
          </p:nvPr>
        </p:nvSpPr>
        <p:spPr>
          <a:xfrm>
            <a:off x="467544" y="1329612"/>
            <a:ext cx="6408712" cy="32583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0"/>
          <a:stretch/>
        </p:blipFill>
        <p:spPr>
          <a:xfrm>
            <a:off x="6991673" y="960854"/>
            <a:ext cx="1828799" cy="362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53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67544" y="690916"/>
            <a:ext cx="6408712" cy="48605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1" name="Ondertitel 2"/>
          <p:cNvSpPr>
            <a:spLocks noGrp="1"/>
          </p:cNvSpPr>
          <p:nvPr>
            <p:ph type="subTitle" idx="1"/>
          </p:nvPr>
        </p:nvSpPr>
        <p:spPr>
          <a:xfrm>
            <a:off x="467544" y="1329612"/>
            <a:ext cx="6408712" cy="32583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"/>
          <a:stretch/>
        </p:blipFill>
        <p:spPr>
          <a:xfrm>
            <a:off x="6991673" y="960854"/>
            <a:ext cx="1828799" cy="362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912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67544" y="690916"/>
            <a:ext cx="6408712" cy="48605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1" name="Ondertitel 2"/>
          <p:cNvSpPr>
            <a:spLocks noGrp="1"/>
          </p:cNvSpPr>
          <p:nvPr>
            <p:ph type="subTitle" idx="1"/>
          </p:nvPr>
        </p:nvSpPr>
        <p:spPr>
          <a:xfrm>
            <a:off x="467544" y="1329612"/>
            <a:ext cx="6408712" cy="32583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" t="-112" r="1473"/>
          <a:stretch/>
        </p:blipFill>
        <p:spPr>
          <a:xfrm>
            <a:off x="6991672" y="960854"/>
            <a:ext cx="1828800" cy="362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4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67544" y="690916"/>
            <a:ext cx="6408712" cy="48605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1" name="Ondertitel 2"/>
          <p:cNvSpPr>
            <a:spLocks noGrp="1"/>
          </p:cNvSpPr>
          <p:nvPr>
            <p:ph type="subTitle" idx="1"/>
          </p:nvPr>
        </p:nvSpPr>
        <p:spPr>
          <a:xfrm>
            <a:off x="467544" y="1329612"/>
            <a:ext cx="6408712" cy="32583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" r="-1"/>
          <a:stretch/>
        </p:blipFill>
        <p:spPr>
          <a:xfrm>
            <a:off x="6991672" y="960854"/>
            <a:ext cx="1828800" cy="362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719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67544" y="690916"/>
            <a:ext cx="6408712" cy="48605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1" name="Ondertitel 2"/>
          <p:cNvSpPr>
            <a:spLocks noGrp="1"/>
          </p:cNvSpPr>
          <p:nvPr>
            <p:ph type="subTitle" idx="1"/>
          </p:nvPr>
        </p:nvSpPr>
        <p:spPr>
          <a:xfrm>
            <a:off x="467544" y="1329612"/>
            <a:ext cx="6408712" cy="32583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6228700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 hasCustomPrompt="1"/>
          </p:nvPr>
        </p:nvSpPr>
        <p:spPr>
          <a:xfrm>
            <a:off x="467544" y="690916"/>
            <a:ext cx="6408712" cy="48605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aseline="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nl-NL" dirty="0"/>
              <a:t>Eigen afbeelding invoegen</a:t>
            </a:r>
          </a:p>
        </p:txBody>
      </p:sp>
      <p:sp>
        <p:nvSpPr>
          <p:cNvPr id="8" name="Ondertitel 2"/>
          <p:cNvSpPr>
            <a:spLocks noGrp="1"/>
          </p:cNvSpPr>
          <p:nvPr>
            <p:ph type="subTitle" idx="1"/>
          </p:nvPr>
        </p:nvSpPr>
        <p:spPr>
          <a:xfrm>
            <a:off x="467544" y="1329612"/>
            <a:ext cx="6408712" cy="31863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7" name="Tijdelijke aanduiding voor afbeelding 2"/>
          <p:cNvSpPr>
            <a:spLocks noGrp="1"/>
          </p:cNvSpPr>
          <p:nvPr>
            <p:ph type="pic" sz="quarter" idx="10"/>
          </p:nvPr>
        </p:nvSpPr>
        <p:spPr>
          <a:xfrm>
            <a:off x="6997924" y="915743"/>
            <a:ext cx="1822548" cy="360022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418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043732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 hasCustomPrompt="1"/>
          </p:nvPr>
        </p:nvSpPr>
        <p:spPr>
          <a:xfrm>
            <a:off x="467544" y="690916"/>
            <a:ext cx="6408712" cy="48605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aseline="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nl-NL" dirty="0"/>
              <a:t>Eigen afbeelding invoegen</a:t>
            </a:r>
          </a:p>
        </p:txBody>
      </p:sp>
      <p:sp>
        <p:nvSpPr>
          <p:cNvPr id="8" name="Ondertitel 2"/>
          <p:cNvSpPr>
            <a:spLocks noGrp="1"/>
          </p:cNvSpPr>
          <p:nvPr>
            <p:ph type="subTitle" idx="1"/>
          </p:nvPr>
        </p:nvSpPr>
        <p:spPr>
          <a:xfrm>
            <a:off x="467544" y="1329612"/>
            <a:ext cx="6408712" cy="31863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00418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53112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685688"/>
            <a:ext cx="8352928" cy="48605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5" r="353" b="28642"/>
          <a:stretch/>
        </p:blipFill>
        <p:spPr>
          <a:xfrm>
            <a:off x="302472" y="1510417"/>
            <a:ext cx="8518000" cy="307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685688"/>
            <a:ext cx="8352928" cy="48605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" t="19047" r="678" b="28299"/>
          <a:stretch/>
        </p:blipFill>
        <p:spPr>
          <a:xfrm>
            <a:off x="306867" y="1510417"/>
            <a:ext cx="8518000" cy="307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8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685688"/>
            <a:ext cx="8352928" cy="48605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" t="16559" r="7077" b="33407"/>
          <a:stretch/>
        </p:blipFill>
        <p:spPr>
          <a:xfrm>
            <a:off x="302472" y="1510417"/>
            <a:ext cx="8518000" cy="307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2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685688"/>
            <a:ext cx="8352928" cy="48605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" t="255" r="-1" b="24666"/>
          <a:stretch/>
        </p:blipFill>
        <p:spPr>
          <a:xfrm>
            <a:off x="302472" y="1510417"/>
            <a:ext cx="8518000" cy="307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0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685688"/>
            <a:ext cx="8352928" cy="48605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17" b="24944"/>
          <a:stretch/>
        </p:blipFill>
        <p:spPr>
          <a:xfrm>
            <a:off x="302472" y="1510417"/>
            <a:ext cx="8518000" cy="307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2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685688"/>
            <a:ext cx="8352928" cy="48605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t="14613" r="838" b="10767"/>
          <a:stretch/>
        </p:blipFill>
        <p:spPr>
          <a:xfrm>
            <a:off x="302471" y="1510416"/>
            <a:ext cx="8518001" cy="307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6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685688"/>
            <a:ext cx="8352928" cy="48605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>
                <a:solidFill>
                  <a:srgbClr val="00418C"/>
                </a:solidFill>
                <a:latin typeface="Georgia" pitchFamily="18" charset="0"/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" t="6102" r="1981" b="20438"/>
          <a:stretch/>
        </p:blipFill>
        <p:spPr>
          <a:xfrm>
            <a:off x="302471" y="1510416"/>
            <a:ext cx="8518001" cy="307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2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ijfhoek 5"/>
          <p:cNvSpPr/>
          <p:nvPr userDrawn="1"/>
        </p:nvSpPr>
        <p:spPr>
          <a:xfrm>
            <a:off x="1551" y="769451"/>
            <a:ext cx="302165" cy="362139"/>
          </a:xfrm>
          <a:prstGeom prst="homePlate">
            <a:avLst/>
          </a:prstGeom>
          <a:solidFill>
            <a:srgbClr val="E61469"/>
          </a:solidFill>
          <a:ln>
            <a:solidFill>
              <a:srgbClr val="E614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3716" y="4786185"/>
            <a:ext cx="8521200" cy="45719"/>
          </a:xfrm>
          <a:prstGeom prst="rect">
            <a:avLst/>
          </a:prstGeom>
        </p:spPr>
      </p:pic>
      <p:pic>
        <p:nvPicPr>
          <p:cNvPr id="9" name="Afbeelding 1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3" y="179078"/>
            <a:ext cx="1728193" cy="41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472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3" r:id="rId3"/>
    <p:sldLayoutId id="2147483664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66" r:id="rId11"/>
    <p:sldLayoutId id="2147483665" r:id="rId12"/>
    <p:sldLayoutId id="2147483650" r:id="rId13"/>
    <p:sldLayoutId id="2147483698" r:id="rId14"/>
    <p:sldLayoutId id="214748369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ijfhoek 5"/>
          <p:cNvSpPr/>
          <p:nvPr userDrawn="1"/>
        </p:nvSpPr>
        <p:spPr>
          <a:xfrm>
            <a:off x="1551" y="769451"/>
            <a:ext cx="302165" cy="362139"/>
          </a:xfrm>
          <a:prstGeom prst="homePlate">
            <a:avLst/>
          </a:prstGeom>
          <a:solidFill>
            <a:srgbClr val="E61469"/>
          </a:solidFill>
          <a:ln>
            <a:solidFill>
              <a:srgbClr val="E614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3716" y="4786185"/>
            <a:ext cx="8521200" cy="45719"/>
          </a:xfrm>
          <a:prstGeom prst="rect">
            <a:avLst/>
          </a:prstGeom>
        </p:spPr>
      </p:pic>
      <p:pic>
        <p:nvPicPr>
          <p:cNvPr id="11" name="Afbeelding 1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3" y="179078"/>
            <a:ext cx="1728193" cy="41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35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6" r:id="rId2"/>
    <p:sldLayoutId id="2147483657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6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3" y="179078"/>
            <a:ext cx="1728193" cy="41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69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1F13F-88D7-4331-9EBC-96A1D267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Webprogrammeren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7AC23E57-381B-4658-A988-61A8AD5A2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6698" y="1212403"/>
            <a:ext cx="4730604" cy="3312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3761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8908" y="654537"/>
            <a:ext cx="8280920" cy="486054"/>
          </a:xfrm>
        </p:spPr>
        <p:txBody>
          <a:bodyPr/>
          <a:lstStyle/>
          <a:p>
            <a:r>
              <a:rPr lang="nl-NL" sz="2800" dirty="0"/>
              <a:t>Oefening 1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1"/>
          </p:nvPr>
        </p:nvSpPr>
        <p:spPr>
          <a:xfrm>
            <a:off x="538908" y="1465204"/>
            <a:ext cx="8496300" cy="3023759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Maak het volgende formulier: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 l="910" t="15914" r="54778" b="57596"/>
          <a:stretch>
            <a:fillRect/>
          </a:stretch>
        </p:blipFill>
        <p:spPr bwMode="auto">
          <a:xfrm>
            <a:off x="2465766" y="1977684"/>
            <a:ext cx="5256660" cy="2268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0480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8908" y="654537"/>
            <a:ext cx="8280920" cy="486054"/>
          </a:xfrm>
        </p:spPr>
        <p:txBody>
          <a:bodyPr/>
          <a:lstStyle/>
          <a:p>
            <a:r>
              <a:rPr lang="nl-NL" sz="2800" dirty="0"/>
              <a:t>Oefening 1 - vervolg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1"/>
          </p:nvPr>
        </p:nvSpPr>
        <p:spPr>
          <a:xfrm>
            <a:off x="538908" y="1445410"/>
            <a:ext cx="8496300" cy="3023759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Toon alle ingevulde gegevens netjes onder elkaar van dit formulier.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 l="910" t="15914" r="54778" b="57596"/>
          <a:stretch>
            <a:fillRect/>
          </a:stretch>
        </p:blipFill>
        <p:spPr bwMode="auto">
          <a:xfrm>
            <a:off x="2465766" y="1977684"/>
            <a:ext cx="5256660" cy="2268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9616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39552" y="699542"/>
            <a:ext cx="8280920" cy="486054"/>
          </a:xfrm>
        </p:spPr>
        <p:txBody>
          <a:bodyPr/>
          <a:lstStyle/>
          <a:p>
            <a:r>
              <a:rPr lang="nl-NL" dirty="0"/>
              <a:t>PHP &amp; HTML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B26CF652-EA4F-4549-8BD5-8FD00E97ECE5}"/>
              </a:ext>
            </a:extLst>
          </p:cNvPr>
          <p:cNvSpPr txBox="1">
            <a:spLocks/>
          </p:cNvSpPr>
          <p:nvPr/>
        </p:nvSpPr>
        <p:spPr>
          <a:xfrm>
            <a:off x="539552" y="1275606"/>
            <a:ext cx="8496944" cy="3365797"/>
          </a:xfrm>
          <a:prstGeom prst="rect">
            <a:avLst/>
          </a:prstGeom>
          <a:solidFill>
            <a:srgbClr val="F9F9F5"/>
          </a:solidFill>
          <a:ln w="19050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81000" tIns="10800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18C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00418C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418C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rgbClr val="00418C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rgbClr val="00418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1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$voornaam = </a:t>
            </a:r>
            <a:r>
              <a:rPr lang="nl-NL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filter_input</a:t>
            </a: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(INPUT_GET, "voornaam"</a:t>
            </a: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  <a:sym typeface="Source Code Pro"/>
              </a:rPr>
              <a:t>, FILTER_SANITIZE_STRING</a:t>
            </a: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nl-NL" sz="11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marL="0" indent="0">
              <a:buFont typeface="Arial" pitchFamily="34" charset="0"/>
              <a:buNone/>
            </a:pP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Font typeface="Arial" pitchFamily="34" charset="0"/>
              <a:buNone/>
            </a:pP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Font typeface="Arial" pitchFamily="34" charset="0"/>
              <a:buNone/>
            </a:pP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1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 typeface="Arial" pitchFamily="34" charset="0"/>
              <a:buNone/>
            </a:pP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1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&gt;De pagina van </a:t>
            </a:r>
            <a:r>
              <a:rPr lang="nl-NL" sz="11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print($voornaam);</a:t>
            </a:r>
            <a:r>
              <a:rPr lang="nl-NL" sz="11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1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 typeface="Arial" pitchFamily="34" charset="0"/>
              <a:buNone/>
            </a:pP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&lt;link </a:t>
            </a:r>
            <a:r>
              <a:rPr lang="nl-NL" sz="11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="stijl.css" type="</a:t>
            </a:r>
            <a:r>
              <a:rPr lang="nl-NL" sz="11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sz="11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rel="</a:t>
            </a:r>
            <a:r>
              <a:rPr lang="nl-NL" sz="11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stylesheet</a:t>
            </a: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Font typeface="Arial" pitchFamily="34" charset="0"/>
              <a:buNone/>
            </a:pP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1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 typeface="Arial" pitchFamily="34" charset="0"/>
              <a:buNone/>
            </a:pP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marL="0" indent="0">
              <a:buFont typeface="Arial" pitchFamily="34" charset="0"/>
              <a:buNone/>
            </a:pP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&lt;h1&gt;Resultaten&lt;/h1&gt;</a:t>
            </a:r>
          </a:p>
          <a:p>
            <a:pPr marL="0" indent="0">
              <a:buFont typeface="Arial" pitchFamily="34" charset="0"/>
              <a:buNone/>
            </a:pP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1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1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  <a:r>
              <a:rPr lang="nl-NL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filter_input_array</a:t>
            </a: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(INPUT_GET, FILTER_SANITIZE_STRING) as $veld =&gt; $waarde) {</a:t>
            </a:r>
          </a:p>
          <a:p>
            <a:pPr marL="0" indent="0">
              <a:buFont typeface="Arial" pitchFamily="34" charset="0"/>
              <a:buNone/>
            </a:pP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print("&lt;li&gt;" . $veld . ":" . $waarde . "&lt;/li&gt;");</a:t>
            </a:r>
            <a:endParaRPr lang="nl-NL" sz="1100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	 } </a:t>
            </a:r>
            <a:r>
              <a:rPr lang="nl-NL" sz="11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marL="0" indent="0">
              <a:buFont typeface="Arial" pitchFamily="34" charset="0"/>
              <a:buNone/>
            </a:pP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nl-NL" sz="11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 typeface="Arial" pitchFamily="34" charset="0"/>
              <a:buNone/>
            </a:pP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marL="0" indent="0">
              <a:buFont typeface="Arial" pitchFamily="34" charset="0"/>
              <a:buNone/>
            </a:pP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1736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39552" y="699542"/>
            <a:ext cx="8280920" cy="486054"/>
          </a:xfrm>
        </p:spPr>
        <p:txBody>
          <a:bodyPr/>
          <a:lstStyle/>
          <a:p>
            <a:r>
              <a:rPr lang="nl-NL" dirty="0"/>
              <a:t>Alternatief</a:t>
            </a:r>
          </a:p>
        </p:txBody>
      </p:sp>
      <p:sp>
        <p:nvSpPr>
          <p:cNvPr id="4" name="TextBox 4"/>
          <p:cNvSpPr txBox="1">
            <a:spLocks noGrp="1"/>
          </p:cNvSpPr>
          <p:nvPr>
            <p:ph sz="quarter" idx="11"/>
          </p:nvPr>
        </p:nvSpPr>
        <p:spPr>
          <a:xfrm>
            <a:off x="539552" y="1275606"/>
            <a:ext cx="8496944" cy="3456384"/>
          </a:xfrm>
          <a:prstGeom prst="rect">
            <a:avLst/>
          </a:prstGeom>
          <a:solidFill>
            <a:srgbClr val="F9F9F5"/>
          </a:solidFill>
          <a:ln w="19050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81000" tIns="10800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18C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00418C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418C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rgbClr val="00418C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rgbClr val="00418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1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$voornaam = </a:t>
            </a:r>
            <a:r>
              <a:rPr lang="nl-NL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filter_input</a:t>
            </a: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(INPUT_GET, "voornaam"</a:t>
            </a: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  <a:sym typeface="Source Code Pro"/>
              </a:rPr>
              <a:t>, FILTER_SANITIZE_STRING</a:t>
            </a: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nl-NL" sz="11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marL="0" indent="0">
              <a:buNone/>
            </a:pP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1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1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&gt;De pagina van </a:t>
            </a:r>
            <a:r>
              <a:rPr lang="nl-NL" sz="11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nl-NL" sz="11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nl-NL" sz="11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print($voornaam);</a:t>
            </a:r>
            <a:r>
              <a:rPr lang="nl-NL" sz="11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1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&lt;link </a:t>
            </a:r>
            <a:r>
              <a:rPr lang="nl-NL" sz="11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11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stijl.css</a:t>
            </a: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type="</a:t>
            </a:r>
            <a:r>
              <a:rPr lang="nl-NL" sz="11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sz="11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rel="</a:t>
            </a:r>
            <a:r>
              <a:rPr lang="nl-NL" sz="11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stylesheet</a:t>
            </a: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1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&lt;h1&gt;Resultaten&lt;/h1&gt;</a:t>
            </a:r>
          </a:p>
          <a:p>
            <a:pPr marL="0" indent="0">
              <a:buNone/>
            </a:pP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1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1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  <a:r>
              <a:rPr lang="nl-NL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filter_input_array</a:t>
            </a: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(INPUT_GET, FILTER_SANITIZE_STRING) as $veld =&gt; $waarde) { 	</a:t>
            </a:r>
            <a:r>
              <a:rPr lang="nl-NL" sz="11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marL="0" indent="0">
              <a:buNone/>
            </a:pP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&lt;li&gt; </a:t>
            </a:r>
            <a:r>
              <a:rPr lang="nl-NL" sz="11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print($veld . ":" . $waarde);</a:t>
            </a:r>
            <a:r>
              <a:rPr lang="nl-NL" sz="11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?&gt;</a:t>
            </a: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  <a:r>
              <a:rPr lang="nl-NL" sz="11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r>
              <a:rPr lang="nl-NL" sz="11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nl-NL" sz="11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marL="0" indent="0">
              <a:buNone/>
            </a:pP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nl-NL" sz="11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nl-NL" sz="11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3745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3"/>
          <p:cNvSpPr>
            <a:spLocks noGrp="1"/>
          </p:cNvSpPr>
          <p:nvPr>
            <p:ph sz="quarter" idx="11"/>
          </p:nvPr>
        </p:nvSpPr>
        <p:spPr>
          <a:xfrm>
            <a:off x="631202" y="1491630"/>
            <a:ext cx="3004694" cy="3023759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Maak de huiswerkopdrachten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1202" y="699542"/>
            <a:ext cx="8310234" cy="475562"/>
          </a:xfrm>
        </p:spPr>
        <p:txBody>
          <a:bodyPr/>
          <a:lstStyle/>
          <a:p>
            <a:r>
              <a:rPr lang="nl-NL" sz="2800" dirty="0"/>
              <a:t>Huiswerk</a:t>
            </a:r>
          </a:p>
        </p:txBody>
      </p:sp>
    </p:spTree>
    <p:extLst>
      <p:ext uri="{BB962C8B-B14F-4D97-AF65-F5344CB8AC3E}">
        <p14:creationId xmlns:p14="http://schemas.microsoft.com/office/powerpoint/2010/main" val="356546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3"/>
          <p:cNvSpPr>
            <a:spLocks noGrp="1"/>
          </p:cNvSpPr>
          <p:nvPr>
            <p:ph sz="quarter" idx="11"/>
          </p:nvPr>
        </p:nvSpPr>
        <p:spPr>
          <a:xfrm>
            <a:off x="538908" y="1492207"/>
            <a:ext cx="8496300" cy="3023759"/>
          </a:xfrm>
        </p:spPr>
        <p:txBody>
          <a:bodyPr/>
          <a:lstStyle/>
          <a:p>
            <a:r>
              <a:rPr lang="nl-NL" sz="1800" dirty="0"/>
              <a:t>HTML-formulieren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38908" y="699542"/>
            <a:ext cx="8280920" cy="486054"/>
          </a:xfrm>
        </p:spPr>
        <p:txBody>
          <a:bodyPr/>
          <a:lstStyle/>
          <a:p>
            <a:r>
              <a:rPr lang="nl-NL" sz="2800" dirty="0"/>
              <a:t>Dit college</a:t>
            </a:r>
          </a:p>
        </p:txBody>
      </p:sp>
    </p:spTree>
    <p:extLst>
      <p:ext uri="{BB962C8B-B14F-4D97-AF65-F5344CB8AC3E}">
        <p14:creationId xmlns:p14="http://schemas.microsoft.com/office/powerpoint/2010/main" val="322254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Interactie met gebruiker (methode 2)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Hoe kan ik input van de gebruiker nu meegeven met de </a:t>
            </a:r>
            <a:r>
              <a:rPr lang="nl-NL" dirty="0" err="1"/>
              <a:t>php</a:t>
            </a:r>
            <a:r>
              <a:rPr lang="nl-NL" dirty="0"/>
              <a:t>-code ?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>
                <a:solidFill>
                  <a:srgbClr val="D7A500"/>
                </a:solidFill>
              </a:rPr>
              <a:t>Manier 2: </a:t>
            </a:r>
            <a:r>
              <a:rPr lang="nl-NL" dirty="0"/>
              <a:t>via HTML-formulieren vragen aan de gebruiker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1628775" y="2517745"/>
            <a:ext cx="6237591" cy="22142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500" dirty="0">
                <a:solidFill>
                  <a:srgbClr val="D7A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&lt;form&gt;</a:t>
            </a:r>
          </a:p>
          <a:p>
            <a:pPr marL="0" indent="0">
              <a:buNone/>
            </a:pPr>
            <a:r>
              <a:rPr lang="nl-NL" sz="1500" dirty="0">
                <a:solidFill>
                  <a:srgbClr val="00418C"/>
                </a:solidFill>
                <a:latin typeface="Arial" pitchFamily="34" charset="0"/>
                <a:cs typeface="Arial" pitchFamily="34" charset="0"/>
              </a:rPr>
              <a:t>…. Invoer elementen (</a:t>
            </a:r>
            <a:r>
              <a:rPr lang="nl-NL" sz="1500" dirty="0" err="1">
                <a:solidFill>
                  <a:srgbClr val="00418C"/>
                </a:solidFill>
                <a:latin typeface="Arial" pitchFamily="34" charset="0"/>
                <a:cs typeface="Arial" pitchFamily="34" charset="0"/>
              </a:rPr>
              <a:t>controls</a:t>
            </a:r>
            <a:r>
              <a:rPr lang="nl-NL" sz="1500" dirty="0">
                <a:solidFill>
                  <a:srgbClr val="00418C"/>
                </a:solidFill>
                <a:latin typeface="Arial" pitchFamily="34" charset="0"/>
                <a:cs typeface="Arial" pitchFamily="34" charset="0"/>
              </a:rPr>
              <a:t>) ……</a:t>
            </a:r>
          </a:p>
          <a:p>
            <a:pPr marL="0" indent="0">
              <a:buNone/>
            </a:pPr>
            <a:r>
              <a:rPr lang="nl-NL" sz="1500" dirty="0">
                <a:solidFill>
                  <a:srgbClr val="D7A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  <a:p>
            <a:endParaRPr lang="nl-NL" sz="2400" dirty="0">
              <a:solidFill>
                <a:srgbClr val="CC9900"/>
              </a:solidFill>
            </a:endParaRPr>
          </a:p>
          <a:p>
            <a:pPr marL="0" indent="0">
              <a:buNone/>
            </a:pPr>
            <a:r>
              <a:rPr lang="nl-NL" sz="1500" dirty="0">
                <a:solidFill>
                  <a:srgbClr val="00418C"/>
                </a:solidFill>
                <a:latin typeface="Arial" pitchFamily="34" charset="0"/>
                <a:cs typeface="Arial" pitchFamily="34" charset="0"/>
              </a:rPr>
              <a:t>Verschillende </a:t>
            </a:r>
            <a:r>
              <a:rPr lang="nl-NL" sz="1500" dirty="0" err="1">
                <a:solidFill>
                  <a:srgbClr val="00418C"/>
                </a:solidFill>
                <a:latin typeface="Arial" pitchFamily="34" charset="0"/>
                <a:cs typeface="Arial" pitchFamily="34" charset="0"/>
              </a:rPr>
              <a:t>controls</a:t>
            </a:r>
            <a:r>
              <a:rPr lang="nl-NL" sz="1500" dirty="0">
                <a:solidFill>
                  <a:srgbClr val="00418C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1500" dirty="0">
              <a:solidFill>
                <a:srgbClr val="00418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9752" y="2517744"/>
            <a:ext cx="3480720" cy="243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861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1"/>
          </p:nvPr>
        </p:nvSpPr>
        <p:spPr>
          <a:xfrm>
            <a:off x="538908" y="1260413"/>
            <a:ext cx="8496300" cy="3023759"/>
          </a:xfrm>
        </p:spPr>
        <p:txBody>
          <a:bodyPr/>
          <a:lstStyle/>
          <a:p>
            <a:endParaRPr lang="nl-NL" dirty="0"/>
          </a:p>
          <a:p>
            <a:pPr marL="0" indent="0">
              <a:buNone/>
            </a:pPr>
            <a:r>
              <a:rPr lang="en-US" sz="1500" dirty="0">
                <a:latin typeface="Courier New"/>
                <a:cs typeface="Courier New"/>
              </a:rPr>
              <a:t>&lt;form&gt;</a:t>
            </a:r>
            <a:br>
              <a:rPr lang="en-US" sz="1500" dirty="0">
                <a:latin typeface="Courier New"/>
                <a:cs typeface="Courier New"/>
              </a:rPr>
            </a:br>
            <a:r>
              <a:rPr lang="en-US" sz="1500" dirty="0">
                <a:latin typeface="Courier New"/>
                <a:cs typeface="Courier New"/>
              </a:rPr>
              <a:t>   First name: </a:t>
            </a:r>
            <a:r>
              <a:rPr lang="en-US" sz="1500" dirty="0">
                <a:solidFill>
                  <a:srgbClr val="CC9900"/>
                </a:solidFill>
                <a:latin typeface="Courier New"/>
                <a:cs typeface="Courier New"/>
              </a:rPr>
              <a:t>&lt;input type="text" name="</a:t>
            </a:r>
            <a:r>
              <a:rPr lang="en-US" sz="1500" dirty="0" err="1">
                <a:solidFill>
                  <a:srgbClr val="CC9900"/>
                </a:solidFill>
                <a:latin typeface="Courier New"/>
                <a:cs typeface="Courier New"/>
              </a:rPr>
              <a:t>voornaam</a:t>
            </a:r>
            <a:r>
              <a:rPr lang="en-US" sz="1500" dirty="0">
                <a:solidFill>
                  <a:srgbClr val="CC9900"/>
                </a:solidFill>
                <a:latin typeface="Courier New"/>
                <a:cs typeface="Courier New"/>
              </a:rPr>
              <a:t>"&gt;</a:t>
            </a:r>
            <a:r>
              <a:rPr lang="en-US" sz="1500" dirty="0">
                <a:latin typeface="Courier New"/>
                <a:cs typeface="Courier New"/>
              </a:rPr>
              <a:t>&lt;</a:t>
            </a:r>
            <a:r>
              <a:rPr lang="en-US" sz="1500" dirty="0" err="1">
                <a:latin typeface="Courier New"/>
                <a:cs typeface="Courier New"/>
              </a:rPr>
              <a:t>br</a:t>
            </a:r>
            <a:r>
              <a:rPr lang="en-US" sz="1500" dirty="0">
                <a:latin typeface="Courier New"/>
                <a:cs typeface="Courier New"/>
              </a:rPr>
              <a:t>&gt;</a:t>
            </a:r>
            <a:br>
              <a:rPr lang="en-US" sz="1500" dirty="0">
                <a:latin typeface="Courier New"/>
                <a:cs typeface="Courier New"/>
              </a:rPr>
            </a:br>
            <a:r>
              <a:rPr lang="en-US" sz="1500" dirty="0">
                <a:latin typeface="Courier New"/>
                <a:cs typeface="Courier New"/>
              </a:rPr>
              <a:t>   Last name: </a:t>
            </a:r>
            <a:r>
              <a:rPr lang="en-US" sz="1500" dirty="0">
                <a:solidFill>
                  <a:srgbClr val="CC9900"/>
                </a:solidFill>
                <a:latin typeface="Courier New"/>
                <a:cs typeface="Courier New"/>
              </a:rPr>
              <a:t>&lt;input type="text" name="</a:t>
            </a:r>
            <a:r>
              <a:rPr lang="en-US" sz="1500" dirty="0" err="1">
                <a:solidFill>
                  <a:srgbClr val="CC9900"/>
                </a:solidFill>
                <a:latin typeface="Courier New"/>
                <a:cs typeface="Courier New"/>
              </a:rPr>
              <a:t>achternaam</a:t>
            </a:r>
            <a:r>
              <a:rPr lang="en-US" sz="1500" dirty="0">
                <a:solidFill>
                  <a:srgbClr val="CC9900"/>
                </a:solidFill>
                <a:latin typeface="Courier New"/>
                <a:cs typeface="Courier New"/>
              </a:rPr>
              <a:t>"&gt;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CC9900"/>
                </a:solidFill>
                <a:latin typeface="Courier New"/>
                <a:cs typeface="Courier New"/>
              </a:rPr>
              <a:t>&lt;input type="submit" value="</a:t>
            </a:r>
            <a:r>
              <a:rPr lang="en-US" sz="1500" dirty="0" err="1">
                <a:solidFill>
                  <a:srgbClr val="CC9900"/>
                </a:solidFill>
                <a:latin typeface="Courier New"/>
                <a:cs typeface="Courier New"/>
              </a:rPr>
              <a:t>Verzenden</a:t>
            </a:r>
            <a:r>
              <a:rPr lang="en-US" sz="1500" dirty="0">
                <a:solidFill>
                  <a:srgbClr val="CC9900"/>
                </a:solidFill>
                <a:latin typeface="Courier New"/>
                <a:cs typeface="Courier New"/>
              </a:rPr>
              <a:t>"&gt;</a:t>
            </a:r>
            <a:br>
              <a:rPr lang="en-US" sz="1500" dirty="0">
                <a:latin typeface="Courier New"/>
                <a:cs typeface="Courier New"/>
              </a:rPr>
            </a:br>
            <a:r>
              <a:rPr lang="en-US" sz="1500" dirty="0">
                <a:latin typeface="Courier New"/>
                <a:cs typeface="Courier New"/>
              </a:rPr>
              <a:t>&lt;/form&gt;</a:t>
            </a:r>
          </a:p>
          <a:p>
            <a:endParaRPr lang="nl-NL" dirty="0"/>
          </a:p>
          <a:p>
            <a:endParaRPr lang="en-US" dirty="0"/>
          </a:p>
        </p:txBody>
      </p:sp>
      <p:sp>
        <p:nvSpPr>
          <p:cNvPr id="5" name="Tekstvak 4"/>
          <p:cNvSpPr txBox="1"/>
          <p:nvPr/>
        </p:nvSpPr>
        <p:spPr>
          <a:xfrm>
            <a:off x="4932040" y="3127766"/>
            <a:ext cx="3871888" cy="300082"/>
          </a:xfrm>
          <a:prstGeom prst="rect">
            <a:avLst/>
          </a:prstGeom>
          <a:noFill/>
          <a:ln>
            <a:solidFill>
              <a:srgbClr val="00418C"/>
            </a:solidFill>
          </a:ln>
        </p:spPr>
        <p:txBody>
          <a:bodyPr wrap="square" rtlCol="0">
            <a:spAutoFit/>
          </a:bodyPr>
          <a:lstStyle/>
          <a:p>
            <a:r>
              <a:rPr lang="nl-NL" sz="1350" dirty="0"/>
              <a:t>Type: </a:t>
            </a:r>
            <a:r>
              <a:rPr lang="nl-NL" sz="1350" dirty="0" err="1"/>
              <a:t>submit</a:t>
            </a:r>
            <a:r>
              <a:rPr lang="nl-NL" sz="1350" dirty="0"/>
              <a:t> stuur je de gegevens naar de server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36" y="3498700"/>
            <a:ext cx="4699519" cy="785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8B83C4F3-A177-48DE-94CA-A9DA0D83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08" y="652757"/>
            <a:ext cx="8280920" cy="486054"/>
          </a:xfrm>
        </p:spPr>
        <p:txBody>
          <a:bodyPr/>
          <a:lstStyle/>
          <a:p>
            <a:r>
              <a:rPr lang="nl-NL" sz="2800" dirty="0"/>
              <a:t>Input-elementen</a:t>
            </a:r>
            <a:endParaRPr lang="en-US" sz="2800" dirty="0"/>
          </a:p>
        </p:txBody>
      </p:sp>
      <p:cxnSp>
        <p:nvCxnSpPr>
          <p:cNvPr id="10" name="Shape 209">
            <a:extLst>
              <a:ext uri="{FF2B5EF4-FFF2-40B4-BE49-F238E27FC236}">
                <a16:creationId xmlns:a16="http://schemas.microsoft.com/office/drawing/2014/main" id="{99907995-52A2-45DD-BC8A-C7C123C71A39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339752" y="2643758"/>
            <a:ext cx="2592288" cy="634049"/>
          </a:xfrm>
          <a:prstGeom prst="straightConnector1">
            <a:avLst/>
          </a:prstGeom>
          <a:noFill/>
          <a:ln w="28575" cap="flat" cmpd="sng">
            <a:solidFill>
              <a:srgbClr val="D7A500"/>
            </a:solidFill>
            <a:prstDash val="solid"/>
            <a:round/>
            <a:headEnd type="none" w="sm" len="sm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142005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1"/>
          </p:nvPr>
        </p:nvSpPr>
        <p:spPr>
          <a:xfrm>
            <a:off x="538908" y="1440102"/>
            <a:ext cx="8496300" cy="3023759"/>
          </a:xfrm>
        </p:spPr>
        <p:txBody>
          <a:bodyPr/>
          <a:lstStyle/>
          <a:p>
            <a:endParaRPr lang="nl-NL" sz="1600" dirty="0"/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&lt;form </a:t>
            </a:r>
            <a:r>
              <a:rPr lang="en-US" sz="1600" dirty="0">
                <a:solidFill>
                  <a:srgbClr val="D7A500"/>
                </a:solidFill>
                <a:latin typeface="Courier New"/>
                <a:cs typeface="Courier New"/>
              </a:rPr>
              <a:t>method="get" action="</a:t>
            </a:r>
            <a:r>
              <a:rPr lang="en-US" sz="1600" dirty="0" err="1">
                <a:solidFill>
                  <a:srgbClr val="D7A500"/>
                </a:solidFill>
                <a:latin typeface="Courier New"/>
                <a:cs typeface="Courier New"/>
              </a:rPr>
              <a:t>verwerk.php</a:t>
            </a:r>
            <a:r>
              <a:rPr lang="en-US" sz="1600" dirty="0">
                <a:solidFill>
                  <a:srgbClr val="D7A500"/>
                </a:solidFill>
                <a:latin typeface="Courier New"/>
                <a:cs typeface="Courier New"/>
              </a:rPr>
              <a:t>"</a:t>
            </a:r>
            <a:r>
              <a:rPr lang="en-US" sz="1600" dirty="0">
                <a:latin typeface="Courier New"/>
                <a:cs typeface="Courier New"/>
              </a:rPr>
              <a:t>&gt;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  First name: &lt;input type="text" name="</a:t>
            </a:r>
            <a:r>
              <a:rPr lang="en-US" sz="1600" dirty="0" err="1">
                <a:latin typeface="Courier New"/>
                <a:cs typeface="Courier New"/>
              </a:rPr>
              <a:t>voornaam</a:t>
            </a:r>
            <a:r>
              <a:rPr lang="en-US" sz="1600" dirty="0">
                <a:latin typeface="Courier New"/>
                <a:cs typeface="Courier New"/>
              </a:rPr>
              <a:t>"&gt;&lt;</a:t>
            </a:r>
            <a:r>
              <a:rPr lang="en-US" sz="1600" dirty="0" err="1">
                <a:latin typeface="Courier New"/>
                <a:cs typeface="Courier New"/>
              </a:rPr>
              <a:t>br</a:t>
            </a:r>
            <a:r>
              <a:rPr lang="en-US" sz="1600" dirty="0">
                <a:latin typeface="Courier New"/>
                <a:cs typeface="Courier New"/>
              </a:rPr>
              <a:t>&gt;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  Last name: &lt;input type="text" name="</a:t>
            </a:r>
            <a:r>
              <a:rPr lang="en-US" sz="1600" dirty="0" err="1">
                <a:latin typeface="Courier New"/>
                <a:cs typeface="Courier New"/>
              </a:rPr>
              <a:t>achternaam</a:t>
            </a:r>
            <a:r>
              <a:rPr lang="en-US" sz="1600" dirty="0">
                <a:latin typeface="Courier New"/>
                <a:cs typeface="Courier New"/>
              </a:rPr>
              <a:t>"&gt;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&lt;input type="submit" value="</a:t>
            </a:r>
            <a:r>
              <a:rPr lang="en-US" sz="1600" dirty="0" err="1">
                <a:latin typeface="Courier New"/>
                <a:cs typeface="Courier New"/>
              </a:rPr>
              <a:t>Verzenden</a:t>
            </a:r>
            <a:r>
              <a:rPr lang="en-US" sz="1600" dirty="0">
                <a:latin typeface="Courier New"/>
                <a:cs typeface="Courier New"/>
              </a:rPr>
              <a:t>"&gt;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&lt;/form&gt;</a:t>
            </a:r>
          </a:p>
          <a:p>
            <a:endParaRPr lang="nl-NL" sz="1600" dirty="0"/>
          </a:p>
          <a:p>
            <a:endParaRPr lang="en-US" sz="16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8908" y="652757"/>
            <a:ext cx="8280920" cy="486054"/>
          </a:xfrm>
        </p:spPr>
        <p:txBody>
          <a:bodyPr/>
          <a:lstStyle/>
          <a:p>
            <a:r>
              <a:rPr lang="nl-NL" sz="2800" dirty="0"/>
              <a:t>Input-elementen</a:t>
            </a:r>
            <a:endParaRPr 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36" y="3498700"/>
            <a:ext cx="4699519" cy="785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kstvak 8"/>
          <p:cNvSpPr txBox="1"/>
          <p:nvPr/>
        </p:nvSpPr>
        <p:spPr>
          <a:xfrm>
            <a:off x="538908" y="1290061"/>
            <a:ext cx="1922692" cy="300082"/>
          </a:xfrm>
          <a:prstGeom prst="rect">
            <a:avLst/>
          </a:prstGeom>
          <a:noFill/>
          <a:ln>
            <a:solidFill>
              <a:srgbClr val="0041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350" dirty="0"/>
              <a:t>Methode: GET of POST</a:t>
            </a:r>
          </a:p>
        </p:txBody>
      </p:sp>
      <p:sp>
        <p:nvSpPr>
          <p:cNvPr id="12" name="Tekstvak 11"/>
          <p:cNvSpPr txBox="1"/>
          <p:nvPr/>
        </p:nvSpPr>
        <p:spPr>
          <a:xfrm>
            <a:off x="5979612" y="1030044"/>
            <a:ext cx="2840216" cy="507831"/>
          </a:xfrm>
          <a:prstGeom prst="rect">
            <a:avLst/>
          </a:prstGeom>
          <a:noFill/>
          <a:ln>
            <a:solidFill>
              <a:srgbClr val="0041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350" dirty="0"/>
              <a:t>Action: Naam van de pagina die het formulier afhandelt</a:t>
            </a:r>
          </a:p>
        </p:txBody>
      </p:sp>
      <p:cxnSp>
        <p:nvCxnSpPr>
          <p:cNvPr id="10" name="Shape 209">
            <a:extLst>
              <a:ext uri="{FF2B5EF4-FFF2-40B4-BE49-F238E27FC236}">
                <a16:creationId xmlns:a16="http://schemas.microsoft.com/office/drawing/2014/main" id="{67E97F0B-B109-47FA-82F6-EF18807D2563}"/>
              </a:ext>
            </a:extLst>
          </p:cNvPr>
          <p:cNvCxnSpPr>
            <a:cxnSpLocks/>
          </p:cNvCxnSpPr>
          <p:nvPr/>
        </p:nvCxnSpPr>
        <p:spPr>
          <a:xfrm>
            <a:off x="1763688" y="1590143"/>
            <a:ext cx="756229" cy="191634"/>
          </a:xfrm>
          <a:prstGeom prst="straightConnector1">
            <a:avLst/>
          </a:prstGeom>
          <a:noFill/>
          <a:ln w="28575" cap="flat" cmpd="sng">
            <a:solidFill>
              <a:srgbClr val="D7A5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3" name="Shape 209">
            <a:extLst>
              <a:ext uri="{FF2B5EF4-FFF2-40B4-BE49-F238E27FC236}">
                <a16:creationId xmlns:a16="http://schemas.microsoft.com/office/drawing/2014/main" id="{271983FA-9FB1-4DDE-8BE9-BC619E96BDA7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744697" y="1283960"/>
            <a:ext cx="2234915" cy="497817"/>
          </a:xfrm>
          <a:prstGeom prst="straightConnector1">
            <a:avLst/>
          </a:prstGeom>
          <a:noFill/>
          <a:ln w="28575" cap="flat" cmpd="sng">
            <a:solidFill>
              <a:srgbClr val="D7A500"/>
            </a:solidFill>
            <a:prstDash val="solid"/>
            <a:round/>
            <a:headEnd type="none" w="sm" len="sm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198176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3"/>
          <p:cNvSpPr>
            <a:spLocks noGrp="1"/>
          </p:cNvSpPr>
          <p:nvPr>
            <p:ph sz="quarter" idx="11"/>
          </p:nvPr>
        </p:nvSpPr>
        <p:spPr>
          <a:xfrm>
            <a:off x="538908" y="1347614"/>
            <a:ext cx="8496300" cy="3023759"/>
          </a:xfrm>
        </p:spPr>
        <p:txBody>
          <a:bodyPr/>
          <a:lstStyle/>
          <a:p>
            <a:r>
              <a:rPr lang="nl-NL" sz="1800" dirty="0"/>
              <a:t>Vanuit het formulier worden alle waardes opgenomen in een array.</a:t>
            </a:r>
          </a:p>
          <a:p>
            <a:r>
              <a:rPr lang="nl-NL" sz="1800" dirty="0"/>
              <a:t>Deze array heet $_GET bij de get-methode of $_POST bij de post-methode.</a:t>
            </a:r>
          </a:p>
          <a:p>
            <a:r>
              <a:rPr lang="nl-NL" sz="1800" dirty="0"/>
              <a:t>De indexen van de array zijn de name-attributen van de </a:t>
            </a:r>
            <a:r>
              <a:rPr lang="nl-NL" sz="1800" dirty="0" err="1"/>
              <a:t>inputs</a:t>
            </a:r>
            <a:r>
              <a:rPr lang="nl-NL" sz="1800" dirty="0"/>
              <a:t>.</a:t>
            </a:r>
          </a:p>
          <a:p>
            <a:r>
              <a:rPr lang="nl-NL" sz="1800" dirty="0"/>
              <a:t>Om de waarden veilig uit te lezen gebruiken we de functie </a:t>
            </a:r>
            <a:r>
              <a:rPr lang="nl-NL" sz="1600" dirty="0" err="1">
                <a:solidFill>
                  <a:srgbClr val="E614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filter_input</a:t>
            </a:r>
            <a:r>
              <a:rPr lang="nl-NL" sz="1600" dirty="0">
                <a:solidFill>
                  <a:srgbClr val="E614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(INPUT_GET, “voornaam”, FILTER_SANITIZE_STRING )</a:t>
            </a:r>
          </a:p>
          <a:p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/>
                <a:cs typeface="Courier New"/>
              </a:rPr>
              <a:t> &lt;input type="</a:t>
            </a:r>
            <a:r>
              <a:rPr lang="nl-NL" sz="1800" dirty="0" err="1">
                <a:latin typeface="Courier New"/>
                <a:cs typeface="Courier New"/>
              </a:rPr>
              <a:t>text</a:t>
            </a:r>
            <a:r>
              <a:rPr lang="nl-NL" sz="1800" dirty="0">
                <a:latin typeface="Courier New"/>
                <a:cs typeface="Courier New"/>
              </a:rPr>
              <a:t>" name="</a:t>
            </a:r>
            <a:r>
              <a:rPr lang="nl-NL" sz="1800" b="1" dirty="0">
                <a:latin typeface="Courier New"/>
                <a:cs typeface="Courier New"/>
              </a:rPr>
              <a:t>voornaam</a:t>
            </a:r>
            <a:r>
              <a:rPr lang="nl-NL" sz="1800" dirty="0">
                <a:latin typeface="Courier New"/>
                <a:cs typeface="Courier New"/>
              </a:rPr>
              <a:t>"&gt;</a:t>
            </a:r>
          </a:p>
          <a:p>
            <a:pPr marL="0" indent="0">
              <a:buNone/>
            </a:pPr>
            <a:endParaRPr lang="nl-NL" sz="1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nl-NL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38908" y="627534"/>
            <a:ext cx="8280920" cy="486054"/>
          </a:xfrm>
        </p:spPr>
        <p:txBody>
          <a:bodyPr/>
          <a:lstStyle/>
          <a:p>
            <a:r>
              <a:rPr lang="nl-NL" sz="2800" dirty="0"/>
              <a:t>Invoerwaardes ophalen met PHP</a:t>
            </a: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683569" y="3738537"/>
            <a:ext cx="7632848" cy="921445"/>
          </a:xfrm>
          <a:prstGeom prst="rect">
            <a:avLst/>
          </a:prstGeom>
          <a:solidFill>
            <a:srgbClr val="F2F2F2"/>
          </a:solidFill>
          <a:ln w="19050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81000" tIns="10800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18C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00418C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418C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rgbClr val="00418C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rgbClr val="00418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320"/>
              </a:spcBef>
              <a:buClr>
                <a:srgbClr val="0F243E"/>
              </a:buClr>
              <a:buNone/>
            </a:pPr>
            <a:r>
              <a:rPr lang="nl-NL" sz="1400" dirty="0">
                <a:solidFill>
                  <a:srgbClr val="0F243E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  <a:sym typeface="Source Code Pro"/>
              </a:rPr>
              <a:t>print("De ingevoerde voornaam is:");</a:t>
            </a:r>
            <a:endParaRPr lang="nl-NL" sz="1400" dirty="0">
              <a:latin typeface="Courier New" panose="02070309020205020404" pitchFamily="49" charset="0"/>
              <a:ea typeface="Source Code Pro"/>
              <a:cs typeface="Courier New" panose="02070309020205020404" pitchFamily="49" charset="0"/>
              <a:sym typeface="Source Code Pro"/>
            </a:endParaRPr>
          </a:p>
          <a:p>
            <a:pPr marL="0" lvl="0" indent="0">
              <a:spcBef>
                <a:spcPts val="320"/>
              </a:spcBef>
              <a:buClr>
                <a:srgbClr val="0F243E"/>
              </a:buClr>
              <a:buNone/>
            </a:pPr>
            <a:r>
              <a:rPr lang="nl-NL" sz="1400" dirty="0">
                <a:solidFill>
                  <a:srgbClr val="0F243E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  <a:sym typeface="Source Code Pro"/>
              </a:rPr>
              <a:t>print(</a:t>
            </a:r>
            <a:r>
              <a:rPr lang="nl-NL" sz="1400" dirty="0" err="1">
                <a:solidFill>
                  <a:srgbClr val="0F243E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  <a:sym typeface="Source Code Pro"/>
              </a:rPr>
              <a:t>filter_input</a:t>
            </a:r>
            <a:r>
              <a:rPr lang="nl-NL" sz="1400" dirty="0">
                <a:solidFill>
                  <a:srgbClr val="0F243E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  <a:sym typeface="Source Code Pro"/>
              </a:rPr>
              <a:t>(INPUT_GET, '</a:t>
            </a:r>
            <a:r>
              <a:rPr lang="nl-NL" sz="1400" b="1" dirty="0">
                <a:solidFill>
                  <a:srgbClr val="0F243E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  <a:sym typeface="Source Code Pro"/>
              </a:rPr>
              <a:t>voornaam</a:t>
            </a:r>
            <a:r>
              <a:rPr lang="nl-NL" sz="1400" dirty="0">
                <a:solidFill>
                  <a:srgbClr val="0F24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Code Pro"/>
              </a:rPr>
              <a:t>'</a:t>
            </a:r>
            <a:r>
              <a:rPr lang="nl-NL" sz="1400" dirty="0">
                <a:solidFill>
                  <a:srgbClr val="0F24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FILTER_SANITIZE_STRING</a:t>
            </a:r>
            <a:r>
              <a:rPr lang="nl-NL" sz="1400" dirty="0">
                <a:solidFill>
                  <a:srgbClr val="0F243E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Code Pro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67028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1"/>
          </p:nvPr>
        </p:nvSpPr>
        <p:spPr>
          <a:xfrm>
            <a:off x="538908" y="1347614"/>
            <a:ext cx="8496300" cy="3023759"/>
          </a:xfrm>
        </p:spPr>
        <p:txBody>
          <a:bodyPr/>
          <a:lstStyle/>
          <a:p>
            <a:endParaRPr lang="nl-NL" dirty="0"/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&lt;form&gt;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Password: </a:t>
            </a:r>
            <a:r>
              <a:rPr lang="en-US" dirty="0">
                <a:solidFill>
                  <a:srgbClr val="CC9900"/>
                </a:solidFill>
                <a:latin typeface="Courier New"/>
                <a:cs typeface="Courier New"/>
              </a:rPr>
              <a:t>&lt;input type="password" name="</a:t>
            </a:r>
            <a:r>
              <a:rPr lang="en-US" dirty="0" err="1">
                <a:solidFill>
                  <a:srgbClr val="CC9900"/>
                </a:solidFill>
                <a:latin typeface="Courier New"/>
                <a:cs typeface="Courier New"/>
              </a:rPr>
              <a:t>pwd</a:t>
            </a:r>
            <a:r>
              <a:rPr lang="en-US" dirty="0">
                <a:solidFill>
                  <a:srgbClr val="CC9900"/>
                </a:solidFill>
                <a:latin typeface="Courier New"/>
                <a:cs typeface="Courier New"/>
              </a:rPr>
              <a:t>"&gt; 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&lt;/form&gt; </a:t>
            </a:r>
          </a:p>
          <a:p>
            <a:endParaRPr lang="nl-NL" dirty="0"/>
          </a:p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8908" y="627534"/>
            <a:ext cx="8280920" cy="486054"/>
          </a:xfrm>
        </p:spPr>
        <p:txBody>
          <a:bodyPr/>
          <a:lstStyle/>
          <a:p>
            <a:r>
              <a:rPr lang="nl-NL" sz="2800" dirty="0" err="1"/>
              <a:t>Input-elementen</a:t>
            </a:r>
            <a:endParaRPr lang="en-US" sz="2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7724" y="2733768"/>
            <a:ext cx="3330811" cy="60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726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1"/>
          </p:nvPr>
        </p:nvSpPr>
        <p:spPr>
          <a:xfrm>
            <a:off x="538908" y="1347614"/>
            <a:ext cx="8496300" cy="3023759"/>
          </a:xfrm>
        </p:spPr>
        <p:txBody>
          <a:bodyPr/>
          <a:lstStyle/>
          <a:p>
            <a:endParaRPr lang="nl-NL" sz="1800" dirty="0"/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&lt;form&gt;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solidFill>
                  <a:srgbClr val="CC9900"/>
                </a:solidFill>
                <a:latin typeface="Courier New"/>
                <a:cs typeface="Courier New"/>
              </a:rPr>
              <a:t>&lt;input type="radio" name="sex" value="male"&gt; </a:t>
            </a:r>
            <a:r>
              <a:rPr lang="en-US" sz="1800" dirty="0">
                <a:latin typeface="Courier New"/>
                <a:cs typeface="Courier New"/>
              </a:rPr>
              <a:t>Male&lt;</a:t>
            </a:r>
            <a:r>
              <a:rPr lang="en-US" sz="1800" dirty="0" err="1">
                <a:latin typeface="Courier New"/>
                <a:cs typeface="Courier New"/>
              </a:rPr>
              <a:t>br</a:t>
            </a:r>
            <a:r>
              <a:rPr lang="en-US" sz="1800" dirty="0">
                <a:latin typeface="Courier New"/>
                <a:cs typeface="Courier New"/>
              </a:rPr>
              <a:t>&gt;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solidFill>
                  <a:srgbClr val="CC9900"/>
                </a:solidFill>
                <a:latin typeface="Courier New"/>
                <a:cs typeface="Courier New"/>
              </a:rPr>
              <a:t>&lt;input type="radio" name="sex" value="female"&gt; </a:t>
            </a:r>
            <a:r>
              <a:rPr lang="en-US" sz="1800" dirty="0">
                <a:latin typeface="Courier New"/>
                <a:cs typeface="Courier New"/>
              </a:rPr>
              <a:t>Female 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&lt;/form&gt; </a:t>
            </a:r>
          </a:p>
          <a:p>
            <a:endParaRPr lang="nl-NL" sz="1800" dirty="0"/>
          </a:p>
          <a:p>
            <a:endParaRPr lang="en-US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736" y="2625756"/>
            <a:ext cx="1944216" cy="972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DFC36FD1-D9FE-4B26-AA55-F5B30DF24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08" y="627534"/>
            <a:ext cx="8280920" cy="486054"/>
          </a:xfrm>
        </p:spPr>
        <p:txBody>
          <a:bodyPr/>
          <a:lstStyle/>
          <a:p>
            <a:r>
              <a:rPr lang="nl-NL" sz="2800" dirty="0"/>
              <a:t>Input-elementen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8688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1"/>
          </p:nvPr>
        </p:nvSpPr>
        <p:spPr>
          <a:xfrm>
            <a:off x="539552" y="1653936"/>
            <a:ext cx="8496300" cy="302375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&lt;form&gt;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solidFill>
                  <a:srgbClr val="CC9900"/>
                </a:solidFill>
                <a:latin typeface="Courier New"/>
                <a:cs typeface="Courier New"/>
              </a:rPr>
              <a:t>&lt;input type="checkbox" name="bike" value="1"&gt; </a:t>
            </a:r>
            <a:r>
              <a:rPr lang="en-US" sz="1800" dirty="0">
                <a:latin typeface="Courier New"/>
                <a:cs typeface="Courier New"/>
              </a:rPr>
              <a:t>I have a bike&lt;</a:t>
            </a:r>
            <a:r>
              <a:rPr lang="en-US" sz="1800" dirty="0" err="1">
                <a:latin typeface="Courier New"/>
                <a:cs typeface="Courier New"/>
              </a:rPr>
              <a:t>br</a:t>
            </a:r>
            <a:r>
              <a:rPr lang="en-US" sz="1800" dirty="0">
                <a:latin typeface="Courier New"/>
                <a:cs typeface="Courier New"/>
              </a:rPr>
              <a:t>&gt;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solidFill>
                  <a:srgbClr val="CC9900"/>
                </a:solidFill>
                <a:latin typeface="Courier New"/>
                <a:cs typeface="Courier New"/>
              </a:rPr>
              <a:t>&lt;input type="checkbox" name="car" value="1"&gt;  </a:t>
            </a:r>
            <a:r>
              <a:rPr lang="en-US" sz="1800" dirty="0">
                <a:latin typeface="Courier New"/>
                <a:cs typeface="Courier New"/>
              </a:rPr>
              <a:t>I have a car 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&lt;/form&gt; </a:t>
            </a:r>
          </a:p>
          <a:p>
            <a:endParaRPr lang="nl-NL" sz="1800" dirty="0"/>
          </a:p>
          <a:p>
            <a:endParaRPr lang="en-US" sz="1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654969"/>
            <a:ext cx="8280920" cy="486054"/>
          </a:xfrm>
        </p:spPr>
        <p:txBody>
          <a:bodyPr/>
          <a:lstStyle/>
          <a:p>
            <a:r>
              <a:rPr lang="nl-NL" sz="2800" dirty="0"/>
              <a:t>Input-elementen</a:t>
            </a:r>
            <a:endParaRPr 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5706" y="3165816"/>
            <a:ext cx="2916324" cy="972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630194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4C826F01B35D459B9C3D014B0D3271" ma:contentTypeVersion="1" ma:contentTypeDescription="Create a new document." ma:contentTypeScope="" ma:versionID="d603551f2b6493ab61d6b7bd582eb733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288A8B6-1050-4FE3-B183-C07170D79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3E9C2F-5BCA-46DF-AA88-F518352BC2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51F625-D652-4C9B-ACD2-9FCEFFC5F050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Zwolle jongeren 16x9</Template>
  <TotalTime>663</TotalTime>
  <Words>490</Words>
  <Application>Microsoft Office PowerPoint</Application>
  <PresentationFormat>Diavoorstelling (16:9)</PresentationFormat>
  <Paragraphs>79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3</vt:i4>
      </vt:variant>
      <vt:variant>
        <vt:lpstr>Diatitels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Georgia</vt:lpstr>
      <vt:lpstr>Source Code Pro</vt:lpstr>
      <vt:lpstr>Kantoorthema</vt:lpstr>
      <vt:lpstr>1_Kantoorthema</vt:lpstr>
      <vt:lpstr>2_Kantoorthema</vt:lpstr>
      <vt:lpstr>Webprogrammeren</vt:lpstr>
      <vt:lpstr>Dit college</vt:lpstr>
      <vt:lpstr>Interactie met gebruiker (methode 2)</vt:lpstr>
      <vt:lpstr>Input-elementen</vt:lpstr>
      <vt:lpstr>Input-elementen</vt:lpstr>
      <vt:lpstr>Invoerwaardes ophalen met PHP</vt:lpstr>
      <vt:lpstr>Input-elementen</vt:lpstr>
      <vt:lpstr>Input-elementen</vt:lpstr>
      <vt:lpstr>Input-elementen</vt:lpstr>
      <vt:lpstr>Oefening 1</vt:lpstr>
      <vt:lpstr>Oefening 1 - vervolg</vt:lpstr>
      <vt:lpstr>PHP &amp; HTML</vt:lpstr>
      <vt:lpstr>Alternatief</vt:lpstr>
      <vt:lpstr>Huiswerk</vt:lpstr>
    </vt:vector>
  </TitlesOfParts>
  <Company>Windesheim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Webprogrammeren</dc:title>
  <dc:creator>Marco Knots</dc:creator>
  <cp:lastModifiedBy>Marco Knots</cp:lastModifiedBy>
  <cp:revision>19</cp:revision>
  <dcterms:created xsi:type="dcterms:W3CDTF">2018-09-07T12:25:14Z</dcterms:created>
  <dcterms:modified xsi:type="dcterms:W3CDTF">2018-10-16T14:05:36Z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0x010100154C826F01B35D459B9C3D014B0D3271</vt:lpwstr>
  </property>
</Properties>
</file>