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70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fbeeldingsresultaat voor logistiek">
            <a:extLst>
              <a:ext uri="{FF2B5EF4-FFF2-40B4-BE49-F238E27FC236}">
                <a16:creationId xmlns:a16="http://schemas.microsoft.com/office/drawing/2014/main" id="{C2AE9698-602F-4B7F-B969-F88FF1E266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02" r="-1" b="15783"/>
          <a:stretch/>
        </p:blipFill>
        <p:spPr bwMode="auto">
          <a:xfrm>
            <a:off x="325" y="0"/>
            <a:ext cx="1219167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686812C-4243-480E-A0DA-AD336C422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nl-NL" sz="4800"/>
              <a:t>Wide </a:t>
            </a:r>
            <a:br>
              <a:rPr lang="nl-NL" sz="4800"/>
            </a:br>
            <a:r>
              <a:rPr lang="nl-NL" sz="4800"/>
              <a:t>world</a:t>
            </a:r>
            <a:br>
              <a:rPr lang="nl-NL" sz="4800"/>
            </a:br>
            <a:r>
              <a:rPr lang="nl-NL" sz="4800"/>
              <a:t>importers</a:t>
            </a:r>
            <a:endParaRPr lang="nl-NL" sz="48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ECE1442-FEC9-49CA-AB9C-DC90938EF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algn="r"/>
            <a:r>
              <a:rPr lang="nl-NL" sz="2000" dirty="0" err="1"/>
              <a:t>eindDemo</a:t>
            </a:r>
            <a:endParaRPr lang="nl-NL" sz="2000" dirty="0"/>
          </a:p>
        </p:txBody>
      </p:sp>
      <p:cxnSp>
        <p:nvCxnSpPr>
          <p:cNvPr id="1031" name="Straight Connector 72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218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Afbeeldingsresultaat voor logistiek">
            <a:extLst>
              <a:ext uri="{FF2B5EF4-FFF2-40B4-BE49-F238E27FC236}">
                <a16:creationId xmlns:a16="http://schemas.microsoft.com/office/drawing/2014/main" id="{99D4ECE8-3768-4738-8366-D8B9A63388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3374" r="-1" b="13854"/>
          <a:stretch/>
        </p:blipFill>
        <p:spPr bwMode="auto">
          <a:xfrm>
            <a:off x="325" y="-8389"/>
            <a:ext cx="12191675" cy="612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9B2E0C8-01AE-479C-85C3-4CD4065D9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hebben wij gedaan? - sprint 3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1D228E0E-96C0-4795-BAD7-21B1CE9F21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/>
              <a:t>Vergelijkingspagina</a:t>
            </a:r>
          </a:p>
          <a:p>
            <a:r>
              <a:rPr lang="nl-NL" dirty="0"/>
              <a:t>Reviews toegevoegd</a:t>
            </a:r>
          </a:p>
          <a:p>
            <a:r>
              <a:rPr lang="nl-NL" dirty="0"/>
              <a:t>Verlanglijstje</a:t>
            </a:r>
          </a:p>
          <a:p>
            <a:r>
              <a:rPr lang="nl-NL" dirty="0"/>
              <a:t>Bestellen geoptimaliseerd</a:t>
            </a:r>
          </a:p>
          <a:p>
            <a:r>
              <a:rPr lang="nl-NL" dirty="0"/>
              <a:t>Registratie afgerond</a:t>
            </a:r>
          </a:p>
          <a:p>
            <a:r>
              <a:rPr lang="nl-NL"/>
              <a:t>Voorraad controleren</a:t>
            </a:r>
            <a:endParaRPr lang="nl-NL" dirty="0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42B1C7E4-2DE4-4FB9-90F2-ED2D5A4B23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606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fbeeldingsresultaat voor logistiek">
            <a:extLst>
              <a:ext uri="{FF2B5EF4-FFF2-40B4-BE49-F238E27FC236}">
                <a16:creationId xmlns:a16="http://schemas.microsoft.com/office/drawing/2014/main" id="{6D27E69A-1B02-4EDC-8236-998A1677B9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3374" r="-1" b="13854"/>
          <a:stretch/>
        </p:blipFill>
        <p:spPr bwMode="auto">
          <a:xfrm>
            <a:off x="-9200" y="0"/>
            <a:ext cx="12191675" cy="612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E77AD91-A584-4E3C-9169-0BA43C0C1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200" y="887569"/>
            <a:ext cx="12201200" cy="2541431"/>
          </a:xfrm>
        </p:spPr>
        <p:txBody>
          <a:bodyPr/>
          <a:lstStyle/>
          <a:p>
            <a:pPr algn="ctr"/>
            <a:r>
              <a:rPr lang="nl-NL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24509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Galerie</vt:lpstr>
      <vt:lpstr>Wide  world importers</vt:lpstr>
      <vt:lpstr>Wat hebben wij gedaan? - sprint 3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  world importers</dc:title>
  <dc:creator>Diederik</dc:creator>
  <cp:lastModifiedBy>Tom Coupe</cp:lastModifiedBy>
  <cp:revision>10</cp:revision>
  <dcterms:created xsi:type="dcterms:W3CDTF">2018-11-21T10:40:03Z</dcterms:created>
  <dcterms:modified xsi:type="dcterms:W3CDTF">2018-12-07T09:09:59Z</dcterms:modified>
</cp:coreProperties>
</file>