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19"/>
  </p:notesMasterIdLst>
  <p:sldIdLst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C"/>
    <a:srgbClr val="006666"/>
    <a:srgbClr val="E61469"/>
    <a:srgbClr val="D7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1FEB9-7EE5-42B9-A66E-E152BA4202B5}" v="13" dt="2018-10-30T11:39:19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per Noordam" userId="edf65925-8da0-4f2a-bb05-a699fd4eb0b1" providerId="ADAL" clId="{C5F1FEB9-7EE5-42B9-A66E-E152BA4202B5}"/>
    <pc:docChg chg="undo redo modSld">
      <pc:chgData name="Jasper Noordam" userId="edf65925-8da0-4f2a-bb05-a699fd4eb0b1" providerId="ADAL" clId="{C5F1FEB9-7EE5-42B9-A66E-E152BA4202B5}" dt="2018-10-30T11:43:45.349" v="148" actId="14100"/>
      <pc:docMkLst>
        <pc:docMk/>
      </pc:docMkLst>
      <pc:sldChg chg="modSp">
        <pc:chgData name="Jasper Noordam" userId="edf65925-8da0-4f2a-bb05-a699fd4eb0b1" providerId="ADAL" clId="{C5F1FEB9-7EE5-42B9-A66E-E152BA4202B5}" dt="2018-10-30T11:35:42.586" v="66" actId="207"/>
        <pc:sldMkLst>
          <pc:docMk/>
          <pc:sldMk cId="121421526" sldId="276"/>
        </pc:sldMkLst>
        <pc:spChg chg="mod">
          <ac:chgData name="Jasper Noordam" userId="edf65925-8da0-4f2a-bb05-a699fd4eb0b1" providerId="ADAL" clId="{C5F1FEB9-7EE5-42B9-A66E-E152BA4202B5}" dt="2018-10-30T11:35:42.586" v="66" actId="207"/>
          <ac:spMkLst>
            <pc:docMk/>
            <pc:sldMk cId="121421526" sldId="276"/>
            <ac:spMk id="8197" creationId="{00000000-0000-0000-0000-000000000000}"/>
          </ac:spMkLst>
        </pc:spChg>
      </pc:sldChg>
      <pc:sldChg chg="modSp">
        <pc:chgData name="Jasper Noordam" userId="edf65925-8da0-4f2a-bb05-a699fd4eb0b1" providerId="ADAL" clId="{C5F1FEB9-7EE5-42B9-A66E-E152BA4202B5}" dt="2018-10-30T11:34:01.261" v="36" actId="20577"/>
        <pc:sldMkLst>
          <pc:docMk/>
          <pc:sldMk cId="962342085" sldId="278"/>
        </pc:sldMkLst>
        <pc:spChg chg="mod">
          <ac:chgData name="Jasper Noordam" userId="edf65925-8da0-4f2a-bb05-a699fd4eb0b1" providerId="ADAL" clId="{C5F1FEB9-7EE5-42B9-A66E-E152BA4202B5}" dt="2018-10-30T11:34:01.261" v="36" actId="20577"/>
          <ac:spMkLst>
            <pc:docMk/>
            <pc:sldMk cId="962342085" sldId="278"/>
            <ac:spMk id="8197" creationId="{00000000-0000-0000-0000-000000000000}"/>
          </ac:spMkLst>
        </pc:spChg>
      </pc:sldChg>
      <pc:sldChg chg="modSp">
        <pc:chgData name="Jasper Noordam" userId="edf65925-8da0-4f2a-bb05-a699fd4eb0b1" providerId="ADAL" clId="{C5F1FEB9-7EE5-42B9-A66E-E152BA4202B5}" dt="2018-10-30T11:35:25.132" v="63" actId="207"/>
        <pc:sldMkLst>
          <pc:docMk/>
          <pc:sldMk cId="902581754" sldId="279"/>
        </pc:sldMkLst>
        <pc:spChg chg="mod">
          <ac:chgData name="Jasper Noordam" userId="edf65925-8da0-4f2a-bb05-a699fd4eb0b1" providerId="ADAL" clId="{C5F1FEB9-7EE5-42B9-A66E-E152BA4202B5}" dt="2018-10-30T11:35:25.132" v="63" actId="207"/>
          <ac:spMkLst>
            <pc:docMk/>
            <pc:sldMk cId="902581754" sldId="279"/>
            <ac:spMk id="8" creationId="{00000000-0000-0000-0000-000000000000}"/>
          </ac:spMkLst>
        </pc:spChg>
      </pc:sldChg>
      <pc:sldChg chg="modSp">
        <pc:chgData name="Jasper Noordam" userId="edf65925-8da0-4f2a-bb05-a699fd4eb0b1" providerId="ADAL" clId="{C5F1FEB9-7EE5-42B9-A66E-E152BA4202B5}" dt="2018-10-30T11:36:03.358" v="72" actId="20577"/>
        <pc:sldMkLst>
          <pc:docMk/>
          <pc:sldMk cId="453948037" sldId="280"/>
        </pc:sldMkLst>
        <pc:spChg chg="mod">
          <ac:chgData name="Jasper Noordam" userId="edf65925-8da0-4f2a-bb05-a699fd4eb0b1" providerId="ADAL" clId="{C5F1FEB9-7EE5-42B9-A66E-E152BA4202B5}" dt="2018-10-30T11:36:03.358" v="72" actId="20577"/>
          <ac:spMkLst>
            <pc:docMk/>
            <pc:sldMk cId="453948037" sldId="280"/>
            <ac:spMk id="3" creationId="{00000000-0000-0000-0000-000000000000}"/>
          </ac:spMkLst>
        </pc:spChg>
      </pc:sldChg>
      <pc:sldChg chg="modSp">
        <pc:chgData name="Jasper Noordam" userId="edf65925-8da0-4f2a-bb05-a699fd4eb0b1" providerId="ADAL" clId="{C5F1FEB9-7EE5-42B9-A66E-E152BA4202B5}" dt="2018-10-30T11:36:34.903" v="78" actId="20577"/>
        <pc:sldMkLst>
          <pc:docMk/>
          <pc:sldMk cId="2668256441" sldId="283"/>
        </pc:sldMkLst>
        <pc:spChg chg="mod">
          <ac:chgData name="Jasper Noordam" userId="edf65925-8da0-4f2a-bb05-a699fd4eb0b1" providerId="ADAL" clId="{C5F1FEB9-7EE5-42B9-A66E-E152BA4202B5}" dt="2018-10-30T11:36:34.903" v="78" actId="20577"/>
          <ac:spMkLst>
            <pc:docMk/>
            <pc:sldMk cId="2668256441" sldId="283"/>
            <ac:spMk id="24579" creationId="{00000000-0000-0000-0000-000000000000}"/>
          </ac:spMkLst>
        </pc:spChg>
      </pc:sldChg>
      <pc:sldChg chg="modSp">
        <pc:chgData name="Jasper Noordam" userId="edf65925-8da0-4f2a-bb05-a699fd4eb0b1" providerId="ADAL" clId="{C5F1FEB9-7EE5-42B9-A66E-E152BA4202B5}" dt="2018-10-30T11:38:48.968" v="120" actId="1036"/>
        <pc:sldMkLst>
          <pc:docMk/>
          <pc:sldMk cId="2743967845" sldId="284"/>
        </pc:sldMkLst>
        <pc:spChg chg="mod">
          <ac:chgData name="Jasper Noordam" userId="edf65925-8da0-4f2a-bb05-a699fd4eb0b1" providerId="ADAL" clId="{C5F1FEB9-7EE5-42B9-A66E-E152BA4202B5}" dt="2018-10-30T11:38:48.968" v="120" actId="1036"/>
          <ac:spMkLst>
            <pc:docMk/>
            <pc:sldMk cId="2743967845" sldId="284"/>
            <ac:spMk id="25603" creationId="{00000000-0000-0000-0000-000000000000}"/>
          </ac:spMkLst>
        </pc:spChg>
        <pc:spChg chg="mod">
          <ac:chgData name="Jasper Noordam" userId="edf65925-8da0-4f2a-bb05-a699fd4eb0b1" providerId="ADAL" clId="{C5F1FEB9-7EE5-42B9-A66E-E152BA4202B5}" dt="2018-10-30T11:38:45.943" v="119" actId="1036"/>
          <ac:spMkLst>
            <pc:docMk/>
            <pc:sldMk cId="2743967845" sldId="284"/>
            <ac:spMk id="25606" creationId="{00000000-0000-0000-0000-000000000000}"/>
          </ac:spMkLst>
        </pc:spChg>
      </pc:sldChg>
      <pc:sldChg chg="modSp">
        <pc:chgData name="Jasper Noordam" userId="edf65925-8da0-4f2a-bb05-a699fd4eb0b1" providerId="ADAL" clId="{C5F1FEB9-7EE5-42B9-A66E-E152BA4202B5}" dt="2018-10-30T11:43:45.349" v="148" actId="14100"/>
        <pc:sldMkLst>
          <pc:docMk/>
          <pc:sldMk cId="4019615404" sldId="285"/>
        </pc:sldMkLst>
        <pc:spChg chg="mod">
          <ac:chgData name="Jasper Noordam" userId="edf65925-8da0-4f2a-bb05-a699fd4eb0b1" providerId="ADAL" clId="{C5F1FEB9-7EE5-42B9-A66E-E152BA4202B5}" dt="2018-10-30T11:39:10.463" v="122" actId="207"/>
          <ac:spMkLst>
            <pc:docMk/>
            <pc:sldMk cId="4019615404" sldId="285"/>
            <ac:spMk id="28678" creationId="{00000000-0000-0000-0000-000000000000}"/>
          </ac:spMkLst>
        </pc:spChg>
        <pc:spChg chg="mod">
          <ac:chgData name="Jasper Noordam" userId="edf65925-8da0-4f2a-bb05-a699fd4eb0b1" providerId="ADAL" clId="{C5F1FEB9-7EE5-42B9-A66E-E152BA4202B5}" dt="2018-10-30T11:39:07.548" v="121" actId="207"/>
          <ac:spMkLst>
            <pc:docMk/>
            <pc:sldMk cId="4019615404" sldId="285"/>
            <ac:spMk id="28680" creationId="{00000000-0000-0000-0000-000000000000}"/>
          </ac:spMkLst>
        </pc:spChg>
        <pc:spChg chg="mod">
          <ac:chgData name="Jasper Noordam" userId="edf65925-8da0-4f2a-bb05-a699fd4eb0b1" providerId="ADAL" clId="{C5F1FEB9-7EE5-42B9-A66E-E152BA4202B5}" dt="2018-10-30T11:43:45.349" v="148" actId="14100"/>
          <ac:spMkLst>
            <pc:docMk/>
            <pc:sldMk cId="4019615404" sldId="285"/>
            <ac:spMk id="28681" creationId="{00000000-0000-0000-0000-000000000000}"/>
          </ac:spMkLst>
        </pc:spChg>
      </pc:sldChg>
      <pc:sldChg chg="modSp">
        <pc:chgData name="Jasper Noordam" userId="edf65925-8da0-4f2a-bb05-a699fd4eb0b1" providerId="ADAL" clId="{C5F1FEB9-7EE5-42B9-A66E-E152BA4202B5}" dt="2018-10-30T11:43:43.310" v="146" actId="20577"/>
        <pc:sldMkLst>
          <pc:docMk/>
          <pc:sldMk cId="3795930033" sldId="286"/>
        </pc:sldMkLst>
        <pc:spChg chg="mod">
          <ac:chgData name="Jasper Noordam" userId="edf65925-8da0-4f2a-bb05-a699fd4eb0b1" providerId="ADAL" clId="{C5F1FEB9-7EE5-42B9-A66E-E152BA4202B5}" dt="2018-10-30T11:43:43.310" v="146" actId="20577"/>
          <ac:spMkLst>
            <pc:docMk/>
            <pc:sldMk cId="3795930033" sldId="286"/>
            <ac:spMk id="29699" creationId="{00000000-0000-0000-0000-000000000000}"/>
          </ac:spMkLst>
        </pc:spChg>
        <pc:spChg chg="mod">
          <ac:chgData name="Jasper Noordam" userId="edf65925-8da0-4f2a-bb05-a699fd4eb0b1" providerId="ADAL" clId="{C5F1FEB9-7EE5-42B9-A66E-E152BA4202B5}" dt="2018-10-30T11:39:19.008" v="125" actId="207"/>
          <ac:spMkLst>
            <pc:docMk/>
            <pc:sldMk cId="3795930033" sldId="286"/>
            <ac:spMk id="29700" creationId="{00000000-0000-0000-0000-000000000000}"/>
          </ac:spMkLst>
        </pc:spChg>
        <pc:spChg chg="mod">
          <ac:chgData name="Jasper Noordam" userId="edf65925-8da0-4f2a-bb05-a699fd4eb0b1" providerId="ADAL" clId="{C5F1FEB9-7EE5-42B9-A66E-E152BA4202B5}" dt="2018-10-30T11:39:13.848" v="123" actId="207"/>
          <ac:spMkLst>
            <pc:docMk/>
            <pc:sldMk cId="3795930033" sldId="286"/>
            <ac:spMk id="29701" creationId="{00000000-0000-0000-0000-000000000000}"/>
          </ac:spMkLst>
        </pc:spChg>
        <pc:spChg chg="mod">
          <ac:chgData name="Jasper Noordam" userId="edf65925-8da0-4f2a-bb05-a699fd4eb0b1" providerId="ADAL" clId="{C5F1FEB9-7EE5-42B9-A66E-E152BA4202B5}" dt="2018-10-30T11:39:25.471" v="127" actId="14100"/>
          <ac:spMkLst>
            <pc:docMk/>
            <pc:sldMk cId="3795930033" sldId="286"/>
            <ac:spMk id="29702" creationId="{00000000-0000-0000-0000-000000000000}"/>
          </ac:spMkLst>
        </pc:spChg>
      </pc:sldChg>
    </pc:docChg>
  </pc:docChgLst>
  <pc:docChgLst>
    <pc:chgData name="Robbert Menko" userId="b1e272fa-9665-4cca-b4b6-153812127f54" providerId="ADAL" clId="{39901218-DD4F-437F-8CA3-79E0268EE7D3}"/>
    <pc:docChg chg="delSld">
      <pc:chgData name="Robbert Menko" userId="b1e272fa-9665-4cca-b4b6-153812127f54" providerId="ADAL" clId="{39901218-DD4F-437F-8CA3-79E0268EE7D3}" dt="2018-10-29T11:47:39.006" v="0" actId="2696"/>
      <pc:docMkLst>
        <pc:docMk/>
      </pc:docMkLst>
      <pc:sldChg chg="del">
        <pc:chgData name="Robbert Menko" userId="b1e272fa-9665-4cca-b4b6-153812127f54" providerId="ADAL" clId="{39901218-DD4F-437F-8CA3-79E0268EE7D3}" dt="2018-10-29T11:47:39.006" v="0" actId="2696"/>
        <pc:sldMkLst>
          <pc:docMk/>
          <pc:sldMk cId="311512323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2A0D3-E559-4194-8F27-47EFEE3ECCA5}" type="datetimeFigureOut">
              <a:rPr lang="nl-NL" smtClean="0"/>
              <a:t>30-10-2018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DE78D-ECE4-4DF7-9286-6B92F23DE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90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Doorgeven</a:t>
            </a:r>
            <a:r>
              <a:rPr lang="nl-NL" baseline="0" dirty="0"/>
              <a:t> met behulp van een </a:t>
            </a:r>
            <a:r>
              <a:rPr lang="nl-NL" baseline="0" dirty="0" err="1"/>
              <a:t>hidden</a:t>
            </a:r>
            <a:r>
              <a:rPr lang="nl-NL" baseline="0" dirty="0"/>
              <a:t> veld. Dit maakt wijzigen door gebruiker van variabele moeilijker (niet onmogelijk!)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14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session_start</a:t>
            </a:r>
            <a:r>
              <a:rPr lang="nl-NL" dirty="0"/>
              <a:t> als eerste term in pagina! Anders krijg je headers </a:t>
            </a:r>
            <a:r>
              <a:rPr lang="nl-NL" dirty="0" err="1"/>
              <a:t>already</a:t>
            </a:r>
            <a:r>
              <a:rPr lang="nl-NL" dirty="0"/>
              <a:t> sent - foutmelding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81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9926" r="2504" b="20249"/>
          <a:stretch/>
        </p:blipFill>
        <p:spPr>
          <a:xfrm>
            <a:off x="309330" y="1741972"/>
            <a:ext cx="8511141" cy="40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0" t="14542" r="27395" b="38014"/>
          <a:stretch/>
        </p:blipFill>
        <p:spPr>
          <a:xfrm>
            <a:off x="6372200" y="1069315"/>
            <a:ext cx="2448042" cy="4760541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0999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t="13184" r="50941" b="12056"/>
          <a:stretch/>
        </p:blipFill>
        <p:spPr>
          <a:xfrm>
            <a:off x="6372431" y="1065092"/>
            <a:ext cx="2448041" cy="47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5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t="24860" r="53095" b="24185"/>
          <a:stretch/>
        </p:blipFill>
        <p:spPr>
          <a:xfrm>
            <a:off x="6372201" y="1063137"/>
            <a:ext cx="2448042" cy="4760541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0200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6" t="19373" r="27946" b="24758"/>
          <a:stretch/>
        </p:blipFill>
        <p:spPr>
          <a:xfrm>
            <a:off x="6372202" y="1061821"/>
            <a:ext cx="2448041" cy="47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2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7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50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4" t="18225" r="25352" b="29408"/>
          <a:stretch/>
        </p:blipFill>
        <p:spPr>
          <a:xfrm>
            <a:off x="6372202" y="1062333"/>
            <a:ext cx="2448041" cy="47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7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Ondertitel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5832650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8278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5" t="14362" r="10268" b="37787"/>
          <a:stretch/>
        </p:blipFill>
        <p:spPr>
          <a:xfrm>
            <a:off x="323528" y="1754429"/>
            <a:ext cx="8496944" cy="4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" t="13418" r="4580" b="22571"/>
          <a:stretch/>
        </p:blipFill>
        <p:spPr>
          <a:xfrm>
            <a:off x="323528" y="1754429"/>
            <a:ext cx="8496944" cy="4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4" t="15850" r="6188" b="28247"/>
          <a:stretch/>
        </p:blipFill>
        <p:spPr>
          <a:xfrm>
            <a:off x="323528" y="1754428"/>
            <a:ext cx="8496944" cy="4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8" t="9744" b="30002"/>
          <a:stretch/>
        </p:blipFill>
        <p:spPr>
          <a:xfrm>
            <a:off x="323529" y="1754427"/>
            <a:ext cx="8496943" cy="4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544016" y="1064311"/>
            <a:ext cx="8276456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18224" r="17216" b="29212"/>
          <a:stretch/>
        </p:blipFill>
        <p:spPr>
          <a:xfrm>
            <a:off x="323529" y="1754427"/>
            <a:ext cx="8496943" cy="4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064311"/>
            <a:ext cx="828092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76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066726"/>
            <a:ext cx="8229600" cy="634082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772816"/>
            <a:ext cx="8219256" cy="396044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7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5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19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015" y="1064311"/>
            <a:ext cx="5828185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1772816"/>
            <a:ext cx="5832648" cy="40058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Gebruik lettertype en –grootte: Kop: Georgia, 35 en een tussenwoord (zie voorbeeld 1ste pagina en mag zelf bepaald worden) wordt schuingedrukt en krijgt de kleur roze(RGB 230,20,105) de overige tekst krijgt de blauwe kleur (RGB 0,65,140).</a:t>
            </a:r>
            <a:r>
              <a:rPr lang="nl-NL" dirty="0" err="1"/>
              <a:t>Tekstvak</a:t>
            </a:r>
            <a:r>
              <a:rPr lang="nl-NL" dirty="0"/>
              <a:t>: </a:t>
            </a:r>
            <a:r>
              <a:rPr lang="nl-NL" dirty="0" err="1"/>
              <a:t>Arial</a:t>
            </a:r>
            <a:r>
              <a:rPr lang="nl-NL" dirty="0"/>
              <a:t>, 20. Via Start, nieuwe dia, kun je nieuwe titeldia’s en vervolgdia’s toevoegen. Elke </a:t>
            </a:r>
            <a:r>
              <a:rPr lang="nl-NL" dirty="0" err="1"/>
              <a:t>titeldia</a:t>
            </a:r>
            <a:r>
              <a:rPr lang="nl-NL" dirty="0"/>
              <a:t> heeft een </a:t>
            </a:r>
            <a:r>
              <a:rPr lang="nl-NL" dirty="0" err="1"/>
              <a:t>vervolgdia</a:t>
            </a:r>
            <a:r>
              <a:rPr lang="nl-NL" dirty="0"/>
              <a:t>.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1" t="8336" r="30252" b="8336"/>
          <a:stretch/>
        </p:blipFill>
        <p:spPr>
          <a:xfrm>
            <a:off x="6372430" y="1063137"/>
            <a:ext cx="2448042" cy="47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052736"/>
            <a:ext cx="571500" cy="4826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5"/>
          <a:stretch/>
        </p:blipFill>
        <p:spPr>
          <a:xfrm>
            <a:off x="303716" y="5898728"/>
            <a:ext cx="8521200" cy="48285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39945" y="6525924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0" spc="210" dirty="0">
                <a:solidFill>
                  <a:srgbClr val="D7A500"/>
                </a:solidFill>
                <a:latin typeface="Transit-Normal" pitchFamily="2" charset="0"/>
              </a:rPr>
              <a:t>Windesheim</a:t>
            </a:r>
            <a:r>
              <a:rPr lang="nl-NL" sz="800" b="0" spc="210" baseline="0" dirty="0">
                <a:solidFill>
                  <a:srgbClr val="D7A500"/>
                </a:solidFill>
                <a:latin typeface="Transit-Normal" pitchFamily="2" charset="0"/>
              </a:rPr>
              <a:t> zet kennis in werking</a:t>
            </a:r>
            <a:endParaRPr lang="nl-NL" sz="800" b="0" spc="210" dirty="0">
              <a:solidFill>
                <a:srgbClr val="D7A500"/>
              </a:solidFill>
              <a:latin typeface="Transit-Normal" pitchFamily="2" charset="0"/>
            </a:endParaRPr>
          </a:p>
        </p:txBody>
      </p:sp>
      <p:pic>
        <p:nvPicPr>
          <p:cNvPr id="6" name="Afbeelding 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4" y="258702"/>
            <a:ext cx="2096296" cy="50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3" r:id="rId7"/>
    <p:sldLayoutId id="2147483650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39945" y="6525924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0" spc="210" dirty="0">
                <a:solidFill>
                  <a:srgbClr val="D7A500"/>
                </a:solidFill>
                <a:latin typeface="Transit-Normal" pitchFamily="2" charset="0"/>
              </a:rPr>
              <a:t>Windesheim</a:t>
            </a:r>
            <a:r>
              <a:rPr lang="nl-NL" sz="800" b="0" spc="210" baseline="0" dirty="0">
                <a:solidFill>
                  <a:srgbClr val="D7A500"/>
                </a:solidFill>
                <a:latin typeface="Transit-Normal" pitchFamily="2" charset="0"/>
              </a:rPr>
              <a:t> zet kennis in werking</a:t>
            </a:r>
            <a:endParaRPr lang="nl-NL" sz="800" b="0" spc="210" dirty="0">
              <a:solidFill>
                <a:srgbClr val="D7A500"/>
              </a:solidFill>
              <a:latin typeface="Transit-Normal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052736"/>
            <a:ext cx="571500" cy="4826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5"/>
          <a:stretch/>
        </p:blipFill>
        <p:spPr>
          <a:xfrm>
            <a:off x="303716" y="5898728"/>
            <a:ext cx="8521200" cy="482852"/>
          </a:xfrm>
          <a:prstGeom prst="rect">
            <a:avLst/>
          </a:prstGeom>
        </p:spPr>
      </p:pic>
      <p:pic>
        <p:nvPicPr>
          <p:cNvPr id="9" name="Afbeelding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4" y="258702"/>
            <a:ext cx="2096296" cy="50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0" r:id="rId4"/>
    <p:sldLayoutId id="2147483658" r:id="rId5"/>
    <p:sldLayoutId id="2147483659" r:id="rId6"/>
    <p:sldLayoutId id="214748366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Sessies</a:t>
            </a:r>
          </a:p>
        </p:txBody>
      </p:sp>
    </p:spTree>
    <p:extLst>
      <p:ext uri="{BB962C8B-B14F-4D97-AF65-F5344CB8AC3E}">
        <p14:creationId xmlns:p14="http://schemas.microsoft.com/office/powerpoint/2010/main" val="122738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  <a:ea typeface="ヒラギノ明朝 ProN W3" charset="0"/>
                <a:cs typeface="ヒラギノ明朝 ProN W3" charset="0"/>
              </a:rPr>
              <a:t>Hoe SESSIONS ?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Begin document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altijd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met: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dirty="0" err="1">
                <a:solidFill>
                  <a:srgbClr val="CC99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session_start</a:t>
            </a:r>
            <a:r>
              <a:rPr lang="en-US" dirty="0">
                <a:solidFill>
                  <a:srgbClr val="CC99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();</a:t>
            </a:r>
            <a:endParaRPr lang="en-US" dirty="0">
              <a:latin typeface="Consolas" charset="0"/>
              <a:ea typeface="ヒラギノ角ゴ ProN W3" charset="0"/>
              <a:cs typeface="Consolas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dirty="0">
              <a:latin typeface="Lucida Grande" charset="0"/>
              <a:ea typeface="ヒラギノ角ゴ ProN W3" charset="0"/>
              <a:cs typeface="ヒラギノ角ゴ ProN W3" charset="0"/>
              <a:sym typeface="Lucida Grande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Nog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sz="2800" u="sng" dirty="0" err="1">
                <a:latin typeface="Arial" charset="0"/>
                <a:ea typeface="ヒラギノ角ゴ ProN W3" charset="0"/>
                <a:cs typeface="ヒラギノ角ゴ ProN W3" charset="0"/>
              </a:rPr>
              <a:t>voor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de &lt;HTML&gt;-tag,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helemaal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aan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begin document!!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Verwijder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sessions met: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dirty="0" err="1">
                <a:solidFill>
                  <a:srgbClr val="CC99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session_destroy</a:t>
            </a:r>
            <a:r>
              <a:rPr lang="en-US" dirty="0">
                <a:solidFill>
                  <a:srgbClr val="CC99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825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  <a:ea typeface="ヒラギノ明朝 ProN W3" charset="0"/>
                <a:cs typeface="ヒラギノ明朝 ProN W3" charset="0"/>
              </a:rPr>
              <a:t>Oplossing 4 =&gt; sessions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700808"/>
            <a:ext cx="8496944" cy="2304256"/>
          </a:xfrm>
          <a:ln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</a:rPr>
              <a:t>&lt;?</a:t>
            </a:r>
            <a:r>
              <a:rPr lang="en-US" sz="1800" dirty="0" err="1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</a:rPr>
              <a:t>php</a:t>
            </a:r>
            <a:r>
              <a:rPr lang="en-US" sz="1800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ヒラギノ角ゴ ProN W3" charset="0"/>
                <a:cs typeface="Consolas" charset="0"/>
              </a:rPr>
              <a:t>// pagina1.php</a:t>
            </a:r>
          </a:p>
          <a:p>
            <a:pPr marL="0" indent="0" eaLnBrk="1" hangingPunct="1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session_start</a:t>
            </a:r>
            <a:r>
              <a:rPr lang="en-US" sz="1800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  $</a:t>
            </a:r>
            <a:r>
              <a:rPr lang="en-US" sz="1800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gebruikersnaam</a:t>
            </a:r>
            <a:r>
              <a:rPr lang="en-US" sz="1800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 = "admin";</a:t>
            </a:r>
          </a:p>
          <a:p>
            <a:pPr marL="0" indent="0" eaLnBrk="1" hangingPunct="1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  $_SESSION["</a:t>
            </a:r>
            <a:r>
              <a:rPr lang="en-US" sz="1800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gebruiker</a:t>
            </a:r>
            <a:r>
              <a:rPr lang="en-US" sz="1800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"] = $</a:t>
            </a:r>
            <a:r>
              <a:rPr lang="en-US" sz="1800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gebruikersnaam</a:t>
            </a:r>
            <a:r>
              <a:rPr lang="en-US" sz="1800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</a:rPr>
              <a:t>?&gt;</a:t>
            </a:r>
          </a:p>
          <a:p>
            <a:pPr marL="0" indent="0" eaLnBrk="1" hangingPunct="1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&lt;!DOCTYPE html&gt;</a:t>
            </a:r>
          </a:p>
          <a:p>
            <a:pPr marL="0" indent="0" eaLnBrk="1" hangingPunct="1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...</a:t>
            </a:r>
          </a:p>
          <a:p>
            <a:pPr marL="0" indent="0" eaLnBrk="1" hangingPunct="1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&lt;a 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href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 = "pagina2.php"&gt;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Ga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naar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pagina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ヒラギノ角ゴ ProN W3" charset="0"/>
                <a:cs typeface="Consolas" charset="0"/>
              </a:rPr>
              <a:t> 2&lt;/a&gt;</a:t>
            </a:r>
          </a:p>
        </p:txBody>
      </p:sp>
      <p:sp>
        <p:nvSpPr>
          <p:cNvPr id="25606" name="Rectangle 5"/>
          <p:cNvSpPr>
            <a:spLocks/>
          </p:cNvSpPr>
          <p:nvPr/>
        </p:nvSpPr>
        <p:spPr bwMode="auto">
          <a:xfrm>
            <a:off x="323528" y="4149080"/>
            <a:ext cx="8496944" cy="2088232"/>
          </a:xfrm>
          <a:prstGeom prst="rect">
            <a:avLst/>
          </a:prstGeom>
          <a:solidFill>
            <a:schemeClr val="bg1"/>
          </a:solidFill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475"/>
              </a:spcBef>
            </a:pPr>
            <a:r>
              <a:rPr lang="en-US" dirty="0">
                <a:solidFill>
                  <a:srgbClr val="FF0000"/>
                </a:solidFill>
                <a:latin typeface="Consolas" charset="0"/>
                <a:cs typeface="Consolas" charset="0"/>
                <a:sym typeface="Arial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cs typeface="Consolas" charset="0"/>
                <a:sym typeface="Arial" charset="0"/>
              </a:rPr>
              <a:t>php</a:t>
            </a:r>
            <a:r>
              <a:rPr lang="en-US" dirty="0">
                <a:solidFill>
                  <a:srgbClr val="FF0000"/>
                </a:solidFill>
                <a:latin typeface="Consolas" charset="0"/>
                <a:cs typeface="Consolas" charset="0"/>
                <a:sym typeface="Arial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Consolas" charset="0"/>
                <a:cs typeface="Consolas" charset="0"/>
                <a:sym typeface="Arial" charset="0"/>
              </a:rPr>
              <a:t>// pagina2.php</a:t>
            </a:r>
          </a:p>
          <a:p>
            <a:pPr algn="l">
              <a:lnSpc>
                <a:spcPct val="80000"/>
              </a:lnSpc>
              <a:spcBef>
                <a:spcPts val="475"/>
              </a:spcBef>
            </a:pPr>
            <a:r>
              <a:rPr lang="en-US" dirty="0">
                <a:solidFill>
                  <a:srgbClr val="00418C"/>
                </a:solidFill>
                <a:latin typeface="Consolas" charset="0"/>
                <a:cs typeface="Consolas" charset="0"/>
                <a:sym typeface="Arial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session_start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();</a:t>
            </a:r>
          </a:p>
          <a:p>
            <a:pPr algn="l">
              <a:lnSpc>
                <a:spcPct val="80000"/>
              </a:lnSpc>
              <a:spcBef>
                <a:spcPts val="475"/>
              </a:spcBef>
            </a:pP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  if(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isset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($_SESSION["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gebruiker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"])){</a:t>
            </a:r>
          </a:p>
          <a:p>
            <a:pPr algn="l">
              <a:lnSpc>
                <a:spcPct val="80000"/>
              </a:lnSpc>
              <a:spcBef>
                <a:spcPts val="475"/>
              </a:spcBef>
            </a:pP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    $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gebruikersnaam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 = $_SESSION["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gebruiker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"];</a:t>
            </a:r>
          </a:p>
          <a:p>
            <a:pPr algn="l">
              <a:lnSpc>
                <a:spcPct val="80000"/>
              </a:lnSpc>
              <a:spcBef>
                <a:spcPts val="475"/>
              </a:spcBef>
            </a:pP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    print($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gebruikersnaam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); // we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kennen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 hem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weer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!! </a:t>
            </a:r>
          </a:p>
          <a:p>
            <a:pPr algn="l">
              <a:lnSpc>
                <a:spcPct val="80000"/>
              </a:lnSpc>
              <a:spcBef>
                <a:spcPts val="475"/>
              </a:spcBef>
            </a:pPr>
            <a:r>
              <a:rPr lang="en-US" dirty="0">
                <a:solidFill>
                  <a:srgbClr val="000000"/>
                </a:solidFill>
                <a:latin typeface="Consolas" charset="0"/>
                <a:cs typeface="Consolas" charset="0"/>
                <a:sym typeface="Arial" charset="0"/>
              </a:rPr>
              <a:t>  }</a:t>
            </a:r>
          </a:p>
          <a:p>
            <a:pPr algn="l">
              <a:lnSpc>
                <a:spcPct val="80000"/>
              </a:lnSpc>
              <a:spcBef>
                <a:spcPts val="475"/>
              </a:spcBef>
            </a:pPr>
            <a:r>
              <a:rPr lang="en-US" dirty="0">
                <a:solidFill>
                  <a:srgbClr val="FF0000"/>
                </a:solidFill>
                <a:latin typeface="Consolas" charset="0"/>
                <a:cs typeface="Consolas" charset="0"/>
                <a:sym typeface="Arial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4396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  <a:ea typeface="ヒラギノ明朝 ProN W3" charset="0"/>
                <a:cs typeface="ヒラギノ明朝 ProN W3" charset="0"/>
              </a:rPr>
              <a:t>Oefening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457200" indent="-457200" eaLnBrk="1" hangingPunct="1">
              <a:buAutoNum type="arabicPeriod"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Na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inloggen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(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user:admin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,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wachtwoord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: pass) word je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doorgestuurd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naar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verwerk.php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: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als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juist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is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ingelogd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zet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je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hier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in de session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veldje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‘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ingelogd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’ op true en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veldje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‘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naam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’ op de username.</a:t>
            </a:r>
          </a:p>
          <a:p>
            <a:pPr marL="457200" indent="-457200" eaLnBrk="1" hangingPunct="1">
              <a:buAutoNum type="arabicPeriod"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De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beveiligde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pagina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scherm.php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mag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alleen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geopend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worden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als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juist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is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ingelogd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: check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uit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de session op het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veldje‘ingelogd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’.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Als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ingelogd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: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toon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de username.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Toon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linkje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om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door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te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klikken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naar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scherm.php</a:t>
            </a: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Als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je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zonder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ingelogd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te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zijn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naar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scherm.php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gaat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,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moet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foutmelding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verschijnen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.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48" y="1712369"/>
            <a:ext cx="278245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3995738" y="2250603"/>
            <a:ext cx="647700" cy="1444"/>
          </a:xfrm>
          <a:prstGeom prst="line">
            <a:avLst/>
          </a:prstGeom>
          <a:noFill/>
          <a:ln w="9525">
            <a:solidFill>
              <a:srgbClr val="333366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28678" name="Rectangle 5"/>
          <p:cNvSpPr>
            <a:spLocks/>
          </p:cNvSpPr>
          <p:nvPr/>
        </p:nvSpPr>
        <p:spPr bwMode="auto">
          <a:xfrm>
            <a:off x="6804025" y="1716770"/>
            <a:ext cx="1524000" cy="85003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scherm.php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rot="10800000" flipH="1">
            <a:off x="5796136" y="2492896"/>
            <a:ext cx="936625" cy="327603"/>
          </a:xfrm>
          <a:prstGeom prst="line">
            <a:avLst/>
          </a:prstGeom>
          <a:noFill/>
          <a:ln w="9525">
            <a:solidFill>
              <a:srgbClr val="333366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28680" name="Rectangle 7"/>
          <p:cNvSpPr>
            <a:spLocks/>
          </p:cNvSpPr>
          <p:nvPr/>
        </p:nvSpPr>
        <p:spPr bwMode="auto">
          <a:xfrm>
            <a:off x="4643438" y="1716770"/>
            <a:ext cx="1524000" cy="85003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ts val="425"/>
              </a:spcBef>
            </a:pPr>
            <a:r>
              <a:rPr lang="en-US" sz="1800" dirty="0" err="1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verwerk.php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6167438" y="2188380"/>
            <a:ext cx="607435" cy="1"/>
          </a:xfrm>
          <a:prstGeom prst="line">
            <a:avLst/>
          </a:prstGeom>
          <a:noFill/>
          <a:ln w="9525">
            <a:solidFill>
              <a:srgbClr val="333366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28682" name="Rectangle 9"/>
          <p:cNvSpPr>
            <a:spLocks/>
          </p:cNvSpPr>
          <p:nvPr/>
        </p:nvSpPr>
        <p:spPr bwMode="auto">
          <a:xfrm>
            <a:off x="4211638" y="1832153"/>
            <a:ext cx="215900" cy="30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25"/>
              </a:spcBef>
            </a:pPr>
            <a:r>
              <a:rPr lang="en-US" sz="1800">
                <a:solidFill>
                  <a:srgbClr val="1A3E80"/>
                </a:solidFill>
                <a:latin typeface="Arial" charset="0"/>
                <a:cs typeface="Arial" charset="0"/>
                <a:sym typeface="Arial" charset="0"/>
              </a:rPr>
              <a:t>1</a:t>
            </a:r>
          </a:p>
        </p:txBody>
      </p:sp>
      <p:sp>
        <p:nvSpPr>
          <p:cNvPr id="28683" name="Rectangle 10"/>
          <p:cNvSpPr>
            <a:spLocks/>
          </p:cNvSpPr>
          <p:nvPr/>
        </p:nvSpPr>
        <p:spPr bwMode="auto">
          <a:xfrm>
            <a:off x="6299200" y="1832153"/>
            <a:ext cx="215900" cy="30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25"/>
              </a:spcBef>
            </a:pPr>
            <a:r>
              <a:rPr lang="en-US" sz="1800">
                <a:solidFill>
                  <a:srgbClr val="1A3E80"/>
                </a:solidFill>
                <a:latin typeface="Arial" charset="0"/>
                <a:cs typeface="Arial" charset="0"/>
                <a:sym typeface="Arial" charset="0"/>
              </a:rPr>
              <a:t>2</a:t>
            </a:r>
          </a:p>
        </p:txBody>
      </p:sp>
      <p:sp>
        <p:nvSpPr>
          <p:cNvPr id="28684" name="Rectangle 11"/>
          <p:cNvSpPr>
            <a:spLocks/>
          </p:cNvSpPr>
          <p:nvPr/>
        </p:nvSpPr>
        <p:spPr bwMode="auto">
          <a:xfrm>
            <a:off x="6299200" y="2492896"/>
            <a:ext cx="215900" cy="30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25"/>
              </a:spcBef>
            </a:pPr>
            <a:r>
              <a:rPr lang="en-US" sz="1800" dirty="0">
                <a:solidFill>
                  <a:srgbClr val="1A3E80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  <p:sp>
        <p:nvSpPr>
          <p:cNvPr id="28685" name="Rectangle 12"/>
          <p:cNvSpPr>
            <a:spLocks/>
          </p:cNvSpPr>
          <p:nvPr/>
        </p:nvSpPr>
        <p:spPr bwMode="auto">
          <a:xfrm>
            <a:off x="2843808" y="1412776"/>
            <a:ext cx="10175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25"/>
              </a:spcBef>
            </a:pPr>
            <a:r>
              <a:rPr lang="en-US" sz="1800" dirty="0" err="1">
                <a:solidFill>
                  <a:srgbClr val="1A3E80"/>
                </a:solidFill>
                <a:latin typeface="Arial" charset="0"/>
                <a:cs typeface="Arial" charset="0"/>
                <a:sym typeface="Arial" charset="0"/>
              </a:rPr>
              <a:t>login.php</a:t>
            </a:r>
            <a:endParaRPr lang="en-US" sz="1800" dirty="0">
              <a:solidFill>
                <a:srgbClr val="1A3E8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1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Georgia" charset="0"/>
                <a:ea typeface="ヒラギノ明朝 ProN W3" charset="0"/>
                <a:cs typeface="ヒラギノ明朝 ProN W3" charset="0"/>
              </a:rPr>
              <a:t>Oefening</a:t>
            </a:r>
            <a:r>
              <a:rPr lang="en-US" dirty="0">
                <a:latin typeface="Georgia" charset="0"/>
                <a:ea typeface="ヒラギノ明朝 ProN W3" charset="0"/>
                <a:cs typeface="ヒラギノ明朝 ProN W3" charset="0"/>
              </a:rPr>
              <a:t> </a:t>
            </a:r>
            <a:r>
              <a:rPr lang="en-US" dirty="0" err="1">
                <a:latin typeface="Georgia" charset="0"/>
                <a:ea typeface="ヒラギノ明朝 ProN W3" charset="0"/>
                <a:cs typeface="ヒラギノ明朝 ProN W3" charset="0"/>
              </a:rPr>
              <a:t>vervolg</a:t>
            </a:r>
            <a:endParaRPr lang="en-US" dirty="0">
              <a:latin typeface="Georgia" charset="0"/>
              <a:ea typeface="ヒラギノ明朝 ProN W3" charset="0"/>
              <a:cs typeface="ヒラギノ明朝 ProN W3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Maak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logout.php.Hier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kun je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komen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m.b.v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.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linkje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vanuit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scherm.php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.</a:t>
            </a:r>
          </a:p>
          <a:p>
            <a:pPr eaLnBrk="1" hangingPunct="1"/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Na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logout.php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te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hebben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geopend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is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gebruiker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weer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uitgelogd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en mag je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niet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meer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op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scherm.php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komen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. 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5291138" y="2492375"/>
            <a:ext cx="1525587" cy="936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ts val="425"/>
              </a:spcBef>
            </a:pPr>
            <a:r>
              <a:rPr lang="en-US" sz="1800" dirty="0" err="1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logout.php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9701" name="Rectangle 4"/>
          <p:cNvSpPr>
            <a:spLocks/>
          </p:cNvSpPr>
          <p:nvPr/>
        </p:nvSpPr>
        <p:spPr bwMode="auto">
          <a:xfrm>
            <a:off x="3130550" y="2492375"/>
            <a:ext cx="1525588" cy="936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scherm.php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V="1">
            <a:off x="4656138" y="2996952"/>
            <a:ext cx="635000" cy="0"/>
          </a:xfrm>
          <a:prstGeom prst="line">
            <a:avLst/>
          </a:prstGeom>
          <a:noFill/>
          <a:ln w="9525">
            <a:solidFill>
              <a:srgbClr val="333366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593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eorgia" charset="0"/>
                <a:ea typeface="ヒラギノ明朝 ProN W3" charset="0"/>
                <a:cs typeface="ヒラギノ明朝 ProN W3" charset="0"/>
              </a:rPr>
              <a:t>HTTP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b="1" dirty="0">
                <a:latin typeface="Arial" charset="0"/>
                <a:ea typeface="ヒラギノ角ゴ ProN W3" charset="0"/>
                <a:cs typeface="ヒラギノ角ゴ ProN W3" charset="0"/>
              </a:rPr>
              <a:t>HTTP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(hypertext transfer protocol) is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protocol (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afspraak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)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voor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de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communicatie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tussen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webbrowser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en server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Via de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afspraken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in HTTP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worden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webpagina’s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gestuurd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van server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naar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browser en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bijvoorbeeld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ingetypte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waardes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van browser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naar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0817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  <a:ea typeface="ヒラギノ明朝 ProN W3" charset="0"/>
                <a:cs typeface="ヒラギノ明朝 ProN W3" charset="0"/>
              </a:rPr>
              <a:t>Probleem HTTP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 err="1">
                <a:sym typeface="Arial" pitchFamily="34" charset="0"/>
              </a:rPr>
              <a:t>Nieuwe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pagina</a:t>
            </a:r>
            <a:r>
              <a:rPr lang="en-US" dirty="0">
                <a:sym typeface="Arial" pitchFamily="34" charset="0"/>
              </a:rPr>
              <a:t> = </a:t>
            </a:r>
            <a:r>
              <a:rPr lang="en-US" dirty="0" err="1">
                <a:sym typeface="Arial" pitchFamily="34" charset="0"/>
              </a:rPr>
              <a:t>nieuwe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verbinding</a:t>
            </a:r>
            <a:endParaRPr lang="en-US" dirty="0">
              <a:sym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dirty="0">
              <a:sym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ym typeface="Arial" pitchFamily="34" charset="0"/>
              </a:rPr>
              <a:t>Je bent </a:t>
            </a:r>
            <a:r>
              <a:rPr lang="en-US" dirty="0" err="1">
                <a:sym typeface="Arial" pitchFamily="34" charset="0"/>
              </a:rPr>
              <a:t>bij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elke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nieuwe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pagina</a:t>
            </a:r>
            <a:r>
              <a:rPr lang="en-US" dirty="0">
                <a:sym typeface="Arial" pitchFamily="34" charset="0"/>
              </a:rPr>
              <a:t> de </a:t>
            </a:r>
            <a:r>
              <a:rPr lang="en-US" dirty="0" err="1">
                <a:sym typeface="Arial" pitchFamily="34" charset="0"/>
              </a:rPr>
              <a:t>gegevens</a:t>
            </a:r>
            <a:r>
              <a:rPr lang="en-US" dirty="0">
                <a:sym typeface="Arial" pitchFamily="34" charset="0"/>
              </a:rPr>
              <a:t> van de </a:t>
            </a:r>
            <a:r>
              <a:rPr lang="en-US" dirty="0" err="1">
                <a:sym typeface="Arial" pitchFamily="34" charset="0"/>
              </a:rPr>
              <a:t>vorige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pagina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kwijt</a:t>
            </a:r>
            <a:endParaRPr lang="en-US" dirty="0">
              <a:sym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400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5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Georgia" charset="0"/>
                <a:ea typeface="ヒラギノ明朝 ProN W3" charset="0"/>
                <a:cs typeface="ヒラギノ明朝 ProN W3" charset="0"/>
              </a:rPr>
              <a:t>Voorbeeld</a:t>
            </a:r>
            <a:endParaRPr lang="en-US" dirty="0">
              <a:latin typeface="Georgia" charset="0"/>
              <a:ea typeface="ヒラギノ明朝 ProN W3" charset="0"/>
              <a:cs typeface="ヒラギノ明朝 ProN W3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7"/>
            <a:ext cx="7849368" cy="1655887"/>
          </a:xfrm>
          <a:ln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php</a:t>
            </a:r>
            <a:endParaRPr lang="en-US" dirty="0">
              <a:solidFill>
                <a:srgbClr val="FF0000"/>
              </a:solidFill>
              <a:latin typeface="Consolas" charset="0"/>
              <a:ea typeface="ヒラギノ角ゴ ProN W3" charset="0"/>
              <a:cs typeface="Consolas" charset="0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 $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gebruikersnaam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= "admin"; </a:t>
            </a:r>
            <a:endParaRPr lang="en-US" dirty="0">
              <a:solidFill>
                <a:schemeClr val="tx1"/>
              </a:solidFill>
              <a:latin typeface="Consolas" charset="0"/>
              <a:ea typeface="ヒラギノ角ゴ ProN W3" charset="0"/>
              <a:cs typeface="Consolas" charset="0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?&gt;</a:t>
            </a:r>
            <a:endParaRPr lang="en-US" dirty="0">
              <a:solidFill>
                <a:srgbClr val="FF0000"/>
              </a:solidFill>
              <a:latin typeface="Consolas" charset="0"/>
              <a:ea typeface="ヒラギノ角ゴ ProN W3" charset="0"/>
              <a:cs typeface="Consolas" charset="0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&lt;a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href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=</a:t>
            </a:r>
            <a:r>
              <a:rPr lang="nl-NL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pagina2.php</a:t>
            </a:r>
            <a:r>
              <a:rPr lang="nl-NL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&gt;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Ga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naar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pagina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2&lt;/a&gt;</a:t>
            </a:r>
          </a:p>
        </p:txBody>
      </p:sp>
      <p:sp>
        <p:nvSpPr>
          <p:cNvPr id="8196" name="Rectangle 3"/>
          <p:cNvSpPr>
            <a:spLocks/>
          </p:cNvSpPr>
          <p:nvPr/>
        </p:nvSpPr>
        <p:spPr bwMode="auto">
          <a:xfrm>
            <a:off x="827088" y="1658640"/>
            <a:ext cx="2095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>
              <a:spcBef>
                <a:spcPts val="425"/>
              </a:spcBef>
            </a:pPr>
            <a:r>
              <a:rPr lang="en-US" sz="1800" dirty="0">
                <a:solidFill>
                  <a:srgbClr val="CC9900"/>
                </a:solidFill>
                <a:latin typeface="Arial Italic" charset="0"/>
                <a:sym typeface="Arial Italic" charset="0"/>
              </a:rPr>
              <a:t>Pagina1.php</a:t>
            </a:r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898524" y="4219575"/>
            <a:ext cx="7777931" cy="115252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/>
          <a:p>
            <a:pPr algn="l">
              <a:spcBef>
                <a:spcPts val="425"/>
              </a:spcBef>
            </a:pPr>
            <a:r>
              <a:rPr lang="en-US" sz="2000" dirty="0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php</a:t>
            </a:r>
            <a:endParaRPr lang="en-US" sz="2000" dirty="0">
              <a:solidFill>
                <a:srgbClr val="FF0000"/>
              </a:solidFill>
              <a:latin typeface="Consolas" charset="0"/>
              <a:cs typeface="Consolas" charset="0"/>
              <a:sym typeface="Arial" charset="0"/>
            </a:endParaRPr>
          </a:p>
          <a:p>
            <a:pPr algn="l">
              <a:spcBef>
                <a:spcPts val="425"/>
              </a:spcBef>
            </a:pPr>
            <a:r>
              <a:rPr lang="en-US" sz="2000" dirty="0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  print($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gebruikersnaam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); </a:t>
            </a:r>
            <a:r>
              <a:rPr lang="en-US" sz="20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//we </a:t>
            </a:r>
            <a:r>
              <a:rPr lang="en-US" sz="2000" dirty="0" err="1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kennen</a:t>
            </a:r>
            <a:r>
              <a:rPr lang="en-US" sz="20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 hem </a:t>
            </a:r>
            <a:r>
              <a:rPr lang="en-US" sz="2000" dirty="0" err="1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niet</a:t>
            </a:r>
            <a:r>
              <a:rPr lang="en-US" sz="20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 </a:t>
            </a:r>
            <a:r>
              <a:rPr lang="en-US" sz="2000" dirty="0" err="1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meer</a:t>
            </a:r>
            <a:r>
              <a:rPr lang="en-US" sz="20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!!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cs typeface="Consolas" charset="0"/>
                <a:sym typeface="Lucida Grande" charset="0"/>
              </a:rPr>
              <a:t>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cs typeface="Consolas" charset="0"/>
              <a:sym typeface="Arial" charset="0"/>
            </a:endParaRPr>
          </a:p>
          <a:p>
            <a:pPr algn="l">
              <a:spcBef>
                <a:spcPts val="425"/>
              </a:spcBef>
            </a:pPr>
            <a:r>
              <a:rPr lang="en-US" sz="2000" dirty="0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?&gt;</a:t>
            </a:r>
          </a:p>
        </p:txBody>
      </p:sp>
      <p:sp>
        <p:nvSpPr>
          <p:cNvPr id="8198" name="Rectangle 5"/>
          <p:cNvSpPr>
            <a:spLocks/>
          </p:cNvSpPr>
          <p:nvPr/>
        </p:nvSpPr>
        <p:spPr bwMode="auto">
          <a:xfrm>
            <a:off x="827088" y="3890888"/>
            <a:ext cx="2095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>
              <a:spcBef>
                <a:spcPts val="425"/>
              </a:spcBef>
            </a:pPr>
            <a:r>
              <a:rPr lang="en-US" sz="1800" dirty="0">
                <a:solidFill>
                  <a:srgbClr val="CC9900"/>
                </a:solidFill>
                <a:latin typeface="Arial Italic" charset="0"/>
                <a:sym typeface="Arial Italic" charset="0"/>
              </a:rPr>
              <a:t>Pagina2.php</a:t>
            </a:r>
          </a:p>
        </p:txBody>
      </p:sp>
    </p:spTree>
    <p:extLst>
      <p:ext uri="{BB962C8B-B14F-4D97-AF65-F5344CB8AC3E}">
        <p14:creationId xmlns:p14="http://schemas.microsoft.com/office/powerpoint/2010/main" val="12142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  <a:defRPr/>
            </a:pPr>
            <a:r>
              <a:rPr lang="en-US" dirty="0">
                <a:sym typeface="Arial" pitchFamily="34" charset="0"/>
              </a:rPr>
              <a:t>We </a:t>
            </a:r>
            <a:r>
              <a:rPr lang="en-US" dirty="0" err="1">
                <a:sym typeface="Arial" pitchFamily="34" charset="0"/>
              </a:rPr>
              <a:t>behandelen</a:t>
            </a:r>
            <a:r>
              <a:rPr lang="en-US" dirty="0">
                <a:sym typeface="Arial" pitchFamily="34" charset="0"/>
              </a:rPr>
              <a:t> 3 </a:t>
            </a:r>
            <a:r>
              <a:rPr lang="en-US" dirty="0" err="1">
                <a:sym typeface="Arial" pitchFamily="34" charset="0"/>
              </a:rPr>
              <a:t>mogelijke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oplossingen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om</a:t>
            </a:r>
            <a:r>
              <a:rPr lang="en-US" dirty="0">
                <a:sym typeface="Arial" pitchFamily="34" charset="0"/>
              </a:rPr>
              <a:t> de </a:t>
            </a:r>
            <a:r>
              <a:rPr lang="en-US" dirty="0" err="1">
                <a:sym typeface="Arial" pitchFamily="34" charset="0"/>
              </a:rPr>
              <a:t>gegevens</a:t>
            </a:r>
            <a:r>
              <a:rPr lang="en-US" dirty="0">
                <a:sym typeface="Arial" pitchFamily="34" charset="0"/>
              </a:rPr>
              <a:t> van </a:t>
            </a:r>
            <a:r>
              <a:rPr lang="en-US" dirty="0" err="1">
                <a:sym typeface="Arial" pitchFamily="34" charset="0"/>
              </a:rPr>
              <a:t>pagina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naar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pagina</a:t>
            </a:r>
            <a:r>
              <a:rPr lang="en-US" dirty="0">
                <a:sym typeface="Arial" pitchFamily="34" charset="0"/>
              </a:rPr>
              <a:t> door </a:t>
            </a:r>
            <a:r>
              <a:rPr lang="en-US" dirty="0" err="1">
                <a:sym typeface="Arial" pitchFamily="34" charset="0"/>
              </a:rPr>
              <a:t>te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err="1">
                <a:sym typeface="Arial" pitchFamily="34" charset="0"/>
              </a:rPr>
              <a:t>sturen</a:t>
            </a:r>
            <a:r>
              <a:rPr lang="en-US" dirty="0">
                <a:sym typeface="Arial" pitchFamily="34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  <a:defRPr/>
            </a:pPr>
            <a:endParaRPr lang="en-US" dirty="0">
              <a:sym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>
                <a:sym typeface="Arial" pitchFamily="34" charset="0"/>
              </a:rPr>
              <a:t>Via GET en POST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>
                <a:sym typeface="Arial" pitchFamily="34" charset="0"/>
              </a:rPr>
              <a:t>Via Database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dirty="0" err="1">
                <a:sym typeface="Arial" pitchFamily="34" charset="0"/>
              </a:rPr>
              <a:t>Sessies</a:t>
            </a:r>
            <a:endParaRPr lang="en-GB" dirty="0">
              <a:sym typeface="Arial" pitchFamily="34" charset="0"/>
            </a:endParaRPr>
          </a:p>
        </p:txBody>
      </p:sp>
      <p:sp>
        <p:nvSpPr>
          <p:cNvPr id="9219" name="AutoShape 4" descr="data:image/jpeg;base64,/9j/4AAQSkZJRgABAQAAAQABAAD/2wCEAAkGBhQQERUTEhMWFBUVFRwUFxYYFBcYFxUXGhQVFBUVFBQYHCYfFxkkGRUVIC8gIycqLSwsFx8xNTAqNSYrLCkBCQoKDgwOGg8PGjAkHyUpLCkpMCsxLywpKjQpLSkpMiwsLTQtLC0sLyosMiwsLCopLCkpKSwpKSwsLC8sLCksLP/AABEIAL8BCAMBIgACEQEDEQH/xAAcAAEAAwADAQEAAAAAAAAAAAAABQYHAgMEAQj/xABHEAACAQMBBAcDCQYDBwUBAAABAgMABBESBQYhMQcTIkFRcYFhkaEUIzIzQlJykrFTYoKissEVk9EkY4OjwtLiCBZzs+FU/8QAGwEBAAIDAQEAAAAAAAAAAAAAAAQFAgMGAQf/xAA2EQACAQIDAwoFBAIDAAAAAAAAAQIDBBEhMQUScRMiQVFhgZGhsdEGMlLB8BQVM+Ej8UJicv/aAAwDAQACEQMRAD8A3GlKUApSlAKUpQClKUApSlAKUpQClKUApQmgNAKUpQClKUApSlAKUpQClKUApSlAKUpQClKUApSlAKUpQClKUApSlAKUpQClKitq70W1r9bMqt90dp/yLkj1piYynGKxk8CVpWf33SyudNvAznuLnT7kXJPvFR8m8m1J+KhYF8dKrj1fU1R6t1SpLGckuJGV3CbwpJy/8rE1CuuSdV+kwXzIH61jN7dnOLraqg/cEzOfLQGH6V17H2fZXRfRcPJ1eNTEaF7WcYLrx+iah1NqUYRc8G11pPDxww8zdFXU3hGn4yXpmzTt5N4oUgYLNHqcrCPnFyOtkWItz5KGLE+C17hvHa//ANMH+cn+tZFtDZdms0CCQFNRMjdaCBhGZBkcASVqQ+RbN/ap/mn/AFrRPbFOKi9yTxWOS7WuvsJEbK+n8sI5a5v2NSTbcDcp4j5Sof716o5Q30SD5HP6Vkf+EbPblMo/4y/3rmm58LcYpm8wyN/TisP323XzKS4r/Z5K0v4a00+/D1RrlKypdj3kX1N6/kzOB7ssPhXfHvLtSD6SpOPwqT/Jpb4VLpbVtKvyzXfl64EaU61P+SlJcOcvI06lUCy6WFB03Fu8Z7yp1e9W0kfGrTsveu1ueEUylj9k9lvytgn0qxUk9DyndUqjwjLPwZLUpSsiQKUpQClKUApSlAKUpQClKUApSlAKUpQClK6by8SFGkkYIijJYnAFDxvDNndVb27v3DbOYUWS5nAz1MEbSMOJHzhUEJxHfx9lUrenpHkuCY7bMcfLVykf/sHsHH291SHRBs5ke9kcYOuOHjzGmMykf84VrU05bqIdO6Vao4U9Fq/Y8m0L3bV/kJayQRnuLpDw/eYsZD7h5VUN8N3rvZkKTzCA630BVaRyDoZ8scIPsnlX6DrNunqPOzoz925T4xzL/cVlup6mf6SlKW9JYvtz8tPIj76aNY4YIGEUtxJBH82cSKryIZGyOI7Griat46OtnrhpYjMcgariaWbJJAHCRivEkDl31mvR5sSRr6xkdCEKyTqT9oRxBNQHPGqZMHv7q268tFmjeNxlXUow8QRg8e7nVfs+zjbweObbbxepcXqhCpuU3kktNOsgt4IIbCwuZIIo4dEDkdXGqdrQQv0QO/FZV0ZdG/y61M7TGNesKABAxIUKM6icDiSOXdUpvtvZImy7ixujm5SVINfLr4xIr9b+LQFLD/eKftYFt3G/2LYUL47XUtMB95pGaRB6l1FWEoqSwZHo150Jb9N4MruxNxYJrp4C0jRRiR9WoBiesSBckDGMxT4x4irQOiix+7J/mtXbuXYdXNcjn1Ygts+LRw9a59WuCatlY8nDqNyvrlY4TaxeOpSpOiSzPIzL5SA/1Kajbnoaj5xXLqf30VvipWtGzX2vHRg+g2x2pdx0qPvz9TJp9xNp23GGbrQO5ZDn8kvZ+NR7b2Xdq2i6g4/vKY2PkcaW9BW011XNqkqlJEV1PNWAIPmDUCvsq3q6xX526kuG2G8q9NS7VkzL7fea0uhpkwp+7KBj0fl8RXG+3LifjExQ8x9pfjx+NTO8HRNDLlrVupf7hy0Z/wCpPTI9lUJ5LzZcnVuCo5hG7UbjxQ8vVSD41TVNl17XnW02ux5r84okysbDaa5mDfVLKXc9fUnIdsbQ2d9oyRDubMiY8/pJ7xVu2D0mW8+Fm+Yc/eOYz5P3fxAedQGxN64rnCn5uQ/YJ4N+Bu/y5+dcNr7oxy5aPEb+z6J817vMe41lb7bnSlyV3HdfX0fnasTnLrY91aP/AAPFfTL7M1JWBGQcg8QfHyr7WK7M3gu9lvoOSn7NuKMPFD9nzHqK07dve6G+XsHTIBlo2+kPaPvL7R64rpqdWNRJxZBoXcaktyS3ZdTJylcXcAZJAA5k8APWoK838sYjpa6iZ/uRt1r/AJItTfCtpMJ+lUuLpUt5LyOzjhuDLI4XtRdUFBGssyyEOAEy30eVXSgFKUoBSlKAUpSgFKUoDz39+kEbSyMFRBkk/wBvEk8AKxfeveyS/k71iU9iP4amxzY/DkO/Pu6Qd6zdTdVGfmYjgY5O44F/aBxA9T3117m7F1Hr3HAHCDxPe3p3e3yquvryNvSdSXR5vqKWpKd/XVtR06X6vgvNkhu1uyIgJJRmQ8h9z/y/SrV0cJmzaYc7i4nmGeGQZmROP4I0qL2xedTbzS/s4nf8qEj4irVuns/5PY20R5pBGp/EEGr45qo2FUqXNSrXqPPJLs1eC8jo6tvTtacaNNZevazjd7faH6y1nK/fiVZl/KjdZ/JVD6Vt5ra82c6QyFpFljbQY5FYYbDZVlHIE1qlUvpbtV/wyeUACWPQyyAYdfnowdLjiOBI4GuoIxF9GlyLiWFgwPyfZcEPAg4eR3Zx7CFgjzWkVj/Rvu0+0LLr5pAz9ayJ1sKSAqoUZLdmTOrVxD1Z/wDApoOcdwFH2rS8dgPabac49F1UB4ekbZFvcXcVrIdD3kThHx9XNFp6mT+ISOhHeAvgKk9mX4nS1stPVyQuq3ER46Ft0VlIP2kZ+oKt3g+IIFe2tuxBtK4Rv8UkW5gwESaKNJU7WsZj0xsTnBzjjwrSIdmrr64hevMQiaRRzAOr3askD20BA7vbXhgt5biaRUE91O4yeLYlaJAiji50xLwUE15Nob4XU8vyexg0yEZLzA5jU5xJJEPq1PcHIY44IRkjxX1vDs+RIIR8nLLh9oTqzBFzxSGRwVDnJwCVRefE8Dctg7OgghAt8MrHWZNWsysecjyfbY+PpyAFAdexNh/Jxqkle4nYduZ+Z79MaDsxJnkq+uTxqVrrmuFQZdgo8SQB7zXC2v45fq5EfH3WDfoaA76VFbf2+LQRjqpJpJpOrjjj0amYI8h4uyqFCoSSTUb/AIhtOX6Frb248Z7hpW/y4Vx/PQFnrxbX2TFdRGOdAyHjx5qfvK3NSPEVmG3tu7RG1bfZ5vRibQZDBAkWlWLllQuZGyEQnOe/lV2Xo8tGwZxLdHxuJ5Zh+Rm0e5aNYmUZOLUovBmQ717Jjsp+rjuI5lP0dDq0g/dkRCSG9uMHu7wLLuxtS+dNLWVzMMdhygiz7GeYqCP3ufnUrdW0Ue8NlBBFHEsVtLIVjRUGZFkTiFA7lHvrSqr6+zqFdYVFii1q7Xr1aahJLjhn7GHNvPJf3R2eLaNJDIYsu5k0MhPWN2NP0VR+R4nHdVs2Z0Q9WweS9m1LxHUqkOD7GOtviKrvRDs3r9q312RkRvIqn96WZzke0Kh/PWz1ut7SjbR3aSwXe/Up6sY1Z780m+vBGB7H2O15t+S2d5ZoIZZC6yyNLqjiYYV9ZOQZRHkVudrYxQLiONIlA5IqoAPJQBWe9EmzdVxtK9I+supIkP7qyNI+PYS6flqxdJ22fkuzLhwcM6dSnjqkPV5HtALH0qUemf8ARUhv9sXd+wyq6mX2GVisY9IkYetbTWfdCOxuo2aJSMNcSNJ/CvzaDy7BP8VaDQClKUApSlAKUpQCqz0g7d+S2jBTiSX5tfEAjtsPJfiRVmrI+lTaPWXaxZ4RRgY/eftH+XR7qxm8EQr+tyVFtavLxKhbW5kdUXmxCj1OK1K1txGiovJQAPSqJudb6rkH7ilv+kf1Vf64X4grt1Y0lolj3v8APMk/Dduo0pVnq3h3L+/QiN6Y+sgEP7eaG39JJkV/5NVaYKzySPrL+wi7hJJcHyihZV/nlStDq9+Hqe5Z731Nv7fYsLyWNTDqFVnpLi1bKvB/uS35SG/tVmqH3xtTLs+7jHEvbSqPMxNj44q/IZH9GNh1OyrVSMFo+tP/ABGaX9HFTu09qR20fWStgZAAwSzMfooijizHuA4muog21uiRRtIURY0RcDOlQoyzcFXhxJ9ATgGtS7pSSs11tK41aFYiGEskUSYJZRJwdsgcWGjVyORgACuQbNt5NpS3c6NdXbsHiso9LmBVVY0a4bPVo3BfpNhSe81cP/eyw2sNxcqI+tlMelTqCANICxbvULGWJxyrKeiHY4uDeTtLNDHGilhDIYi2TI5Uuo1BQE7iOdaDu/siO5eCKaNZI7KziBWRQ6/KJlVyxDZBZUQcT+1oDnf7wTQ3kkEt5FGjr11v1ttrR4tDPLqkR1C6NDEljjSV514tnbFuJ1aeK2it9R7EkM81nJKvdI0AR1APcJBnHEgVUzt2OSaRJIdcOz70mE4JXqdbh7c+PZjaRFPA9WF8AdwjkDKGBBBGQQeBB4gg+FAZXBunPC5afZibQ8XmlSSb/MkchvIRrXpvd1LO6TMVpPsu6XjHIIGiCv3apIcxFc+0HwxXb0Vbz3G0Lq/llkZoQyCJOGlAWlICgD7gXJ760igMm6PN6Jtp3dulwPnbGOdpG4dtm6qGMkDhrAaUHHhnvwNarKOhG3DzbRuccHm0KfZrklPwdK1V3ABJ4ADJ8u+gMi2F/tW9VxJ3W6uB7CkaW39TvWv1kPQYhnnv7tucjgA+13kmf9UrXScUBlGw7rr96rlhyihaMfwLCh/mZ61djWI9DN18o2veTn7ccj/5lwjD4VtN4haNwv0ipA8yDj40BS+hvZfVbOEpHauZHnPkTpT+VQf4qvLHAzUb2LCy/ctrf+WKP/Ra94XUmG71wfUcaAguj/ZvyfZ8Ckdp1Mz/AIpWMzZ8tePSs/6ftrE/JrRTxJMzD/lR/Eye6tgVQAAOQGBX50332j8s21M3NIW6pfKIaT/zCx9a8bwRrqz5ODm+hYm2biXscljAIhgRIsJX7rIoU+/gfWrBWQdGW2+ouuqY9icafJxkofXivqK1+vIvFEeyuOXpKT10YpSlZEwUpSgFKUoBWE75zar+4J/aFfygKP0rdqwrfOHTf3AP7Qt+YBh+ta6mhT7X/ijx+x6txfrn/wDj/wCpau1Z/ufcaLlR99Svw1D4rWgV8/27Fq6x60vYvfh6adnguiT9zq3aj6zasjd0FoqeTTzMx/lgX31eqp3R9Hqe+m+9ddUPwwwxx/1mSrjXbbOp8na04/8AVeeYrS3qkn2ihFcI5gxYA8VOk+w6Q2Pcw99c6nGoVWuki/6jZd2/eYTGPOTEQ/rqy1nHTvf6NnJHnjLOq4/dUNIfiq0BCdGtsIthXkp4GZpEB9mhYF/mZqve679TYPdOMGXrLxvYhXMS+zEKRD0qt2Gx2/wCztRwa6aEHHMLLN8plPmIw59KsHSZeC32TdaeyDF1IHh1jLFgejH3UBXeh3YaTbKlMy6vlUzs2eZC4QEHuIdWII5HjVs3VsHggazmJbqcpHJy6yA56o5HJlGUIH3AeTCvnR5YdRsy0Tv6lXPm/wA63xc1HdLW3ZLTZrvE7RyO6Rq6nDDLamwe7sIwoCd2Hu5a7OjZbeNYUJ1N2ickDALM5JPD21FbzdINlbwS4uojKI30Irh2L6TpGEzjtY54qm7m9Gce0rSK7v7i5meUFtDTHSBrZV4kFuIAPMc67ukrdCw2bsuVobZFkZkjRzl3BLhm0s5JB0K/KgJjoR2f1WykY85ZXk9x6ofCOrFv1tDqNnXcnIiBwPxMpRf5mFctyNn9Rs61j5FYEz+IqGb+YmuG++7j7Qs3tkkERcoSxUsMLIrkYBHPTQFb6DbDq9ma8fWzO/ouIh/9Zq0757Q+T2F1LnBWByPxFCF/mIrv3c2ItlaxWyEsIkC6iMFjzZiO7LEnHtqq9Nd/1eynXvlkjj/m6w/CM0BTf/T9bET3Ld3UoB5GRx+sZ91bdWX9DFj1Rl8fktoT5yC4uP0lFahQFF6X9rdVZLCD2rqaOEeOnUHk9MKF/jq9CsQ6WNtiXbNrAWAjt3i1kkAK0kqO5JPAARiPj51oG0eljZsGc3KyEd0StJn+JRp+NAT+39qi1tZp25RRs/mQpIHqcD1r87bvbMJtpLpuLNOI8+PZZ3PqzD3VZukTpeiv7VrW3jlUOy6nfSMqrB9KqrE8SFr0S7O+TbJgjIw3ZZvxPqkb3Zx6VXX1xyTpwWspJd3T9jVcU1O3qN9EWyvQTFGV1OGUhgfAg5HxFfoWyuhLGkg5OgceTAMP1r871uW482qwtye6PT+Vio/SpdPUo9kT58o9mJO0pStx0IpSlAKUpQCsj6VNn6LsSY4Sxg5/eTsn4aPfWuVVukXYnym0LKMvCesHiVx21/Lx81FYTWKIN/S5Wg0tVn4GO285R1deakMPMHNaja3ayRrIPokavId/u4+6sqqXs94DFaXERPExP1X42UqF9SQR6+Nc5texdzGMoap4dz9vch7Bvlb1XTnpL1Xvp4Go9G0JGzYHPObXcH/jSvMPg4qz15dl2QggiiHKONYx5KoUfpXfNKEUseAUFifYBk10qSSwRdFc3N2l18u0D3LftGPJILeP9UNWasw6Cb0ywXjnm90ZT5uisfjWn16BWLdP10ZJ7S2Xnpd8e2RljT+hq2msQ3o/2zeiGLmInhX0jX5S36mgNkt9mqiRLjhCAE9mEMefykj1qgdO91/sUMAPGe4Ueiqx/qKVpVYr07XTyXlnbxAs6oXVQMkvJIFTA7zmL40Bs0EIRVVeAUBR5AYH6VQemDdu7v4reG1j1gSs7kuqhcJpQtqI4dp+QPKp3dPfy22hCjrKiyFRriZgHRsdoaTxK55MOBFSe0N5bW3GZrmGMfvSKD6DOT6UBz2FswWttDADnqokjz46VCk+pBPrWN9OW9Kzzx2aHKQEvKRxHWEY0+aoWz7Xx3GpffHppDj5PsxWeRzoE2g8zwxDGRqd/Akehr19HvROI4ZZb8apriNoyhOTEkgIcluPzrZ4njj1ND006EjSNONOBjHLGOGPSozeHeaGxRWlcBnYJGpYAuxIHfyUZyzHgo4ms2k3T2/ZjqLS7EsA4RktGGVe4ESqSuB3KSPDHKumz6Fbm6YzbSvDqI46SZXx4GR8BQPAAigL1tHpS2bBnVdo5HdFql+MYI+NZT0pdIcO1VhgtlkAWQsS4VdTFdCaQGJ+03PHOp673a2FYZDdZeSD7PWlhn94x6UHkcn2VW9p7YWTsw28NtF9yKNQT/8AJJjU/wAB7K0Trxj2lrabJr3Dxw3Y9b+y6fTtPZtXfeexvLmPZ/VtGwhjEpQtwht0i7ByFxkNxwahb3evalz9ZeSKD3K4jHuiA+NdVfUQkgAEknAA4knuAFRndSL6GwLeOcpN+CPFZ7uNPIFLM7ucZ7895LHJPDmfDNaTY9GtlGBqjMp7y7sQT46QQPTFejdTdv5MvWSD51h+Rfuj2+J9POwVx+0tr1ak9ylNpLpWWP8ARDr0LaMt2lHJdOuPieWz2VDD9VFHH+FFX4gVX9+7nsxx+JLn0GkfqfdVqJrNt4No9fOzD6I7K/hHf6nJ9aw2LSlXuuUlnu5/Ze/cc5t64jRteTWssvu/bvI6ty3Hh02FuD3x6vzEt/esRt4DI6ooyzMFA9pOB8TX6Fs7YRRpGvJFCDyUAD9K72nqczsiHOlLswO6lKVuOhFKUoBSlKAUpSgMW373YNnOSg+ZlJZPBTzaP07vZjwNQWyLXrru1ixkPcx5H7qt1rfyxmt421seO7haKQcG5HvVu5l9o/8AzvrMd1d15LfbUccg+pilnDdzAhYUYf5jcO4g1q3MJFG7Fwuoyiua3jwwzNcqvdIN/wBRsy7fv6hkHm46tfi4qw1nfTpf9Xs0Jn62dE9F1Sn4oK2l4Q3/AKe2+aux/vIz70cf9Na7WX9DNr1L3Eff8ms5D5tHMzfE1qFYQmpxUl0nslg8BWDblbWhfb1zdzypFGpndWkdVHFxEgBY8ToJ4eytr25f/J7aab9nE8n5ULf2r88bmbiLfwPK8jIVfQuACCQqsxPf9rurVcXNO2hylV4Izp03Uluo17aPTJs2HlM0p8Io2b+ZgF+NZFvFvd8v2qLuHXGEC9Xq06l0KSCQCR9Mk9/OvbddHMkPFYhKPFTqP5WwfcKjpLUxnSyFD4FdPwIqLHaFKtH/ABPE6Gz2M3OM5zi0mngs+7oPPtW1W5kMjgB2OWKqqhiebFQNOT3kAZrqsdiwKcyrI48FkWP3nq2r10rBVprpL+ezLSbxdNd2K9MC4bvb42lhxt9mqrYwZDOXkPs6xkJA9gwKlZumaQ/QtkHnIzfAKKzqle8vU6zWtkWa/wCHm/cuV50r3r/RMcX4Y8n3uW/Sq5tHb1xc/XTSSDwLHT+Qdn4V4K+qMnA4nwHP3VhKcnqyXStKFLOEEu7PxPlKlrLdW5l5RlR95+yPceJ9BVl2buDGuDM5kP3Vyq+p5n4VXV7+hR+aWL6lm/ziKl3Sp6vwKfs7ZUlw2mJS3ieSr+JuQq/7v7rJa9o9uX72OC+IQd3nz8uVTEFusahUUKo5ADA9wrnXOXm06lxzY5R83x9inuL2dXmrJClKhN4d5FtwUTDSnu5hPa3t9lQaFCpXmqdNYsqri4p29N1KjwS/Mjzb3bc6tTCh7bDtfuqe7zP6eYqk1yllLEsxJJOSTzJrv2bs57iVYoxl3OB4DxJ8ABxJr6DY2cbSkqcdel9bPm19eTvq+++CXUWrow2F11z17DsQ8R7ZCOyPQZP5a1eK6RyQrKSpwQCCQRzBHdUNb2A2dZqkSawnGTB0swP1kmfEDtY8FwO6uNuPksbzSfWytpGewDz0ZGWVC2NTYHM8s4FW0VgjoLO35Cko9OrLBSvDseWRo8ykE6iOA4jB04YjgzZB4rgewV7qyJYpSlAKUpQClKUAqsbL+d2teP3QwQWw826y4f4PFVnrONg7/WNqbx7i5VXlvZm0gM76E028eVQEjKwgjPjQGj1jPT/eapLO3Hg8hH4ikafo9Te0OnqyTPVxzynx0qi+92z8Kz3a+1ptvbRjmitnAVAoUEuAI+skJL6QMkk8PIcTRmM24xb7C79EE5N3dAkn/Z4AMnuV5gB6ZrVq/NZvr20mc2rtCzII5DhAeyzHSdYJU8e4V5bv5ZcfX3cjjwMsjD8uQta4uKikQKF3ShRjyk88M+s2Xpb2/FHsy4jEqdbIFjCB11kNIofs5zjRqqvdHNp1ez4fF9Uh/ic4/lC1m9pu7ErAya3HeFITPrg1pmxd47ZY0iUmIIoRQ/gBgdscPU4rn9v8pVoqFOLeeLw4Pv8AIstn39rKb56XHL1LDXySMMMMAR4EAj3GuMUyuMqwYeIII94rnXCZpnSJp5ojZ927Z+cCeg0/04rySbk2p+ww8pG/vmp2lb43VeOk34s3KvUWkn4ld/8AYdt/vPzj/trmm41sO5z5yH+wFT9K2frrj634mX6mt9TIqHdS1XlCp/EWb9TUhBapHwRFT8Khf0rtpWidapP55N8WapVJy+ZtilK8V5tqGL6cig+AOT+UcaxhTnUeEE2+w01KkKa3ptJduR7a4TzqilnYKo5knAqq3+/PdCn8T/2Uf61Wr3aMkxzI5Y+3kPIchV5a7CrVM6vNXn+cfA5+7+IKFLKjzn4L84eJY9s75E5SDgORc8/4R3eZ+FVVmycniTxzXypbd/dee9bES9kHtSNwRfXvPsHGuttbOlbR3KS93xOPuLq4vqmM3i+hLRcER9nZPM6xxqXdjgKOZ/0Ht7q2LdLdRNnRF37UpXMjDjpHMon7o5nvOPIV27E2Bb7Mj4HMjA5c41vgaiqjuHDl5ZJNdjyNcMJMskEYftKTmTITS6gdoFcSAqQQc9/dYRhhmy6srBUefP5vQ4LF8slWRwOqjaQA44N2gi6WDcQQrE8MEMF8c8uqe4nBZNCqhBVgdYy/InOhldQhIwwypGQVrhcs8qrFbhFiZOyeYC4+2ACpAYFSp+lnzKzdnZrEulc88nJLEnlzYk8gAPAACthaHbHGFAVQAAMAAYAA5AAchXKlKAUpSgFKUoBSlKAGqFZ9CmzkOqRZZiTkmSUjJPEnEekc6vtKAhNn7k2Nv9VaQKR39Wpb8zAn41NKoHAcBX2lARO3N1re8HzsY1cg69lx/F3+RyKzzbXRZPFlrdhMv3eCuPQ8G9CPKtZpWLimRK9nSrZyWfWtT863Vo8TaZEZGH2WUqfca6q/Q95YRzLpljWRfBlBHpnlVW2l0XWsmTHrhP7ral/K2fgRWt030FPV2TUX8bx8jI4pmU5UlT4gkH3ipKDea4TlKT+IBviRmrLfdE1wv1Uscg8DlG93EfGoG73JvYvpW7n2ph/6Caj1beFT+SKfFYkZQu7f5d5cMfseiLfiYfSRG9CD+telN/T3w+5//GqzPZSR/TjdPxKy/qK6M1AlsqzlrTXmvubo7XvoZco+9J+qLiN/F/Yn84/7a+Hf0d0J/P8A+NVCla/2az+jzfubP32++vyXsWmTfx/sxKPNif0Arxzb53Dciq+S/wDdmoHNeq32ZLJ9XFI/4UZv0FbobMtIaU135+uJpltW9qZco+7L0OVztaaT6cjkeGoge4cK8lWCz3BvZeUBUeLlU+BOfhVgsOiOQ8Zp1X2IpY/mbAHuNWEKSisILBeBp/T3Nd4tN9r/ALM/qR2Tu/PdHEMTOO9uSDzc8K1LZW5NjC7LoMsiY1dZlsZBYdnAQ8ATyNSNtt5UjkL6R1bldCYBCghPok8gxK54A6eHhW1U+snUdkt51JeBW9gdFSJh7pusP7NchB+JubfD1q0XO0o4PmYVXUuhdKjsRdYwSMyBeKgk54Djju512XrSSqDA3ZIdc5xhj2Vk5dpRhiMc8r3VFwX8FsVRCjPllZxwVFdg+SCxJXU8ZyT9rOedbUktC5o29OisII7vkS5kuLoYU/RR8EqmhQ0bYJDqZF1qOeSPHFdsoW87J1RyRPnHPADAg57tS4wwwRx0kgHP1bNrkfODCEqWVl1ZIGH6rjlUdeHaAOC3DtGpeC3WNdKAKB3AY8z516bzhZ2SRDCDGTknvJ8Se8130pQClKUApSlAKUpQClKUApSlAKUpQClKUApSlAKUpQDFeeXZ0TfSjRvNFP6ivRSh40nqeA7Atjzt4f8AKT/Si7Btxyt4R/wk/wBK99K8wMeTj1I6IrKNPooi+SgfoK8p2/FlQCzam0jCOQO2Y9ROOC6xjPtB5HNSNeb/AA2Pt9gHrPpA5IPEngDwHEk8McSTzr0ySS0I5N6ozx0sFOkhjp7QbqzqADE4CSK5J5LknGK4SbUnmQCCJo2KEkyLwUlHwFJIywIj44IIf2HExDaogwiqo54VQBx58q7aHpXJdnTgSSaymtQWAAMhCRMgXC9nU2dXA9kgfSrqtNnotv1/VrNJwaQ6uzIVfEkgwMMOyXUEY7K8udWilAV17Ce44OQi6QrKM6GyQ6mPicMoI7Qz2k8OBlLDZKRcfpNzLHJ4kknTkkgZZu8nBxk4Fe6lAKUpQClKUApSlAKUpQClKUApSlAKUpQClKUApSlAKUpQClKUApSlAKUpQClKUApSlAKUpQClKUApSlAKUpQClKUApSlAf//Z"/>
          <p:cNvSpPr>
            <a:spLocks noChangeAspect="1" noChangeArrowheads="1"/>
          </p:cNvSpPr>
          <p:nvPr/>
        </p:nvSpPr>
        <p:spPr bwMode="auto">
          <a:xfrm>
            <a:off x="4538663" y="-3190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0" name="AutoShape 7" descr="data:image/jpeg;base64,/9j/4AAQSkZJRgABAQAAAQABAAD/2wCEAAkGBhQSERQUEhQWFRUWFRcZFxYXFBgYGRocFhgXFxwVFxkYHSYeGBwkHBQUHy8gJScpLCwsGB8xNTAqNSYrLCkBCQoKDgwOGg8PGiwkHyQpLC0sLCosLCwsLCwqLCwsLywsKSwsLCwsLCwsLCwsLCksLCwsLCwsLCwsLCwsLCksLP/AABEIAL0BCwMBIgACEQEDEQH/xAAcAAACAgMBAQAAAAAAAAAAAAAABwUGAwQIAgH/xABQEAACAQMABgYECgYFCwQDAAABAgMABBEFBgcSITETQVFhcYEiMpGhFCNCUnKCkqKxwTNik7LC0RVDU3OzCBYkNGODo9Lh8PEXVJTTGCU1/8QAGgEAAgMBAQAAAAAAAAAAAAAAAAIBAwQFBv/EADQRAAIBAgQDBgQGAgMAAAAAAAABAgMRBBIhMQVBUSIyYXGRoYGx0fATM0LB4fEjchQVUv/aAAwDAQACEQMRAD8AeNFFFABRRRQAUUUUAFFFFABRRRQAUUUUAFFfCa1bjS8MfrzRp9KRR+JoA268RTBgSO0jzUlT7wagLvaFo9FY/DLdiATuLOjMSB6oAJJJ5YrQ0Dr7YrbQiW9t+l6NTLiQfpGG8/h6Ramyu1xcyLjRVe/9Q9Hf+9tx4zKPxNbVrrfZSfo7u2f6M8Z/BqizJuiXorFFcq3qsreBB/CstQSFFFFABRRRQAUUUUAFFFFABRRRQAUUUUAFFFFABRRRQAUUUUAFFFFABRURrBrXbWSb1zKqZ9VeJdvoouWPjjA66VOse3WVyUs4xCDwEkuGkOeHooMop5c9/wAKZRbK5VIx3HRc3SRqWkZUUc2ZgoHiTwql6Y2x6PgyEdrhh1Qrkcf12IQ+RNJPS4vZwZ7oXLquD0sqSbi7xCjdLAIuSQMLjnWG1tUIB4nx9nIVFRxpQzzMdbGZFsMDSe3a4fItraOPjwMjNKSPoruAHzNV682gaUmJzcsin5KBIwPAqu/7TU1qXs1e/gE/wgQxF3UIsO8xCMVJDFwBxB+SeVXKy2K2S/pZLibuaXcHl0SqffUuT5WXv9PmQo4ior3SQmLozSDE9xJIDz6SV5P3zWvDoyPqPswKcO0XVOystGTPBaxCQ9GiuV3nG+6gkO+WB3d7rqvbOtUZJrQSrGpDu+Hbd+SdzAzx5q1Z8TKrGk5wbb6JL+fmYsXGtSjdXk+iRSIdHrxIzlVJ8+Q+8y16/okfMb30x7zQDG8htiV3jKgBGSFKo1yc8B1RRHzq1/5hP/bD7B/5qzV54tUqajF3abeqW+y9DLOGMcI5Kbb56pW8BGHRQ+Y3vrE2jk7x5j8xT4/zCb+2H2D/AM1YJ9Q5ep428cj8jWT8bHreD9Yspy4+OrpP4STEUuilBDKd1hyIHHyIwRUlaaZvoTmK7nHd0zlfsMSvupnXeoEnXAjd67v/AENV+91QRfWSSI+Y/fzUf9nWpfmRa846eqEePrUfzYyj5rT1Iyy2saUhHpOk3H+thU8OzMJT35qz6M2+LnFzasvL0opA/iSrhcfaNVa41UYeo4buYbp/MfhUTe6LdP0kZx2kZH2hw99a6XE6dTdX8vobaPFs2zTHnobaPYXRAjuUVicBJMxMT2APje8s1ZQa5Vl0ap5cPeK3tEayX1lj4PO6oMehnfjwOrcbIXxAB763U6tKr3Ja9GdOnj4y3OnaKUeru3YHC30O7/tYckeLRsd4Dl6pY91M3Q+noLpOkt5UlXrKniD2MOanuIBqxxaN0akZbM36KKKUcKKKKACiiigAooooAKKKKACiio3WDWGGyhM1w+6o4DrZm5hEHymODw7iTgAmjchu25u3V0kaM8jKiKCWZiFUAcySeAFKPXLbWTvRaPGBxBuHX3xIf3mHV6vI1S9ddfp9Iud49HAD6EIPDhyeQ/Lf3Dq6yYA22I2c9SkgfhmrOzC2YwVsVbSI7NQdQraeziuryIXFxOC7ySs75DOxQbrHd4IVHKr5YaGggGIYYoh2JGq/uivOg9HiC2ghHKKKNB9RQv5VvUrk2zdGKSKftbg39EXIHV0TfZmjY+4GlRqpZRfBumcBipfOeQC8eXLlx405doi50Xe91vIfsje/KlLqzaK+g71uchm+Dxjq3rgQIG7/ANN7jVNejKtTUIu3aXpzOXxHDTxGWEHb6cxsbOLLotF2akYJhWRuGDvS/Gtnvy5rNp7TvwOWF5f9XlYRO3VFIf0bnsRuKsTwB3D1samreEIqqOSgAeAGPyrT0/ohbq2lgfGHXAJAOGHFWweeGAPlV6acrs6lrLQXm3u/At7aHPF5mkx2iNCp98y1ctQrLoNGWikbpECM3cXHSN72NJTXG2uJvgcMuSgL28Tk5ZGaRY3gduto2UKD1qFPE5NPLWU7loYk5ybkCYOD8YQhI+ihZvq1ZKFrRKYO8nIrerm9LpCOUjg0NxOeHEdLJGkQPf0QYeVX6qvq7bj4desp9GNLaADs6NWc+0Sp7KtFLVd5F0dgoqK0rrNBbusbvmZziOFPTlf6KDjjtY4AGSSAKkbd2Kgsu6T8nIOO4kcM+GR3nnVdhjJXlkBGCAR2EV6oqAIa+1Ugkz6O4e1OHu5e6q1pLUyWPJj+MXu4N7Ovy9lX6isNfh9Ctq42fVaP78zl4nhOFxGrjZ9Vp/AkL7V6Ns+iY27hj2qeH4VXr/QkkXHG8vzl6vEcx+HfT+0roGKcemMN1OPWH8x3GqJpjQUlu3pcVPJwOB7j2Hu/GuNXoV8Jq+3HrzXn9dfgebxWFxWA7Xfh15rz+2hTTWit3HtH/fGsFvLNbSCWGRo2HJ0JBx2HtHccirxpPV1Xy0eEbs+Sf5GqvNCUJVgQRzBrbheJStdPMvdffxRfhsapq8X8OZfdUtuBGI9IL3dPGvvkjH4p2+qKbNlfRzIskTq6MMqysGBHcRXLdxYA8V4Hs6v+lbWrOt1zo6TehfCkgyRNxjfq4jqOPlDB4DmOFdunOFaOaB36GMzaSOoaKoGj9tFk9sJmWZSODosTuqt2dKB0fHqywPEZA5Vl0VtGlv8AI0fZl90Au1xMsSoWZwFO4HLMQm9gcgRnnTZGdDPEvVFVX+jtKS/pLq3tgeqC3aVh4STNjPfuUtNC3lzeabWA3VxLDFO5O9JuhlgJ4ske6hVnVRy5MKFG/MWU8ttNx60UUUhYFFFBNAGhpzTUVpA887bqIMk9ZPIKo62JwAO01zfrhrdLpCcyycEGRFHngi/mxwCW6/AACZ2p66m+uejjP+jwMQmOTvyaXv61XuyflVUbO33m48hz/lVulOLlI5mJr305IzWVp8pvIfnU1oWzM11bRfPuIgR+qrh2+6rVp1Z9mNmJNKwZ/qo5pfYoiH+NXHpVZYjEKT2V/ZHNoXq1o36j1li3h6xXvHP35B8xUReWt8nGCaGQAepPEQx/3kTAL+zNTdFdROx6SxQNaNN3ZtLmG5stxZIZU6WOXpEG8jDfbCego6yxFUTVGNoreOKRWMf9Iw3MjxDpR0cMeRwj3mOZI4hgDOM08dJx70Mq88xuPapFITY1oVbq7cSAmNbdid1mQ7zMirhkIYHG+QQeqr4Si1qvT+SiV1NDqi1zsyQPhMSluSyN0bHuCyYOe6peKZWGVIYdoII9oquT6oOuehnJHD4u4jWdMDqB9FxntLNURJoCOJi8+jUBwcz2bcQB2gbkvVnABpckHs/v2LbtbkNa38d3pTSNjIcK8qyQOp9KOaBI0ZkPU28m94g1ZNEXk1zdRQ3SYksw7yNu+g7sOjhmiPYyNOSOYPDlgmF0HqvomeZLiyuWEwfpAROWYsTkllkyTnJz25NMnoxknHEgAnwz/M+2mnK2n30Fgm9yj6ua0Qxi5Kh5p5ruduhiXfk9A9Cpb5MYIg4FyoNYdNaYvZ5Pg8ZEcrDPQQvlkU5G/c3OPiVPD0Yxv5B3Sa3tZJ3s0WK0gaGJyTLdRxdL0Y5lhGmXkkJ6yMAnJz1yeqAs1jKWciyHezK2/vSs55tNn0t7lwIGBgAAACpul27E+B41T1KisgX4SXD/AKSYjBOTkqvMquerJJxliTxqx0ZqOu9Y7WI4kuIUPY8yKfeaobcndjaRRI0Vgtb2OUb0bq47VYMPaDUVrLrC9uYI4YRNNcSMkaGTo19GNpGZm3WwAE7OuoSbdibk5RVV+D6Wl9aWztR2JHJcOPrOUXP1TVU2l6LmtbEyvpG7klMiIg30hjyTlvQgVc+ircCSKlIWUrK4y77SkUKlppY4lHMu6oPaxFVy62h2EgaNHa64cUt4ZLj2mNSo8zURsv1NtmsILie3iluJC8hlkjV3wZG3DvMCc7m5TCSMAYAAHYBgUNJaB3lrzE9FJLc3U0FnayBotwsLl0iKBxld4DfPEcQMZxzxUjJstu7jd+ET28OOqKN5Wx2b7sg+7WbZlddNpTTM3bLGo8I3nQHzVFpmGsscHh6Ur04JP1+ZzqHDMLB54w11OYtYtENDpCSzhdnxIkSM2AS0ioASFAHrv7hT+0XqJY2+6Y7WHfUAdI0YZ/HebJ4+NLHVyx+FazTuR6MM07nhw+KPQqPHeKkfRp21sl2UkjVQpxV2lzF5tun3NGqo4B7iNfYrv/BW5se0N0GjI3I9KdmmPg2FT7iofM1GbbbRp4rKBODS3iqCBnBZHTOO7pM+VMW0tljRI0GFRQqjsCgAD2Cov2bFqj/kb8CO1r0x8FsrifhmOJioJxl8YRfNio86WWwLQ/pXNyeO6FhQ9eeEj8fDoal9u2l9yzigBGZpcsP1IfS/fMVWHZdon4Pou3B9aRTK2Rg5lO+AR2hSq+VTtEV9qp5ItdFFFVl4VSNretBtLEpG2JbgmNCOYXHxjjjkYXgCORdau9c+bZNMmbSTR8d23RYwOreYCR2HjvIp/u6eC1Ka08sGyjAVLWsW6o7TxPnUbAmWA76mKw8RqWioLn+xwMRLZBTE2J2ZM93KRwWOKNT3sXdh92Ol3Tg2K2e7YySc+muJCPCMLFj2xt7azYCPalLw+f8ARdw6N6t+iGBRRRXUO+fHXIIpTbANGbkd3J178cP7NSx/xVptVU9mmjOhs34YL3V03kJnjX7sa06dosRq8ky2VAa36W3IXgi9O5njdYYxxOWBXpH+bGpOSx8BkkA6+sWtbqxt7GI3FzybA+Lhz8qZyQoOCCI94MR2A5pf68aLurOyM090RNPKiFYjxckMzdLMQGcAK2FRY1XlginhBby9CJzsiU1Y0TZ6KyADeXwXLLCu/wBGME4z6sS8D6TEZxV5l1ojihtpZyI/hBRQCeTOpYAnyxmllqba3v8AQ0jwyW8UD9Nn4lnmkJYxHLlwq5I3Qd04wDx5VbtK6Aj0heC2l3+gtLdd4KzJvST5ULvKQcCJHBHZIPN5KL3FhpHRGXS2mrqG+MRuLeKF4hJEZoid4ht1498SKARvIRwJIJ7Kj9Il7i76B7K2uZIxl5oZXiaEkZAaQoNxyOSqxbiCQBxqA1mulmFzo8MTcWDrLaSNhmcKiSGLj6zKGK8fW3QT10ztWLSGO1i+DnejdRIHJy0hkG8ZXb5TMTkntNDeVJ/fmSu07C+0xqzdSMoaO8kiQY6GadZ4GHY3RTJK54Yy4bnyPKvdndaPj9C70KIe11sDLHw5ZYxB+XHgpA7asO0zXptGwRmJUeWViFD53QqjLOQpBbiVGMj1u6rVo+dnijdwAzIrMByBKgkDuyaXPpqvQEleyYqtYdWLURSX+hJlhngBaRIH4FVGWUx8dxgBncxuniCuTkb+pms50pe2kjqA9ra3BlwDuiSV4o1Zc/ORXI54yRntYGmIEMMhZVOI34kA49E9tLD/ACfrH4u6m7Wii+wpc/4q+yozXiQ01NJcxu0pP8oDSGI7WLtaSX9moQf4reym3SV2l5udO2luMMq/B1I+nKXkz/u900kNya3dt1G1q9o74PaW8I/qoY0+wgXPurPpK8EUMkjco42c+CqW/KtmqptTvui0VdH56CL9syxn3MT5Uq1ZY3ZFT2Axkw3cjHLNJGCe0qrMT7ZDTXpY7BE/0O5PbdEeQhi/MmmdTT1kV0u4hdbJdF/G6SuiP017MintWOR2yPFpCPqUxahdTtHdBZQqRuuVMkgznDzEyuPtO1S0Uwbex8k48xjP448qiTux4qyK1p3R5m0po/OdyBLqY9m9iGJAf2rn6tWmsQg9Mv17oUd3Ek+3I9lfbm4CIzscKqlmPYFGSfYKhu5Igds+lum0k0eSUgjWPAOPSb4xyGwcEh0GcHG7Ty0BpWK5topoD8W6AqOzHAoR1FSCpHaDXLekL9p5pJmzvSyPIQTnG+xbd8s48qZew7Wfcleyc+jJmSLJ5Oo9NBk9ajewPmMeurZR0MVKreo78x00UUVSbgrlHTl30t1cSZzvzysDnPBpGIHgAQPKurH5VyDbH0F+iPwqymY8XsjcsR6Y8/wqUqLsT6Y8/wAKlK5HEvzF5fuzh4jvHwtgZ7Kf2zqy6LRdmuMEwq5H60vxrZ78ua5+nhLruL60hCL9KQhB72FdQQQhFVRyUADwAxV2Bjak31fy/s6PDI6SkZKKKK2nXCsMFsEXdHLj94kn3k1mooAxwW6ou6ihR2AADj4Updv1/wD6pD1ZlkP1QqL++9N6kHtdk+E6YWANySCDHY0rFvwmSnhqymv3LdRhWVl0OhrGJvQJ+CFx376TyD7r1LaiR71u1y3rXcrz9fqNhYufL4lIuHbmo3aREXS0toyQ0s24u6QCAY2iZx9BJWb6tWPTd2trZTSAYWGB2AHZGhIA9gFO32EurGWj8hWahaBXSN9pO4kJx0jLDIvNGeRmV0yMbyrHH3YYgjBIq47P7mSF7jR9xgSQHpIyAQrxSkneTJPoiQPw+SGVeqtDYXo/o9Gl/wC1mc+SBYvxjb21dr3RivJFKOEkRO63ar4DxntU4B+kqnqoc94vYWEdEykbS9QLnSdzb9GYlgjQhi7sG+MYb+6qqc+ii8yONMRVwMVUtNbVdH2sjxvMWkQkMqRu2CDgqWxuZByMb3Cq9/6zvOB8B0dcT5ON4g4H7JZB7SPGktJrYa8U2y27Q73otGXjZwTC6A/rSDo197iojYzY9HouNiMGWSVz3+mUU/ZjWqDtD1j0q9qVvbeO3t5JFCgYLsUzKAT0jHA6POd1eoU4NUdHmCxtYjzSCMN9LdG8fbmpatEVPNPyRL0lNX8XetE0gziKSZv2CfBvZkg057iYIjMeSgsfADP5Undg8DS3F3cyD0iije6t6VmkcD7CHzFRHRMmesorxHNSz28XxWzgiB/ST5I7VjRj+80dMykptyuOlvbS3X1liJA6s3EgQD/g++iG4VnaDLTsPhxo1j864kPsVF/hphGqbsmtgmjlUcQJ7kDwWeRB+7VyqJbsamrRSMc8wRWZjhVBJPYAMk+wVW9mt80+j453BDTS3MmCckCS5lZR5KVHlWlte0z0GjJVBG9ORCuesPkv/wANZKkdnCY0XZ98Kn7XH86LdkM3asWSqXtd0v0Gi5gCA05WFc9Yf1x49GslXSktt40tvT21sp4IjSsO+Q7iHPaAkn26mC1IqyywbFcyYx3/APj8q2NF6Ta3minT1onVwAcZ3Tkr4MMqe4mvV/HgIOwEezFadPCamsy2ONCV+0jre1uFkRXQ5V1DKe0MMg+w1lqpbKb/AKXRNqTw3FaLyhdo1+6imrbVT0Z3E7q4VybpS1EU80Y4COaWPH927J/DXWVc6bWtEmDSkx+TMElXhw9IbrDPWd9HP1hT0zLio3jcqML4YHsNTNQdStnLvKO0cDWHiNO8FNcv3OLiI6XJvVKzE2kbKM5wbhXP+5DTezMY9tdGUktkVmX0kXxwit3Pg0jIi/dElO2rMPHLSivC/qdfARtRT6hWtYXyyqWU5AkkTh2xSNGfehrYdsAk8gM1UNlF/wBPo1Jf7Se6fB5+ncyvx+1V/I2lwoooqCQpBaLPwzWUsVyBeSE9fC2DBG8+hj9tPa+uhFG8jckRmPgoJP4Ukdhdo0l/LM5yUgO8e15XX0vuSe2rIbMoq6yjHxGrd6NEuk4JDxFrbykDHJ7llQMPqwyj61Rm12+MWip8c3Mcfk8i733A9XFYwCT1nGT4ch7z7aVe3+5zb2sAPpSSu4+ohj4+c4oj2pJDz0iy67PrHodGWiEYPQozDsaQdI3vY1YGOBxrzBEFVVHIAAeQxWrpuGR7adYcdK0Ugj3jgb5Qhcnszik3Y6VkI3ZbGt5plpmXIPwi4wwzxkbAz1f1/up/AUvtlWz2XR/TSXBTfkVVVEJbdVSSSWwOJJXgOA3eZzwvl5eJFG8kjBERSzMTgAAZJNPUd5aFdKLjHUU+2iYT3uj7POQzDfX+/kSJD7Fl9tN0CuebPWb4XpyG6kysZuY1QH5C+pEp7CT6R7y3ZXQ9E1ZJEUpKTb8THcW6ujI4yrKVYHkQwwQfI1qaG0FBaR9HbxLEhOSFHM4A3mJ4scADJ7BRpvTkNpC007hEXt5k9SqObMeoCq5FtWsBAkktwis6hjEmZXTe49GwjDYYAgHvBpUm0WNpblypGafPwrWdEPKOeEDHZAgnYH6yyCrNpDbvaqSIYJpexjuxqfaS33apOz7SIm0pcXcnVHczDjvbrysFWNTjJO7K4HLgKeMbJtmerVg7a8xrbK//AOVbN8/pH/aSyP8AxVZ7m8SNd6R1RR1swUe01zpYT6WNvHAkk8USIAqhxDgDqyu7IevnmvI1ElkbfmmXfPNvSlYjvZsH31mq4nD0289RL46+m5kqcUw9LRyXr9snNsutcV1NBHbyrLFEjMWjcMhdzjGRwJVU+/UloXbPFa2VvAlvJJJDBGhLMqIWVADgjebGRzKioWz1IhQ5Znc8RgkBePDOAM++oS/ghDkQoAi8Aclicc2yxJ4/hiqY8Tw04tQu7eH9GKnxaFSUnT1+GnuWW+2330n6GKGIfRaRvIkgfdqn3l5PdTme5Yu5xliFHqjCgKoAAGBwxWWiqJ8RdmoRsLUxk5qzNHSZ9Xz/ACrRrZv3y/gMfn+da1dPDxy0orwLaatFD+2JPnRmOyeQe3dP51fqouxeLGio2+fLMfZIyfwVeqJbs7lPuIKXG23VzprRblB6dsSW/unwH+yQjZ6gG7aY9eJ4Q6srAFWBDA8iCMEHyqE7O5Mo5lZnI1Z7SfdbuPP+dS+uuqraPu3hOTGfShY59KMngM9bL6p7xnrFQNXSipKz2ZxpwteLHVsPsx/pk3a8UX7NDIf8YU0qpGxuy6PRURIwZHlc943yinzVFq71RZR0XI61GOWml4EHrvfmHR13IpwywSbv0mUqv3iKgNix/wD1SDslm/fJ/OvG2y+3NGFM4Ms0SD6p6U+6KsGwufe0dIPmXLr7Y4m/jp7dm5Gb/JbwGLRRRSFxVtqF8ItFXZPy4+i/bMIv46qWwKxAhu5scWlSPPdGm/8AjOa3dut8VsYox/Wzrn6KKzfvblS2yGxMeioN7nIZJPJpG3T9gJVn6Cjer5IudIrbpel7+KJc/FwAgjnvSu3ADtxHGfOnjPcKgy7Ko7WIA9ppBaW0mJ9YTKu7KiTqU45XEEakEEdW+mfE0sZKCc5bJXExVRQptt6fQc+qWs8V/bJNGwzgCRM8UfHpIw6uPI9YwRwNTWaQemNWD0zTWDtasxJMayOoGTnEciYZVzk7hBAzwIHAabWGlX4NeS47TeTbvmFyT7KzRxmFqaxqL46fOxihxfDSWkl62+dh56d1ptrNd64mSPsUnLt3KgyzeQpLa367XGmZltbWNxEWysQxvyFcfGSkcFVeBAzgcyScbvvQ+y6N23ru+Rckl1iR2Y56+kkUDPihpm6vQ6NsEK2+6pPrPhmkbr9JiMkcTw5DPACrlisPDXOn8UXPF0qi1qRS/wBkRVpsiiXRj2rMOnlKu0wGcSJndAzx6NcsuOGQ7ngWqrS/5yW46EGV1XAV1WCbIA6ndS58XGaaD65Ww5Mx8Eb8wK0p9fEGdyNz9IhR7s1RLiVCPemn7/IrqY/BwX5q+Dv8rizt9mWldISdJfSGPGRvTOJGHL9HFG26oOBkZTlyqy2uw+ziG/cXErgDjxSJD7iw+1Uld67Tt6gWMdw3j7W4e6oW5u3kOZGZj+sc+zsrnVuP0o/lpv2Xvr7HJr8dwsPy4uT6vRfX2NmTRGircbtvZxzN8+YNKoPaOlJJ8sCtWe4LnJx3AAADuAHACsdFedxXEK+J0m9Oi2PN4viNfFPtuy6LRfz8T5RQTgZPADrqvaX1i5pCfF/+X+f/AJrPRw8qr026majh51naPqe9YNMYBiQ8Twc9n6o7+2q3RRXbhCMIqMdj0dGlGlHLEK8yOFBJ6q9VH39xk7o5Dn41twtD8WolyW/34mmnDM7GozZOT115ZsDNfatWzTV03mkIgRmOIiaQ9WIyCq/WfdGOsb3ZXpDpQjmaQ+9UdFG2sbaBsb0cKB8ct/GXP2i1S9FFZjsrQKKKKCSs6/amJpG2KcFlTLQueputW/UbAB8jzArm69tnhd45VKPGSHVuakdR/HI4EEEcDXW9LraxqlBP8HlIxM9zBBkf1iyyBSrdu6u+wPMYPVVsJcmZq9FT1W5cNVNHdBZW0R5xwRqT2kIMn25qVoFFVGkUG32+/wBUh6vjZD4jcRf3nqU2EDFndL2XZ/wYP5VSts1+JNKlc8IYokI7Cd6U+6VauewyQGC7xyNwG9sSD+GrXpGxjjK+Ia8PoM2iiiqjYJTb1fb1zaxA+pE7kf3rBQf+E3tqt2OmNLPAkUUsqQoixoEaOLdVRuj0hhzwHPJNZ9qF50umJh1R9HGPBUDn7ztUXDcMhyrFT2g4qnFYl0Eopavr9r5nDxmInCbUNzZbUq4mO9cTKSOTMzzN7Wx+Jqb0Jqsls+/vs7bpXkAvHHHHE9Xb11HW+s0q+tuuO8YPtH8qkYdaoz6ysvhhh+R91eexWLx1VOKas+lv319zzmJq46omrqz6fzqTdFaMWm4W5SAeOV/ECthLtDydT4MD+FcGVCpHeL9DiSo1I7xfoZqK+A0VXlfQrsz7RXhpQOZA8TWB9KRDnInkwP4U8aU5bRfoMqc5bJm1XyoqXWWEcizeC4/exWhca1sfUQDvY59wxj31fHB1Zb6eZphgq0uVvMslRt9rBFHwB327F5ebcvZmqxdaRkk9dyR2ch7BwrWrZTwUI6y19kb6XDorWbubukNLyTcGOF+aOXn2nxrSoord4HTjFRVkgoorTub7HBefb2eFXUaE60rR9R4wcnZHq8u93gOf4f8AWo2vpNfK9FRoxoxyxN8IKCsg/wC+AyfIdddFbL9TvgFpmQYnmw8vLK8PRi4fNBOf1i1UnZDs+6RlvrlPQU5t0b5RHKYj5o+T2n0uQUl0U03yOph6WVZmFFFFVGsKKKKACqrrOek0hoyHGQJJ7hu4QwmMee/cL7DVqpf6Z1ptrbTDyXUojWGyVEG6zEtPKXfCoCThYovtU0VdiydtxgUUub/bnZJwjjnm7wioPPpGDfdquX23+UndhtY0J4KZJS5Of1FC+wE1Kg2I60FzKNrpf9NpG7k7biRR3iM9Ep81QGmRsBnyl4nY0LfbEg/gpc22p99Mksy28zBMFy0bKzb28SyKQOk9U5C5PpDhxqIS4dAyq7qG4OoZlBxkYdQcHGSOPLJq6UeRgUnCedo6m0jrFbW/6e4hi/vJUXyGTxqvX213RsZx05kP+zikYfa3d331zokYHIAeAr7SKCLXi3yRL3N78Iu55uPxkssgzzAdyVB8FIHlWWo63vAvyR4ityO6U9ft4VycfSqTnmUdLHHrqUpZrGWiiiuU1bczBRRRQAYoooqbsAxRRRUAFFFFABRXxmxz4VgkvlHLj4fzq6nQqVO6hlFy2RsVjmuFXmfLrrQlv2PLgO7+da9dGlw7nUfwX1NEaH/ozz3hbhyHZ/OteitnR2jpbiQRQRtJI3JFGT4nqUcuJwB211YQUVlijVGNtEjWJpmbONlTXBW4vUKwDBSFhgy9jOOqPu5t9H1rLqLsfjtys17uyzAgrGOMcZHInP6RhzyeAOMDIzTLqJTtsdCjh7dqR8VQBgcAOQr7RRVJsCiiigAooooAKo2mtklvd3cl1PLOTIR8WrIqAKioB6pbkueBHE1eaKlNrYhxUtypWOyrRsXK1V/71nl90hIHkKsdjoqGEbsMUcQHIRoqD2KBW1RQ22CilsFVjWjZ3Z3+Wlj3Jf7aPCv3b3DD+DA1Z6KE7bA0noxA6x7G7y3y0GLmP9T0ZAOPNCePV6pJPYKocsZVirAqw5qwKsO4qeI8666qN01q3bXa7tzCko6iy+kM/Ncekp7wRViqdTLPCxfd0OVaKdemdhEDZNrO8J6lkHSoO4HIceJZqpGldkOkYc7sSzrk8YpATjtKvunPcM0ykmZZYeceRTUkI5EjwNZlv3HXnxH8qL7R0sBxNFJEc4+MjZPZvAZrXolCMu8r+ZRKHVG6ukj1qPI4r2NJD5p9tR9FZ3hKL/SVujB8iS/pFew+wfzo/pFew+wfzqNopP8Ag0OnuxfwIEkdJL2H3fzrydJjqU+2o+imWCoL9PuyfwYdDcOkj1Ae81ie8c9fs4Vgoq6NCnHaKGUIrZH0tnnXys9lZSTHEMbynliNGcjxCg4q2aJ2RaRnxvRLAuRxmcA47QqbzZ7iBVvmXRpylsimVmtLR5XEcSNI55IilmPfheOO+nPoTYVbpg3UzznrVPik9xL+YYeFMHROg4LVNy3iSJesIoGT2sebHvNI5pGmGFb7zE7qxsRnlw96/QJ/ZoVaU9xPFE+95U3NAatW9lH0dtEsY6zzZiOt2PpMfE1KUVW5NmyFOMNgooopSwKKKKACiiigAooooAKKKKACiiigAooooAKKKKACiiigDy8YIwQCOwjIqCv9QbCYkyWkOTzZUCN9pMH31P0UXIaT3KFd7FNHMCEWaLPWkzEjw6XfHuqMk2B23ybm4+sIj+CLTQop88hHSg+QoJtgHH0L3A/Wtt73iUfhWL/8f5P/AHyf/EP/AN9OSiozMX8CHQT0X+T+2fSvgR2C1x7zMfwrfj2B2/yrqf6ojX8VamlRRmZKow6FAtNiOj0GH6eXveYqf+EEqdsdnmj4cblpCSORdOkb7UmTVioqMzGUIrZHiOIKMKAB2AYHsFe6KKgcKKKKACiiigAooooAKKKKACiiigD/2Q=="/>
          <p:cNvSpPr>
            <a:spLocks noChangeAspect="1" noChangeArrowheads="1"/>
          </p:cNvSpPr>
          <p:nvPr/>
        </p:nvSpPr>
        <p:spPr bwMode="auto">
          <a:xfrm>
            <a:off x="4691063" y="-1666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22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1016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31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Georgia" charset="0"/>
                <a:ea typeface="ヒラギノ明朝 ProN W3" charset="0"/>
                <a:cs typeface="ヒラギノ明朝 ProN W3" charset="0"/>
              </a:rPr>
              <a:t>Oplossing</a:t>
            </a:r>
            <a:r>
              <a:rPr lang="en-US" dirty="0">
                <a:latin typeface="Georgia" charset="0"/>
                <a:ea typeface="ヒラギノ明朝 ProN W3" charset="0"/>
                <a:cs typeface="ヒラギノ明朝 ProN W3" charset="0"/>
              </a:rPr>
              <a:t> 1: via GET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7"/>
            <a:ext cx="7849368" cy="1871911"/>
          </a:xfrm>
          <a:ln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php</a:t>
            </a:r>
            <a:endParaRPr lang="en-US" dirty="0">
              <a:solidFill>
                <a:srgbClr val="FF0000"/>
              </a:solidFill>
              <a:latin typeface="Consolas" charset="0"/>
              <a:ea typeface="ヒラギノ角ゴ ProN W3" charset="0"/>
              <a:cs typeface="Consolas" charset="0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 $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gebruikersnaam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= "admin"; </a:t>
            </a:r>
            <a:endParaRPr lang="en-US" dirty="0">
              <a:solidFill>
                <a:schemeClr val="tx1"/>
              </a:solidFill>
              <a:latin typeface="Consolas" charset="0"/>
              <a:ea typeface="ヒラギノ角ゴ ProN W3" charset="0"/>
              <a:cs typeface="Consolas" charset="0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?&gt;</a:t>
            </a:r>
            <a:endParaRPr lang="en-US" dirty="0">
              <a:solidFill>
                <a:srgbClr val="FF0000"/>
              </a:solidFill>
              <a:latin typeface="Consolas" charset="0"/>
              <a:ea typeface="ヒラギノ角ゴ ProN W3" charset="0"/>
              <a:cs typeface="Consolas" charset="0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&lt;a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href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=</a:t>
            </a:r>
            <a:r>
              <a:rPr lang="nl-NL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pagina2.php?gebruiker=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php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print($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gebruikersnaam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);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?&gt;</a:t>
            </a:r>
            <a:r>
              <a:rPr lang="nl-NL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&gt;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Ga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naar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pagina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ヒラギノ角ゴ ProN W3" charset="0"/>
                <a:cs typeface="Consolas" charset="0"/>
                <a:sym typeface="Lucida Grande" charset="0"/>
              </a:rPr>
              <a:t> 2&lt;/a&gt;</a:t>
            </a:r>
          </a:p>
        </p:txBody>
      </p:sp>
      <p:sp>
        <p:nvSpPr>
          <p:cNvPr id="8196" name="Rectangle 3"/>
          <p:cNvSpPr>
            <a:spLocks/>
          </p:cNvSpPr>
          <p:nvPr/>
        </p:nvSpPr>
        <p:spPr bwMode="auto">
          <a:xfrm>
            <a:off x="827088" y="1658640"/>
            <a:ext cx="2095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>
              <a:spcBef>
                <a:spcPts val="425"/>
              </a:spcBef>
            </a:pPr>
            <a:r>
              <a:rPr lang="en-US" sz="1800" dirty="0">
                <a:solidFill>
                  <a:srgbClr val="CC9900"/>
                </a:solidFill>
                <a:latin typeface="Arial Italic" charset="0"/>
                <a:sym typeface="Arial Italic" charset="0"/>
              </a:rPr>
              <a:t>Pagina1.php</a:t>
            </a:r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898524" y="4219575"/>
            <a:ext cx="7777931" cy="1585689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/>
          <a:p>
            <a:pPr algn="l">
              <a:spcBef>
                <a:spcPts val="425"/>
              </a:spcBef>
            </a:pPr>
            <a:r>
              <a:rPr lang="en-US" sz="2000" dirty="0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php</a:t>
            </a:r>
            <a:endParaRPr lang="en-US" sz="2000" dirty="0">
              <a:solidFill>
                <a:srgbClr val="FF0000"/>
              </a:solidFill>
              <a:latin typeface="Consolas" charset="0"/>
              <a:cs typeface="Consolas" charset="0"/>
              <a:sym typeface="Lucida Grande" charset="0"/>
            </a:endParaRPr>
          </a:p>
          <a:p>
            <a:pPr>
              <a:spcBef>
                <a:spcPts val="425"/>
              </a:spcBef>
            </a:pPr>
            <a:r>
              <a:rPr lang="en-US" sz="2000" dirty="0">
                <a:latin typeface="Consolas" charset="0"/>
                <a:cs typeface="Consolas" charset="0"/>
                <a:sym typeface="Lucida Grande" charset="0"/>
              </a:rPr>
              <a:t>  $</a:t>
            </a:r>
            <a:r>
              <a:rPr lang="en-US" sz="2000" dirty="0" err="1">
                <a:latin typeface="Consolas" charset="0"/>
                <a:cs typeface="Consolas" charset="0"/>
                <a:sym typeface="Lucida Grande" charset="0"/>
              </a:rPr>
              <a:t>gebruikersnaam</a:t>
            </a:r>
            <a:r>
              <a:rPr lang="en-US" sz="2000" dirty="0">
                <a:latin typeface="Consolas" charset="0"/>
                <a:cs typeface="Consolas" charset="0"/>
                <a:sym typeface="Lucida Grande" charset="0"/>
              </a:rPr>
              <a:t> = </a:t>
            </a:r>
            <a:r>
              <a:rPr lang="en-US" sz="2000" dirty="0" err="1">
                <a:latin typeface="Consolas" charset="0"/>
                <a:cs typeface="Consolas" charset="0"/>
                <a:sym typeface="Lucida Grande" charset="0"/>
              </a:rPr>
              <a:t>filter_input</a:t>
            </a:r>
            <a:r>
              <a:rPr lang="en-US" sz="2000" dirty="0">
                <a:latin typeface="Consolas" charset="0"/>
                <a:cs typeface="Consolas" charset="0"/>
                <a:sym typeface="Lucida Grande" charset="0"/>
              </a:rPr>
              <a:t>(INPUT_GET,</a:t>
            </a:r>
          </a:p>
          <a:p>
            <a:pPr>
              <a:spcBef>
                <a:spcPts val="425"/>
              </a:spcBef>
            </a:pPr>
            <a:r>
              <a:rPr lang="en-US" sz="2000" dirty="0">
                <a:latin typeface="Consolas" charset="0"/>
                <a:cs typeface="Consolas" charset="0"/>
                <a:sym typeface="Lucida Grande" charset="0"/>
              </a:rPr>
              <a:t>    "</a:t>
            </a:r>
            <a:r>
              <a:rPr lang="en-US" sz="2000" dirty="0" err="1">
                <a:latin typeface="Consolas" charset="0"/>
                <a:cs typeface="Consolas" charset="0"/>
                <a:sym typeface="Lucida Grande" charset="0"/>
              </a:rPr>
              <a:t>gebruiker</a:t>
            </a:r>
            <a:r>
              <a:rPr lang="en-US" sz="2000" dirty="0">
                <a:latin typeface="Consolas" charset="0"/>
                <a:cs typeface="Consolas" charset="0"/>
                <a:sym typeface="Lucida Grande" charset="0"/>
              </a:rPr>
              <a:t>", FILTER_SANITIZE_STRING);</a:t>
            </a:r>
            <a:endParaRPr lang="en-US" sz="2000" dirty="0">
              <a:solidFill>
                <a:srgbClr val="FF0000"/>
              </a:solidFill>
              <a:latin typeface="Consolas" charset="0"/>
              <a:cs typeface="Consolas" charset="0"/>
              <a:sym typeface="Arial" charset="0"/>
            </a:endParaRPr>
          </a:p>
          <a:p>
            <a:pPr algn="l">
              <a:spcBef>
                <a:spcPts val="425"/>
              </a:spcBef>
            </a:pPr>
            <a:r>
              <a:rPr lang="en-US" sz="2000" dirty="0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  print($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gebruikersnaam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); </a:t>
            </a:r>
            <a:r>
              <a:rPr lang="en-US" sz="20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//we </a:t>
            </a:r>
            <a:r>
              <a:rPr lang="en-US" sz="2000" dirty="0" err="1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kennen</a:t>
            </a:r>
            <a:r>
              <a:rPr lang="en-US" sz="20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 hem </a:t>
            </a:r>
            <a:r>
              <a:rPr lang="en-US" sz="2000" dirty="0" err="1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weer</a:t>
            </a:r>
            <a:r>
              <a:rPr lang="en-US" sz="20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!! </a:t>
            </a:r>
            <a:endParaRPr lang="en-US" sz="2000" dirty="0">
              <a:solidFill>
                <a:srgbClr val="006666"/>
              </a:solidFill>
              <a:latin typeface="Consolas" charset="0"/>
              <a:cs typeface="Consolas" charset="0"/>
              <a:sym typeface="Arial" charset="0"/>
            </a:endParaRPr>
          </a:p>
          <a:p>
            <a:pPr algn="l">
              <a:spcBef>
                <a:spcPts val="425"/>
              </a:spcBef>
            </a:pPr>
            <a:r>
              <a:rPr lang="en-US" sz="2000" dirty="0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?&gt;</a:t>
            </a:r>
          </a:p>
        </p:txBody>
      </p:sp>
      <p:sp>
        <p:nvSpPr>
          <p:cNvPr id="8198" name="Rectangle 5"/>
          <p:cNvSpPr>
            <a:spLocks/>
          </p:cNvSpPr>
          <p:nvPr/>
        </p:nvSpPr>
        <p:spPr bwMode="auto">
          <a:xfrm>
            <a:off x="827088" y="3890888"/>
            <a:ext cx="2095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>
              <a:spcBef>
                <a:spcPts val="425"/>
              </a:spcBef>
            </a:pPr>
            <a:r>
              <a:rPr lang="en-US" sz="1800" dirty="0">
                <a:solidFill>
                  <a:srgbClr val="CC9900"/>
                </a:solidFill>
                <a:latin typeface="Arial Italic" charset="0"/>
                <a:sym typeface="Arial Italic" charset="0"/>
              </a:rPr>
              <a:t>Pagina2.php</a:t>
            </a:r>
          </a:p>
        </p:txBody>
      </p:sp>
    </p:spTree>
    <p:extLst>
      <p:ext uri="{BB962C8B-B14F-4D97-AF65-F5344CB8AC3E}">
        <p14:creationId xmlns:p14="http://schemas.microsoft.com/office/powerpoint/2010/main" val="96234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Oplossing 1: via POST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23528" y="1772816"/>
            <a:ext cx="8496944" cy="2448272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18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18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rgbClr val="00418C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418C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rgbClr val="00418C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php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  $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gebruikersnaam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 = "admin";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?&gt;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&lt;form action="pagina2.php" method="POST"&gt;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  &lt;input type="</a:t>
            </a:r>
            <a:r>
              <a:rPr lang="nl-NL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hidden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" name=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ea typeface="ヒラギノ角ゴ ProN W3" pitchFamily="-84" charset="-128"/>
                <a:cs typeface="Consolas" pitchFamily="49" charset="0"/>
                <a:sym typeface="Arial" pitchFamily="34" charset="0"/>
              </a:rPr>
              <a:t>"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gebruiker"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	</a:t>
            </a:r>
            <a:r>
              <a:rPr lang="nl-NL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value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="</a:t>
            </a:r>
            <a:r>
              <a:rPr lang="nl-NL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&lt;?</a:t>
            </a:r>
            <a:r>
              <a:rPr lang="nl-NL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php</a:t>
            </a:r>
            <a:r>
              <a:rPr lang="nl-NL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 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print($gebruikersnaam); </a:t>
            </a:r>
            <a:r>
              <a:rPr lang="nl-NL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?&gt;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"&gt;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  &lt;input type="</a:t>
            </a:r>
            <a:r>
              <a:rPr lang="nl-NL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submit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" name="</a:t>
            </a:r>
            <a:r>
              <a:rPr lang="nl-NL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submit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"  </a:t>
            </a:r>
            <a:r>
              <a:rPr lang="nl-NL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value</a:t>
            </a: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="Ga naar pagina 2"&gt;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nl-NL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Arial" pitchFamily="34" charset="0"/>
              </a:rPr>
              <a:t>&lt;/form&gt;      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323528" y="4581128"/>
            <a:ext cx="8496944" cy="1656184"/>
          </a:xfrm>
          <a:prstGeom prst="rect">
            <a:avLst/>
          </a:prstGeom>
          <a:solidFill>
            <a:schemeClr val="bg1"/>
          </a:solidFill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/>
          <a:p>
            <a:pPr algn="l">
              <a:spcBef>
                <a:spcPts val="425"/>
              </a:spcBef>
            </a:pPr>
            <a:r>
              <a:rPr lang="en-US" sz="1600" dirty="0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php</a:t>
            </a:r>
            <a:endParaRPr lang="en-US" sz="1600" dirty="0">
              <a:solidFill>
                <a:srgbClr val="FF0000"/>
              </a:solidFill>
              <a:latin typeface="Consolas" charset="0"/>
              <a:cs typeface="Consolas" charset="0"/>
              <a:sym typeface="Lucida Grande" charset="0"/>
            </a:endParaRPr>
          </a:p>
          <a:p>
            <a:pPr>
              <a:spcBef>
                <a:spcPts val="425"/>
              </a:spcBef>
            </a:pPr>
            <a:r>
              <a:rPr lang="en-US" sz="1600" dirty="0">
                <a:latin typeface="Consolas" charset="0"/>
                <a:cs typeface="Consolas" charset="0"/>
                <a:sym typeface="Lucida Grande" charset="0"/>
              </a:rPr>
              <a:t>  $</a:t>
            </a:r>
            <a:r>
              <a:rPr lang="en-US" sz="1600" dirty="0" err="1">
                <a:latin typeface="Consolas" charset="0"/>
                <a:cs typeface="Consolas" charset="0"/>
                <a:sym typeface="Lucida Grande" charset="0"/>
              </a:rPr>
              <a:t>gebruikersnaam</a:t>
            </a:r>
            <a:r>
              <a:rPr lang="en-US" sz="1600" dirty="0">
                <a:latin typeface="Consolas" charset="0"/>
                <a:cs typeface="Consolas" charset="0"/>
                <a:sym typeface="Lucida Grande" charset="0"/>
              </a:rPr>
              <a:t> = </a:t>
            </a:r>
            <a:r>
              <a:rPr lang="en-US" sz="1600" dirty="0" err="1">
                <a:latin typeface="Consolas" charset="0"/>
                <a:cs typeface="Consolas" charset="0"/>
                <a:sym typeface="Lucida Grande" charset="0"/>
              </a:rPr>
              <a:t>filter_input</a:t>
            </a:r>
            <a:r>
              <a:rPr lang="en-US" sz="1600" dirty="0">
                <a:latin typeface="Consolas" charset="0"/>
                <a:cs typeface="Consolas" charset="0"/>
                <a:sym typeface="Lucida Grande" charset="0"/>
              </a:rPr>
              <a:t>(INPUT_POST, "</a:t>
            </a:r>
            <a:r>
              <a:rPr lang="en-US" sz="1600" dirty="0" err="1">
                <a:latin typeface="Consolas" charset="0"/>
                <a:cs typeface="Consolas" charset="0"/>
                <a:sym typeface="Lucida Grande" charset="0"/>
              </a:rPr>
              <a:t>gebruiker</a:t>
            </a:r>
            <a:r>
              <a:rPr lang="en-US" sz="1600" dirty="0">
                <a:latin typeface="Consolas" charset="0"/>
                <a:cs typeface="Consolas" charset="0"/>
                <a:sym typeface="Lucida Grande" charset="0"/>
              </a:rPr>
              <a:t>",</a:t>
            </a:r>
          </a:p>
          <a:p>
            <a:pPr>
              <a:spcBef>
                <a:spcPts val="425"/>
              </a:spcBef>
            </a:pPr>
            <a:r>
              <a:rPr lang="en-US" sz="1600" dirty="0">
                <a:latin typeface="Consolas" charset="0"/>
                <a:cs typeface="Consolas" charset="0"/>
                <a:sym typeface="Lucida Grande" charset="0"/>
              </a:rPr>
              <a:t>    FILTER_SANITIZE_STRING);</a:t>
            </a:r>
            <a:endParaRPr lang="en-US" sz="1600" dirty="0">
              <a:solidFill>
                <a:srgbClr val="FF0000"/>
              </a:solidFill>
              <a:latin typeface="Consolas" charset="0"/>
              <a:cs typeface="Consolas" charset="0"/>
              <a:sym typeface="Arial" charset="0"/>
            </a:endParaRPr>
          </a:p>
          <a:p>
            <a:pPr algn="l">
              <a:spcBef>
                <a:spcPts val="425"/>
              </a:spcBef>
            </a:pP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  print($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gebruikersnaam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cs typeface="Consolas" charset="0"/>
                <a:sym typeface="Lucida Grande" charset="0"/>
              </a:rPr>
              <a:t>); </a:t>
            </a:r>
            <a:r>
              <a:rPr lang="en-US" sz="16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//we </a:t>
            </a:r>
            <a:r>
              <a:rPr lang="en-US" sz="1600" dirty="0" err="1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kennen</a:t>
            </a:r>
            <a:r>
              <a:rPr lang="en-US" sz="16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 hem </a:t>
            </a:r>
            <a:r>
              <a:rPr lang="en-US" sz="1600" dirty="0" err="1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weer</a:t>
            </a:r>
            <a:r>
              <a:rPr lang="en-US" sz="1600" dirty="0">
                <a:solidFill>
                  <a:srgbClr val="006666"/>
                </a:solidFill>
                <a:latin typeface="Consolas" charset="0"/>
                <a:cs typeface="Consolas" charset="0"/>
                <a:sym typeface="Lucida Grande" charset="0"/>
              </a:rPr>
              <a:t>!! </a:t>
            </a:r>
            <a:endParaRPr lang="en-US" sz="1600" dirty="0">
              <a:solidFill>
                <a:srgbClr val="006666"/>
              </a:solidFill>
              <a:latin typeface="Consolas" charset="0"/>
              <a:cs typeface="Consolas" charset="0"/>
              <a:sym typeface="Arial" charset="0"/>
            </a:endParaRPr>
          </a:p>
          <a:p>
            <a:pPr algn="l">
              <a:spcBef>
                <a:spcPts val="425"/>
              </a:spcBef>
            </a:pPr>
            <a:r>
              <a:rPr lang="en-US" sz="1600" dirty="0">
                <a:solidFill>
                  <a:srgbClr val="FF0000"/>
                </a:solidFill>
                <a:latin typeface="Consolas" charset="0"/>
                <a:cs typeface="Consolas" charset="0"/>
                <a:sym typeface="Lucida Grande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0258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Oplossing 2: database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Sla variabele op in een databasetabel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Nadeel:</a:t>
            </a:r>
          </a:p>
          <a:p>
            <a:pPr>
              <a:buFontTx/>
              <a:buChar char="-"/>
            </a:pPr>
            <a:r>
              <a:rPr lang="nl-NL" dirty="0"/>
              <a:t>het wordt onthouden voor alle gebruikers...</a:t>
            </a:r>
          </a:p>
          <a:p>
            <a:pPr>
              <a:buFontTx/>
              <a:buChar char="-"/>
            </a:pPr>
            <a:endParaRPr lang="nl-NL" dirty="0"/>
          </a:p>
          <a:p>
            <a:pPr marL="0" indent="0">
              <a:buNone/>
            </a:pPr>
            <a:r>
              <a:rPr lang="nl-NL" dirty="0"/>
              <a:t>Om alleen jouw gebruikersnaam te onthouden moet je alsnog iets unieks meegeven.</a:t>
            </a:r>
          </a:p>
        </p:txBody>
      </p:sp>
    </p:spTree>
    <p:extLst>
      <p:ext uri="{BB962C8B-B14F-4D97-AF65-F5344CB8AC3E}">
        <p14:creationId xmlns:p14="http://schemas.microsoft.com/office/powerpoint/2010/main" val="4539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Oplossing 3: sessies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solidFill>
                  <a:srgbClr val="CC99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sessie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is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periode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waarin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1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webbrowser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(op 1 computer)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aantal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pagina’s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opvraagt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van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dezelfde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server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Sessions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worden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opgeslagen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op de server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Browser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krijgt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uniek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solidFill>
                  <a:srgbClr val="CC99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sessionID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toegewezen</a:t>
            </a: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De ID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wordt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automatisch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meegegeven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(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als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cookie) of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kan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via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formulier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worden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meegegeven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1739938"/>
      </p:ext>
    </p:extLst>
  </p:cSld>
  <p:clrMapOvr>
    <a:masterClrMapping/>
  </p:clrMapOvr>
</p:sld>
</file>

<file path=ppt/theme/theme1.xml><?xml version="1.0" encoding="utf-8"?>
<a:theme xmlns:a="http://schemas.openxmlformats.org/drawingml/2006/main" name="Zwolle jongeren 4x3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Flow_SignoffStatus xmlns="e7647ff1-e2f7-42a1-a68c-3c96587cf7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CE2413392E94399C66D8B3C6C85EE" ma:contentTypeVersion="9" ma:contentTypeDescription="Een nieuw document maken." ma:contentTypeScope="" ma:versionID="1d45603ddaf0a052d0832b1bcbd7c44e">
  <xsd:schema xmlns:xsd="http://www.w3.org/2001/XMLSchema" xmlns:xs="http://www.w3.org/2001/XMLSchema" xmlns:p="http://schemas.microsoft.com/office/2006/metadata/properties" xmlns:ns2="e7647ff1-e2f7-42a1-a68c-3c96587cf758" xmlns:ns3="7178be8b-d0ef-4995-97d9-396f4bad9a56" targetNamespace="http://schemas.microsoft.com/office/2006/metadata/properties" ma:root="true" ma:fieldsID="4e3968183a55c93bb4f70e6e6087f7e0" ns2:_="" ns3:_="">
    <xsd:import namespace="e7647ff1-e2f7-42a1-a68c-3c96587cf758"/>
    <xsd:import namespace="7178be8b-d0ef-4995-97d9-396f4bad9a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47ff1-e2f7-42a1-a68c-3c96587cf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Afmeldingsstatus" ma:internalName="_x0024_Resources_x003a_core_x002c_Signoff_Status_x003b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8be8b-d0ef-4995-97d9-396f4bad9a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F625-D652-4C9B-ACD2-9FCEFFC5F05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7647ff1-e2f7-42a1-a68c-3c96587cf758"/>
    <ds:schemaRef ds:uri="7178be8b-d0ef-4995-97d9-396f4bad9a5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341541-B2CD-48F8-A58B-A2CA721F1F51}"/>
</file>

<file path=customXml/itemProps3.xml><?xml version="1.0" encoding="utf-8"?>
<ds:datastoreItem xmlns:ds="http://schemas.openxmlformats.org/officeDocument/2006/customXml" ds:itemID="{573E9C2F-5BCA-46DF-AA88-F518352BC2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Zwolle jongeren 4x3</Template>
  <TotalTime>1477</TotalTime>
  <Words>715</Words>
  <Application>Microsoft Office PowerPoint</Application>
  <PresentationFormat>Diavoorstelling (4:3)</PresentationFormat>
  <Paragraphs>118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4" baseType="lpstr">
      <vt:lpstr>Arial</vt:lpstr>
      <vt:lpstr>Arial Italic</vt:lpstr>
      <vt:lpstr>Calibri</vt:lpstr>
      <vt:lpstr>Consolas</vt:lpstr>
      <vt:lpstr>Georgia</vt:lpstr>
      <vt:lpstr>Lucida Grande</vt:lpstr>
      <vt:lpstr>Transit-Normal</vt:lpstr>
      <vt:lpstr>ヒラギノ明朝 ProN W3</vt:lpstr>
      <vt:lpstr>ヒラギノ角ゴ ProN W3</vt:lpstr>
      <vt:lpstr>Zwolle jongeren 4x3</vt:lpstr>
      <vt:lpstr>1_Kantoorthema</vt:lpstr>
      <vt:lpstr>Workshop Sessies</vt:lpstr>
      <vt:lpstr>HTTP</vt:lpstr>
      <vt:lpstr>Probleem HTTP</vt:lpstr>
      <vt:lpstr>Voorbeeld</vt:lpstr>
      <vt:lpstr>Oplossing</vt:lpstr>
      <vt:lpstr>Oplossing 1: via GET</vt:lpstr>
      <vt:lpstr>Oplossing 1: via POST</vt:lpstr>
      <vt:lpstr>Oplossing 2: database</vt:lpstr>
      <vt:lpstr>Oplossing 3: sessies</vt:lpstr>
      <vt:lpstr>Hoe SESSIONS ?</vt:lpstr>
      <vt:lpstr>Oplossing 4 =&gt; sessions</vt:lpstr>
      <vt:lpstr>Oefening</vt:lpstr>
      <vt:lpstr>Oefening vervolg</vt:lpstr>
    </vt:vector>
  </TitlesOfParts>
  <Company>Windesheim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Kenmerkende beroepssituatie Major 1</dc:title>
  <dc:creator>Ruben Cijsouw</dc:creator>
  <cp:lastModifiedBy>Jasper Noordam</cp:lastModifiedBy>
  <cp:revision>35</cp:revision>
  <dcterms:created xsi:type="dcterms:W3CDTF">2014-08-27T13:43:39Z</dcterms:created>
  <dcterms:modified xsi:type="dcterms:W3CDTF">2018-10-30T11:43:51Z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0x01010031DCE2413392E94399C66D8B3C6C85EE</vt:lpwstr>
  </property>
</Properties>
</file>