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9" r:id="rId4"/>
    <p:sldId id="260" r:id="rId5"/>
    <p:sldId id="261" r:id="rId6"/>
    <p:sldId id="262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/>
    <p:restoredTop sz="94720"/>
  </p:normalViewPr>
  <p:slideViewPr>
    <p:cSldViewPr snapToGrid="0" snapToObjects="1">
      <p:cViewPr>
        <p:scale>
          <a:sx n="91" d="100"/>
          <a:sy n="91" d="100"/>
        </p:scale>
        <p:origin x="6088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84EA-1B6C-8460-3237-26504801D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396ED-9546-DCF0-0B22-640AA303E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3271-2036-BC17-FE3C-38BA4157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4C15-FE53-4703-B1FF-9FDE9E0B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D6B3-E0C9-A8E5-9E28-EF46918C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CD9-B6D6-1530-ACF4-760992E9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E788-8D3C-902F-A45F-D4917D9F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56AB-D458-6363-40C3-ED74586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A65E-BDDB-F8B8-22A4-FC5ED86E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8588-D728-D49A-7336-5F7E827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3A29-30C2-EB6D-FFE8-B550153B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B8BB9-DA57-2FB1-E87E-58122911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D3D5-4E68-9DDE-3413-636D4936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7578-9FED-226F-DEF7-30362D9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70F5-914A-9C68-83D6-24BCD62B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F484-898B-4356-D865-74E471D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5E2C-8351-4B88-0027-0234A95D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AAAD-F0F9-41A1-6BEE-315F848C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E72D-1FAB-B03A-99B3-4C469439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5BF8-1894-FA3C-9667-2E4ED6D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D2C-F62C-C847-40D2-27F7A9C7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3F045-3158-13E1-102E-0F71F2D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441-2AA3-6EDD-EFD1-73635879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D631-6A4A-4B28-3F55-77AE8A8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FA55-4FCD-16BD-6C5F-C8234F0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736D-5958-A75C-43F9-391180F8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B99F-0C84-6DD7-E115-0E9A3746C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36BDE-3EDF-6738-4DE0-F2303D0B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475F-BCEE-4D59-AF5D-612E660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0D1C-4694-CB16-03C6-7C40A336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F2FF-34D9-0908-0EE4-B318BD8A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A39B-4746-2446-8802-0C56EED5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B9729-D35F-AECA-7A1C-C10E327E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2EED-5CC1-4F60-5349-A0896985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BE1FD-106D-A5E8-208B-EBA9050AB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57390-6E24-F388-82A1-31385D91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A1245-E5A6-211D-E230-33334FBC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E717D-CA79-5508-4BE7-DF11548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F2E0-F1A1-FD78-35A7-3A8F201F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900E-E302-4453-E76B-A6F8A30C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41C56-3474-B921-203C-FFCCE17A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EA753-165A-5640-BB46-2A008E88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9E9E-C481-1FB0-6C0A-3368D681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7EDB0-82DE-2CC6-CAC1-315C668F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34ADF-63AA-4BCB-CD9F-40A25094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2B84C-EF73-D0B0-1B8B-F5DBFBBF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B6E-BA03-4107-836A-350E4A0E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C730-712F-3673-0523-5BA3D63A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D4A7-2E01-0255-1CEB-A820FBC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7FFB-E0FF-904B-C72D-D9004814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C5C97-D859-D568-BD6E-509DE48B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6A71-3C2F-3A50-0913-5F90C5B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19C2-2E01-7EAB-BCBC-E706ACD2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A471B-06EC-67B4-5976-EBBC8413E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119E-9A23-3FBF-7269-B6EC6417D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9D5C-E6FF-F515-CCBD-3F2E5B6D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126C-79A8-E37C-1819-4AEA208A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A19E-22FD-973A-3EC5-F306BD91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A87B2-2707-C01D-E6CD-F96F1D6A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279E-EA23-517D-B89E-F2A06C36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4C5E-1ABF-7E8C-EDFC-DAFD55909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917C-EEDB-C94F-946C-0D55BA176B8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FEAB-3345-03EB-6C6F-00BB403C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F762-65EF-057B-D8D6-CE0B4AEE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3A1F-4617-A64A-ADEA-22F56784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3F396-5225-D252-C02A-32E15EBE20FB}"/>
              </a:ext>
            </a:extLst>
          </p:cNvPr>
          <p:cNvSpPr txBox="1"/>
          <p:nvPr/>
        </p:nvSpPr>
        <p:spPr>
          <a:xfrm>
            <a:off x="621648" y="3105834"/>
            <a:ext cx="1094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Face Masking Based on </a:t>
            </a:r>
            <a:r>
              <a:rPr lang="en-US" sz="3600" b="1" dirty="0" err="1">
                <a:solidFill>
                  <a:schemeClr val="accent2"/>
                </a:solidFill>
              </a:rPr>
              <a:t>Retinaface</a:t>
            </a:r>
            <a:r>
              <a:rPr lang="en-US" sz="3600" b="1" dirty="0">
                <a:solidFill>
                  <a:schemeClr val="accent2"/>
                </a:solidFill>
              </a:rPr>
              <a:t>, </a:t>
            </a:r>
            <a:r>
              <a:rPr lang="en-US" sz="3600" b="1" dirty="0" err="1">
                <a:solidFill>
                  <a:schemeClr val="accent2"/>
                </a:solidFill>
              </a:rPr>
              <a:t>Facenet</a:t>
            </a:r>
            <a:r>
              <a:rPr lang="en-US" sz="3600" b="1" dirty="0">
                <a:solidFill>
                  <a:schemeClr val="accent2"/>
                </a:solidFill>
              </a:rPr>
              <a:t> and OpenCV</a:t>
            </a:r>
          </a:p>
        </p:txBody>
      </p:sp>
    </p:spTree>
    <p:extLst>
      <p:ext uri="{BB962C8B-B14F-4D97-AF65-F5344CB8AC3E}">
        <p14:creationId xmlns:p14="http://schemas.microsoft.com/office/powerpoint/2010/main" val="122470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0D361-5D3C-F98C-6846-A811F2DC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770759"/>
            <a:ext cx="2157984" cy="3316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84C84-C109-C3B5-EFB4-6D67F1E9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1770758"/>
            <a:ext cx="2157984" cy="3316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9BE67-F630-D855-84C7-C6DA24366669}"/>
              </a:ext>
            </a:extLst>
          </p:cNvPr>
          <p:cNvSpPr/>
          <p:nvPr/>
        </p:nvSpPr>
        <p:spPr>
          <a:xfrm>
            <a:off x="3661995" y="1877083"/>
            <a:ext cx="808074" cy="887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B723E-39EE-5DDF-1C7D-65EFA763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72" y="2685200"/>
            <a:ext cx="934407" cy="1045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3A548E-67E2-3D0E-F2F1-CBE55590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50" y="1770759"/>
            <a:ext cx="2157984" cy="3316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7D61AD-63F8-999B-005F-204B385520CD}"/>
              </a:ext>
            </a:extLst>
          </p:cNvPr>
          <p:cNvSpPr/>
          <p:nvPr/>
        </p:nvSpPr>
        <p:spPr>
          <a:xfrm>
            <a:off x="9647305" y="1877084"/>
            <a:ext cx="808074" cy="887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C03237-3A7C-D128-112F-E712B7568BB2}"/>
              </a:ext>
            </a:extLst>
          </p:cNvPr>
          <p:cNvCxnSpPr/>
          <p:nvPr/>
        </p:nvCxnSpPr>
        <p:spPr>
          <a:xfrm>
            <a:off x="2646948" y="1133531"/>
            <a:ext cx="0" cy="4417996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0520F-C42D-3C3E-BB5E-8894A09D1019}"/>
              </a:ext>
            </a:extLst>
          </p:cNvPr>
          <p:cNvCxnSpPr/>
          <p:nvPr/>
        </p:nvCxnSpPr>
        <p:spPr>
          <a:xfrm>
            <a:off x="5763929" y="1133531"/>
            <a:ext cx="0" cy="4417996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50A9E2-FC58-4AB1-7946-D913E10EAEA7}"/>
              </a:ext>
            </a:extLst>
          </p:cNvPr>
          <p:cNvCxnSpPr/>
          <p:nvPr/>
        </p:nvCxnSpPr>
        <p:spPr>
          <a:xfrm>
            <a:off x="8449378" y="1133531"/>
            <a:ext cx="0" cy="4417996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43EF58-748F-10D0-4577-50656D8C4D1C}"/>
              </a:ext>
            </a:extLst>
          </p:cNvPr>
          <p:cNvSpPr txBox="1"/>
          <p:nvPr/>
        </p:nvSpPr>
        <p:spPr>
          <a:xfrm>
            <a:off x="833718" y="499477"/>
            <a:ext cx="341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Face Detection Algorithm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00358-5C5F-FD6A-48EF-07EBFF556680}"/>
              </a:ext>
            </a:extLst>
          </p:cNvPr>
          <p:cNvSpPr txBox="1"/>
          <p:nvPr/>
        </p:nvSpPr>
        <p:spPr>
          <a:xfrm>
            <a:off x="6985413" y="499477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Face Recognition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37CE3-6C96-11C1-3638-3EC821098CD3}"/>
              </a:ext>
            </a:extLst>
          </p:cNvPr>
          <p:cNvSpPr txBox="1"/>
          <p:nvPr/>
        </p:nvSpPr>
        <p:spPr>
          <a:xfrm>
            <a:off x="4658113" y="302534"/>
            <a:ext cx="2376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Capture a Face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Using Coordinate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330B9-0B21-693D-F864-AE23035EF92D}"/>
              </a:ext>
            </a:extLst>
          </p:cNvPr>
          <p:cNvSpPr txBox="1"/>
          <p:nvPr/>
        </p:nvSpPr>
        <p:spPr>
          <a:xfrm>
            <a:off x="9647305" y="2764465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Brad Pitt</a:t>
            </a:r>
          </a:p>
        </p:txBody>
      </p:sp>
    </p:spTree>
    <p:extLst>
      <p:ext uri="{BB962C8B-B14F-4D97-AF65-F5344CB8AC3E}">
        <p14:creationId xmlns:p14="http://schemas.microsoft.com/office/powerpoint/2010/main" val="373324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84C84-C109-C3B5-EFB4-6D67F1E9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43" y="1770759"/>
            <a:ext cx="2157984" cy="3316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9BE67-F630-D855-84C7-C6DA24366669}"/>
              </a:ext>
            </a:extLst>
          </p:cNvPr>
          <p:cNvSpPr/>
          <p:nvPr/>
        </p:nvSpPr>
        <p:spPr>
          <a:xfrm>
            <a:off x="1964098" y="1877084"/>
            <a:ext cx="808074" cy="887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B723E-39EE-5DDF-1C7D-65EFA763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06" y="2617544"/>
            <a:ext cx="1071737" cy="119914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D59D66-2B7C-0440-C410-4EEC69EAF329}"/>
              </a:ext>
            </a:extLst>
          </p:cNvPr>
          <p:cNvCxnSpPr>
            <a:cxnSpLocks/>
          </p:cNvCxnSpPr>
          <p:nvPr/>
        </p:nvCxnSpPr>
        <p:spPr>
          <a:xfrm>
            <a:off x="3093579" y="2409787"/>
            <a:ext cx="3392679" cy="5840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EB4EC0-B811-7072-A4E2-16E0D07AF639}"/>
              </a:ext>
            </a:extLst>
          </p:cNvPr>
          <p:cNvSpPr txBox="1"/>
          <p:nvPr/>
        </p:nvSpPr>
        <p:spPr>
          <a:xfrm>
            <a:off x="4769050" y="187660"/>
            <a:ext cx="206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Face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D6BE6-BAA0-927D-631F-6D22353E3167}"/>
              </a:ext>
            </a:extLst>
          </p:cNvPr>
          <p:cNvSpPr txBox="1"/>
          <p:nvPr/>
        </p:nvSpPr>
        <p:spPr>
          <a:xfrm>
            <a:off x="5057876" y="649325"/>
            <a:ext cx="153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Retinaface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84C84-C109-C3B5-EFB4-6D67F1E9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55" y="1931565"/>
            <a:ext cx="2330466" cy="35815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9BE67-F630-D855-84C7-C6DA24366669}"/>
              </a:ext>
            </a:extLst>
          </p:cNvPr>
          <p:cNvSpPr/>
          <p:nvPr/>
        </p:nvSpPr>
        <p:spPr>
          <a:xfrm>
            <a:off x="2376474" y="1948440"/>
            <a:ext cx="611949" cy="558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B4EC0-B811-7072-A4E2-16E0D07AF639}"/>
              </a:ext>
            </a:extLst>
          </p:cNvPr>
          <p:cNvSpPr txBox="1"/>
          <p:nvPr/>
        </p:nvSpPr>
        <p:spPr>
          <a:xfrm>
            <a:off x="5116102" y="489837"/>
            <a:ext cx="153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Retinaface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723D9-B151-F632-43C8-D26F41442D3F}"/>
              </a:ext>
            </a:extLst>
          </p:cNvPr>
          <p:cNvSpPr/>
          <p:nvPr/>
        </p:nvSpPr>
        <p:spPr>
          <a:xfrm>
            <a:off x="3059679" y="1948440"/>
            <a:ext cx="611948" cy="558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E103F-B180-9A35-E412-6096C91844E4}"/>
              </a:ext>
            </a:extLst>
          </p:cNvPr>
          <p:cNvSpPr/>
          <p:nvPr/>
        </p:nvSpPr>
        <p:spPr>
          <a:xfrm>
            <a:off x="2381451" y="2581255"/>
            <a:ext cx="601996" cy="558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34E18-E356-051F-5C43-3977366F4C08}"/>
              </a:ext>
            </a:extLst>
          </p:cNvPr>
          <p:cNvSpPr/>
          <p:nvPr/>
        </p:nvSpPr>
        <p:spPr>
          <a:xfrm>
            <a:off x="3076088" y="2581256"/>
            <a:ext cx="601009" cy="558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50A9-9C69-87F4-FB4C-AD1911D88B0F}"/>
              </a:ext>
            </a:extLst>
          </p:cNvPr>
          <p:cNvSpPr/>
          <p:nvPr/>
        </p:nvSpPr>
        <p:spPr>
          <a:xfrm>
            <a:off x="2682449" y="2176188"/>
            <a:ext cx="695038" cy="661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F8F98-840B-8159-998A-C2236486B33C}"/>
              </a:ext>
            </a:extLst>
          </p:cNvPr>
          <p:cNvSpPr/>
          <p:nvPr/>
        </p:nvSpPr>
        <p:spPr>
          <a:xfrm>
            <a:off x="2481423" y="2062313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7CD625-27B7-AA96-6D89-EB7D59B2A59D}"/>
              </a:ext>
            </a:extLst>
          </p:cNvPr>
          <p:cNvSpPr/>
          <p:nvPr/>
        </p:nvSpPr>
        <p:spPr>
          <a:xfrm>
            <a:off x="2509415" y="2671950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FB0C9C-83FD-B0FF-563B-58BF4A0A5CE5}"/>
              </a:ext>
            </a:extLst>
          </p:cNvPr>
          <p:cNvSpPr/>
          <p:nvPr/>
        </p:nvSpPr>
        <p:spPr>
          <a:xfrm>
            <a:off x="3195716" y="2073265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6E760-4C83-5FAC-6DCD-3AC49DF24DAB}"/>
              </a:ext>
            </a:extLst>
          </p:cNvPr>
          <p:cNvSpPr/>
          <p:nvPr/>
        </p:nvSpPr>
        <p:spPr>
          <a:xfrm>
            <a:off x="3188981" y="2695129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1C2041-1FB4-1709-1A93-A8EE1B43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02" y="1948440"/>
            <a:ext cx="2330466" cy="35815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DA39CD-CB8F-4198-41C6-04F28C2B6EDB}"/>
              </a:ext>
            </a:extLst>
          </p:cNvPr>
          <p:cNvSpPr/>
          <p:nvPr/>
        </p:nvSpPr>
        <p:spPr>
          <a:xfrm>
            <a:off x="8528021" y="1965315"/>
            <a:ext cx="611949" cy="558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F9A09-F3BE-1F7A-0390-4E87BA243C95}"/>
              </a:ext>
            </a:extLst>
          </p:cNvPr>
          <p:cNvSpPr/>
          <p:nvPr/>
        </p:nvSpPr>
        <p:spPr>
          <a:xfrm>
            <a:off x="9211226" y="1965315"/>
            <a:ext cx="611948" cy="558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8582AA-0CEA-EC2E-4BFC-C9634DBEC1E7}"/>
              </a:ext>
            </a:extLst>
          </p:cNvPr>
          <p:cNvSpPr/>
          <p:nvPr/>
        </p:nvSpPr>
        <p:spPr>
          <a:xfrm>
            <a:off x="8532998" y="2598130"/>
            <a:ext cx="601996" cy="558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7A2F7-462F-592E-9CE5-A773FC35838F}"/>
              </a:ext>
            </a:extLst>
          </p:cNvPr>
          <p:cNvSpPr/>
          <p:nvPr/>
        </p:nvSpPr>
        <p:spPr>
          <a:xfrm>
            <a:off x="9227635" y="2598131"/>
            <a:ext cx="601009" cy="558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3C4F5-316D-EB23-C368-BD44F1852B5D}"/>
              </a:ext>
            </a:extLst>
          </p:cNvPr>
          <p:cNvSpPr/>
          <p:nvPr/>
        </p:nvSpPr>
        <p:spPr>
          <a:xfrm>
            <a:off x="8833996" y="2193063"/>
            <a:ext cx="695038" cy="661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32082-0B46-452C-4840-7A67EF09869C}"/>
              </a:ext>
            </a:extLst>
          </p:cNvPr>
          <p:cNvSpPr/>
          <p:nvPr/>
        </p:nvSpPr>
        <p:spPr>
          <a:xfrm>
            <a:off x="8632970" y="2079188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A1819C-ED99-7CB7-3B14-030932440E0D}"/>
              </a:ext>
            </a:extLst>
          </p:cNvPr>
          <p:cNvSpPr/>
          <p:nvPr/>
        </p:nvSpPr>
        <p:spPr>
          <a:xfrm>
            <a:off x="8660962" y="2688825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941CB9-88E1-4487-B859-292BB6383B3D}"/>
              </a:ext>
            </a:extLst>
          </p:cNvPr>
          <p:cNvSpPr/>
          <p:nvPr/>
        </p:nvSpPr>
        <p:spPr>
          <a:xfrm>
            <a:off x="9347263" y="2090140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744B48-2202-D758-586B-512FE71E9494}"/>
              </a:ext>
            </a:extLst>
          </p:cNvPr>
          <p:cNvSpPr/>
          <p:nvPr/>
        </p:nvSpPr>
        <p:spPr>
          <a:xfrm>
            <a:off x="9340528" y="2712004"/>
            <a:ext cx="361752" cy="3305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E2A5D0-5339-A6BF-D82F-7E3941C5A8F1}"/>
              </a:ext>
            </a:extLst>
          </p:cNvPr>
          <p:cNvCxnSpPr>
            <a:cxnSpLocks/>
          </p:cNvCxnSpPr>
          <p:nvPr/>
        </p:nvCxnSpPr>
        <p:spPr>
          <a:xfrm flipV="1">
            <a:off x="8626097" y="1366181"/>
            <a:ext cx="410399" cy="5906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84A642-66D3-D891-232F-CFCB48249CDF}"/>
              </a:ext>
            </a:extLst>
          </p:cNvPr>
          <p:cNvCxnSpPr>
            <a:cxnSpLocks/>
          </p:cNvCxnSpPr>
          <p:nvPr/>
        </p:nvCxnSpPr>
        <p:spPr>
          <a:xfrm flipV="1">
            <a:off x="8757616" y="1480054"/>
            <a:ext cx="410399" cy="5906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EFF2D0-1FBA-F211-23E9-B9F1342CBFDE}"/>
              </a:ext>
            </a:extLst>
          </p:cNvPr>
          <p:cNvCxnSpPr>
            <a:cxnSpLocks/>
          </p:cNvCxnSpPr>
          <p:nvPr/>
        </p:nvCxnSpPr>
        <p:spPr>
          <a:xfrm flipH="1" flipV="1">
            <a:off x="9375486" y="1377856"/>
            <a:ext cx="336332" cy="592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F19268-C81E-E4ED-49BF-6C6790F3EB2D}"/>
              </a:ext>
            </a:extLst>
          </p:cNvPr>
          <p:cNvCxnSpPr>
            <a:cxnSpLocks/>
          </p:cNvCxnSpPr>
          <p:nvPr/>
        </p:nvCxnSpPr>
        <p:spPr>
          <a:xfrm flipH="1" flipV="1">
            <a:off x="9247788" y="1486530"/>
            <a:ext cx="336332" cy="592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98F935-3B92-6B17-B6B4-D2AC8B3F5C10}"/>
              </a:ext>
            </a:extLst>
          </p:cNvPr>
          <p:cNvSpPr txBox="1"/>
          <p:nvPr/>
        </p:nvSpPr>
        <p:spPr>
          <a:xfrm>
            <a:off x="7609676" y="967805"/>
            <a:ext cx="383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Low confidence, no human faces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49F63B-C94E-7E7A-3642-44B6A280DFBE}"/>
              </a:ext>
            </a:extLst>
          </p:cNvPr>
          <p:cNvCxnSpPr>
            <a:cxnSpLocks/>
          </p:cNvCxnSpPr>
          <p:nvPr/>
        </p:nvCxnSpPr>
        <p:spPr>
          <a:xfrm flipH="1">
            <a:off x="6833505" y="2887410"/>
            <a:ext cx="2040541" cy="273328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882187-635B-DC20-0173-6FECC20CFC8E}"/>
              </a:ext>
            </a:extLst>
          </p:cNvPr>
          <p:cNvSpPr txBox="1"/>
          <p:nvPr/>
        </p:nvSpPr>
        <p:spPr>
          <a:xfrm>
            <a:off x="5138989" y="5705529"/>
            <a:ext cx="338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-apple-system"/>
              </a:rPr>
              <a:t>High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 confidence,  human faces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2F440C-4249-F48F-DE4B-77C8A8EAB044}"/>
              </a:ext>
            </a:extLst>
          </p:cNvPr>
          <p:cNvSpPr txBox="1"/>
          <p:nvPr/>
        </p:nvSpPr>
        <p:spPr>
          <a:xfrm>
            <a:off x="4848144" y="174169"/>
            <a:ext cx="206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Face Detection</a:t>
            </a:r>
          </a:p>
        </p:txBody>
      </p:sp>
    </p:spTree>
    <p:extLst>
      <p:ext uri="{BB962C8B-B14F-4D97-AF65-F5344CB8AC3E}">
        <p14:creationId xmlns:p14="http://schemas.microsoft.com/office/powerpoint/2010/main" val="32380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84C84-C109-C3B5-EFB4-6D67F1E9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04" y="1514401"/>
            <a:ext cx="2697354" cy="41454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9BE67-F630-D855-84C7-C6DA24366669}"/>
              </a:ext>
            </a:extLst>
          </p:cNvPr>
          <p:cNvSpPr/>
          <p:nvPr/>
        </p:nvSpPr>
        <p:spPr>
          <a:xfrm>
            <a:off x="5506445" y="1659175"/>
            <a:ext cx="1010045" cy="9856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A61DD6-2C47-BB87-935A-5A47ABFBB5E9}"/>
              </a:ext>
            </a:extLst>
          </p:cNvPr>
          <p:cNvSpPr/>
          <p:nvPr/>
        </p:nvSpPr>
        <p:spPr>
          <a:xfrm>
            <a:off x="5875407" y="2114440"/>
            <a:ext cx="76912" cy="751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0EC8E-6C1F-559E-37D8-D2DA1FBC3866}"/>
              </a:ext>
            </a:extLst>
          </p:cNvPr>
          <p:cNvSpPr/>
          <p:nvPr/>
        </p:nvSpPr>
        <p:spPr>
          <a:xfrm>
            <a:off x="6096000" y="2114439"/>
            <a:ext cx="76912" cy="751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353C7-C8A9-677D-3D4E-43B6E7EFBDD4}"/>
              </a:ext>
            </a:extLst>
          </p:cNvPr>
          <p:cNvSpPr/>
          <p:nvPr/>
        </p:nvSpPr>
        <p:spPr>
          <a:xfrm>
            <a:off x="6011467" y="2231979"/>
            <a:ext cx="76912" cy="751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B8BF0F-5912-6885-6A38-454CF94326F5}"/>
              </a:ext>
            </a:extLst>
          </p:cNvPr>
          <p:cNvSpPr/>
          <p:nvPr/>
        </p:nvSpPr>
        <p:spPr>
          <a:xfrm>
            <a:off x="6134456" y="2334330"/>
            <a:ext cx="76912" cy="751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BDA786-6985-684F-C285-31882EB2FFA9}"/>
              </a:ext>
            </a:extLst>
          </p:cNvPr>
          <p:cNvSpPr/>
          <p:nvPr/>
        </p:nvSpPr>
        <p:spPr>
          <a:xfrm>
            <a:off x="5913863" y="2361614"/>
            <a:ext cx="76912" cy="751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C0BC2-CF7E-01F8-8DBF-FE8F54774811}"/>
              </a:ext>
            </a:extLst>
          </p:cNvPr>
          <p:cNvSpPr txBox="1"/>
          <p:nvPr/>
        </p:nvSpPr>
        <p:spPr>
          <a:xfrm>
            <a:off x="4055776" y="735875"/>
            <a:ext cx="446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Five key points of the human face</a:t>
            </a:r>
          </a:p>
        </p:txBody>
      </p:sp>
    </p:spTree>
    <p:extLst>
      <p:ext uri="{BB962C8B-B14F-4D97-AF65-F5344CB8AC3E}">
        <p14:creationId xmlns:p14="http://schemas.microsoft.com/office/powerpoint/2010/main" val="406994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84C84-C109-C3B5-EFB4-6D67F1E9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1" y="1380002"/>
            <a:ext cx="3232817" cy="49683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9BE67-F630-D855-84C7-C6DA24366669}"/>
              </a:ext>
            </a:extLst>
          </p:cNvPr>
          <p:cNvSpPr/>
          <p:nvPr/>
        </p:nvSpPr>
        <p:spPr>
          <a:xfrm>
            <a:off x="2433938" y="1477349"/>
            <a:ext cx="1129481" cy="1249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B723E-39EE-5DDF-1C7D-65EFA763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0706">
            <a:off x="8056706" y="2617544"/>
            <a:ext cx="1071737" cy="119914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D59D66-2B7C-0440-C410-4EEC69EAF329}"/>
              </a:ext>
            </a:extLst>
          </p:cNvPr>
          <p:cNvCxnSpPr>
            <a:cxnSpLocks/>
          </p:cNvCxnSpPr>
          <p:nvPr/>
        </p:nvCxnSpPr>
        <p:spPr>
          <a:xfrm>
            <a:off x="4107673" y="2434501"/>
            <a:ext cx="3392679" cy="5840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EB4EC0-B811-7072-A4E2-16E0D07AF639}"/>
              </a:ext>
            </a:extLst>
          </p:cNvPr>
          <p:cNvSpPr txBox="1"/>
          <p:nvPr/>
        </p:nvSpPr>
        <p:spPr>
          <a:xfrm>
            <a:off x="4769050" y="187660"/>
            <a:ext cx="206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Face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D6BE6-BAA0-927D-631F-6D22353E3167}"/>
              </a:ext>
            </a:extLst>
          </p:cNvPr>
          <p:cNvSpPr txBox="1"/>
          <p:nvPr/>
        </p:nvSpPr>
        <p:spPr>
          <a:xfrm>
            <a:off x="5057876" y="649325"/>
            <a:ext cx="153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Retinaface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58A6D7-D0E1-12EB-AB99-522091EE526C}"/>
              </a:ext>
            </a:extLst>
          </p:cNvPr>
          <p:cNvCxnSpPr>
            <a:cxnSpLocks/>
          </p:cNvCxnSpPr>
          <p:nvPr/>
        </p:nvCxnSpPr>
        <p:spPr>
          <a:xfrm>
            <a:off x="2788943" y="2180337"/>
            <a:ext cx="41946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2FC940-088B-D94F-5149-DAB55235B0FF}"/>
              </a:ext>
            </a:extLst>
          </p:cNvPr>
          <p:cNvCxnSpPr>
            <a:cxnSpLocks/>
          </p:cNvCxnSpPr>
          <p:nvPr/>
        </p:nvCxnSpPr>
        <p:spPr>
          <a:xfrm flipV="1">
            <a:off x="2788943" y="2101936"/>
            <a:ext cx="419469" cy="784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30A9B-C978-EB6F-4EE4-33731972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8701">
            <a:off x="846971" y="4011033"/>
            <a:ext cx="1217380" cy="13621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DDB807-6A8F-29E1-FDF8-12DBF67FFCA1}"/>
              </a:ext>
            </a:extLst>
          </p:cNvPr>
          <p:cNvCxnSpPr>
            <a:cxnSpLocks/>
          </p:cNvCxnSpPr>
          <p:nvPr/>
        </p:nvCxnSpPr>
        <p:spPr>
          <a:xfrm>
            <a:off x="2597923" y="4760454"/>
            <a:ext cx="76912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761F06-B972-6533-FCFA-F32043834134}"/>
              </a:ext>
            </a:extLst>
          </p:cNvPr>
          <p:cNvSpPr/>
          <p:nvPr/>
        </p:nvSpPr>
        <p:spPr>
          <a:xfrm>
            <a:off x="3755165" y="4251979"/>
            <a:ext cx="2734654" cy="10169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1F5E9-36BC-2D81-79D1-38EAF2FF858F}"/>
              </a:ext>
            </a:extLst>
          </p:cNvPr>
          <p:cNvSpPr txBox="1"/>
          <p:nvPr/>
        </p:nvSpPr>
        <p:spPr>
          <a:xfrm>
            <a:off x="4376326" y="4399697"/>
            <a:ext cx="149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Facenet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4DFF-C8B9-7059-B08A-3FFE9C3A873B}"/>
              </a:ext>
            </a:extLst>
          </p:cNvPr>
          <p:cNvSpPr txBox="1"/>
          <p:nvPr/>
        </p:nvSpPr>
        <p:spPr>
          <a:xfrm>
            <a:off x="7791082" y="4461252"/>
            <a:ext cx="4034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Eigenvectors of length 128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0851E-63BA-5EE6-8968-FAF5425AAEFD}"/>
              </a:ext>
            </a:extLst>
          </p:cNvPr>
          <p:cNvCxnSpPr>
            <a:cxnSpLocks/>
          </p:cNvCxnSpPr>
          <p:nvPr/>
        </p:nvCxnSpPr>
        <p:spPr>
          <a:xfrm>
            <a:off x="6877941" y="4760454"/>
            <a:ext cx="76912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5AF99EE-E5AF-7FA5-FB71-0547B39C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30" y="1935453"/>
            <a:ext cx="10922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A99D45-3A86-2BFC-1553-552BBE59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047498"/>
            <a:ext cx="3276600" cy="69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3CAD55-A0A7-F312-8B4E-575C8023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820" y="2030881"/>
            <a:ext cx="419100" cy="749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8D4D37-BAAF-B55E-BF1D-3A6ADEA87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615" y="1633392"/>
            <a:ext cx="533400" cy="1638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576211-FBA0-4F5E-C88F-0A75CCD31938}"/>
              </a:ext>
            </a:extLst>
          </p:cNvPr>
          <p:cNvCxnSpPr>
            <a:cxnSpLocks/>
          </p:cNvCxnSpPr>
          <p:nvPr/>
        </p:nvCxnSpPr>
        <p:spPr>
          <a:xfrm>
            <a:off x="1815981" y="2405531"/>
            <a:ext cx="6323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F73E2E-CFDA-7E91-6555-FC5CC0774A20}"/>
              </a:ext>
            </a:extLst>
          </p:cNvPr>
          <p:cNvCxnSpPr>
            <a:cxnSpLocks/>
          </p:cNvCxnSpPr>
          <p:nvPr/>
        </p:nvCxnSpPr>
        <p:spPr>
          <a:xfrm>
            <a:off x="6309645" y="2377876"/>
            <a:ext cx="6323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490039-B1BF-0DD4-7EDE-D0C9EC6F94AA}"/>
              </a:ext>
            </a:extLst>
          </p:cNvPr>
          <p:cNvCxnSpPr>
            <a:cxnSpLocks/>
          </p:cNvCxnSpPr>
          <p:nvPr/>
        </p:nvCxnSpPr>
        <p:spPr>
          <a:xfrm>
            <a:off x="8129899" y="2377876"/>
            <a:ext cx="6323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220B3-08C1-C98C-0BE5-A8C271FD14EC}"/>
              </a:ext>
            </a:extLst>
          </p:cNvPr>
          <p:cNvCxnSpPr>
            <a:cxnSpLocks/>
          </p:cNvCxnSpPr>
          <p:nvPr/>
        </p:nvCxnSpPr>
        <p:spPr>
          <a:xfrm>
            <a:off x="9951611" y="2405531"/>
            <a:ext cx="6323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326294-FEB4-FFC0-77AA-F2D917053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8733" y="2047505"/>
            <a:ext cx="738180" cy="6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D7EB42-8540-2DF7-5F06-C82978D0CBC2}"/>
              </a:ext>
            </a:extLst>
          </p:cNvPr>
          <p:cNvSpPr txBox="1"/>
          <p:nvPr/>
        </p:nvSpPr>
        <p:spPr>
          <a:xfrm>
            <a:off x="2966270" y="1058292"/>
            <a:ext cx="1492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Facenet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62B12-2476-81EF-B5A6-C0CB3DDE11AC}"/>
              </a:ext>
            </a:extLst>
          </p:cNvPr>
          <p:cNvSpPr/>
          <p:nvPr/>
        </p:nvSpPr>
        <p:spPr>
          <a:xfrm>
            <a:off x="6464181" y="606751"/>
            <a:ext cx="3662585" cy="152334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D33E-6A90-B6C5-FA02-D57D84EF4CC9}"/>
              </a:ext>
            </a:extLst>
          </p:cNvPr>
          <p:cNvSpPr txBox="1"/>
          <p:nvPr/>
        </p:nvSpPr>
        <p:spPr>
          <a:xfrm>
            <a:off x="7650576" y="112822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Database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46BAB-6FEE-DD84-306A-E862F40A0CAD}"/>
              </a:ext>
            </a:extLst>
          </p:cNvPr>
          <p:cNvSpPr txBox="1"/>
          <p:nvPr/>
        </p:nvSpPr>
        <p:spPr>
          <a:xfrm>
            <a:off x="7778367" y="1735152"/>
            <a:ext cx="172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Facenet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CAD95-BD22-727E-BC20-75DF9C28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14" y="969755"/>
            <a:ext cx="713043" cy="797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3C2576-15D6-188D-AF27-94C47769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910" y="1003887"/>
            <a:ext cx="716611" cy="797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C60C62-C991-6E6A-AF21-5F4C70E04029}"/>
              </a:ext>
            </a:extLst>
          </p:cNvPr>
          <p:cNvSpPr txBox="1"/>
          <p:nvPr/>
        </p:nvSpPr>
        <p:spPr>
          <a:xfrm>
            <a:off x="8752818" y="629387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Leonardo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916C2-D37F-9C4A-A1A8-9846D3D3C212}"/>
              </a:ext>
            </a:extLst>
          </p:cNvPr>
          <p:cNvSpPr txBox="1"/>
          <p:nvPr/>
        </p:nvSpPr>
        <p:spPr>
          <a:xfrm>
            <a:off x="6913019" y="623044"/>
            <a:ext cx="61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Brad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2F139-BE2D-E153-4D9D-F6843B7873FE}"/>
              </a:ext>
            </a:extLst>
          </p:cNvPr>
          <p:cNvCxnSpPr>
            <a:cxnSpLocks/>
          </p:cNvCxnSpPr>
          <p:nvPr/>
        </p:nvCxnSpPr>
        <p:spPr>
          <a:xfrm>
            <a:off x="7228319" y="1888438"/>
            <a:ext cx="0" cy="56639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13E7E8-797C-E6EF-9E24-376605B10A11}"/>
              </a:ext>
            </a:extLst>
          </p:cNvPr>
          <p:cNvCxnSpPr>
            <a:cxnSpLocks/>
          </p:cNvCxnSpPr>
          <p:nvPr/>
        </p:nvCxnSpPr>
        <p:spPr>
          <a:xfrm>
            <a:off x="9312069" y="1873538"/>
            <a:ext cx="0" cy="56639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CFB6B1-70F1-3088-0755-7D01B2C77956}"/>
              </a:ext>
            </a:extLst>
          </p:cNvPr>
          <p:cNvSpPr txBox="1"/>
          <p:nvPr/>
        </p:nvSpPr>
        <p:spPr>
          <a:xfrm>
            <a:off x="6544381" y="2576185"/>
            <a:ext cx="153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Eigenvectors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EECBD-11A2-3D65-2AC3-A9CB9D31FC84}"/>
              </a:ext>
            </a:extLst>
          </p:cNvPr>
          <p:cNvSpPr txBox="1"/>
          <p:nvPr/>
        </p:nvSpPr>
        <p:spPr>
          <a:xfrm>
            <a:off x="8520318" y="2562949"/>
            <a:ext cx="153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Eigenvectors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BB5EED-1E86-D5DB-B78D-C64502B80A0D}"/>
              </a:ext>
            </a:extLst>
          </p:cNvPr>
          <p:cNvCxnSpPr>
            <a:cxnSpLocks/>
          </p:cNvCxnSpPr>
          <p:nvPr/>
        </p:nvCxnSpPr>
        <p:spPr>
          <a:xfrm>
            <a:off x="7242656" y="3190248"/>
            <a:ext cx="0" cy="10826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06077A-1E46-F4B2-4C41-78F4EDFC6C5D}"/>
              </a:ext>
            </a:extLst>
          </p:cNvPr>
          <p:cNvCxnSpPr>
            <a:cxnSpLocks/>
          </p:cNvCxnSpPr>
          <p:nvPr/>
        </p:nvCxnSpPr>
        <p:spPr>
          <a:xfrm>
            <a:off x="9312069" y="3179782"/>
            <a:ext cx="0" cy="109311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531ED-7CDF-B2FF-641E-3CBA56BB8708}"/>
              </a:ext>
            </a:extLst>
          </p:cNvPr>
          <p:cNvSpPr/>
          <p:nvPr/>
        </p:nvSpPr>
        <p:spPr>
          <a:xfrm>
            <a:off x="6544382" y="3912484"/>
            <a:ext cx="3662584" cy="87316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ACA5-626F-7AD2-D4A3-247487A872EB}"/>
              </a:ext>
            </a:extLst>
          </p:cNvPr>
          <p:cNvSpPr txBox="1"/>
          <p:nvPr/>
        </p:nvSpPr>
        <p:spPr>
          <a:xfrm>
            <a:off x="7638883" y="416439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Comparison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42C3EB-03AE-47F3-348B-0F5BC38EC671}"/>
              </a:ext>
            </a:extLst>
          </p:cNvPr>
          <p:cNvSpPr txBox="1"/>
          <p:nvPr/>
        </p:nvSpPr>
        <p:spPr>
          <a:xfrm>
            <a:off x="4204100" y="3995121"/>
            <a:ext cx="1562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Eigenvectors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of length 128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8A1CE-B2D2-D4DC-E424-FB5CEFCF6CEA}"/>
              </a:ext>
            </a:extLst>
          </p:cNvPr>
          <p:cNvCxnSpPr/>
          <p:nvPr/>
        </p:nvCxnSpPr>
        <p:spPr>
          <a:xfrm>
            <a:off x="3655351" y="1735152"/>
            <a:ext cx="0" cy="4417996"/>
          </a:xfrm>
          <a:prstGeom prst="line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DD715-97F6-C392-629A-2D5674EE0BEB}"/>
              </a:ext>
            </a:extLst>
          </p:cNvPr>
          <p:cNvCxnSpPr>
            <a:cxnSpLocks/>
          </p:cNvCxnSpPr>
          <p:nvPr/>
        </p:nvCxnSpPr>
        <p:spPr>
          <a:xfrm>
            <a:off x="3339157" y="4349983"/>
            <a:ext cx="63238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499CEE5-75C6-04FC-01BF-7C174FE2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8701">
            <a:off x="1665441" y="3866747"/>
            <a:ext cx="910822" cy="10191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CE51CC-21E5-A489-34FF-013D9F11F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957" y="5279698"/>
            <a:ext cx="1609655" cy="136423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E1D58A8-EE2F-5BF4-5623-E817577C9F94}"/>
              </a:ext>
            </a:extLst>
          </p:cNvPr>
          <p:cNvSpPr txBox="1"/>
          <p:nvPr/>
        </p:nvSpPr>
        <p:spPr>
          <a:xfrm>
            <a:off x="6546471" y="49203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Distance = 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E9CA6-D08A-1AFE-BFB1-31B8F39D81F3}"/>
              </a:ext>
            </a:extLst>
          </p:cNvPr>
          <p:cNvSpPr txBox="1"/>
          <p:nvPr/>
        </p:nvSpPr>
        <p:spPr>
          <a:xfrm>
            <a:off x="8723904" y="492037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Distance = 1.2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CD8177-F628-36E6-2256-1B4A4E099DE2}"/>
              </a:ext>
            </a:extLst>
          </p:cNvPr>
          <p:cNvSpPr txBox="1"/>
          <p:nvPr/>
        </p:nvSpPr>
        <p:spPr>
          <a:xfrm>
            <a:off x="4706840" y="5279698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Threshold = 0.5</a:t>
            </a:r>
          </a:p>
        </p:txBody>
      </p:sp>
    </p:spTree>
    <p:extLst>
      <p:ext uri="{BB962C8B-B14F-4D97-AF65-F5344CB8AC3E}">
        <p14:creationId xmlns:p14="http://schemas.microsoft.com/office/powerpoint/2010/main" val="38976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BFE959-01E2-7464-252B-C81F37EA8A3A}"/>
              </a:ext>
            </a:extLst>
          </p:cNvPr>
          <p:cNvSpPr txBox="1"/>
          <p:nvPr/>
        </p:nvSpPr>
        <p:spPr>
          <a:xfrm>
            <a:off x="4875633" y="2967335"/>
            <a:ext cx="2440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Thanks!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4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79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Zijing</dc:creator>
  <cp:lastModifiedBy>Huang, Zijing</cp:lastModifiedBy>
  <cp:revision>3</cp:revision>
  <dcterms:created xsi:type="dcterms:W3CDTF">2022-04-24T19:59:45Z</dcterms:created>
  <dcterms:modified xsi:type="dcterms:W3CDTF">2022-04-26T12:38:00Z</dcterms:modified>
</cp:coreProperties>
</file>