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Azure API Management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О чем я не рассказал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OAuth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Demo Группы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Applications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Всем спасибо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37760" y="165096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С Вами был Игорь Сычев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Sychev-igor.90@mail.ru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https://github.com/SychevIgor/blog_AzureApiManagement</a:t>
            </a:r>
            <a:r>
              <a:rPr lang="en-US" sz="3200">
                <a:latin typeface="Arial"/>
              </a:rPr>
              <a:t> 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Что такое Azure Api Management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12760" y="1455480"/>
            <a:ext cx="9768240" cy="470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Теория Api Management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Ключевые концепции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Операция</a:t>
            </a: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-вызываемый метод api. Тут все параметры, возвращаемые данные. В общем, то, что делает непосредственно действие. Конфигурация самого низкого уровня относится именно к операции.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- агрегирует набор операций (от 1 до N). Конфигурация и логическое объединение операций. Операции входят только в 1 Api.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Продукт </a:t>
            </a: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- агрегирует набор api (от 1 до N). Сущность, которая предоставляется разработчикам, использующим Api.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Концепции 2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Группы</a:t>
            </a: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- объеденения пользовательский аккаунтов. Права доступа к продуктам выдаются на уровне групп.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Политики</a:t>
            </a: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- pre/post обработчики. Трансформации параметров, ограничения на число вызовов, URI rewrite.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Описание тестового приложения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Api Management Api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Nuget pack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3333ff"/>
                </a:solidFill>
                <a:latin typeface="Arial"/>
                <a:ea typeface="DejaVu Sans"/>
              </a:rPr>
              <a:t>http://www.nuget.org/packages/MS.Azure.ApiManagement/0.0.1-alpha3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Rest Api Documentation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3333ff"/>
                </a:solidFill>
                <a:latin typeface="Arial"/>
                <a:ea typeface="DejaVu Sans"/>
              </a:rPr>
              <a:t>http://msdn.microsoft.com/en-us/library/azure/dn776327.aspx</a:t>
            </a: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Тонкий момент с URL и суффиксами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Цены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http://azure.microsoft.com/en-us/pricing/details/api-management/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http://azure.microsoft.com/en-us/pricing/details/data-transfers/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