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4"/>
  </p:sldMasterIdLst>
  <p:notesMasterIdLst>
    <p:notesMasterId r:id="rId11"/>
  </p:notesMasterIdLst>
  <p:sldIdLst>
    <p:sldId id="256" r:id="rId5"/>
    <p:sldId id="260" r:id="rId6"/>
    <p:sldId id="257" r:id="rId7"/>
    <p:sldId id="258" r:id="rId8"/>
    <p:sldId id="259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gor Sychev" initials="IS" lastIdx="19" clrIdx="0">
    <p:extLst>
      <p:ext uri="{19B8F6BF-5375-455C-9EA6-DF929625EA0E}">
        <p15:presenceInfo xmlns:p15="http://schemas.microsoft.com/office/powerpoint/2012/main" userId="S::Igor_Sychev@epam.com::ad8b385a-dcaf-48ca-82fd-87aeac53b8c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87637" autoAdjust="0"/>
  </p:normalViewPr>
  <p:slideViewPr>
    <p:cSldViewPr snapToGrid="0">
      <p:cViewPr varScale="1">
        <p:scale>
          <a:sx n="75" d="100"/>
          <a:sy n="75" d="100"/>
        </p:scale>
        <p:origin x="1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7EDFB0-A86C-4700-A437-57AFA737BCB6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F5D190-B0D8-4761-AB29-0A399AE6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58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https://myignite.microsoft.com/sessions/8c90945c-eec6-43ed-b16a-3adf3c2ba37a</a:t>
            </a:r>
          </a:p>
          <a:p>
            <a:r>
              <a:rPr lang="en-US" dirty="0"/>
              <a:t>https://mediusprodstatic.studios.ms/presentations/IG20/DB116/DB116.pdf?sv=2018-03-28&amp;sr=b&amp;sig=2MTbUetqsUjlItmDlsyoRRwQQ8sHxA%2BoFvvp3ELWD9I%3D&amp;se=2020-10-07T07%3A15%3A06Z&amp;sp=r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5D190-B0D8-4761-AB29-0A399AE6E4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70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>
          <a:xfrm>
            <a:off x="0" y="1143002"/>
            <a:ext cx="6096000" cy="390552"/>
          </a:xfrm>
          <a:prstGeom prst="rect">
            <a:avLst/>
          </a:prstGeom>
          <a:noFill/>
        </p:spPr>
        <p:txBody>
          <a:bodyPr wrap="square" lIns="91423" tIns="45711" rIns="91423" bIns="45711" rtlCol="0">
            <a:spAutoFit/>
          </a:bodyPr>
          <a:lstStyle/>
          <a:p>
            <a:pPr marL="0" marR="0" lvl="0" indent="0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1143000"/>
            <a:ext cx="6949440" cy="2286000"/>
          </a:xfrm>
          <a:solidFill>
            <a:srgbClr val="2FC2D9"/>
          </a:solidFill>
        </p:spPr>
        <p:txBody>
          <a:bodyPr lIns="91436" tIns="91436">
            <a:noAutofit/>
          </a:bodyPr>
          <a:lstStyle>
            <a:lvl1pPr marL="0" indent="0">
              <a:lnSpc>
                <a:spcPct val="100000"/>
              </a:lnSpc>
              <a:buNone/>
              <a:defRPr sz="3600" baseline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defRPr sz="3100">
                <a:latin typeface="+mn-lt"/>
              </a:defRPr>
            </a:lvl2pPr>
            <a:lvl3pPr>
              <a:defRPr sz="3100">
                <a:latin typeface="+mn-lt"/>
              </a:defRPr>
            </a:lvl3pPr>
            <a:lvl4pPr>
              <a:defRPr sz="3100">
                <a:latin typeface="+mn-lt"/>
              </a:defRPr>
            </a:lvl4pPr>
            <a:lvl5pPr>
              <a:defRPr sz="3100">
                <a:latin typeface="+mn-lt"/>
              </a:defRPr>
            </a:lvl5pPr>
          </a:lstStyle>
          <a:p>
            <a:pPr lvl="0"/>
            <a:r>
              <a:rPr lang="en-US" dirty="0"/>
              <a:t>Course Title</a:t>
            </a:r>
          </a:p>
        </p:txBody>
      </p:sp>
    </p:spTree>
    <p:extLst>
      <p:ext uri="{BB962C8B-B14F-4D97-AF65-F5344CB8AC3E}">
        <p14:creationId xmlns:p14="http://schemas.microsoft.com/office/powerpoint/2010/main" val="3564136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al content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01753"/>
            <a:ext cx="11274552" cy="685800"/>
          </a:xfrm>
        </p:spPr>
        <p:txBody>
          <a:bodyPr>
            <a:normAutofit/>
          </a:bodyPr>
          <a:lstStyle>
            <a:lvl1pPr>
              <a:defRPr sz="3200" baseline="0"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1752" y="1143000"/>
            <a:ext cx="11274552" cy="4956048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sz="2000" baseline="0">
                <a:latin typeface="Trebuchet MS" panose="020B0603020202020204" pitchFamily="34" charset="0"/>
              </a:defRPr>
            </a:lvl1pPr>
            <a:lvl2pPr>
              <a:lnSpc>
                <a:spcPct val="120000"/>
              </a:lnSpc>
              <a:spcBef>
                <a:spcPts val="0"/>
              </a:spcBef>
              <a:buSzPct val="90000"/>
              <a:defRPr sz="1800" baseline="0">
                <a:latin typeface="Trebuchet MS" panose="020B0603020202020204" pitchFamily="34" charset="0"/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 baseline="0">
                <a:latin typeface="Trebuchet MS" panose="020B0603020202020204" pitchFamily="34" charset="0"/>
              </a:defRPr>
            </a:lvl3pPr>
            <a:lvl4pPr>
              <a:lnSpc>
                <a:spcPct val="120000"/>
              </a:lnSpc>
              <a:spcBef>
                <a:spcPts val="0"/>
              </a:spcBef>
              <a:defRPr sz="1600" baseline="0">
                <a:latin typeface="Trebuchet MS" panose="020B0603020202020204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aseline="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23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 content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01753"/>
            <a:ext cx="11274552" cy="685800"/>
          </a:xfrm>
        </p:spPr>
        <p:txBody>
          <a:bodyPr>
            <a:normAutofit/>
          </a:bodyPr>
          <a:lstStyle>
            <a:lvl1pPr>
              <a:defRPr sz="3200" baseline="0"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1752" y="1143000"/>
            <a:ext cx="5184648" cy="4956048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sz="2000" baseline="0">
                <a:latin typeface="Trebuchet MS" panose="020B0603020202020204" pitchFamily="34" charset="0"/>
              </a:defRPr>
            </a:lvl1pPr>
            <a:lvl2pPr>
              <a:lnSpc>
                <a:spcPct val="120000"/>
              </a:lnSpc>
              <a:spcBef>
                <a:spcPts val="0"/>
              </a:spcBef>
              <a:buSzPct val="90000"/>
              <a:defRPr sz="1800" baseline="0">
                <a:latin typeface="Trebuchet MS" panose="020B0603020202020204" pitchFamily="34" charset="0"/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 baseline="0">
                <a:latin typeface="Trebuchet MS" panose="020B0603020202020204" pitchFamily="34" charset="0"/>
              </a:defRPr>
            </a:lvl3pPr>
            <a:lvl4pPr>
              <a:lnSpc>
                <a:spcPct val="120000"/>
              </a:lnSpc>
              <a:spcBef>
                <a:spcPts val="0"/>
              </a:spcBef>
              <a:defRPr sz="1600" baseline="0">
                <a:latin typeface="Trebuchet MS" panose="020B0603020202020204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aseline="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D385D78A-694A-4F4F-B0F9-53BC541A6D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16264" y="1143000"/>
            <a:ext cx="5760039" cy="4956048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sz="2000" baseline="0">
                <a:latin typeface="Trebuchet MS" panose="020B0603020202020204" pitchFamily="34" charset="0"/>
              </a:defRPr>
            </a:lvl1pPr>
            <a:lvl2pPr>
              <a:lnSpc>
                <a:spcPct val="120000"/>
              </a:lnSpc>
              <a:spcBef>
                <a:spcPts val="0"/>
              </a:spcBef>
              <a:buSzPct val="90000"/>
              <a:defRPr sz="1800" baseline="0">
                <a:latin typeface="Trebuchet MS" panose="020B0603020202020204" pitchFamily="34" charset="0"/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 baseline="0">
                <a:latin typeface="Trebuchet MS" panose="020B0603020202020204" pitchFamily="34" charset="0"/>
              </a:defRPr>
            </a:lvl3pPr>
            <a:lvl4pPr>
              <a:lnSpc>
                <a:spcPct val="120000"/>
              </a:lnSpc>
              <a:spcBef>
                <a:spcPts val="0"/>
              </a:spcBef>
              <a:defRPr sz="1600" baseline="0">
                <a:latin typeface="Trebuchet MS" panose="020B0603020202020204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aseline="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540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s Continu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304801"/>
            <a:ext cx="11277600" cy="685800"/>
          </a:xfrm>
          <a:solidFill>
            <a:schemeClr val="bg1"/>
          </a:solidFill>
        </p:spPr>
        <p:txBody>
          <a:bodyPr rIns="91436">
            <a:noAutofit/>
          </a:bodyPr>
          <a:lstStyle>
            <a:lvl1pPr>
              <a:defRPr sz="3200" baseline="0">
                <a:solidFill>
                  <a:schemeClr val="tx1"/>
                </a:solidFill>
                <a:latin typeface="Trebuchet MS" panose="020B0603020202020204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Notes Continued</a:t>
            </a:r>
          </a:p>
        </p:txBody>
      </p:sp>
    </p:spTree>
    <p:extLst>
      <p:ext uri="{BB962C8B-B14F-4D97-AF65-F5344CB8AC3E}">
        <p14:creationId xmlns:p14="http://schemas.microsoft.com/office/powerpoint/2010/main" val="41676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Lesson 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200401"/>
            <a:ext cx="4572000" cy="1828800"/>
          </a:xfrm>
          <a:solidFill>
            <a:srgbClr val="2FC2D9"/>
          </a:solidFill>
        </p:spPr>
        <p:txBody>
          <a:bodyPr lIns="182870" tIns="137154">
            <a:normAutofit/>
          </a:bodyPr>
          <a:lstStyle>
            <a:lvl1pPr marL="0" indent="0">
              <a:lnSpc>
                <a:spcPct val="100000"/>
              </a:lnSpc>
              <a:buNone/>
              <a:defRPr sz="2400" baseline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lnSpc>
                <a:spcPct val="100000"/>
              </a:lnSpc>
              <a:defRPr sz="1600">
                <a:latin typeface="+mn-lt"/>
              </a:defRPr>
            </a:lvl2pPr>
            <a:lvl3pPr>
              <a:lnSpc>
                <a:spcPct val="100000"/>
              </a:lnSpc>
              <a:defRPr sz="1600">
                <a:latin typeface="+mn-lt"/>
              </a:defRPr>
            </a:lvl3pPr>
            <a:lvl4pPr>
              <a:lnSpc>
                <a:spcPct val="100000"/>
              </a:lnSpc>
              <a:defRPr sz="1600">
                <a:latin typeface="+mn-lt"/>
              </a:defRPr>
            </a:lvl4pPr>
            <a:lvl5pPr>
              <a:lnSpc>
                <a:spcPct val="100000"/>
              </a:lnSpc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Section #: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7342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oin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2819401"/>
            <a:ext cx="11277600" cy="685800"/>
          </a:xfrm>
          <a:noFill/>
        </p:spPr>
        <p:txBody>
          <a:bodyPr rIns="91436">
            <a:noAutofit/>
          </a:bodyPr>
          <a:lstStyle>
            <a:lvl1pPr algn="ctr">
              <a:defRPr sz="3600" baseline="0">
                <a:solidFill>
                  <a:srgbClr val="3F3F3F"/>
                </a:solidFill>
                <a:latin typeface="Trebuchet MS" panose="020B0603020202020204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Add single point here</a:t>
            </a:r>
          </a:p>
        </p:txBody>
      </p:sp>
    </p:spTree>
    <p:extLst>
      <p:ext uri="{BB962C8B-B14F-4D97-AF65-F5344CB8AC3E}">
        <p14:creationId xmlns:p14="http://schemas.microsoft.com/office/powerpoint/2010/main" val="860456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>
          <a:xfrm>
            <a:off x="0" y="1143002"/>
            <a:ext cx="6096000" cy="390552"/>
          </a:xfrm>
          <a:prstGeom prst="rect">
            <a:avLst/>
          </a:prstGeom>
          <a:noFill/>
        </p:spPr>
        <p:txBody>
          <a:bodyPr wrap="square" lIns="91423" tIns="45711" rIns="91423" bIns="45711" rtlCol="0">
            <a:spAutoFit/>
          </a:bodyPr>
          <a:lstStyle/>
          <a:p>
            <a:pPr marL="0" marR="0" lvl="0" indent="0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143000"/>
            <a:ext cx="6035040" cy="2286000"/>
          </a:xfrm>
          <a:solidFill>
            <a:srgbClr val="2FC2D9">
              <a:alpha val="90000"/>
            </a:srgbClr>
          </a:solidFill>
        </p:spPr>
        <p:txBody>
          <a:bodyPr lIns="182870" tIns="137154">
            <a:noAutofit/>
          </a:bodyPr>
          <a:lstStyle>
            <a:lvl1pPr marL="57137" indent="0">
              <a:lnSpc>
                <a:spcPct val="100000"/>
              </a:lnSpc>
              <a:buNone/>
              <a:defRPr sz="3600" baseline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defRPr sz="3100">
                <a:latin typeface="+mn-lt"/>
              </a:defRPr>
            </a:lvl2pPr>
            <a:lvl3pPr>
              <a:defRPr sz="3100">
                <a:latin typeface="+mn-lt"/>
              </a:defRPr>
            </a:lvl3pPr>
            <a:lvl4pPr>
              <a:defRPr sz="3100">
                <a:latin typeface="+mn-lt"/>
              </a:defRPr>
            </a:lvl4pPr>
            <a:lvl5pPr>
              <a:defRPr sz="3100">
                <a:latin typeface="+mn-lt"/>
              </a:defRPr>
            </a:lvl5pPr>
          </a:lstStyle>
          <a:p>
            <a:pPr lvl="0"/>
            <a:r>
              <a:rPr lang="en-US" dirty="0"/>
              <a:t>Demonstration: Title of Demo</a:t>
            </a:r>
          </a:p>
        </p:txBody>
      </p:sp>
    </p:spTree>
    <p:extLst>
      <p:ext uri="{BB962C8B-B14F-4D97-AF65-F5344CB8AC3E}">
        <p14:creationId xmlns:p14="http://schemas.microsoft.com/office/powerpoint/2010/main" val="3531962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9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937928-5950-4A18-B179-A77EC848E6C8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66" tIns="34285" rIns="68566" bIns="34285" rtlCol="0" anchor="ctr"/>
          <a:lstStyle/>
          <a:p>
            <a:pPr algn="ctr" defTabSz="342791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C449DC-249C-4DA3-9B8B-EDB069FDE512}"/>
              </a:ext>
            </a:extLst>
          </p:cNvPr>
          <p:cNvSpPr txBox="1"/>
          <p:nvPr userDrawn="1"/>
        </p:nvSpPr>
        <p:spPr>
          <a:xfrm>
            <a:off x="9601201" y="6541501"/>
            <a:ext cx="1988923" cy="226214"/>
          </a:xfrm>
          <a:prstGeom prst="rect">
            <a:avLst/>
          </a:prstGeom>
          <a:noFill/>
        </p:spPr>
        <p:txBody>
          <a:bodyPr wrap="square" lIns="68566" tIns="34285" rIns="68566" bIns="34285" rtlCol="0">
            <a:spAutoFit/>
          </a:bodyPr>
          <a:lstStyle/>
          <a:p>
            <a:pPr algn="r" defTabSz="342791"/>
            <a:fld id="{C2C0EDAD-27A0-9447-9004-E733B36B95C3}" type="slidenum">
              <a:rPr lang="en-US" sz="1000" baseline="0" smtClean="0">
                <a:solidFill>
                  <a:srgbClr val="CCCCCC"/>
                </a:solidFill>
                <a:cs typeface="Trebuchet MS"/>
              </a:rPr>
              <a:pPr algn="r" defTabSz="342791"/>
              <a:t>‹#›</a:t>
            </a:fld>
            <a:endParaRPr lang="en-US" sz="1000" baseline="0" dirty="0">
              <a:solidFill>
                <a:srgbClr val="CCCCCC"/>
              </a:solidFill>
              <a:cs typeface="Trebuchet M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95121D-69C9-4F85-B22C-BB486D90E820}"/>
              </a:ext>
            </a:extLst>
          </p:cNvPr>
          <p:cNvCxnSpPr>
            <a:cxnSpLocks/>
          </p:cNvCxnSpPr>
          <p:nvPr userDrawn="1"/>
        </p:nvCxnSpPr>
        <p:spPr>
          <a:xfrm>
            <a:off x="990600" y="6520384"/>
            <a:ext cx="0" cy="189248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logo_footer.png">
            <a:extLst>
              <a:ext uri="{FF2B5EF4-FFF2-40B4-BE49-F238E27FC236}">
                <a16:creationId xmlns:a16="http://schemas.microsoft.com/office/drawing/2014/main" id="{F2B1811C-E8D3-4BC6-A948-05D528F3D189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75" y="6507818"/>
            <a:ext cx="730121" cy="25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104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5" r:id="rId3"/>
    <p:sldLayoutId id="2147483661" r:id="rId4"/>
    <p:sldLayoutId id="2147483662" r:id="rId5"/>
    <p:sldLayoutId id="2147483663" r:id="rId6"/>
    <p:sldLayoutId id="2147483664" r:id="rId7"/>
  </p:sldLayoutIdLst>
  <p:hf hdr="0" ftr="0" dt="0"/>
  <p:txStyles>
    <p:titleStyle>
      <a:lvl1pPr algn="l" defTabSz="914179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545" indent="-228545" algn="l" defTabSz="914179" rtl="0" eaLnBrk="1" latinLnBrk="0" hangingPunct="1">
        <a:lnSpc>
          <a:spcPct val="90000"/>
        </a:lnSpc>
        <a:spcBef>
          <a:spcPts val="10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rgbClr val="3F3F3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635" indent="-228545" algn="l" defTabSz="914179" rtl="0" eaLnBrk="1" latinLnBrk="0" hangingPunct="1">
        <a:lnSpc>
          <a:spcPct val="90000"/>
        </a:lnSpc>
        <a:spcBef>
          <a:spcPts val="500"/>
        </a:spcBef>
        <a:spcAft>
          <a:spcPts val="300"/>
        </a:spcAft>
        <a:buFont typeface="Courier New" panose="02070309020205020404" pitchFamily="49" charset="0"/>
        <a:buChar char="o"/>
        <a:defRPr sz="1600" kern="1200">
          <a:solidFill>
            <a:srgbClr val="3F3F3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2723" indent="-228545" algn="l" defTabSz="914179" rtl="0" eaLnBrk="1" latinLnBrk="0" hangingPunct="1">
        <a:lnSpc>
          <a:spcPct val="90000"/>
        </a:lnSpc>
        <a:spcBef>
          <a:spcPts val="500"/>
        </a:spcBef>
        <a:spcAft>
          <a:spcPts val="300"/>
        </a:spcAft>
        <a:buFont typeface="Wingdings" panose="05000000000000000000" pitchFamily="2" charset="2"/>
        <a:buChar char="§"/>
        <a:defRPr sz="1400" kern="1200">
          <a:solidFill>
            <a:srgbClr val="3F3F3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599812" indent="-228545" algn="l" defTabSz="914179" rtl="0" eaLnBrk="1" latinLnBrk="0" hangingPunct="1">
        <a:lnSpc>
          <a:spcPct val="90000"/>
        </a:lnSpc>
        <a:spcBef>
          <a:spcPts val="500"/>
        </a:spcBef>
        <a:spcAft>
          <a:spcPts val="300"/>
        </a:spcAft>
        <a:buFont typeface="Arial" panose="020B0604020202020204" pitchFamily="34" charset="0"/>
        <a:buChar char="•"/>
        <a:defRPr sz="1400" kern="1200">
          <a:solidFill>
            <a:srgbClr val="3F3F3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6903" indent="-228545" algn="l" defTabSz="914179" rtl="0" eaLnBrk="1" latinLnBrk="0" hangingPunct="1">
        <a:lnSpc>
          <a:spcPct val="90000"/>
        </a:lnSpc>
        <a:spcBef>
          <a:spcPts val="500"/>
        </a:spcBef>
        <a:spcAft>
          <a:spcPts val="300"/>
        </a:spcAft>
        <a:buFont typeface="Courier New" panose="02070309020205020404" pitchFamily="49" charset="0"/>
        <a:buChar char="o"/>
        <a:defRPr sz="1400" kern="1200">
          <a:solidFill>
            <a:srgbClr val="3F3F3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3991" indent="-228545" algn="l" defTabSz="91417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81" indent="-228545" algn="l" defTabSz="91417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71" indent="-228545" algn="l" defTabSz="91417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60" indent="-228545" algn="l" defTabSz="91417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0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9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68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58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47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35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26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16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226A24-E3F3-4E2F-B79B-9BA237B539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53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43F89-4891-41A0-9F26-01F011A6E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AB1217-89E9-4AF6-8EC9-60AB40825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50" y="1664817"/>
            <a:ext cx="11766300" cy="352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84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E30C2-E413-4526-BBD3-A4BA9E8D8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IoT Announcements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61D57E-9B38-4780-9140-F8C85D029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52" y="1066800"/>
            <a:ext cx="7414817" cy="520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949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9BB15-1CFE-4BA5-B028-7ABF3AA00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AF355D-3110-41F1-BA9F-7D40AE5C2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1263472"/>
            <a:ext cx="10653683" cy="410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840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8B7B9-289F-4952-AC06-1CC91CBD7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115B22-2568-4CC4-A4B6-199F97165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742" y="1417145"/>
            <a:ext cx="9190516" cy="40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392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2C0F3-789C-4B14-A5B6-F7947125C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D1E61B-36C9-411E-B908-3FB3922DD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414" y="1192336"/>
            <a:ext cx="9137172" cy="44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541212"/>
      </p:ext>
    </p:extLst>
  </p:cSld>
  <p:clrMapOvr>
    <a:masterClrMapping/>
  </p:clrMapOvr>
</p:sld>
</file>

<file path=ppt/theme/theme1.xml><?xml version="1.0" encoding="utf-8"?>
<a:theme xmlns:a="http://schemas.openxmlformats.org/drawingml/2006/main" name="In Use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3CF0A556F3FD4585028508D097F84A" ma:contentTypeVersion="2" ma:contentTypeDescription="Create a new document." ma:contentTypeScope="" ma:versionID="695d1d3ef65a41a737452d51a647cfec">
  <xsd:schema xmlns:xsd="http://www.w3.org/2001/XMLSchema" xmlns:xs="http://www.w3.org/2001/XMLSchema" xmlns:p="http://schemas.microsoft.com/office/2006/metadata/properties" xmlns:ns2="621f199c-98aa-40ce-ab2c-42670d93c9fa" targetNamespace="http://schemas.microsoft.com/office/2006/metadata/properties" ma:root="true" ma:fieldsID="c747dccf555a28bc16c026d049f7b246" ns2:_="">
    <xsd:import namespace="621f199c-98aa-40ce-ab2c-42670d93c9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1f199c-98aa-40ce-ab2c-42670d93c9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B6A9703-15E2-4E3F-A343-CEF74D08A4B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5387826-CAED-450A-ACF0-D0E8781AFC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1f199c-98aa-40ce-ab2c-42670d93c9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E9BDE77-A9EF-4010-9289-49E5355D3F8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8023</TotalTime>
  <Words>57</Words>
  <Application>Microsoft Office PowerPoint</Application>
  <PresentationFormat>Widescreen</PresentationFormat>
  <Paragraphs>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Courier New</vt:lpstr>
      <vt:lpstr>Segoe UI</vt:lpstr>
      <vt:lpstr>Segoe UI Light</vt:lpstr>
      <vt:lpstr>Trebuchet MS</vt:lpstr>
      <vt:lpstr>Wingdings</vt:lpstr>
      <vt:lpstr>In Use_Office Theme</vt:lpstr>
      <vt:lpstr>PowerPoint Presentation</vt:lpstr>
      <vt:lpstr>Azure IoT</vt:lpstr>
      <vt:lpstr>IoT Announcements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Sychev</dc:creator>
  <cp:lastModifiedBy>Igor Sychev</cp:lastModifiedBy>
  <cp:revision>1112</cp:revision>
  <dcterms:created xsi:type="dcterms:W3CDTF">2019-02-24T19:07:03Z</dcterms:created>
  <dcterms:modified xsi:type="dcterms:W3CDTF">2020-10-01T09:32:06Z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0x010100D33CF0A556F3FD4585028508D097F84A</vt:lpwstr>
  </property>
</Properties>
</file>