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66" r:id="rId4"/>
    <p:sldId id="264" r:id="rId5"/>
    <p:sldId id="257" r:id="rId6"/>
    <p:sldId id="265" r:id="rId7"/>
    <p:sldId id="271" r:id="rId8"/>
    <p:sldId id="259" r:id="rId9"/>
    <p:sldId id="261" r:id="rId10"/>
    <p:sldId id="268" r:id="rId11"/>
    <p:sldId id="267" r:id="rId12"/>
    <p:sldId id="260" r:id="rId13"/>
    <p:sldId id="263" r:id="rId14"/>
    <p:sldId id="270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69AC940-028C-4563-89DD-19AC5BB08CDA}">
          <p14:sldIdLst>
            <p14:sldId id="256"/>
            <p14:sldId id="269"/>
            <p14:sldId id="266"/>
            <p14:sldId id="264"/>
          </p14:sldIdLst>
        </p14:section>
        <p14:section name="Programming model" id="{34D903D2-4B51-4D82-A1A3-487BA7AA05DF}">
          <p14:sldIdLst>
            <p14:sldId id="257"/>
            <p14:sldId id="265"/>
            <p14:sldId id="271"/>
          </p14:sldIdLst>
        </p14:section>
        <p14:section name="Раздел без заголовка" id="{21D50FC9-133A-40C0-909C-B2315604854C}">
          <p14:sldIdLst>
            <p14:sldId id="259"/>
            <p14:sldId id="261"/>
          </p14:sldIdLst>
        </p14:section>
        <p14:section name="Сравнение" id="{8909BCDB-A507-4912-BB47-D1FB543FF31B}">
          <p14:sldIdLst>
            <p14:sldId id="268"/>
            <p14:sldId id="267"/>
          </p14:sldIdLst>
        </p14:section>
        <p14:section name="Раздел без заголовка" id="{F1DB8D78-1AC3-404F-81D6-151D43077BE0}">
          <p14:sldIdLst>
            <p14:sldId id="260"/>
          </p14:sldIdLst>
        </p14:section>
        <p14:section name="Заключение" id="{71B0F040-00DE-4657-98A3-E4A5CE7CF68E}">
          <p14:sldIdLst>
            <p14:sldId id="263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825" autoAdjust="0"/>
  </p:normalViewPr>
  <p:slideViewPr>
    <p:cSldViewPr>
      <p:cViewPr varScale="1">
        <p:scale>
          <a:sx n="55" d="100"/>
          <a:sy n="55" d="100"/>
        </p:scale>
        <p:origin x="1594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46998-9687-4040-8AC0-D822B00D36A2}" type="datetimeFigureOut">
              <a:rPr lang="en-US" smtClean="0"/>
              <a:t>15-12-14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D5098-438C-4441-94F9-514C9B8B5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47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https://github.com/mongodb/mongo-python-driver</a:t>
            </a:r>
          </a:p>
          <a:p>
            <a:r>
              <a:rPr lang="fr-FR" dirty="0" smtClean="0"/>
              <a:t>https://github.com/mongodb/morphia java fluent api</a:t>
            </a:r>
          </a:p>
          <a:p>
            <a:r>
              <a:rPr lang="fr-FR" dirty="0" smtClean="0"/>
              <a:t>https://github.com/mongodb/mongo-php-driver</a:t>
            </a:r>
          </a:p>
          <a:p>
            <a:r>
              <a:rPr lang="fr-FR" dirty="0" smtClean="0"/>
              <a:t>https://github.com/mongodb/mongo-perl-driver</a:t>
            </a:r>
          </a:p>
          <a:p>
            <a:r>
              <a:rPr lang="fr-FR" dirty="0" smtClean="0"/>
              <a:t>https://github.com/mongodb/mongo-cxx-driver</a:t>
            </a:r>
          </a:p>
          <a:p>
            <a:r>
              <a:rPr lang="fr-FR" dirty="0" smtClean="0"/>
              <a:t>https://github.com/mongodb/mongo-ruby-driver</a:t>
            </a:r>
          </a:p>
          <a:p>
            <a:r>
              <a:rPr lang="fr-FR" dirty="0" smtClean="0"/>
              <a:t>https://github.com/mongodb/mongo-java-driver</a:t>
            </a:r>
          </a:p>
          <a:p>
            <a:r>
              <a:rPr lang="fr-FR" dirty="0" smtClean="0"/>
              <a:t>https://github.com/mongodb/mongo-c-driver</a:t>
            </a:r>
          </a:p>
          <a:p>
            <a:r>
              <a:rPr lang="fr-FR" dirty="0" smtClean="0"/>
              <a:t>https</a:t>
            </a:r>
            <a:r>
              <a:rPr lang="fr-FR" smtClean="0"/>
              <a:t>://github.com/mongodb/mongo-c-driver-legacy</a:t>
            </a:r>
          </a:p>
          <a:p>
            <a:endParaRPr lang="fr-FR" dirty="0" smtClean="0"/>
          </a:p>
          <a:p>
            <a:r>
              <a:rPr lang="fr-FR" dirty="0" smtClean="0"/>
              <a:t>https://github.com/mongodb/mongo-scala-driver</a:t>
            </a:r>
          </a:p>
          <a:p>
            <a:r>
              <a:rPr lang="fr-FR" dirty="0" smtClean="0"/>
              <a:t>https://github.com/mongodb/casbah</a:t>
            </a:r>
          </a:p>
          <a:p>
            <a:endParaRPr lang="fr-FR" dirty="0" smtClean="0"/>
          </a:p>
          <a:p>
            <a:r>
              <a:rPr lang="fr-FR" dirty="0" smtClean="0"/>
              <a:t>https://github.com/mongodb/node-mongodb-native</a:t>
            </a:r>
          </a:p>
          <a:p>
            <a:r>
              <a:rPr lang="en-US" dirty="0" smtClean="0"/>
              <a:t>https://github.com/mongodb/mongodb-erlang</a:t>
            </a:r>
          </a:p>
          <a:p>
            <a:r>
              <a:rPr lang="en-US" dirty="0" smtClean="0"/>
              <a:t>https://github.com/mongodb/mongoDB-haskell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D5098-438C-4441-94F9-514C9B8B50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4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http://ayende.com/blog/168034/azure-documentdb</a:t>
            </a:r>
          </a:p>
          <a:p>
            <a:r>
              <a:rPr lang="en-US" dirty="0" smtClean="0"/>
              <a:t>http://ayende.com/blog/168354/what-is-new-in-ravendb-3-0-jvm-client-api</a:t>
            </a:r>
          </a:p>
          <a:p>
            <a:r>
              <a:rPr lang="en-US" dirty="0" smtClean="0"/>
              <a:t>http://ravendb.net/downloads/builds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https://github.com/ravendb?tab=repositories</a:t>
            </a:r>
          </a:p>
          <a:p>
            <a:r>
              <a:rPr lang="en-US" dirty="0" smtClean="0"/>
              <a:t>https://github.com/ravendb/docs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https://github.com/ravendb/Raven.Json-</a:t>
            </a:r>
            <a:r>
              <a:rPr lang="ru-RU" dirty="0" smtClean="0"/>
              <a:t> проект</a:t>
            </a:r>
            <a:r>
              <a:rPr lang="ru-RU" baseline="0" dirty="0" smtClean="0"/>
              <a:t> мертв </a:t>
            </a:r>
            <a:r>
              <a:rPr lang="en-US" baseline="0" dirty="0" smtClean="0"/>
              <a:t>4</a:t>
            </a:r>
            <a:r>
              <a:rPr lang="ru-RU" baseline="0" dirty="0" smtClean="0"/>
              <a:t> года</a:t>
            </a:r>
            <a:endParaRPr lang="en-US" dirty="0" smtClean="0"/>
          </a:p>
          <a:p>
            <a:r>
              <a:rPr lang="en-US" dirty="0" smtClean="0"/>
              <a:t>https://github.com/ravendb/jvm-client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https://github.com/ravendb/raven.munin -</a:t>
            </a:r>
            <a:r>
              <a:rPr lang="ru-RU" dirty="0" smtClean="0"/>
              <a:t> проект</a:t>
            </a:r>
            <a:r>
              <a:rPr lang="ru-RU" baseline="0" dirty="0" smtClean="0"/>
              <a:t> мертв </a:t>
            </a:r>
            <a:r>
              <a:rPr lang="en-US" baseline="0" dirty="0" smtClean="0"/>
              <a:t>4</a:t>
            </a:r>
            <a:r>
              <a:rPr lang="ru-RU" baseline="0" dirty="0" smtClean="0"/>
              <a:t> года.</a:t>
            </a:r>
            <a:endParaRPr lang="en-US" dirty="0" smtClean="0"/>
          </a:p>
          <a:p>
            <a:r>
              <a:rPr lang="en-US" dirty="0" smtClean="0"/>
              <a:t>https://github.com/ravendb/ravendb</a:t>
            </a:r>
          </a:p>
          <a:p>
            <a:r>
              <a:rPr lang="en-US" dirty="0" smtClean="0"/>
              <a:t>https://github.com/ravendb/ravendb.contrib</a:t>
            </a:r>
            <a:r>
              <a:rPr lang="ru-RU" dirty="0" smtClean="0"/>
              <a:t> -</a:t>
            </a:r>
            <a:r>
              <a:rPr lang="en-US" dirty="0" smtClean="0"/>
              <a:t> </a:t>
            </a:r>
            <a:r>
              <a:rPr lang="ru-RU" dirty="0" smtClean="0"/>
              <a:t>год</a:t>
            </a:r>
            <a:r>
              <a:rPr lang="ru-RU" baseline="0" dirty="0" smtClean="0"/>
              <a:t> ни одного </a:t>
            </a:r>
            <a:r>
              <a:rPr lang="ru-RU" baseline="0" dirty="0" err="1" smtClean="0"/>
              <a:t>коммита</a:t>
            </a:r>
            <a:r>
              <a:rPr lang="ru-RU" baseline="0" dirty="0" smtClean="0"/>
              <a:t>. </a:t>
            </a:r>
            <a:endParaRPr lang="en-US" dirty="0" smtClean="0"/>
          </a:p>
          <a:p>
            <a:r>
              <a:rPr lang="en-US" dirty="0" smtClean="0"/>
              <a:t>https://github.com/ravendb/ravenmq -</a:t>
            </a:r>
            <a:r>
              <a:rPr lang="ru-RU" dirty="0" smtClean="0"/>
              <a:t>проект</a:t>
            </a:r>
            <a:r>
              <a:rPr lang="ru-RU" baseline="0" dirty="0" smtClean="0"/>
              <a:t> мертв, по словам автора убит </a:t>
            </a:r>
            <a:r>
              <a:rPr lang="en-US" baseline="0" dirty="0" err="1" smtClean="0"/>
              <a:t>SignalR</a:t>
            </a:r>
            <a:r>
              <a:rPr lang="en-US" baseline="0" dirty="0" smtClean="0"/>
              <a:t> 4</a:t>
            </a:r>
            <a:r>
              <a:rPr lang="ru-RU" baseline="0" dirty="0" smtClean="0"/>
              <a:t> года назад.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http://azure.microsoft.com/en-us/marketplace/partners/ravenhq/database/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D5098-438C-4441-94F9-514C9B8B50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15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D5098-438C-4441-94F9-514C9B8B50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44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ychev-igor.90@mail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zure.microsoft.com/en-us/pricing/details/data-transfers/" TargetMode="External"/><Relationship Id="rId2" Type="http://schemas.openxmlformats.org/officeDocument/2006/relationships/hyperlink" Target="http://azure.microsoft.com/en-us/pricing/details/documentdb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azure.microsoft.com/en-us/documentation/articles/documentdb-get-started" TargetMode="External"/><Relationship Id="rId13" Type="http://schemas.openxmlformats.org/officeDocument/2006/relationships/hyperlink" Target="http://azure.microsoft.com/en-us/documentation/articles/documentdb-faq" TargetMode="External"/><Relationship Id="rId3" Type="http://schemas.openxmlformats.org/officeDocument/2006/relationships/hyperlink" Target="http://blogs.msdn.com/b/documentdb/archive/2014/08/22/introducing-azure-documentdb-microsoft-s-fully-managed-nosql-document-database-service.aspx" TargetMode="External"/><Relationship Id="rId7" Type="http://schemas.openxmlformats.org/officeDocument/2006/relationships/hyperlink" Target="http://azure.microsoft.com/en-us/documentation/articles/documentdb-introduction&#1084;" TargetMode="External"/><Relationship Id="rId12" Type="http://schemas.openxmlformats.org/officeDocument/2006/relationships/hyperlink" Target="http://azure.microsoft.com/en-us/documentation/articles/documentdb-limit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azure/dn781482.aspx" TargetMode="External"/><Relationship Id="rId11" Type="http://schemas.openxmlformats.org/officeDocument/2006/relationships/hyperlink" Target="http://azure.microsoft.com/en-us/documentation/articles/documentdb-dotnet-application" TargetMode="External"/><Relationship Id="rId5" Type="http://schemas.openxmlformats.org/officeDocument/2006/relationships/hyperlink" Target="http://azure.microsoft.com/en-us/documentation/articles/documentdb-resources" TargetMode="External"/><Relationship Id="rId10" Type="http://schemas.openxmlformats.org/officeDocument/2006/relationships/hyperlink" Target="http://www.documentdb.com/javascript/tutorial" TargetMode="External"/><Relationship Id="rId4" Type="http://schemas.openxmlformats.org/officeDocument/2006/relationships/hyperlink" Target="http://azure.microsoft.com/en-us/documentation/services/documentdb" TargetMode="External"/><Relationship Id="rId9" Type="http://schemas.openxmlformats.org/officeDocument/2006/relationships/hyperlink" Target="http://azure.microsoft.com/en-us/documentation/articles/documentdb-consistency-level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Sychev-igor.90@mail.r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documentdb-js" TargetMode="External"/><Relationship Id="rId2" Type="http://schemas.openxmlformats.org/officeDocument/2006/relationships/hyperlink" Target="https://github.com/Azure/azure-documentdb-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zure/azure-documentdb-node" TargetMode="External"/><Relationship Id="rId4" Type="http://schemas.openxmlformats.org/officeDocument/2006/relationships/hyperlink" Target="https://github.com/Azure/azure-documentdb-ne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Azure </a:t>
            </a:r>
            <a:r>
              <a:rPr lang="en-US" dirty="0" err="1" smtClean="0"/>
              <a:t>DocumentDB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86600" cy="2207096"/>
          </a:xfrm>
        </p:spPr>
        <p:txBody>
          <a:bodyPr/>
          <a:lstStyle/>
          <a:p>
            <a:pPr algn="r"/>
            <a:r>
              <a:rPr lang="ru-RU" dirty="0" smtClean="0"/>
              <a:t>Сычев Игорь</a:t>
            </a:r>
          </a:p>
          <a:p>
            <a:pPr algn="r"/>
            <a:r>
              <a:rPr lang="en-US" dirty="0" smtClean="0">
                <a:hlinkClick r:id="rId2"/>
              </a:rPr>
              <a:t>Sychev-igor.90@mail.ru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9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в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0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с </a:t>
            </a:r>
            <a:r>
              <a:rPr lang="en-US" dirty="0" err="1" smtClean="0"/>
              <a:t>RavenDB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5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DB</a:t>
            </a:r>
            <a:endParaRPr lang="en-US" dirty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azure.microsoft.com/en-us/pricing/details/documentdb/</a:t>
            </a:r>
            <a:r>
              <a:rPr lang="ru-RU" dirty="0" smtClean="0"/>
              <a:t> </a:t>
            </a:r>
          </a:p>
          <a:p>
            <a:r>
              <a:rPr lang="en-US" b="1" dirty="0"/>
              <a:t>Data Transfers 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://azure.microsoft.com/en-us/pricing/details/data-transfers</a:t>
            </a:r>
            <a:r>
              <a:rPr lang="en-US" dirty="0" smtClean="0">
                <a:hlinkClick r:id="rId3"/>
              </a:rPr>
              <a:t>/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668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blogs.msdn.com/b/documentdb/archive/2014/08/22/introducing-azure-documentdb-microsoft-s-fully-managed-nosql-document-database-service.aspx</a:t>
            </a:r>
            <a:r>
              <a:rPr lang="ru-RU" dirty="0"/>
              <a:t> </a:t>
            </a:r>
            <a:r>
              <a:rPr lang="ru-RU" dirty="0" smtClean="0"/>
              <a:t>Анонс </a:t>
            </a:r>
            <a:r>
              <a:rPr lang="ru-RU" dirty="0"/>
              <a:t>в блоге </a:t>
            </a:r>
            <a:r>
              <a:rPr lang="en-US" dirty="0" err="1"/>
              <a:t>msdn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azure.microsoft.com/en-us/documentation/services/documentdb</a:t>
            </a:r>
            <a:r>
              <a:rPr lang="ru-RU" dirty="0" smtClean="0"/>
              <a:t> Коллекция </a:t>
            </a:r>
            <a:r>
              <a:rPr lang="ru-RU" dirty="0"/>
              <a:t>ресурсов для разработчика</a:t>
            </a:r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azure.microsoft.com/en-us/documentation/articles/documentdb-resources</a:t>
            </a:r>
            <a:r>
              <a:rPr lang="ru-RU" dirty="0" smtClean="0"/>
              <a:t> Еще </a:t>
            </a:r>
            <a:r>
              <a:rPr lang="ru-RU" dirty="0"/>
              <a:t>одна коллекция ресурсов</a:t>
            </a:r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msdn.microsoft.com/en-us/library/azure/dn781482.aspx</a:t>
            </a:r>
            <a:r>
              <a:rPr lang="ru-RU" dirty="0" smtClean="0"/>
              <a:t> Документация</a:t>
            </a:r>
            <a:endParaRPr lang="ru-RU" dirty="0"/>
          </a:p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azure.microsoft.com/en-us/documentation/articles/documentdb-introduction</a:t>
            </a:r>
            <a:r>
              <a:rPr lang="ru-RU" dirty="0" smtClean="0">
                <a:hlinkClick r:id="rId7"/>
              </a:rPr>
              <a:t>м</a:t>
            </a:r>
            <a:r>
              <a:rPr lang="ru-RU" dirty="0" smtClean="0"/>
              <a:t> Краткое </a:t>
            </a:r>
            <a:r>
              <a:rPr lang="ru-RU" dirty="0"/>
              <a:t>описание для разработчика</a:t>
            </a:r>
          </a:p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azure.microsoft.com/en-us/documentation/articles/documentdb-get-started</a:t>
            </a:r>
            <a:r>
              <a:rPr lang="ru-RU" dirty="0" smtClean="0"/>
              <a:t> Как </a:t>
            </a:r>
            <a:r>
              <a:rPr lang="ru-RU" dirty="0"/>
              <a:t>написать “</a:t>
            </a:r>
            <a:r>
              <a:rPr lang="en-US" dirty="0"/>
              <a:t>hello word” Get started with a </a:t>
            </a:r>
            <a:r>
              <a:rPr lang="en-US" dirty="0" err="1"/>
              <a:t>DocumentDB</a:t>
            </a:r>
            <a:r>
              <a:rPr lang="en-US" dirty="0"/>
              <a:t> account</a:t>
            </a:r>
          </a:p>
          <a:p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azure.microsoft.com/en-us/documentation/articles/documentdb-consistency-levels</a:t>
            </a:r>
            <a:r>
              <a:rPr lang="ru-RU" dirty="0" smtClean="0"/>
              <a:t> </a:t>
            </a:r>
            <a:r>
              <a:rPr lang="ru-RU" dirty="0" err="1" smtClean="0"/>
              <a:t>Консистентность</a:t>
            </a:r>
            <a:r>
              <a:rPr lang="ru-RU" dirty="0" smtClean="0"/>
              <a:t> </a:t>
            </a:r>
            <a:r>
              <a:rPr lang="ru-RU" dirty="0"/>
              <a:t>данных </a:t>
            </a:r>
          </a:p>
          <a:p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www.documentdb.com/javascript/tutorial</a:t>
            </a:r>
            <a:r>
              <a:rPr lang="ru-RU" dirty="0" smtClean="0"/>
              <a:t> Как </a:t>
            </a:r>
            <a:r>
              <a:rPr lang="ru-RU" dirty="0"/>
              <a:t>писать на </a:t>
            </a:r>
            <a:r>
              <a:rPr lang="en-US" dirty="0"/>
              <a:t>JavaScript </a:t>
            </a:r>
            <a:r>
              <a:rPr lang="ru-RU" dirty="0"/>
              <a:t>хранимые процедуры, триггеры и </a:t>
            </a:r>
            <a:r>
              <a:rPr lang="en-US" dirty="0"/>
              <a:t>UDF  </a:t>
            </a:r>
          </a:p>
          <a:p>
            <a:r>
              <a:rPr lang="en-US" dirty="0">
                <a:hlinkClick r:id="rId11"/>
              </a:rPr>
              <a:t>http://</a:t>
            </a:r>
            <a:r>
              <a:rPr lang="en-US" dirty="0" smtClean="0">
                <a:hlinkClick r:id="rId11"/>
              </a:rPr>
              <a:t>azure.microsoft.com/en-us/documentation/articles/documentdb-dotnet-application</a:t>
            </a:r>
            <a:r>
              <a:rPr lang="ru-RU" dirty="0" smtClean="0"/>
              <a:t> Пример </a:t>
            </a:r>
            <a:r>
              <a:rPr lang="ru-RU" dirty="0"/>
              <a:t>написание </a:t>
            </a:r>
            <a:r>
              <a:rPr lang="en-US" dirty="0"/>
              <a:t>Asp.net MVC </a:t>
            </a:r>
            <a:r>
              <a:rPr lang="ru-RU" dirty="0"/>
              <a:t>сайта с использованием </a:t>
            </a:r>
            <a:r>
              <a:rPr lang="en-US" dirty="0" err="1"/>
              <a:t>DocumentDB</a:t>
            </a:r>
            <a:r>
              <a:rPr lang="en-US" dirty="0"/>
              <a:t>  </a:t>
            </a:r>
          </a:p>
          <a:p>
            <a:r>
              <a:rPr lang="en-US" dirty="0">
                <a:hlinkClick r:id="rId12"/>
              </a:rPr>
              <a:t>http://</a:t>
            </a:r>
            <a:r>
              <a:rPr lang="en-US" dirty="0" smtClean="0">
                <a:hlinkClick r:id="rId12"/>
              </a:rPr>
              <a:t>azure.microsoft.com/en-us/documentation/articles/documentdb-limits/</a:t>
            </a:r>
            <a:r>
              <a:rPr lang="ru-RU" dirty="0" smtClean="0"/>
              <a:t> Ограничения </a:t>
            </a:r>
            <a:r>
              <a:rPr lang="en-US" dirty="0"/>
              <a:t>preview-release </a:t>
            </a:r>
          </a:p>
          <a:p>
            <a:r>
              <a:rPr lang="en-US" dirty="0">
                <a:hlinkClick r:id="rId13"/>
              </a:rPr>
              <a:t>http://</a:t>
            </a:r>
            <a:r>
              <a:rPr lang="en-US" dirty="0" smtClean="0">
                <a:hlinkClick r:id="rId13"/>
              </a:rPr>
              <a:t>azure.microsoft.com/en-us/documentation/articles/documentdb-faq</a:t>
            </a:r>
            <a:r>
              <a:rPr lang="ru-RU" dirty="0"/>
              <a:t> </a:t>
            </a:r>
            <a:r>
              <a:rPr lang="en-US" dirty="0" smtClean="0"/>
              <a:t> </a:t>
            </a:r>
            <a:r>
              <a:rPr lang="en-US" dirty="0"/>
              <a:t>FAQ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232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04665"/>
            <a:ext cx="7772400" cy="3195786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Спасибо за внимание!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Azure </a:t>
            </a:r>
            <a:r>
              <a:rPr lang="en-US" dirty="0" err="1" smtClean="0"/>
              <a:t>DocumentDB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86600" cy="2207096"/>
          </a:xfrm>
        </p:spPr>
        <p:txBody>
          <a:bodyPr/>
          <a:lstStyle/>
          <a:p>
            <a:pPr algn="r"/>
            <a:r>
              <a:rPr lang="ru-RU" dirty="0" smtClean="0"/>
              <a:t>Сычев Игорь</a:t>
            </a:r>
          </a:p>
          <a:p>
            <a:pPr algn="r"/>
            <a:r>
              <a:rPr lang="en-US" dirty="0" smtClean="0">
                <a:hlinkClick r:id="rId2"/>
              </a:rPr>
              <a:t>Sychev-igor.90@mail.ru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002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Отличия от других решений хранения данных в </a:t>
            </a:r>
            <a:r>
              <a:rPr lang="en-US" dirty="0" smtClean="0"/>
              <a:t>Azure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Azure</a:t>
            </a:r>
          </a:p>
          <a:p>
            <a:r>
              <a:rPr lang="en-US" dirty="0" smtClean="0"/>
              <a:t>Table Storage</a:t>
            </a:r>
          </a:p>
          <a:p>
            <a:r>
              <a:rPr lang="en-US" dirty="0" err="1" smtClean="0"/>
              <a:t>Redis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6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539552" y="2492896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Schema Free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76908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хранение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BSON </a:t>
            </a:r>
            <a:r>
              <a:rPr lang="ru-RU" dirty="0" smtClean="0"/>
              <a:t>хранение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ru-RU" dirty="0" smtClean="0"/>
              <a:t>представление</a:t>
            </a:r>
          </a:p>
          <a:p>
            <a:r>
              <a:rPr lang="en-US" dirty="0" smtClean="0"/>
              <a:t>Azure Blob Storage </a:t>
            </a:r>
            <a:r>
              <a:rPr lang="ru-RU" dirty="0" smtClean="0"/>
              <a:t>для </a:t>
            </a:r>
            <a:r>
              <a:rPr lang="en-US" dirty="0" smtClean="0"/>
              <a:t>Attachments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6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Code </a:t>
            </a:r>
            <a:r>
              <a:rPr lang="ru-RU" dirty="0" smtClean="0"/>
              <a:t>на </a:t>
            </a:r>
            <a:r>
              <a:rPr lang="en-US" dirty="0" smtClean="0"/>
              <a:t>JavaScript</a:t>
            </a:r>
            <a:endParaRPr lang="ru-RU" dirty="0" smtClean="0"/>
          </a:p>
          <a:p>
            <a:r>
              <a:rPr lang="en-US" dirty="0"/>
              <a:t>Stored </a:t>
            </a:r>
            <a:r>
              <a:rPr lang="en-US" dirty="0" smtClean="0"/>
              <a:t>Procedure</a:t>
            </a:r>
          </a:p>
          <a:p>
            <a:r>
              <a:rPr lang="en-US" dirty="0" smtClean="0"/>
              <a:t>UDF (User Defined Function)</a:t>
            </a:r>
          </a:p>
          <a:p>
            <a:r>
              <a:rPr lang="en-US" dirty="0" smtClean="0"/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211859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5 </a:t>
            </a:r>
            <a:r>
              <a:rPr lang="en-US" dirty="0" smtClean="0"/>
              <a:t>sec </a:t>
            </a:r>
            <a:r>
              <a:rPr lang="ru-RU" dirty="0" smtClean="0"/>
              <a:t>на исполнение любого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ru-RU" dirty="0" smtClean="0"/>
              <a:t>кода</a:t>
            </a:r>
          </a:p>
          <a:p>
            <a:r>
              <a:rPr lang="ru-RU" dirty="0" smtClean="0"/>
              <a:t>Нельзя использовать внешние </a:t>
            </a:r>
            <a:r>
              <a:rPr lang="en-US" dirty="0" err="1" smtClean="0"/>
              <a:t>js</a:t>
            </a:r>
            <a:r>
              <a:rPr lang="ru-RU" dirty="0" smtClean="0"/>
              <a:t> библиотеки</a:t>
            </a:r>
            <a:endParaRPr lang="en-US" dirty="0" smtClean="0"/>
          </a:p>
          <a:p>
            <a:r>
              <a:rPr lang="ru-RU" dirty="0" smtClean="0"/>
              <a:t>Общая рекомендация</a:t>
            </a:r>
            <a:r>
              <a:rPr lang="en-US" dirty="0" smtClean="0"/>
              <a:t>:</a:t>
            </a:r>
            <a:r>
              <a:rPr lang="ru-RU" dirty="0" smtClean="0"/>
              <a:t> не пытаться написать всю логику на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err="1"/>
              <a:t>D</a:t>
            </a:r>
            <a:r>
              <a:rPr lang="en-US" dirty="0" err="1" smtClean="0"/>
              <a:t>ocumentDB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SDK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github.com/Azure/azure-documentdb-java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github.com/Azure/azure-documentdb-js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github.com/Azure/azure-documentdb-net</a:t>
            </a:r>
            <a:endParaRPr lang="en-US" dirty="0" smtClean="0"/>
          </a:p>
          <a:p>
            <a:r>
              <a:rPr lang="en-US">
                <a:hlinkClick r:id="rId5"/>
              </a:rPr>
              <a:t>https</a:t>
            </a:r>
            <a:r>
              <a:rPr lang="en-US">
                <a:hlinkClick r:id="rId5"/>
              </a:rPr>
              <a:t>://</a:t>
            </a:r>
            <a:r>
              <a:rPr lang="en-US" smtClean="0">
                <a:hlinkClick r:id="rId5"/>
              </a:rPr>
              <a:t>github.com/Azure/azure-documentdb-node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3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Application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037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Протокол взаимодействия с </a:t>
            </a:r>
            <a:r>
              <a:rPr lang="en-US" dirty="0" smtClean="0"/>
              <a:t>Database Engine - Rest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839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310</Words>
  <Application>Microsoft Office PowerPoint</Application>
  <PresentationFormat>Экран (4:3)</PresentationFormat>
  <Paragraphs>87</Paragraphs>
  <Slides>14</Slides>
  <Notes>3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Calibri</vt:lpstr>
      <vt:lpstr>Тема Office</vt:lpstr>
      <vt:lpstr>Azure DocumentDB</vt:lpstr>
      <vt:lpstr>Отличия от других решений хранения данных в Azure</vt:lpstr>
      <vt:lpstr>Schema Free</vt:lpstr>
      <vt:lpstr>Формат хранение</vt:lpstr>
      <vt:lpstr>Programming Model</vt:lpstr>
      <vt:lpstr>Ограничения js</vt:lpstr>
      <vt:lpstr>SDK</vt:lpstr>
      <vt:lpstr>Demo Application</vt:lpstr>
      <vt:lpstr>  Протокол взаимодействия с Database Engine - Rest</vt:lpstr>
      <vt:lpstr>Сравнение в MongoDB</vt:lpstr>
      <vt:lpstr>Сравнение с RavenDB</vt:lpstr>
      <vt:lpstr>Цены</vt:lpstr>
      <vt:lpstr>Ссылки</vt:lpstr>
      <vt:lpstr> Спасибо за внимание! Azure DocumentDB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DocumentDB</dc:title>
  <dc:creator>Сычев Игорь Юрьевич</dc:creator>
  <cp:lastModifiedBy>Igor Sychev</cp:lastModifiedBy>
  <cp:revision>42</cp:revision>
  <dcterms:created xsi:type="dcterms:W3CDTF">2014-11-18T11:10:06Z</dcterms:created>
  <dcterms:modified xsi:type="dcterms:W3CDTF">2014-12-15T10:53:55Z</dcterms:modified>
</cp:coreProperties>
</file>