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12" r:id="rId3"/>
    <p:sldId id="273" r:id="rId4"/>
    <p:sldId id="257" r:id="rId5"/>
    <p:sldId id="297" r:id="rId6"/>
    <p:sldId id="275" r:id="rId7"/>
    <p:sldId id="302" r:id="rId8"/>
    <p:sldId id="305" r:id="rId9"/>
    <p:sldId id="267" r:id="rId10"/>
    <p:sldId id="281" r:id="rId11"/>
    <p:sldId id="295" r:id="rId12"/>
    <p:sldId id="282" r:id="rId13"/>
    <p:sldId id="296" r:id="rId14"/>
    <p:sldId id="278" r:id="rId15"/>
    <p:sldId id="269" r:id="rId16"/>
    <p:sldId id="298" r:id="rId17"/>
    <p:sldId id="304" r:id="rId18"/>
    <p:sldId id="303" r:id="rId19"/>
    <p:sldId id="286" r:id="rId20"/>
    <p:sldId id="271" r:id="rId21"/>
    <p:sldId id="306" r:id="rId22"/>
    <p:sldId id="301" r:id="rId23"/>
    <p:sldId id="290" r:id="rId24"/>
    <p:sldId id="289" r:id="rId25"/>
    <p:sldId id="307" r:id="rId26"/>
    <p:sldId id="30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F"/>
    <a:srgbClr val="3B485B"/>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17" autoAdjust="0"/>
  </p:normalViewPr>
  <p:slideViewPr>
    <p:cSldViewPr snapToGrid="0">
      <p:cViewPr varScale="1">
        <p:scale>
          <a:sx n="51" d="100"/>
          <a:sy n="51" d="100"/>
        </p:scale>
        <p:origin x="898"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18478F"/>
            </a:solidFill>
            <a:effectLst>
              <a:outerShdw blurRad="127000" dir="8100000" algn="tr" rotWithShape="0">
                <a:prstClr val="black">
                  <a:alpha val="20000"/>
                </a:prstClr>
              </a:outerShdw>
            </a:effectLst>
          </c:spPr>
          <c:cat>
            <c:strRef>
              <c:f>Sheet1!$A$2:$A$3</c:f>
              <c:strCache>
                <c:ptCount val="2"/>
                <c:pt idx="0">
                  <c:v>第一季度</c:v>
                </c:pt>
                <c:pt idx="1">
                  <c:v>第二季度</c:v>
                </c:pt>
              </c:strCache>
            </c:str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F7E2-434C-BD13-DADDA150CD8A}"/>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2019/3/16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7806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10</a:t>
            </a:fld>
            <a:endParaRPr lang="zh-CN" altLang="en-US"/>
          </a:p>
        </p:txBody>
      </p:sp>
    </p:spTree>
    <p:extLst>
      <p:ext uri="{BB962C8B-B14F-4D97-AF65-F5344CB8AC3E}">
        <p14:creationId xmlns:p14="http://schemas.microsoft.com/office/powerpoint/2010/main" val="345216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extLst>
      <p:ext uri="{BB962C8B-B14F-4D97-AF65-F5344CB8AC3E}">
        <p14:creationId xmlns:p14="http://schemas.microsoft.com/office/powerpoint/2010/main" val="130350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12</a:t>
            </a:fld>
            <a:endParaRPr lang="zh-CN" altLang="en-US"/>
          </a:p>
        </p:txBody>
      </p:sp>
    </p:spTree>
    <p:extLst>
      <p:ext uri="{BB962C8B-B14F-4D97-AF65-F5344CB8AC3E}">
        <p14:creationId xmlns:p14="http://schemas.microsoft.com/office/powerpoint/2010/main" val="1352609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13</a:t>
            </a:fld>
            <a:endParaRPr lang="zh-CN" altLang="en-US"/>
          </a:p>
        </p:txBody>
      </p:sp>
    </p:spTree>
    <p:extLst>
      <p:ext uri="{BB962C8B-B14F-4D97-AF65-F5344CB8AC3E}">
        <p14:creationId xmlns:p14="http://schemas.microsoft.com/office/powerpoint/2010/main" val="2584732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14</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pPr/>
              <a:t>15</a:t>
            </a:fld>
            <a:endParaRPr lang="zh-CN" altLang="en-US"/>
          </a:p>
        </p:txBody>
      </p:sp>
    </p:spTree>
    <p:extLst>
      <p:ext uri="{BB962C8B-B14F-4D97-AF65-F5344CB8AC3E}">
        <p14:creationId xmlns:p14="http://schemas.microsoft.com/office/powerpoint/2010/main" val="353074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16</a:t>
            </a:fld>
            <a:endParaRPr lang="zh-CN" altLang="en-US"/>
          </a:p>
        </p:txBody>
      </p:sp>
    </p:spTree>
    <p:extLst>
      <p:ext uri="{BB962C8B-B14F-4D97-AF65-F5344CB8AC3E}">
        <p14:creationId xmlns:p14="http://schemas.microsoft.com/office/powerpoint/2010/main" val="243720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17</a:t>
            </a:fld>
            <a:endParaRPr lang="zh-CN" altLang="en-US"/>
          </a:p>
        </p:txBody>
      </p:sp>
    </p:spTree>
    <p:extLst>
      <p:ext uri="{BB962C8B-B14F-4D97-AF65-F5344CB8AC3E}">
        <p14:creationId xmlns:p14="http://schemas.microsoft.com/office/powerpoint/2010/main" val="102934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extLst>
      <p:ext uri="{BB962C8B-B14F-4D97-AF65-F5344CB8AC3E}">
        <p14:creationId xmlns:p14="http://schemas.microsoft.com/office/powerpoint/2010/main" val="4177665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extLst>
      <p:ext uri="{BB962C8B-B14F-4D97-AF65-F5344CB8AC3E}">
        <p14:creationId xmlns:p14="http://schemas.microsoft.com/office/powerpoint/2010/main" val="146722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20</a:t>
            </a:fld>
            <a:endParaRPr lang="zh-CN" altLang="en-US"/>
          </a:p>
        </p:txBody>
      </p:sp>
    </p:spTree>
    <p:extLst>
      <p:ext uri="{BB962C8B-B14F-4D97-AF65-F5344CB8AC3E}">
        <p14:creationId xmlns:p14="http://schemas.microsoft.com/office/powerpoint/2010/main" val="2009758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21</a:t>
            </a:fld>
            <a:endParaRPr lang="zh-CN" altLang="en-US"/>
          </a:p>
        </p:txBody>
      </p:sp>
    </p:spTree>
    <p:extLst>
      <p:ext uri="{BB962C8B-B14F-4D97-AF65-F5344CB8AC3E}">
        <p14:creationId xmlns:p14="http://schemas.microsoft.com/office/powerpoint/2010/main" val="2999163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extLst>
      <p:ext uri="{BB962C8B-B14F-4D97-AF65-F5344CB8AC3E}">
        <p14:creationId xmlns:p14="http://schemas.microsoft.com/office/powerpoint/2010/main" val="4258288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23</a:t>
            </a:fld>
            <a:endParaRPr lang="zh-CN" altLang="en-US"/>
          </a:p>
        </p:txBody>
      </p:sp>
    </p:spTree>
    <p:extLst>
      <p:ext uri="{BB962C8B-B14F-4D97-AF65-F5344CB8AC3E}">
        <p14:creationId xmlns:p14="http://schemas.microsoft.com/office/powerpoint/2010/main" val="4037772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24</a:t>
            </a:fld>
            <a:endParaRPr lang="zh-CN" altLang="en-US"/>
          </a:p>
        </p:txBody>
      </p:sp>
    </p:spTree>
    <p:extLst>
      <p:ext uri="{BB962C8B-B14F-4D97-AF65-F5344CB8AC3E}">
        <p14:creationId xmlns:p14="http://schemas.microsoft.com/office/powerpoint/2010/main" val="1221231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25</a:t>
            </a:fld>
            <a:endParaRPr lang="zh-CN" altLang="en-US"/>
          </a:p>
        </p:txBody>
      </p:sp>
    </p:spTree>
    <p:extLst>
      <p:ext uri="{BB962C8B-B14F-4D97-AF65-F5344CB8AC3E}">
        <p14:creationId xmlns:p14="http://schemas.microsoft.com/office/powerpoint/2010/main" val="357382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4</a:t>
            </a:fld>
            <a:endParaRPr lang="zh-CN" altLang="en-US"/>
          </a:p>
        </p:txBody>
      </p:sp>
    </p:spTree>
    <p:extLst>
      <p:ext uri="{BB962C8B-B14F-4D97-AF65-F5344CB8AC3E}">
        <p14:creationId xmlns:p14="http://schemas.microsoft.com/office/powerpoint/2010/main" val="41836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a:t>
            </a:fld>
            <a:endParaRPr lang="zh-CN" altLang="en-US"/>
          </a:p>
        </p:txBody>
      </p:sp>
    </p:spTree>
    <p:extLst>
      <p:ext uri="{BB962C8B-B14F-4D97-AF65-F5344CB8AC3E}">
        <p14:creationId xmlns:p14="http://schemas.microsoft.com/office/powerpoint/2010/main" val="285622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6</a:t>
            </a:fld>
            <a:endParaRPr lang="zh-CN" altLang="en-US"/>
          </a:p>
        </p:txBody>
      </p:sp>
    </p:spTree>
    <p:extLst>
      <p:ext uri="{BB962C8B-B14F-4D97-AF65-F5344CB8AC3E}">
        <p14:creationId xmlns:p14="http://schemas.microsoft.com/office/powerpoint/2010/main" val="68147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7</a:t>
            </a:fld>
            <a:endParaRPr lang="zh-CN" altLang="en-US"/>
          </a:p>
        </p:txBody>
      </p:sp>
    </p:spTree>
    <p:extLst>
      <p:ext uri="{BB962C8B-B14F-4D97-AF65-F5344CB8AC3E}">
        <p14:creationId xmlns:p14="http://schemas.microsoft.com/office/powerpoint/2010/main" val="398237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177205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0713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24845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18639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055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4429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247197"/>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287871"/>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951393"/>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461786"/>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2989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8080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BCDEED-1B45-4D36-92C3-BD3BE56809F9}" type="slidenum">
              <a:rPr lang="zh-CN" altLang="en-US" smtClean="0"/>
              <a:t>‹#›</a:t>
            </a:fld>
            <a:endParaRPr lang="zh-CN" altLang="en-US"/>
          </a:p>
        </p:txBody>
      </p:sp>
      <p:sp>
        <p:nvSpPr>
          <p:cNvPr id="11" name="矩形 10"/>
          <p:cNvSpPr/>
          <p:nvPr userDrawn="1"/>
        </p:nvSpPr>
        <p:spPr>
          <a:xfrm>
            <a:off x="9713157" y="1042697"/>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66943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40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76024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96075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2019/3/16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587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AC7540C-0238-45C4-ABD0-A50CF6A0F0AF}" type="datetimeFigureOut">
              <a:rPr lang="zh-CN" altLang="en-US" smtClean="0"/>
              <a:pPr/>
              <a:t>2019/3/16</a:t>
            </a:fld>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E8BCDEED-1B45-4D36-92C3-BD3BE56809F9}" type="slidenum">
              <a:rPr lang="zh-CN" altLang="en-US" smtClean="0"/>
              <a:pPr/>
              <a:t>‹#›</a:t>
            </a:fld>
            <a:endParaRPr lang="zh-CN" altLang="en-US" dirty="0"/>
          </a:p>
        </p:txBody>
      </p:sp>
    </p:spTree>
    <p:extLst>
      <p:ext uri="{BB962C8B-B14F-4D97-AF65-F5344CB8AC3E}">
        <p14:creationId xmlns:p14="http://schemas.microsoft.com/office/powerpoint/2010/main" val="237523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3B7F2D0-5C61-4ECD-8EF0-7DC153D82996}" type="datetimeFigureOut">
              <a:rPr lang="zh-CN" altLang="en-US" smtClean="0">
                <a:solidFill>
                  <a:prstClr val="black">
                    <a:tint val="75000"/>
                  </a:prstClr>
                </a:solidFill>
              </a:rPr>
              <a:pPr/>
              <a:t>2019/3/16</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BC027CB-4B16-4B21-A276-8705E54D5316}"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notesSlide" Target="../notesSlides/notesSlide16.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notesSlide" Target="../notesSlides/notesSlide25.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圆角矩形 3"/>
          <p:cNvSpPr/>
          <p:nvPr>
            <p:custDataLst>
              <p:tags r:id="rId1"/>
            </p:custDataLst>
          </p:nvPr>
        </p:nvSpPr>
        <p:spPr>
          <a:xfrm rot="2700000">
            <a:off x="8659760" y="144821"/>
            <a:ext cx="863146" cy="863147"/>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 name="PA_圆角矩形 3"/>
          <p:cNvSpPr/>
          <p:nvPr>
            <p:custDataLst>
              <p:tags r:id="rId2"/>
            </p:custDataLst>
          </p:nvPr>
        </p:nvSpPr>
        <p:spPr>
          <a:xfrm rot="2700000">
            <a:off x="6598218" y="1011433"/>
            <a:ext cx="653439" cy="65343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 name="PA_圆角矩形 3"/>
          <p:cNvSpPr/>
          <p:nvPr>
            <p:custDataLst>
              <p:tags r:id="rId3"/>
            </p:custDataLst>
          </p:nvPr>
        </p:nvSpPr>
        <p:spPr>
          <a:xfrm rot="2700000">
            <a:off x="-677683" y="2297223"/>
            <a:ext cx="2311518" cy="231151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PA_圆角矩形 3"/>
          <p:cNvSpPr/>
          <p:nvPr>
            <p:custDataLst>
              <p:tags r:id="rId4"/>
            </p:custDataLst>
          </p:nvPr>
        </p:nvSpPr>
        <p:spPr>
          <a:xfrm rot="2700000">
            <a:off x="2620038" y="-628858"/>
            <a:ext cx="2311518" cy="231151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PA_圆角矩形 3"/>
          <p:cNvSpPr/>
          <p:nvPr>
            <p:custDataLst>
              <p:tags r:id="rId5"/>
            </p:custDataLst>
          </p:nvPr>
        </p:nvSpPr>
        <p:spPr>
          <a:xfrm rot="2700000">
            <a:off x="5818903" y="1029722"/>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PA_圆角矩形 3"/>
          <p:cNvSpPr/>
          <p:nvPr>
            <p:custDataLst>
              <p:tags r:id="rId6"/>
            </p:custDataLst>
          </p:nvPr>
        </p:nvSpPr>
        <p:spPr>
          <a:xfrm rot="2700000">
            <a:off x="7510534" y="80610"/>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PA_圆角矩形 3"/>
          <p:cNvSpPr/>
          <p:nvPr>
            <p:custDataLst>
              <p:tags r:id="rId7"/>
            </p:custDataLst>
          </p:nvPr>
        </p:nvSpPr>
        <p:spPr>
          <a:xfrm rot="2700000">
            <a:off x="6212011" y="1889071"/>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PA_圆角矩形 3"/>
          <p:cNvSpPr/>
          <p:nvPr>
            <p:custDataLst>
              <p:tags r:id="rId8"/>
            </p:custDataLst>
          </p:nvPr>
        </p:nvSpPr>
        <p:spPr>
          <a:xfrm rot="2700000">
            <a:off x="8052233" y="612774"/>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PA_圆角矩形 3"/>
          <p:cNvSpPr/>
          <p:nvPr>
            <p:custDataLst>
              <p:tags r:id="rId9"/>
            </p:custDataLst>
          </p:nvPr>
        </p:nvSpPr>
        <p:spPr>
          <a:xfrm rot="2700000">
            <a:off x="1429774" y="5743719"/>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PA_圆角矩形 3"/>
          <p:cNvSpPr/>
          <p:nvPr>
            <p:custDataLst>
              <p:tags r:id="rId10"/>
            </p:custDataLst>
          </p:nvPr>
        </p:nvSpPr>
        <p:spPr>
          <a:xfrm rot="2700000">
            <a:off x="3154736" y="5016178"/>
            <a:ext cx="2311518" cy="231151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3184812" y="5664104"/>
            <a:ext cx="2251365" cy="1015663"/>
          </a:xfrm>
          <a:prstGeom prst="rect">
            <a:avLst/>
          </a:prstGeom>
          <a:noFill/>
        </p:spPr>
        <p:txBody>
          <a:bodyPr wrap="square" rtlCol="0">
            <a:spAutoFit/>
          </a:bodyPr>
          <a:lstStyle/>
          <a:p>
            <a:pPr algn="ctr"/>
            <a:r>
              <a:rPr lang="en-US" altLang="zh-CN" sz="6000" spc="300"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6000" spc="3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6" name="文本框 15"/>
          <p:cNvSpPr txBox="1"/>
          <p:nvPr/>
        </p:nvSpPr>
        <p:spPr>
          <a:xfrm>
            <a:off x="4523874" y="3193288"/>
            <a:ext cx="7650045" cy="830997"/>
          </a:xfrm>
          <a:prstGeom prst="rect">
            <a:avLst/>
          </a:prstGeom>
          <a:noFill/>
        </p:spPr>
        <p:txBody>
          <a:bodyPr wrap="square" rtlCol="0">
            <a:spAutoFit/>
          </a:bodyPr>
          <a:lstStyle/>
          <a:p>
            <a:pPr algn="ctr"/>
            <a:r>
              <a:rPr lang="zh-CN" altLang="en-US" sz="4800" dirty="0">
                <a:solidFill>
                  <a:srgbClr val="18478F"/>
                </a:solidFill>
                <a:latin typeface="微软雅黑" panose="020B0503020204020204" pitchFamily="34" charset="-122"/>
                <a:ea typeface="微软雅黑" panose="020B0503020204020204" pitchFamily="34" charset="-122"/>
                <a:cs typeface="+mn-ea"/>
                <a:sym typeface="+mn-lt"/>
              </a:rPr>
              <a:t>   软件工程基础项目开发</a:t>
            </a:r>
          </a:p>
        </p:txBody>
      </p:sp>
      <p:cxnSp>
        <p:nvCxnSpPr>
          <p:cNvPr id="17" name="直接连接符 16"/>
          <p:cNvCxnSpPr/>
          <p:nvPr/>
        </p:nvCxnSpPr>
        <p:spPr>
          <a:xfrm>
            <a:off x="5569735" y="4117695"/>
            <a:ext cx="5942327"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4967" y="3116758"/>
            <a:ext cx="1897124"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cs typeface="+mn-ea"/>
                <a:sym typeface="+mn-lt"/>
              </a:rPr>
              <a:t>LOGO</a:t>
            </a:r>
            <a:endParaRPr lang="zh-CN" altLang="en-US" sz="4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 name="PA_圆角矩形 3"/>
          <p:cNvSpPr/>
          <p:nvPr>
            <p:custDataLst>
              <p:tags r:id="rId11"/>
            </p:custDataLst>
          </p:nvPr>
        </p:nvSpPr>
        <p:spPr>
          <a:xfrm rot="2700000">
            <a:off x="7427406" y="1029725"/>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781484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Effect transition="in" filter="fade">
                                      <p:cBhvr>
                                        <p:cTn id="14" dur="10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Effect transition="in" filter="fade">
                                      <p:cBhvr>
                                        <p:cTn id="19" dur="10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Effect transition="in" filter="fade">
                                      <p:cBhvr>
                                        <p:cTn id="29" dur="10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fltVal val="0"/>
                                          </p:val>
                                        </p:tav>
                                        <p:tav tm="100000">
                                          <p:val>
                                            <p:strVal val="#ppt_w"/>
                                          </p:val>
                                        </p:tav>
                                      </p:tavLst>
                                    </p:anim>
                                    <p:anim calcmode="lin" valueType="num">
                                      <p:cBhvr>
                                        <p:cTn id="33" dur="1000" fill="hold"/>
                                        <p:tgtEl>
                                          <p:spTgt spid="11"/>
                                        </p:tgtEl>
                                        <p:attrNameLst>
                                          <p:attrName>ppt_h</p:attrName>
                                        </p:attrNameLst>
                                      </p:cBhvr>
                                      <p:tavLst>
                                        <p:tav tm="0">
                                          <p:val>
                                            <p:fltVal val="0"/>
                                          </p:val>
                                        </p:tav>
                                        <p:tav tm="100000">
                                          <p:val>
                                            <p:strVal val="#ppt_h"/>
                                          </p:val>
                                        </p:tav>
                                      </p:tavLst>
                                    </p:anim>
                                    <p:animEffect transition="in" filter="fade">
                                      <p:cBhvr>
                                        <p:cTn id="34" dur="100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Effect transition="in" filter="fade">
                                      <p:cBhvr>
                                        <p:cTn id="39" dur="1000"/>
                                        <p:tgtEl>
                                          <p:spTgt spid="1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fltVal val="0"/>
                                          </p:val>
                                        </p:tav>
                                        <p:tav tm="100000">
                                          <p:val>
                                            <p:strVal val="#ppt_w"/>
                                          </p:val>
                                        </p:tav>
                                      </p:tavLst>
                                    </p:anim>
                                    <p:anim calcmode="lin" valueType="num">
                                      <p:cBhvr>
                                        <p:cTn id="43" dur="1000" fill="hold"/>
                                        <p:tgtEl>
                                          <p:spTgt spid="5"/>
                                        </p:tgtEl>
                                        <p:attrNameLst>
                                          <p:attrName>ppt_h</p:attrName>
                                        </p:attrNameLst>
                                      </p:cBhvr>
                                      <p:tavLst>
                                        <p:tav tm="0">
                                          <p:val>
                                            <p:fltVal val="0"/>
                                          </p:val>
                                        </p:tav>
                                        <p:tav tm="100000">
                                          <p:val>
                                            <p:strVal val="#ppt_h"/>
                                          </p:val>
                                        </p:tav>
                                      </p:tavLst>
                                    </p:anim>
                                    <p:animEffect transition="in" filter="fade">
                                      <p:cBhvr>
                                        <p:cTn id="44" dur="1000"/>
                                        <p:tgtEl>
                                          <p:spTgt spid="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Effect transition="in" filter="fade">
                                      <p:cBhvr>
                                        <p:cTn id="49" dur="10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1000" fill="hold"/>
                                        <p:tgtEl>
                                          <p:spTgt spid="14"/>
                                        </p:tgtEl>
                                        <p:attrNameLst>
                                          <p:attrName>ppt_w</p:attrName>
                                        </p:attrNameLst>
                                      </p:cBhvr>
                                      <p:tavLst>
                                        <p:tav tm="0">
                                          <p:val>
                                            <p:fltVal val="0"/>
                                          </p:val>
                                        </p:tav>
                                        <p:tav tm="100000">
                                          <p:val>
                                            <p:strVal val="#ppt_w"/>
                                          </p:val>
                                        </p:tav>
                                      </p:tavLst>
                                    </p:anim>
                                    <p:anim calcmode="lin" valueType="num">
                                      <p:cBhvr>
                                        <p:cTn id="53" dur="1000" fill="hold"/>
                                        <p:tgtEl>
                                          <p:spTgt spid="14"/>
                                        </p:tgtEl>
                                        <p:attrNameLst>
                                          <p:attrName>ppt_h</p:attrName>
                                        </p:attrNameLst>
                                      </p:cBhvr>
                                      <p:tavLst>
                                        <p:tav tm="0">
                                          <p:val>
                                            <p:fltVal val="0"/>
                                          </p:val>
                                        </p:tav>
                                        <p:tav tm="100000">
                                          <p:val>
                                            <p:strVal val="#ppt_h"/>
                                          </p:val>
                                        </p:tav>
                                      </p:tavLst>
                                    </p:anim>
                                    <p:animEffect transition="in" filter="fade">
                                      <p:cBhvr>
                                        <p:cTn id="54" dur="10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1000" fill="hold"/>
                                        <p:tgtEl>
                                          <p:spTgt spid="4"/>
                                        </p:tgtEl>
                                        <p:attrNameLst>
                                          <p:attrName>ppt_w</p:attrName>
                                        </p:attrNameLst>
                                      </p:cBhvr>
                                      <p:tavLst>
                                        <p:tav tm="0">
                                          <p:val>
                                            <p:fltVal val="0"/>
                                          </p:val>
                                        </p:tav>
                                        <p:tav tm="100000">
                                          <p:val>
                                            <p:strVal val="#ppt_w"/>
                                          </p:val>
                                        </p:tav>
                                      </p:tavLst>
                                    </p:anim>
                                    <p:anim calcmode="lin" valueType="num">
                                      <p:cBhvr>
                                        <p:cTn id="58" dur="1000" fill="hold"/>
                                        <p:tgtEl>
                                          <p:spTgt spid="4"/>
                                        </p:tgtEl>
                                        <p:attrNameLst>
                                          <p:attrName>ppt_h</p:attrName>
                                        </p:attrNameLst>
                                      </p:cBhvr>
                                      <p:tavLst>
                                        <p:tav tm="0">
                                          <p:val>
                                            <p:fltVal val="0"/>
                                          </p:val>
                                        </p:tav>
                                        <p:tav tm="100000">
                                          <p:val>
                                            <p:strVal val="#ppt_h"/>
                                          </p:val>
                                        </p:tav>
                                      </p:tavLst>
                                    </p:anim>
                                    <p:animEffect transition="in" filter="fade">
                                      <p:cBhvr>
                                        <p:cTn id="59" dur="1000"/>
                                        <p:tgtEl>
                                          <p:spTgt spid="4"/>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par>
                          <p:cTn id="70" fill="hold">
                            <p:stCondLst>
                              <p:cond delay="125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16"/>
                                        </p:tgtEl>
                                        <p:attrNameLst>
                                          <p:attrName>ppt_y</p:attrName>
                                        </p:attrNameLst>
                                      </p:cBhvr>
                                      <p:tavLst>
                                        <p:tav tm="0">
                                          <p:val>
                                            <p:strVal val="#ppt_y"/>
                                          </p:val>
                                        </p:tav>
                                        <p:tav tm="100000">
                                          <p:val>
                                            <p:strVal val="#ppt_y"/>
                                          </p:val>
                                        </p:tav>
                                      </p:tavLst>
                                    </p:anim>
                                    <p:anim calcmode="lin" valueType="num">
                                      <p:cBhvr>
                                        <p:cTn id="75"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16"/>
                                        </p:tgtEl>
                                      </p:cBhvr>
                                    </p:animEffect>
                                  </p:childTnLst>
                                </p:cTn>
                              </p:par>
                            </p:childTnLst>
                          </p:cTn>
                        </p:par>
                        <p:par>
                          <p:cTn id="78" fill="hold">
                            <p:stCondLst>
                              <p:cond delay="2200"/>
                            </p:stCondLst>
                            <p:childTnLst>
                              <p:par>
                                <p:cTn id="79" presetID="22" presetClass="entr" presetSubtype="8" fill="hold"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3" grpId="0" animBg="1"/>
      <p:bldP spid="14" grpId="0" animBg="1"/>
      <p:bldP spid="15" grpId="0"/>
      <p:bldP spid="16" grpId="0"/>
      <p:bldP spid="19"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flipV="1">
            <a:off x="5630655" y="5777145"/>
            <a:ext cx="534743" cy="261310"/>
          </a:xfrm>
          <a:prstGeom prst="triangle">
            <a:avLst>
              <a:gd name="adj" fmla="val 50907"/>
            </a:avLst>
          </a:prstGeom>
          <a:solidFill>
            <a:srgbClr val="3B485B"/>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7200000" flipV="1">
            <a:off x="4254995" y="3435432"/>
            <a:ext cx="534712" cy="261323"/>
          </a:xfrm>
          <a:prstGeom prst="triangle">
            <a:avLst>
              <a:gd name="adj" fmla="val 50907"/>
            </a:avLst>
          </a:prstGeom>
          <a:solidFill>
            <a:schemeClr val="tx2"/>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14400000" flipV="1">
            <a:off x="6922720" y="3308127"/>
            <a:ext cx="534712" cy="261323"/>
          </a:xfrm>
          <a:prstGeom prst="triangle">
            <a:avLst>
              <a:gd name="adj" fmla="val 50907"/>
            </a:avLst>
          </a:prstGeom>
          <a:solidFill>
            <a:schemeClr val="tx2">
              <a:lumMod val="75000"/>
            </a:schemeClr>
          </a:solidFill>
          <a:ln>
            <a:noFill/>
          </a:ln>
          <a:effectLst>
            <a:innerShdw blurRad="152400" dist="762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任意多边形 9"/>
          <p:cNvSpPr/>
          <p:nvPr/>
        </p:nvSpPr>
        <p:spPr>
          <a:xfrm>
            <a:off x="3413282" y="3639222"/>
            <a:ext cx="2459017" cy="2125563"/>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gradFill flip="none" rotWithShape="1">
              <a:gsLst>
                <a:gs pos="0">
                  <a:schemeClr val="bg1"/>
                </a:gs>
                <a:gs pos="100000">
                  <a:schemeClr val="bg1">
                    <a:lumMod val="85000"/>
                  </a:schemeClr>
                </a:gs>
              </a:gsLst>
              <a:lin ang="2700000" scaled="1"/>
              <a:tileRect/>
            </a:grad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任意多边形 10"/>
          <p:cNvSpPr/>
          <p:nvPr/>
        </p:nvSpPr>
        <p:spPr>
          <a:xfrm flipH="1">
            <a:off x="5906724" y="3635543"/>
            <a:ext cx="2459017" cy="2125563"/>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gradFill>
              <a:gsLst>
                <a:gs pos="0">
                  <a:schemeClr val="bg1"/>
                </a:gs>
                <a:gs pos="100000">
                  <a:schemeClr val="bg1">
                    <a:lumMod val="85000"/>
                  </a:schemeClr>
                </a:gs>
              </a:gsLst>
              <a:lin ang="8100000" scaled="0"/>
            </a:grad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任意多边形 11"/>
          <p:cNvSpPr/>
          <p:nvPr/>
        </p:nvSpPr>
        <p:spPr>
          <a:xfrm rot="14400000" flipH="1">
            <a:off x="4352149" y="2006353"/>
            <a:ext cx="2458888" cy="2125675"/>
          </a:xfrm>
          <a:custGeom>
            <a:avLst/>
            <a:gdLst>
              <a:gd name="connsiteX0" fmla="*/ 1365925 w 2724354"/>
              <a:gd name="connsiteY0" fmla="*/ 0 h 2355042"/>
              <a:gd name="connsiteX1" fmla="*/ 2724354 w 2724354"/>
              <a:gd name="connsiteY1" fmla="*/ 784290 h 2355042"/>
              <a:gd name="connsiteX2" fmla="*/ 2724354 w 2724354"/>
              <a:gd name="connsiteY2" fmla="*/ 2355042 h 2355042"/>
              <a:gd name="connsiteX3" fmla="*/ 0 w 2724354"/>
              <a:gd name="connsiteY3" fmla="*/ 2355042 h 2355042"/>
            </a:gdLst>
            <a:ahLst/>
            <a:cxnLst>
              <a:cxn ang="0">
                <a:pos x="connsiteX0" y="connsiteY0"/>
              </a:cxn>
              <a:cxn ang="0">
                <a:pos x="connsiteX1" y="connsiteY1"/>
              </a:cxn>
              <a:cxn ang="0">
                <a:pos x="connsiteX2" y="connsiteY2"/>
              </a:cxn>
              <a:cxn ang="0">
                <a:pos x="connsiteX3" y="connsiteY3"/>
              </a:cxn>
            </a:cxnLst>
            <a:rect l="l" t="t" r="r" b="b"/>
            <a:pathLst>
              <a:path w="2724354" h="2355042">
                <a:moveTo>
                  <a:pt x="1365925" y="0"/>
                </a:moveTo>
                <a:lnTo>
                  <a:pt x="2724354" y="784290"/>
                </a:lnTo>
                <a:lnTo>
                  <a:pt x="2724354" y="2355042"/>
                </a:lnTo>
                <a:lnTo>
                  <a:pt x="0" y="2355042"/>
                </a:lnTo>
                <a:close/>
              </a:path>
            </a:pathLst>
          </a:custGeom>
          <a:gradFill>
            <a:gsLst>
              <a:gs pos="0">
                <a:schemeClr val="bg1"/>
              </a:gs>
              <a:gs pos="100000">
                <a:schemeClr val="bg1">
                  <a:lumMod val="95000"/>
                </a:schemeClr>
              </a:gs>
            </a:gsLst>
            <a:lin ang="5400000" scaled="1"/>
          </a:gradFill>
          <a:ln w="25400">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3" name="组合 12"/>
          <p:cNvGrpSpPr/>
          <p:nvPr/>
        </p:nvGrpSpPr>
        <p:grpSpPr>
          <a:xfrm>
            <a:off x="4300139" y="2467137"/>
            <a:ext cx="1671415" cy="1047097"/>
            <a:chOff x="4299023" y="1921477"/>
            <a:chExt cx="1671712" cy="1047339"/>
          </a:xfrm>
          <a:solidFill>
            <a:schemeClr val="accent1"/>
          </a:solidFill>
        </p:grpSpPr>
        <p:sp>
          <p:nvSpPr>
            <p:cNvPr id="14" name="任意多边形 13"/>
            <p:cNvSpPr/>
            <p:nvPr/>
          </p:nvSpPr>
          <p:spPr>
            <a:xfrm rot="15321110">
              <a:off x="4611209" y="1609291"/>
              <a:ext cx="1047339" cy="1671712"/>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18478F"/>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文本框 31"/>
            <p:cNvSpPr txBox="1"/>
            <p:nvPr/>
          </p:nvSpPr>
          <p:spPr>
            <a:xfrm>
              <a:off x="5091959" y="2124416"/>
              <a:ext cx="785133" cy="461644"/>
            </a:xfrm>
            <a:prstGeom prst="rect">
              <a:avLst/>
            </a:prstGeom>
            <a:noFill/>
          </p:spPr>
          <p:txBody>
            <a:bodyPr wrap="square" rtlCol="0">
              <a:spAutoFit/>
            </a:bodyPr>
            <a:lstStyle/>
            <a:p>
              <a:pPr algn="ctr"/>
              <a:r>
                <a:rPr lang="en-US" altLang="zh-CN" sz="2399"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2399"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4" name="组合 15"/>
          <p:cNvGrpSpPr/>
          <p:nvPr/>
        </p:nvGrpSpPr>
        <p:grpSpPr>
          <a:xfrm>
            <a:off x="4376698" y="4828574"/>
            <a:ext cx="1239812" cy="1671325"/>
            <a:chOff x="4375595" y="4283461"/>
            <a:chExt cx="1240034" cy="1671712"/>
          </a:xfrm>
        </p:grpSpPr>
        <p:sp>
          <p:nvSpPr>
            <p:cNvPr id="17" name="任意多边形 16"/>
            <p:cNvSpPr/>
            <p:nvPr/>
          </p:nvSpPr>
          <p:spPr>
            <a:xfrm rot="8121110">
              <a:off x="4568290" y="4283461"/>
              <a:ext cx="1047339" cy="1671712"/>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18478F"/>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文本框 32"/>
            <p:cNvSpPr txBox="1"/>
            <p:nvPr/>
          </p:nvSpPr>
          <p:spPr>
            <a:xfrm>
              <a:off x="4375595" y="4611140"/>
              <a:ext cx="785133" cy="461644"/>
            </a:xfrm>
            <a:prstGeom prst="rect">
              <a:avLst/>
            </a:prstGeom>
            <a:noFill/>
          </p:spPr>
          <p:txBody>
            <a:bodyPr wrap="square" rtlCol="0">
              <a:spAutoFit/>
            </a:bodyPr>
            <a:lstStyle/>
            <a:p>
              <a:pPr algn="ctr"/>
              <a:r>
                <a:rPr lang="en-US" altLang="zh-CN" sz="2399"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2399"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5" name="组合 18"/>
          <p:cNvGrpSpPr/>
          <p:nvPr/>
        </p:nvGrpSpPr>
        <p:grpSpPr>
          <a:xfrm>
            <a:off x="6858103" y="3422103"/>
            <a:ext cx="1047151" cy="1671325"/>
            <a:chOff x="6857441" y="2876664"/>
            <a:chExt cx="1047339" cy="1671712"/>
          </a:xfrm>
        </p:grpSpPr>
        <p:sp>
          <p:nvSpPr>
            <p:cNvPr id="20" name="任意多边形 19"/>
            <p:cNvSpPr/>
            <p:nvPr/>
          </p:nvSpPr>
          <p:spPr>
            <a:xfrm rot="921110">
              <a:off x="6857441" y="2876664"/>
              <a:ext cx="1047339" cy="1671712"/>
            </a:xfrm>
            <a:custGeom>
              <a:avLst/>
              <a:gdLst>
                <a:gd name="connsiteX0" fmla="*/ 0 w 1543050"/>
                <a:gd name="connsiteY0" fmla="*/ 1730751 h 2462944"/>
                <a:gd name="connsiteX1" fmla="*/ 309567 w 1543050"/>
                <a:gd name="connsiteY1" fmla="*/ 1730751 h 2462944"/>
                <a:gd name="connsiteX2" fmla="*/ 309567 w 1543050"/>
                <a:gd name="connsiteY2" fmla="*/ 0 h 2462944"/>
                <a:gd name="connsiteX3" fmla="*/ 1233483 w 1543050"/>
                <a:gd name="connsiteY3" fmla="*/ 912638 h 2462944"/>
                <a:gd name="connsiteX4" fmla="*/ 1233483 w 1543050"/>
                <a:gd name="connsiteY4" fmla="*/ 1730751 h 2462944"/>
                <a:gd name="connsiteX5" fmla="*/ 1543050 w 1543050"/>
                <a:gd name="connsiteY5" fmla="*/ 1730751 h 2462944"/>
                <a:gd name="connsiteX6" fmla="*/ 771525 w 1543050"/>
                <a:gd name="connsiteY6" fmla="*/ 2462944 h 24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2462944">
                  <a:moveTo>
                    <a:pt x="0" y="1730751"/>
                  </a:moveTo>
                  <a:lnTo>
                    <a:pt x="309567" y="1730751"/>
                  </a:lnTo>
                  <a:lnTo>
                    <a:pt x="309567" y="0"/>
                  </a:lnTo>
                  <a:lnTo>
                    <a:pt x="1233483" y="912638"/>
                  </a:lnTo>
                  <a:lnTo>
                    <a:pt x="1233483" y="1730751"/>
                  </a:lnTo>
                  <a:lnTo>
                    <a:pt x="1543050" y="1730751"/>
                  </a:lnTo>
                  <a:lnTo>
                    <a:pt x="771525" y="2462944"/>
                  </a:lnTo>
                  <a:close/>
                </a:path>
              </a:pathLst>
            </a:custGeom>
            <a:solidFill>
              <a:srgbClr val="18478F"/>
            </a:solidFill>
            <a:ln>
              <a:noFill/>
            </a:ln>
            <a:effectLst>
              <a:outerShdw blurRad="152400" dist="1778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文本框 33"/>
            <p:cNvSpPr txBox="1"/>
            <p:nvPr/>
          </p:nvSpPr>
          <p:spPr>
            <a:xfrm>
              <a:off x="6964271" y="3614308"/>
              <a:ext cx="785133" cy="461644"/>
            </a:xfrm>
            <a:prstGeom prst="rect">
              <a:avLst/>
            </a:prstGeom>
            <a:noFill/>
          </p:spPr>
          <p:txBody>
            <a:bodyPr wrap="square" rtlCol="0">
              <a:spAutoFit/>
            </a:bodyPr>
            <a:lstStyle/>
            <a:p>
              <a:pPr algn="ctr"/>
              <a:r>
                <a:rPr lang="en-US" altLang="zh-CN" sz="2399"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2399"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2" name="文本框 51"/>
          <p:cNvSpPr txBox="1"/>
          <p:nvPr/>
        </p:nvSpPr>
        <p:spPr>
          <a:xfrm>
            <a:off x="5280165" y="3430161"/>
            <a:ext cx="1295799" cy="399981"/>
          </a:xfrm>
          <a:prstGeom prst="rect">
            <a:avLst/>
          </a:prstGeom>
          <a:noFill/>
        </p:spPr>
        <p:txBody>
          <a:bodyPr wrap="square" rtlCol="0">
            <a:spAutoFit/>
          </a:bodyPr>
          <a:lstStyle/>
          <a:p>
            <a:r>
              <a:rPr lang="zh-CN" altLang="en-US" sz="1999"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sp>
        <p:nvSpPr>
          <p:cNvPr id="23" name="文本框 52"/>
          <p:cNvSpPr txBox="1"/>
          <p:nvPr/>
        </p:nvSpPr>
        <p:spPr>
          <a:xfrm>
            <a:off x="4320354" y="4485954"/>
            <a:ext cx="1362137" cy="399981"/>
          </a:xfrm>
          <a:prstGeom prst="rect">
            <a:avLst/>
          </a:prstGeom>
          <a:noFill/>
        </p:spPr>
        <p:txBody>
          <a:bodyPr wrap="square" rtlCol="0">
            <a:spAutoFit/>
          </a:bodyPr>
          <a:lstStyle/>
          <a:p>
            <a:r>
              <a:rPr lang="zh-CN" altLang="en-US" sz="1999"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sp>
        <p:nvSpPr>
          <p:cNvPr id="24" name="文本框 53"/>
          <p:cNvSpPr txBox="1"/>
          <p:nvPr/>
        </p:nvSpPr>
        <p:spPr>
          <a:xfrm>
            <a:off x="6149783" y="5157822"/>
            <a:ext cx="1433925" cy="399981"/>
          </a:xfrm>
          <a:prstGeom prst="rect">
            <a:avLst/>
          </a:prstGeom>
          <a:noFill/>
        </p:spPr>
        <p:txBody>
          <a:bodyPr wrap="square" rtlCol="0">
            <a:spAutoFit/>
          </a:bodyPr>
          <a:lstStyle/>
          <a:p>
            <a:r>
              <a:rPr lang="zh-CN" altLang="en-US" sz="1999"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nvGrpSpPr>
          <p:cNvPr id="6" name="组合 24"/>
          <p:cNvGrpSpPr/>
          <p:nvPr/>
        </p:nvGrpSpPr>
        <p:grpSpPr>
          <a:xfrm>
            <a:off x="1320321" y="3615149"/>
            <a:ext cx="3119864" cy="1541355"/>
            <a:chOff x="1318674" y="3069754"/>
            <a:chExt cx="3120421" cy="1541712"/>
          </a:xfrm>
        </p:grpSpPr>
        <p:sp>
          <p:nvSpPr>
            <p:cNvPr id="26" name="任意多边形 25"/>
            <p:cNvSpPr/>
            <p:nvPr/>
          </p:nvSpPr>
          <p:spPr>
            <a:xfrm rot="5400000" flipH="1">
              <a:off x="1566832" y="2933868"/>
              <a:ext cx="1488088" cy="1808019"/>
            </a:xfrm>
            <a:custGeom>
              <a:avLst/>
              <a:gdLst>
                <a:gd name="connsiteX0" fmla="*/ 2554514 w 2554514"/>
                <a:gd name="connsiteY0" fmla="*/ 2249714 h 2249714"/>
                <a:gd name="connsiteX1" fmla="*/ 2554514 w 2554514"/>
                <a:gd name="connsiteY1" fmla="*/ 0 h 2249714"/>
                <a:gd name="connsiteX2" fmla="*/ 0 w 2554514"/>
                <a:gd name="connsiteY2" fmla="*/ 0 h 2249714"/>
                <a:gd name="connsiteX0" fmla="*/ 1616857 w 1616857"/>
                <a:gd name="connsiteY0" fmla="*/ 2249715 h 2249715"/>
                <a:gd name="connsiteX1" fmla="*/ 1616857 w 1616857"/>
                <a:gd name="connsiteY1" fmla="*/ 1 h 2249715"/>
                <a:gd name="connsiteX2" fmla="*/ 1 w 1616857"/>
                <a:gd name="connsiteY2" fmla="*/ 0 h 2249715"/>
              </a:gdLst>
              <a:ahLst/>
              <a:cxnLst>
                <a:cxn ang="0">
                  <a:pos x="connsiteX0" y="connsiteY0"/>
                </a:cxn>
                <a:cxn ang="0">
                  <a:pos x="connsiteX1" y="connsiteY1"/>
                </a:cxn>
                <a:cxn ang="0">
                  <a:pos x="connsiteX2" y="connsiteY2"/>
                </a:cxn>
              </a:cxnLst>
              <a:rect l="l" t="t" r="r" b="b"/>
              <a:pathLst>
                <a:path w="1616857" h="2249715">
                  <a:moveTo>
                    <a:pt x="1616857" y="2249715"/>
                  </a:moveTo>
                  <a:lnTo>
                    <a:pt x="1616857" y="1"/>
                  </a:lnTo>
                  <a:lnTo>
                    <a:pt x="1"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椭圆 26"/>
            <p:cNvSpPr/>
            <p:nvPr/>
          </p:nvSpPr>
          <p:spPr>
            <a:xfrm rot="5400000" flipH="1">
              <a:off x="4377801" y="4550172"/>
              <a:ext cx="59088"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rot="5400000" flipH="1">
              <a:off x="1316612" y="3071816"/>
              <a:ext cx="67623"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29" name="直接连接符 28"/>
            <p:cNvCxnSpPr>
              <a:stCxn id="26" idx="2"/>
            </p:cNvCxnSpPr>
            <p:nvPr/>
          </p:nvCxnSpPr>
          <p:spPr>
            <a:xfrm>
              <a:off x="3214886" y="4581921"/>
              <a:ext cx="1152128" cy="1"/>
            </a:xfrm>
            <a:prstGeom prst="line">
              <a:avLst/>
            </a:pr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组合 29"/>
          <p:cNvGrpSpPr/>
          <p:nvPr/>
        </p:nvGrpSpPr>
        <p:grpSpPr>
          <a:xfrm>
            <a:off x="5967917" y="2073788"/>
            <a:ext cx="4295296" cy="739762"/>
            <a:chOff x="5967100" y="1528041"/>
            <a:chExt cx="4296062" cy="739934"/>
          </a:xfrm>
        </p:grpSpPr>
        <p:sp>
          <p:nvSpPr>
            <p:cNvPr id="31" name="任意多边形 30"/>
            <p:cNvSpPr/>
            <p:nvPr/>
          </p:nvSpPr>
          <p:spPr>
            <a:xfrm rot="5400000">
              <a:off x="6625879" y="986999"/>
              <a:ext cx="666846" cy="1808019"/>
            </a:xfrm>
            <a:custGeom>
              <a:avLst/>
              <a:gdLst>
                <a:gd name="connsiteX0" fmla="*/ 2554514 w 2554514"/>
                <a:gd name="connsiteY0" fmla="*/ 2249714 h 2249714"/>
                <a:gd name="connsiteX1" fmla="*/ 2554514 w 2554514"/>
                <a:gd name="connsiteY1" fmla="*/ 0 h 2249714"/>
                <a:gd name="connsiteX2" fmla="*/ 0 w 2554514"/>
                <a:gd name="connsiteY2" fmla="*/ 0 h 2249714"/>
                <a:gd name="connsiteX0" fmla="*/ 1616857 w 1616857"/>
                <a:gd name="connsiteY0" fmla="*/ 2249715 h 2249715"/>
                <a:gd name="connsiteX1" fmla="*/ 1616857 w 1616857"/>
                <a:gd name="connsiteY1" fmla="*/ 1 h 2249715"/>
                <a:gd name="connsiteX2" fmla="*/ 1 w 1616857"/>
                <a:gd name="connsiteY2" fmla="*/ 0 h 2249715"/>
              </a:gdLst>
              <a:ahLst/>
              <a:cxnLst>
                <a:cxn ang="0">
                  <a:pos x="connsiteX0" y="connsiteY0"/>
                </a:cxn>
                <a:cxn ang="0">
                  <a:pos x="connsiteX1" y="connsiteY1"/>
                </a:cxn>
                <a:cxn ang="0">
                  <a:pos x="connsiteX2" y="connsiteY2"/>
                </a:cxn>
              </a:cxnLst>
              <a:rect l="l" t="t" r="r" b="b"/>
              <a:pathLst>
                <a:path w="1616857" h="2249715">
                  <a:moveTo>
                    <a:pt x="1616857" y="2249715"/>
                  </a:moveTo>
                  <a:lnTo>
                    <a:pt x="1616857" y="1"/>
                  </a:lnTo>
                  <a:lnTo>
                    <a:pt x="1"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2" name="椭圆 31"/>
            <p:cNvSpPr/>
            <p:nvPr/>
          </p:nvSpPr>
          <p:spPr>
            <a:xfrm rot="5400000" flipH="1">
              <a:off x="10201868" y="1525835"/>
              <a:ext cx="59088"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椭圆 32"/>
            <p:cNvSpPr/>
            <p:nvPr/>
          </p:nvSpPr>
          <p:spPr>
            <a:xfrm rot="5400000" flipH="1">
              <a:off x="5965038" y="2202414"/>
              <a:ext cx="67623"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34" name="直接连接符 33"/>
            <p:cNvCxnSpPr/>
            <p:nvPr/>
          </p:nvCxnSpPr>
          <p:spPr>
            <a:xfrm>
              <a:off x="7863312" y="1557585"/>
              <a:ext cx="2336350" cy="0"/>
            </a:xfrm>
            <a:prstGeom prst="line">
              <a:avLst/>
            </a:pr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6" name="组合 34"/>
          <p:cNvGrpSpPr/>
          <p:nvPr/>
        </p:nvGrpSpPr>
        <p:grpSpPr>
          <a:xfrm>
            <a:off x="7103936" y="4393177"/>
            <a:ext cx="2951800" cy="739762"/>
            <a:chOff x="7103319" y="3847966"/>
            <a:chExt cx="2952327" cy="739934"/>
          </a:xfrm>
        </p:grpSpPr>
        <p:sp>
          <p:nvSpPr>
            <p:cNvPr id="36" name="任意多边形 35"/>
            <p:cNvSpPr/>
            <p:nvPr/>
          </p:nvSpPr>
          <p:spPr>
            <a:xfrm rot="5400000">
              <a:off x="7498068" y="3570955"/>
              <a:ext cx="666846" cy="1279958"/>
            </a:xfrm>
            <a:custGeom>
              <a:avLst/>
              <a:gdLst>
                <a:gd name="connsiteX0" fmla="*/ 2554514 w 2554514"/>
                <a:gd name="connsiteY0" fmla="*/ 2249714 h 2249714"/>
                <a:gd name="connsiteX1" fmla="*/ 2554514 w 2554514"/>
                <a:gd name="connsiteY1" fmla="*/ 0 h 2249714"/>
                <a:gd name="connsiteX2" fmla="*/ 0 w 2554514"/>
                <a:gd name="connsiteY2" fmla="*/ 0 h 2249714"/>
                <a:gd name="connsiteX0" fmla="*/ 1616857 w 1616857"/>
                <a:gd name="connsiteY0" fmla="*/ 2249715 h 2249715"/>
                <a:gd name="connsiteX1" fmla="*/ 1616857 w 1616857"/>
                <a:gd name="connsiteY1" fmla="*/ 1 h 2249715"/>
                <a:gd name="connsiteX2" fmla="*/ 1 w 1616857"/>
                <a:gd name="connsiteY2" fmla="*/ 0 h 2249715"/>
              </a:gdLst>
              <a:ahLst/>
              <a:cxnLst>
                <a:cxn ang="0">
                  <a:pos x="connsiteX0" y="connsiteY0"/>
                </a:cxn>
                <a:cxn ang="0">
                  <a:pos x="connsiteX1" y="connsiteY1"/>
                </a:cxn>
                <a:cxn ang="0">
                  <a:pos x="connsiteX2" y="connsiteY2"/>
                </a:cxn>
              </a:cxnLst>
              <a:rect l="l" t="t" r="r" b="b"/>
              <a:pathLst>
                <a:path w="1616857" h="2249715">
                  <a:moveTo>
                    <a:pt x="1616857" y="2249715"/>
                  </a:moveTo>
                  <a:lnTo>
                    <a:pt x="1616857" y="1"/>
                  </a:lnTo>
                  <a:lnTo>
                    <a:pt x="1" y="0"/>
                  </a:lnTo>
                </a:path>
              </a:pathLst>
            </a:cu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rot="5400000" flipH="1">
              <a:off x="9994352" y="3845760"/>
              <a:ext cx="59088"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rot="5400000" flipH="1">
              <a:off x="7101257" y="4522339"/>
              <a:ext cx="67623" cy="635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cxnSp>
          <p:nvCxnSpPr>
            <p:cNvPr id="39" name="直接连接符 38"/>
            <p:cNvCxnSpPr/>
            <p:nvPr/>
          </p:nvCxnSpPr>
          <p:spPr>
            <a:xfrm>
              <a:off x="8471470" y="3877510"/>
              <a:ext cx="1492211" cy="0"/>
            </a:xfrm>
            <a:prstGeom prst="line">
              <a:avLst/>
            </a:prstGeom>
            <a:noFill/>
            <a:ln w="2222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9" name="组合 39"/>
          <p:cNvGrpSpPr/>
          <p:nvPr/>
        </p:nvGrpSpPr>
        <p:grpSpPr>
          <a:xfrm>
            <a:off x="7895882" y="2103329"/>
            <a:ext cx="2846449" cy="1389441"/>
            <a:chOff x="7895406" y="1557586"/>
            <a:chExt cx="2846957" cy="1389765"/>
          </a:xfrm>
        </p:grpSpPr>
        <p:sp>
          <p:nvSpPr>
            <p:cNvPr id="41" name="文本框 91"/>
            <p:cNvSpPr txBox="1"/>
            <p:nvPr/>
          </p:nvSpPr>
          <p:spPr>
            <a:xfrm>
              <a:off x="7895406" y="1557586"/>
              <a:ext cx="1280948" cy="338505"/>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sp>
          <p:nvSpPr>
            <p:cNvPr id="42" name="矩形 47"/>
            <p:cNvSpPr>
              <a:spLocks noChangeArrowheads="1"/>
            </p:cNvSpPr>
            <p:nvPr/>
          </p:nvSpPr>
          <p:spPr bwMode="auto">
            <a:xfrm>
              <a:off x="7941856" y="1917627"/>
              <a:ext cx="2800507" cy="1029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5" name="组合 42"/>
          <p:cNvGrpSpPr/>
          <p:nvPr/>
        </p:nvGrpSpPr>
        <p:grpSpPr>
          <a:xfrm>
            <a:off x="8487037" y="4460207"/>
            <a:ext cx="2360647" cy="1648341"/>
            <a:chOff x="8486666" y="3915011"/>
            <a:chExt cx="2361069" cy="1648723"/>
          </a:xfrm>
        </p:grpSpPr>
        <p:sp>
          <p:nvSpPr>
            <p:cNvPr id="44" name="文本框 112"/>
            <p:cNvSpPr txBox="1"/>
            <p:nvPr/>
          </p:nvSpPr>
          <p:spPr>
            <a:xfrm>
              <a:off x="8486666" y="3915011"/>
              <a:ext cx="1280948" cy="338504"/>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sp>
          <p:nvSpPr>
            <p:cNvPr id="45" name="矩形 47"/>
            <p:cNvSpPr>
              <a:spLocks noChangeArrowheads="1"/>
            </p:cNvSpPr>
            <p:nvPr/>
          </p:nvSpPr>
          <p:spPr bwMode="auto">
            <a:xfrm>
              <a:off x="8543479" y="4293890"/>
              <a:ext cx="2304256" cy="126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0" name="组合 45"/>
          <p:cNvGrpSpPr/>
          <p:nvPr/>
        </p:nvGrpSpPr>
        <p:grpSpPr>
          <a:xfrm>
            <a:off x="1329013" y="3687138"/>
            <a:ext cx="1815187" cy="1907372"/>
            <a:chOff x="1327367" y="3141762"/>
            <a:chExt cx="1815511" cy="1907813"/>
          </a:xfrm>
        </p:grpSpPr>
        <p:sp>
          <p:nvSpPr>
            <p:cNvPr id="47" name="文本框 120"/>
            <p:cNvSpPr txBox="1"/>
            <p:nvPr/>
          </p:nvSpPr>
          <p:spPr>
            <a:xfrm>
              <a:off x="1327367" y="3141762"/>
              <a:ext cx="1280948" cy="338504"/>
            </a:xfrm>
            <a:prstGeom prst="rect">
              <a:avLst/>
            </a:prstGeom>
            <a:noFill/>
          </p:spPr>
          <p:txBody>
            <a:bodyPr wrap="square" rtlCol="0">
              <a:spAutoFit/>
            </a:bodyPr>
            <a:lstStyle/>
            <a:p>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sp>
          <p:nvSpPr>
            <p:cNvPr id="48" name="矩形 47"/>
            <p:cNvSpPr>
              <a:spLocks noChangeArrowheads="1"/>
            </p:cNvSpPr>
            <p:nvPr/>
          </p:nvSpPr>
          <p:spPr bwMode="auto">
            <a:xfrm>
              <a:off x="1358674" y="3539610"/>
              <a:ext cx="1784204" cy="150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2" tIns="34276" rIns="68552" bIns="34276">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sp>
        <p:nvSpPr>
          <p:cNvPr id="46" name="矩形 45"/>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0" name="组合 49"/>
          <p:cNvGrpSpPr/>
          <p:nvPr/>
        </p:nvGrpSpPr>
        <p:grpSpPr>
          <a:xfrm>
            <a:off x="1935444" y="393960"/>
            <a:ext cx="3705496" cy="592217"/>
            <a:chOff x="330188" y="329522"/>
            <a:chExt cx="3705496" cy="592217"/>
          </a:xfrm>
        </p:grpSpPr>
        <p:sp>
          <p:nvSpPr>
            <p:cNvPr id="51"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2" name="矩形 51"/>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3" name="圆角矩形 52"/>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10169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6"/>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childTnLst>
                          </p:cTn>
                        </p:par>
                        <p:par>
                          <p:cTn id="26" fill="hold">
                            <p:stCondLst>
                              <p:cond delay="3000"/>
                            </p:stCondLst>
                            <p:childTnLst>
                              <p:par>
                                <p:cTn id="27" presetID="2" presetClass="entr" presetSubtype="1" accel="4000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250" fill="hold"/>
                                        <p:tgtEl>
                                          <p:spTgt spid="12"/>
                                        </p:tgtEl>
                                        <p:attrNameLst>
                                          <p:attrName>ppt_x</p:attrName>
                                        </p:attrNameLst>
                                      </p:cBhvr>
                                      <p:tavLst>
                                        <p:tav tm="0">
                                          <p:val>
                                            <p:strVal val="#ppt_x"/>
                                          </p:val>
                                        </p:tav>
                                        <p:tav tm="100000">
                                          <p:val>
                                            <p:strVal val="#ppt_x"/>
                                          </p:val>
                                        </p:tav>
                                      </p:tavLst>
                                    </p:anim>
                                    <p:anim calcmode="lin" valueType="num">
                                      <p:cBhvr additive="base">
                                        <p:cTn id="30" dur="125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12" accel="4000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250" fill="hold"/>
                                        <p:tgtEl>
                                          <p:spTgt spid="10"/>
                                        </p:tgtEl>
                                        <p:attrNameLst>
                                          <p:attrName>ppt_x</p:attrName>
                                        </p:attrNameLst>
                                      </p:cBhvr>
                                      <p:tavLst>
                                        <p:tav tm="0">
                                          <p:val>
                                            <p:strVal val="0-#ppt_w/2"/>
                                          </p:val>
                                        </p:tav>
                                        <p:tav tm="100000">
                                          <p:val>
                                            <p:strVal val="#ppt_x"/>
                                          </p:val>
                                        </p:tav>
                                      </p:tavLst>
                                    </p:anim>
                                    <p:anim calcmode="lin" valueType="num">
                                      <p:cBhvr additive="base">
                                        <p:cTn id="34" dur="125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6" accel="4000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250" fill="hold"/>
                                        <p:tgtEl>
                                          <p:spTgt spid="11"/>
                                        </p:tgtEl>
                                        <p:attrNameLst>
                                          <p:attrName>ppt_x</p:attrName>
                                        </p:attrNameLst>
                                      </p:cBhvr>
                                      <p:tavLst>
                                        <p:tav tm="0">
                                          <p:val>
                                            <p:strVal val="1+#ppt_w/2"/>
                                          </p:val>
                                        </p:tav>
                                        <p:tav tm="100000">
                                          <p:val>
                                            <p:strVal val="#ppt_x"/>
                                          </p:val>
                                        </p:tav>
                                      </p:tavLst>
                                    </p:anim>
                                    <p:anim calcmode="lin" valueType="num">
                                      <p:cBhvr additive="base">
                                        <p:cTn id="38" dur="1250" fill="hold"/>
                                        <p:tgtEl>
                                          <p:spTgt spid="11"/>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14"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randombar(horizontal)">
                                      <p:cBhvr>
                                        <p:cTn id="42" dur="500"/>
                                        <p:tgtEl>
                                          <p:spTgt spid="2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randombar(horizontal)">
                                      <p:cBhvr>
                                        <p:cTn id="45" dur="500"/>
                                        <p:tgtEl>
                                          <p:spTgt spid="2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randombar(horizontal)">
                                      <p:cBhvr>
                                        <p:cTn id="48" dur="500"/>
                                        <p:tgtEl>
                                          <p:spTgt spid="24"/>
                                        </p:tgtEl>
                                      </p:cBhvr>
                                    </p:animEffect>
                                  </p:childTnLst>
                                </p:cTn>
                              </p:par>
                            </p:childTnLst>
                          </p:cTn>
                        </p:par>
                        <p:par>
                          <p:cTn id="49" fill="hold">
                            <p:stCondLst>
                              <p:cond delay="4750"/>
                            </p:stCondLst>
                            <p:childTnLst>
                              <p:par>
                                <p:cTn id="50" presetID="22" presetClass="entr" presetSubtype="2"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right)">
                                      <p:cBhvr>
                                        <p:cTn id="52" dur="500"/>
                                        <p:tgtEl>
                                          <p:spTgt spid="8"/>
                                        </p:tgtEl>
                                      </p:cBhvr>
                                    </p:animEffect>
                                  </p:childTnLst>
                                </p:cTn>
                              </p:par>
                            </p:childTnLst>
                          </p:cTn>
                        </p:par>
                        <p:par>
                          <p:cTn id="53" fill="hold">
                            <p:stCondLst>
                              <p:cond delay="5250"/>
                            </p:stCondLst>
                            <p:childTnLst>
                              <p:par>
                                <p:cTn id="54" presetID="2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par>
                          <p:cTn id="57" fill="hold">
                            <p:stCondLst>
                              <p:cond delay="5750"/>
                            </p:stCondLst>
                            <p:childTnLst>
                              <p:par>
                                <p:cTn id="58" presetID="22" presetClass="entr" presetSubtype="8" fill="hold"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par>
                          <p:cTn id="61" fill="hold">
                            <p:stCondLst>
                              <p:cond delay="6250"/>
                            </p:stCondLst>
                            <p:childTnLst>
                              <p:par>
                                <p:cTn id="62" presetID="47"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anim calcmode="lin" valueType="num">
                                      <p:cBhvr>
                                        <p:cTn id="65" dur="500" fill="hold"/>
                                        <p:tgtEl>
                                          <p:spTgt spid="19"/>
                                        </p:tgtEl>
                                        <p:attrNameLst>
                                          <p:attrName>ppt_x</p:attrName>
                                        </p:attrNameLst>
                                      </p:cBhvr>
                                      <p:tavLst>
                                        <p:tav tm="0">
                                          <p:val>
                                            <p:strVal val="#ppt_x"/>
                                          </p:val>
                                        </p:tav>
                                        <p:tav tm="100000">
                                          <p:val>
                                            <p:strVal val="#ppt_x"/>
                                          </p:val>
                                        </p:tav>
                                      </p:tavLst>
                                    </p:anim>
                                    <p:anim calcmode="lin" valueType="num">
                                      <p:cBhvr>
                                        <p:cTn id="66" dur="500" fill="hold"/>
                                        <p:tgtEl>
                                          <p:spTgt spid="19"/>
                                        </p:tgtEl>
                                        <p:attrNameLst>
                                          <p:attrName>ppt_y</p:attrName>
                                        </p:attrNameLst>
                                      </p:cBhvr>
                                      <p:tavLst>
                                        <p:tav tm="0">
                                          <p:val>
                                            <p:strVal val="#ppt_y-.1"/>
                                          </p:val>
                                        </p:tav>
                                        <p:tav tm="100000">
                                          <p:val>
                                            <p:strVal val="#ppt_y"/>
                                          </p:val>
                                        </p:tav>
                                      </p:tavLst>
                                    </p:anim>
                                  </p:childTnLst>
                                </p:cTn>
                              </p:par>
                            </p:childTnLst>
                          </p:cTn>
                        </p:par>
                        <p:par>
                          <p:cTn id="67" fill="hold">
                            <p:stCondLst>
                              <p:cond delay="6750"/>
                            </p:stCondLst>
                            <p:childTnLst>
                              <p:par>
                                <p:cTn id="68" presetID="22" presetClass="entr" presetSubtype="8"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left)">
                                      <p:cBhvr>
                                        <p:cTn id="70" dur="500"/>
                                        <p:tgtEl>
                                          <p:spTgt spid="9"/>
                                        </p:tgtEl>
                                      </p:cBhvr>
                                    </p:animEffect>
                                  </p:childTnLst>
                                </p:cTn>
                              </p:par>
                            </p:childTnLst>
                          </p:cTn>
                        </p:par>
                        <p:par>
                          <p:cTn id="71" fill="hold">
                            <p:stCondLst>
                              <p:cond delay="7250"/>
                            </p:stCondLst>
                            <p:childTnLst>
                              <p:par>
                                <p:cTn id="72" presetID="22" presetClass="entr" presetSubtype="1" fill="hold" nodeType="after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up)">
                                      <p:cBhvr>
                                        <p:cTn id="74" dur="500"/>
                                        <p:tgtEl>
                                          <p:spTgt spid="5"/>
                                        </p:tgtEl>
                                      </p:cBhvr>
                                    </p:animEffect>
                                  </p:childTnLst>
                                </p:cTn>
                              </p:par>
                            </p:childTnLst>
                          </p:cTn>
                        </p:par>
                        <p:par>
                          <p:cTn id="75" fill="hold">
                            <p:stCondLst>
                              <p:cond delay="77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250"/>
                            </p:stCondLst>
                            <p:childTnLst>
                              <p:par>
                                <p:cTn id="80" presetID="47" presetClass="entr" presetSubtype="0"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anim calcmode="lin" valueType="num">
                                      <p:cBhvr>
                                        <p:cTn id="83" dur="500" fill="hold"/>
                                        <p:tgtEl>
                                          <p:spTgt spid="25"/>
                                        </p:tgtEl>
                                        <p:attrNameLst>
                                          <p:attrName>ppt_x</p:attrName>
                                        </p:attrNameLst>
                                      </p:cBhvr>
                                      <p:tavLst>
                                        <p:tav tm="0">
                                          <p:val>
                                            <p:strVal val="#ppt_x"/>
                                          </p:val>
                                        </p:tav>
                                        <p:tav tm="100000">
                                          <p:val>
                                            <p:strVal val="#ppt_x"/>
                                          </p:val>
                                        </p:tav>
                                      </p:tavLst>
                                    </p:anim>
                                    <p:anim calcmode="lin" valueType="num">
                                      <p:cBhvr>
                                        <p:cTn id="84" dur="500" fill="hold"/>
                                        <p:tgtEl>
                                          <p:spTgt spid="25"/>
                                        </p:tgtEl>
                                        <p:attrNameLst>
                                          <p:attrName>ppt_y</p:attrName>
                                        </p:attrNameLst>
                                      </p:cBhvr>
                                      <p:tavLst>
                                        <p:tav tm="0">
                                          <p:val>
                                            <p:strVal val="#ppt_y-.1"/>
                                          </p:val>
                                        </p:tav>
                                        <p:tav tm="100000">
                                          <p:val>
                                            <p:strVal val="#ppt_y"/>
                                          </p:val>
                                        </p:tav>
                                      </p:tavLst>
                                    </p:anim>
                                  </p:childTnLst>
                                </p:cTn>
                              </p:par>
                            </p:childTnLst>
                          </p:cTn>
                        </p:par>
                        <p:par>
                          <p:cTn id="85" fill="hold">
                            <p:stCondLst>
                              <p:cond delay="8750"/>
                            </p:stCondLst>
                            <p:childTnLst>
                              <p:par>
                                <p:cTn id="86" presetID="22" presetClass="entr" presetSubtype="1" fill="hold" grpId="0" nodeType="after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up)">
                                      <p:cBhvr>
                                        <p:cTn id="88" dur="500"/>
                                        <p:tgtEl>
                                          <p:spTgt spid="7"/>
                                        </p:tgtEl>
                                      </p:cBhvr>
                                    </p:animEffect>
                                  </p:childTnLst>
                                </p:cTn>
                              </p:par>
                            </p:childTnLst>
                          </p:cTn>
                        </p:par>
                        <p:par>
                          <p:cTn id="89" fill="hold">
                            <p:stCondLst>
                              <p:cond delay="9250"/>
                            </p:stCondLst>
                            <p:childTnLst>
                              <p:par>
                                <p:cTn id="90" presetID="22" presetClass="entr" presetSubtype="4"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down)">
                                      <p:cBhvr>
                                        <p:cTn id="92" dur="500"/>
                                        <p:tgtEl>
                                          <p:spTgt spid="4"/>
                                        </p:tgtEl>
                                      </p:cBhvr>
                                    </p:animEffect>
                                  </p:childTnLst>
                                </p:cTn>
                              </p:par>
                            </p:childTnLst>
                          </p:cTn>
                        </p:par>
                        <p:par>
                          <p:cTn id="93" fill="hold">
                            <p:stCondLst>
                              <p:cond delay="9750"/>
                            </p:stCondLst>
                            <p:childTnLst>
                              <p:par>
                                <p:cTn id="94" presetID="22" presetClass="entr" presetSubtype="2" fill="hold" nodeType="after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wipe(right)">
                                      <p:cBhvr>
                                        <p:cTn id="96" dur="500"/>
                                        <p:tgtEl>
                                          <p:spTgt spid="6"/>
                                        </p:tgtEl>
                                      </p:cBhvr>
                                    </p:animEffect>
                                  </p:childTnLst>
                                </p:cTn>
                              </p:par>
                            </p:childTnLst>
                          </p:cTn>
                        </p:par>
                        <p:par>
                          <p:cTn id="97" fill="hold">
                            <p:stCondLst>
                              <p:cond delay="10250"/>
                            </p:stCondLst>
                            <p:childTnLst>
                              <p:par>
                                <p:cTn id="98" presetID="47" presetClass="entr" presetSubtype="0"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anim calcmode="lin" valueType="num">
                                      <p:cBhvr>
                                        <p:cTn id="101" dur="500" fill="hold"/>
                                        <p:tgtEl>
                                          <p:spTgt spid="30"/>
                                        </p:tgtEl>
                                        <p:attrNameLst>
                                          <p:attrName>ppt_x</p:attrName>
                                        </p:attrNameLst>
                                      </p:cBhvr>
                                      <p:tavLst>
                                        <p:tav tm="0">
                                          <p:val>
                                            <p:strVal val="#ppt_x"/>
                                          </p:val>
                                        </p:tav>
                                        <p:tav tm="100000">
                                          <p:val>
                                            <p:strVal val="#ppt_x"/>
                                          </p:val>
                                        </p:tav>
                                      </p:tavLst>
                                    </p:anim>
                                    <p:anim calcmode="lin" valueType="num">
                                      <p:cBhvr>
                                        <p:cTn id="102"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22" grpId="0"/>
      <p:bldP spid="23" grpId="0"/>
      <p:bldP spid="24" grpId="0"/>
      <p:bldP spid="46" grpId="0" animBg="1"/>
      <p:bldP spid="46" grpId="1" animBg="1"/>
      <p:bldP spid="49" grpId="0" animBg="1"/>
      <p:bldP spid="49" grpId="1" animBg="1"/>
      <p:bldP spid="53" grpId="0" animBg="1"/>
      <p:bldP spid="53" grpId="1" animBg="1"/>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p:cNvSpPr>
          <p:nvPr/>
        </p:nvSpPr>
        <p:spPr bwMode="auto">
          <a:xfrm>
            <a:off x="3025702" y="1630495"/>
            <a:ext cx="2811447" cy="2234905"/>
          </a:xfrm>
          <a:custGeom>
            <a:avLst/>
            <a:gdLst>
              <a:gd name="T0" fmla="*/ 132 w 550"/>
              <a:gd name="T1" fmla="*/ 289 h 436"/>
              <a:gd name="T2" fmla="*/ 132 w 550"/>
              <a:gd name="T3" fmla="*/ 436 h 436"/>
              <a:gd name="T4" fmla="*/ 276 w 550"/>
              <a:gd name="T5" fmla="*/ 436 h 436"/>
              <a:gd name="T6" fmla="*/ 408 w 550"/>
              <a:gd name="T7" fmla="*/ 436 h 436"/>
              <a:gd name="T8" fmla="*/ 447 w 550"/>
              <a:gd name="T9" fmla="*/ 436 h 436"/>
              <a:gd name="T10" fmla="*/ 550 w 550"/>
              <a:gd name="T11" fmla="*/ 436 h 436"/>
              <a:gd name="T12" fmla="*/ 550 w 550"/>
              <a:gd name="T13" fmla="*/ 291 h 436"/>
              <a:gd name="T14" fmla="*/ 497 w 550"/>
              <a:gd name="T15" fmla="*/ 306 h 436"/>
              <a:gd name="T16" fmla="*/ 418 w 550"/>
              <a:gd name="T17" fmla="*/ 220 h 436"/>
              <a:gd name="T18" fmla="*/ 497 w 550"/>
              <a:gd name="T19" fmla="*/ 134 h 436"/>
              <a:gd name="T20" fmla="*/ 550 w 550"/>
              <a:gd name="T21" fmla="*/ 150 h 436"/>
              <a:gd name="T22" fmla="*/ 550 w 550"/>
              <a:gd name="T23" fmla="*/ 0 h 436"/>
              <a:gd name="T24" fmla="*/ 132 w 550"/>
              <a:gd name="T25" fmla="*/ 0 h 436"/>
              <a:gd name="T26" fmla="*/ 132 w 550"/>
              <a:gd name="T27" fmla="*/ 156 h 436"/>
              <a:gd name="T28" fmla="*/ 109 w 550"/>
              <a:gd name="T29" fmla="*/ 197 h 436"/>
              <a:gd name="T30" fmla="*/ 64 w 550"/>
              <a:gd name="T31" fmla="*/ 197 h 436"/>
              <a:gd name="T32" fmla="*/ 29 w 550"/>
              <a:gd name="T33" fmla="*/ 185 h 436"/>
              <a:gd name="T34" fmla="*/ 0 w 550"/>
              <a:gd name="T35" fmla="*/ 220 h 436"/>
              <a:gd name="T36" fmla="*/ 29 w 550"/>
              <a:gd name="T37" fmla="*/ 255 h 436"/>
              <a:gd name="T38" fmla="*/ 64 w 550"/>
              <a:gd name="T39" fmla="*/ 243 h 436"/>
              <a:gd name="T40" fmla="*/ 109 w 550"/>
              <a:gd name="T41" fmla="*/ 243 h 436"/>
              <a:gd name="T42" fmla="*/ 129 w 550"/>
              <a:gd name="T43" fmla="*/ 268 h 436"/>
              <a:gd name="T44" fmla="*/ 133 w 550"/>
              <a:gd name="T45" fmla="*/ 268 h 436"/>
              <a:gd name="T46" fmla="*/ 132 w 550"/>
              <a:gd name="T47" fmla="*/ 285 h 436"/>
              <a:gd name="T48" fmla="*/ 132 w 550"/>
              <a:gd name="T49" fmla="*/ 28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436">
                <a:moveTo>
                  <a:pt x="132" y="289"/>
                </a:moveTo>
                <a:cubicBezTo>
                  <a:pt x="132" y="436"/>
                  <a:pt x="132" y="436"/>
                  <a:pt x="132" y="436"/>
                </a:cubicBezTo>
                <a:cubicBezTo>
                  <a:pt x="276" y="436"/>
                  <a:pt x="276" y="436"/>
                  <a:pt x="276" y="436"/>
                </a:cubicBezTo>
                <a:cubicBezTo>
                  <a:pt x="276" y="436"/>
                  <a:pt x="408" y="436"/>
                  <a:pt x="408" y="436"/>
                </a:cubicBezTo>
                <a:cubicBezTo>
                  <a:pt x="410" y="436"/>
                  <a:pt x="416" y="436"/>
                  <a:pt x="447"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cubicBezTo>
                  <a:pt x="550" y="0"/>
                  <a:pt x="550" y="0"/>
                  <a:pt x="550" y="0"/>
                </a:cubicBezTo>
                <a:cubicBezTo>
                  <a:pt x="132" y="0"/>
                  <a:pt x="132" y="0"/>
                  <a:pt x="132" y="0"/>
                </a:cubicBezTo>
                <a:cubicBezTo>
                  <a:pt x="132" y="156"/>
                  <a:pt x="132" y="156"/>
                  <a:pt x="132" y="156"/>
                </a:cubicBezTo>
                <a:cubicBezTo>
                  <a:pt x="131" y="174"/>
                  <a:pt x="123" y="189"/>
                  <a:pt x="109" y="197"/>
                </a:cubicBezTo>
                <a:cubicBezTo>
                  <a:pt x="95"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5"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path>
            </a:pathLst>
          </a:custGeom>
          <a:solidFill>
            <a:srgbClr val="18478F"/>
          </a:solidFill>
          <a:ln w="2857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Freeform 6"/>
          <p:cNvSpPr>
            <a:spLocks/>
          </p:cNvSpPr>
          <p:nvPr/>
        </p:nvSpPr>
        <p:spPr bwMode="auto">
          <a:xfrm>
            <a:off x="5418238" y="1630495"/>
            <a:ext cx="2809287" cy="2234905"/>
          </a:xfrm>
          <a:custGeom>
            <a:avLst/>
            <a:gdLst>
              <a:gd name="T0" fmla="*/ 550 w 550"/>
              <a:gd name="T1" fmla="*/ 150 h 436"/>
              <a:gd name="T2" fmla="*/ 550 w 550"/>
              <a:gd name="T3" fmla="*/ 0 h 436"/>
              <a:gd name="T4" fmla="*/ 479 w 550"/>
              <a:gd name="T5" fmla="*/ 0 h 436"/>
              <a:gd name="T6" fmla="*/ 339 w 550"/>
              <a:gd name="T7" fmla="*/ 0 h 436"/>
              <a:gd name="T8" fmla="*/ 277 w 550"/>
              <a:gd name="T9" fmla="*/ 0 h 436"/>
              <a:gd name="T10" fmla="*/ 275 w 550"/>
              <a:gd name="T11" fmla="*/ 0 h 436"/>
              <a:gd name="T12" fmla="*/ 132 w 550"/>
              <a:gd name="T13" fmla="*/ 0 h 436"/>
              <a:gd name="T14" fmla="*/ 132 w 550"/>
              <a:gd name="T15" fmla="*/ 156 h 436"/>
              <a:gd name="T16" fmla="*/ 109 w 550"/>
              <a:gd name="T17" fmla="*/ 197 h 436"/>
              <a:gd name="T18" fmla="*/ 64 w 550"/>
              <a:gd name="T19" fmla="*/ 197 h 436"/>
              <a:gd name="T20" fmla="*/ 29 w 550"/>
              <a:gd name="T21" fmla="*/ 185 h 436"/>
              <a:gd name="T22" fmla="*/ 0 w 550"/>
              <a:gd name="T23" fmla="*/ 220 h 436"/>
              <a:gd name="T24" fmla="*/ 29 w 550"/>
              <a:gd name="T25" fmla="*/ 255 h 436"/>
              <a:gd name="T26" fmla="*/ 64 w 550"/>
              <a:gd name="T27" fmla="*/ 243 h 436"/>
              <a:gd name="T28" fmla="*/ 109 w 550"/>
              <a:gd name="T29" fmla="*/ 243 h 436"/>
              <a:gd name="T30" fmla="*/ 129 w 550"/>
              <a:gd name="T31" fmla="*/ 268 h 436"/>
              <a:gd name="T32" fmla="*/ 133 w 550"/>
              <a:gd name="T33" fmla="*/ 268 h 436"/>
              <a:gd name="T34" fmla="*/ 132 w 550"/>
              <a:gd name="T35" fmla="*/ 285 h 436"/>
              <a:gd name="T36" fmla="*/ 132 w 550"/>
              <a:gd name="T37" fmla="*/ 289 h 436"/>
              <a:gd name="T38" fmla="*/ 132 w 550"/>
              <a:gd name="T39" fmla="*/ 436 h 436"/>
              <a:gd name="T40" fmla="*/ 550 w 550"/>
              <a:gd name="T41" fmla="*/ 436 h 436"/>
              <a:gd name="T42" fmla="*/ 550 w 550"/>
              <a:gd name="T43" fmla="*/ 291 h 436"/>
              <a:gd name="T44" fmla="*/ 497 w 550"/>
              <a:gd name="T45" fmla="*/ 306 h 436"/>
              <a:gd name="T46" fmla="*/ 418 w 550"/>
              <a:gd name="T47" fmla="*/ 220 h 436"/>
              <a:gd name="T48" fmla="*/ 497 w 550"/>
              <a:gd name="T49" fmla="*/ 134 h 436"/>
              <a:gd name="T50" fmla="*/ 550 w 550"/>
              <a:gd name="T51" fmla="*/ 15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0" h="436">
                <a:moveTo>
                  <a:pt x="550" y="150"/>
                </a:moveTo>
                <a:cubicBezTo>
                  <a:pt x="550" y="0"/>
                  <a:pt x="550" y="0"/>
                  <a:pt x="550" y="0"/>
                </a:cubicBezTo>
                <a:cubicBezTo>
                  <a:pt x="479" y="0"/>
                  <a:pt x="479" y="0"/>
                  <a:pt x="479" y="0"/>
                </a:cubicBezTo>
                <a:cubicBezTo>
                  <a:pt x="479" y="0"/>
                  <a:pt x="398" y="0"/>
                  <a:pt x="339" y="0"/>
                </a:cubicBezTo>
                <a:cubicBezTo>
                  <a:pt x="286" y="0"/>
                  <a:pt x="279" y="0"/>
                  <a:pt x="277" y="0"/>
                </a:cubicBezTo>
                <a:cubicBezTo>
                  <a:pt x="275" y="0"/>
                  <a:pt x="275" y="0"/>
                  <a:pt x="275" y="0"/>
                </a:cubicBezTo>
                <a:cubicBezTo>
                  <a:pt x="132" y="0"/>
                  <a:pt x="132" y="0"/>
                  <a:pt x="132" y="0"/>
                </a:cubicBezTo>
                <a:cubicBezTo>
                  <a:pt x="132" y="156"/>
                  <a:pt x="132" y="156"/>
                  <a:pt x="132" y="156"/>
                </a:cubicBezTo>
                <a:cubicBezTo>
                  <a:pt x="131" y="174"/>
                  <a:pt x="123" y="189"/>
                  <a:pt x="109" y="197"/>
                </a:cubicBezTo>
                <a:cubicBezTo>
                  <a:pt x="96" y="205"/>
                  <a:pt x="79" y="205"/>
                  <a:pt x="64" y="197"/>
                </a:cubicBezTo>
                <a:cubicBezTo>
                  <a:pt x="51" y="191"/>
                  <a:pt x="34" y="185"/>
                  <a:pt x="29" y="185"/>
                </a:cubicBezTo>
                <a:cubicBezTo>
                  <a:pt x="13" y="185"/>
                  <a:pt x="0" y="201"/>
                  <a:pt x="0" y="220"/>
                </a:cubicBezTo>
                <a:cubicBezTo>
                  <a:pt x="0" y="239"/>
                  <a:pt x="13" y="255"/>
                  <a:pt x="29" y="255"/>
                </a:cubicBezTo>
                <a:cubicBezTo>
                  <a:pt x="34" y="255"/>
                  <a:pt x="51" y="249"/>
                  <a:pt x="64" y="243"/>
                </a:cubicBezTo>
                <a:cubicBezTo>
                  <a:pt x="79" y="235"/>
                  <a:pt x="96" y="235"/>
                  <a:pt x="109" y="243"/>
                </a:cubicBezTo>
                <a:cubicBezTo>
                  <a:pt x="118" y="248"/>
                  <a:pt x="125" y="257"/>
                  <a:pt x="129" y="268"/>
                </a:cubicBezTo>
                <a:cubicBezTo>
                  <a:pt x="133" y="268"/>
                  <a:pt x="133" y="268"/>
                  <a:pt x="133" y="268"/>
                </a:cubicBezTo>
                <a:cubicBezTo>
                  <a:pt x="132" y="285"/>
                  <a:pt x="132" y="285"/>
                  <a:pt x="132" y="285"/>
                </a:cubicBezTo>
                <a:cubicBezTo>
                  <a:pt x="132" y="286"/>
                  <a:pt x="132" y="287"/>
                  <a:pt x="132" y="289"/>
                </a:cubicBezTo>
                <a:cubicBezTo>
                  <a:pt x="132" y="436"/>
                  <a:pt x="132" y="436"/>
                  <a:pt x="132" y="436"/>
                </a:cubicBezTo>
                <a:cubicBezTo>
                  <a:pt x="550" y="436"/>
                  <a:pt x="550" y="436"/>
                  <a:pt x="550" y="436"/>
                </a:cubicBezTo>
                <a:cubicBezTo>
                  <a:pt x="550" y="291"/>
                  <a:pt x="550" y="291"/>
                  <a:pt x="550" y="291"/>
                </a:cubicBezTo>
                <a:cubicBezTo>
                  <a:pt x="537" y="296"/>
                  <a:pt x="514" y="306"/>
                  <a:pt x="497" y="306"/>
                </a:cubicBezTo>
                <a:cubicBezTo>
                  <a:pt x="453" y="306"/>
                  <a:pt x="418" y="267"/>
                  <a:pt x="418" y="220"/>
                </a:cubicBezTo>
                <a:cubicBezTo>
                  <a:pt x="418" y="173"/>
                  <a:pt x="453" y="134"/>
                  <a:pt x="497" y="134"/>
                </a:cubicBezTo>
                <a:cubicBezTo>
                  <a:pt x="514" y="134"/>
                  <a:pt x="537" y="144"/>
                  <a:pt x="550" y="150"/>
                </a:cubicBezTo>
              </a:path>
            </a:pathLst>
          </a:custGeom>
          <a:solidFill>
            <a:srgbClr val="18478F"/>
          </a:solidFill>
          <a:ln w="2857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Freeform 7"/>
          <p:cNvSpPr>
            <a:spLocks/>
          </p:cNvSpPr>
          <p:nvPr/>
        </p:nvSpPr>
        <p:spPr bwMode="auto">
          <a:xfrm>
            <a:off x="7823728" y="1624017"/>
            <a:ext cx="2906456" cy="2241383"/>
          </a:xfrm>
          <a:custGeom>
            <a:avLst/>
            <a:gdLst>
              <a:gd name="T0" fmla="*/ 108 w 569"/>
              <a:gd name="T1" fmla="*/ 194 h 437"/>
              <a:gd name="T2" fmla="*/ 63 w 569"/>
              <a:gd name="T3" fmla="*/ 195 h 437"/>
              <a:gd name="T4" fmla="*/ 28 w 569"/>
              <a:gd name="T5" fmla="*/ 182 h 437"/>
              <a:gd name="T6" fmla="*/ 0 w 569"/>
              <a:gd name="T7" fmla="*/ 219 h 437"/>
              <a:gd name="T8" fmla="*/ 28 w 569"/>
              <a:gd name="T9" fmla="*/ 255 h 437"/>
              <a:gd name="T10" fmla="*/ 63 w 569"/>
              <a:gd name="T11" fmla="*/ 243 h 437"/>
              <a:gd name="T12" fmla="*/ 108 w 569"/>
              <a:gd name="T13" fmla="*/ 243 h 437"/>
              <a:gd name="T14" fmla="*/ 131 w 569"/>
              <a:gd name="T15" fmla="*/ 279 h 437"/>
              <a:gd name="T16" fmla="*/ 131 w 569"/>
              <a:gd name="T17" fmla="*/ 282 h 437"/>
              <a:gd name="T18" fmla="*/ 131 w 569"/>
              <a:gd name="T19" fmla="*/ 286 h 437"/>
              <a:gd name="T20" fmla="*/ 131 w 569"/>
              <a:gd name="T21" fmla="*/ 291 h 437"/>
              <a:gd name="T22" fmla="*/ 131 w 569"/>
              <a:gd name="T23" fmla="*/ 437 h 437"/>
              <a:gd name="T24" fmla="*/ 283 w 569"/>
              <a:gd name="T25" fmla="*/ 437 h 437"/>
              <a:gd name="T26" fmla="*/ 267 w 569"/>
              <a:gd name="T27" fmla="*/ 382 h 437"/>
              <a:gd name="T28" fmla="*/ 353 w 569"/>
              <a:gd name="T29" fmla="*/ 300 h 437"/>
              <a:gd name="T30" fmla="*/ 438 w 569"/>
              <a:gd name="T31" fmla="*/ 382 h 437"/>
              <a:gd name="T32" fmla="*/ 423 w 569"/>
              <a:gd name="T33" fmla="*/ 437 h 437"/>
              <a:gd name="T34" fmla="*/ 567 w 569"/>
              <a:gd name="T35" fmla="*/ 437 h 437"/>
              <a:gd name="T36" fmla="*/ 567 w 569"/>
              <a:gd name="T37" fmla="*/ 295 h 437"/>
              <a:gd name="T38" fmla="*/ 567 w 569"/>
              <a:gd name="T39" fmla="*/ 162 h 437"/>
              <a:gd name="T40" fmla="*/ 567 w 569"/>
              <a:gd name="T41" fmla="*/ 158 h 437"/>
              <a:gd name="T42" fmla="*/ 567 w 569"/>
              <a:gd name="T43" fmla="*/ 1 h 437"/>
              <a:gd name="T44" fmla="*/ 397 w 569"/>
              <a:gd name="T45" fmla="*/ 1 h 437"/>
              <a:gd name="T46" fmla="*/ 397 w 569"/>
              <a:gd name="T47" fmla="*/ 1 h 437"/>
              <a:gd name="T48" fmla="*/ 215 w 569"/>
              <a:gd name="T49" fmla="*/ 1 h 437"/>
              <a:gd name="T50" fmla="*/ 202 w 569"/>
              <a:gd name="T51" fmla="*/ 0 h 437"/>
              <a:gd name="T52" fmla="*/ 202 w 569"/>
              <a:gd name="T53" fmla="*/ 1 h 437"/>
              <a:gd name="T54" fmla="*/ 142 w 569"/>
              <a:gd name="T55" fmla="*/ 1 h 437"/>
              <a:gd name="T56" fmla="*/ 131 w 569"/>
              <a:gd name="T57" fmla="*/ 1 h 437"/>
              <a:gd name="T58" fmla="*/ 131 w 569"/>
              <a:gd name="T59" fmla="*/ 151 h 437"/>
              <a:gd name="T60" fmla="*/ 131 w 569"/>
              <a:gd name="T61" fmla="*/ 152 h 437"/>
              <a:gd name="T62" fmla="*/ 132 w 569"/>
              <a:gd name="T63" fmla="*/ 169 h 437"/>
              <a:gd name="T64" fmla="*/ 128 w 569"/>
              <a:gd name="T65" fmla="*/ 169 h 437"/>
              <a:gd name="T66" fmla="*/ 108 w 569"/>
              <a:gd name="T67" fmla="*/ 19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9" h="437">
                <a:moveTo>
                  <a:pt x="108" y="194"/>
                </a:moveTo>
                <a:cubicBezTo>
                  <a:pt x="95" y="202"/>
                  <a:pt x="79" y="203"/>
                  <a:pt x="63" y="195"/>
                </a:cubicBezTo>
                <a:cubicBezTo>
                  <a:pt x="50" y="188"/>
                  <a:pt x="33" y="182"/>
                  <a:pt x="28" y="182"/>
                </a:cubicBezTo>
                <a:cubicBezTo>
                  <a:pt x="13" y="182"/>
                  <a:pt x="0" y="199"/>
                  <a:pt x="0" y="219"/>
                </a:cubicBezTo>
                <a:cubicBezTo>
                  <a:pt x="0" y="239"/>
                  <a:pt x="13" y="255"/>
                  <a:pt x="28" y="255"/>
                </a:cubicBezTo>
                <a:cubicBezTo>
                  <a:pt x="33" y="255"/>
                  <a:pt x="50" y="249"/>
                  <a:pt x="63" y="243"/>
                </a:cubicBezTo>
                <a:cubicBezTo>
                  <a:pt x="79" y="235"/>
                  <a:pt x="95" y="235"/>
                  <a:pt x="108" y="243"/>
                </a:cubicBezTo>
                <a:cubicBezTo>
                  <a:pt x="121" y="250"/>
                  <a:pt x="129" y="263"/>
                  <a:pt x="131" y="279"/>
                </a:cubicBezTo>
                <a:cubicBezTo>
                  <a:pt x="131" y="282"/>
                  <a:pt x="131" y="282"/>
                  <a:pt x="131" y="282"/>
                </a:cubicBezTo>
                <a:cubicBezTo>
                  <a:pt x="131" y="286"/>
                  <a:pt x="131" y="286"/>
                  <a:pt x="131" y="286"/>
                </a:cubicBezTo>
                <a:cubicBezTo>
                  <a:pt x="131" y="291"/>
                  <a:pt x="131" y="291"/>
                  <a:pt x="131" y="291"/>
                </a:cubicBezTo>
                <a:cubicBezTo>
                  <a:pt x="131" y="437"/>
                  <a:pt x="131" y="437"/>
                  <a:pt x="131" y="437"/>
                </a:cubicBezTo>
                <a:cubicBezTo>
                  <a:pt x="283" y="437"/>
                  <a:pt x="283" y="437"/>
                  <a:pt x="283" y="437"/>
                </a:cubicBezTo>
                <a:cubicBezTo>
                  <a:pt x="277" y="424"/>
                  <a:pt x="267" y="400"/>
                  <a:pt x="267" y="382"/>
                </a:cubicBezTo>
                <a:cubicBezTo>
                  <a:pt x="267" y="337"/>
                  <a:pt x="306" y="300"/>
                  <a:pt x="353" y="300"/>
                </a:cubicBezTo>
                <a:cubicBezTo>
                  <a:pt x="400" y="300"/>
                  <a:pt x="438" y="337"/>
                  <a:pt x="438" y="382"/>
                </a:cubicBezTo>
                <a:cubicBezTo>
                  <a:pt x="438" y="400"/>
                  <a:pt x="429" y="424"/>
                  <a:pt x="423" y="437"/>
                </a:cubicBezTo>
                <a:cubicBezTo>
                  <a:pt x="567" y="437"/>
                  <a:pt x="567" y="437"/>
                  <a:pt x="567" y="437"/>
                </a:cubicBezTo>
                <a:cubicBezTo>
                  <a:pt x="567" y="295"/>
                  <a:pt x="567" y="295"/>
                  <a:pt x="567" y="295"/>
                </a:cubicBezTo>
                <a:cubicBezTo>
                  <a:pt x="567" y="294"/>
                  <a:pt x="569" y="184"/>
                  <a:pt x="567" y="162"/>
                </a:cubicBezTo>
                <a:cubicBezTo>
                  <a:pt x="567" y="160"/>
                  <a:pt x="567" y="159"/>
                  <a:pt x="567" y="158"/>
                </a:cubicBezTo>
                <a:cubicBezTo>
                  <a:pt x="567" y="1"/>
                  <a:pt x="567" y="1"/>
                  <a:pt x="567" y="1"/>
                </a:cubicBezTo>
                <a:cubicBezTo>
                  <a:pt x="397" y="1"/>
                  <a:pt x="397" y="1"/>
                  <a:pt x="397" y="1"/>
                </a:cubicBezTo>
                <a:cubicBezTo>
                  <a:pt x="397" y="1"/>
                  <a:pt x="397" y="1"/>
                  <a:pt x="397" y="1"/>
                </a:cubicBezTo>
                <a:cubicBezTo>
                  <a:pt x="215" y="1"/>
                  <a:pt x="215" y="1"/>
                  <a:pt x="215" y="1"/>
                </a:cubicBezTo>
                <a:cubicBezTo>
                  <a:pt x="210" y="1"/>
                  <a:pt x="206" y="1"/>
                  <a:pt x="202" y="0"/>
                </a:cubicBezTo>
                <a:cubicBezTo>
                  <a:pt x="202" y="1"/>
                  <a:pt x="202" y="1"/>
                  <a:pt x="202" y="1"/>
                </a:cubicBezTo>
                <a:cubicBezTo>
                  <a:pt x="142" y="1"/>
                  <a:pt x="142" y="1"/>
                  <a:pt x="142" y="1"/>
                </a:cubicBezTo>
                <a:cubicBezTo>
                  <a:pt x="141" y="1"/>
                  <a:pt x="137" y="1"/>
                  <a:pt x="131" y="1"/>
                </a:cubicBezTo>
                <a:cubicBezTo>
                  <a:pt x="131" y="151"/>
                  <a:pt x="131" y="151"/>
                  <a:pt x="131" y="151"/>
                </a:cubicBezTo>
                <a:cubicBezTo>
                  <a:pt x="131" y="152"/>
                  <a:pt x="131" y="152"/>
                  <a:pt x="131" y="152"/>
                </a:cubicBezTo>
                <a:cubicBezTo>
                  <a:pt x="132" y="169"/>
                  <a:pt x="132" y="169"/>
                  <a:pt x="132" y="169"/>
                </a:cubicBezTo>
                <a:cubicBezTo>
                  <a:pt x="128" y="169"/>
                  <a:pt x="128" y="169"/>
                  <a:pt x="128" y="169"/>
                </a:cubicBezTo>
                <a:cubicBezTo>
                  <a:pt x="125" y="180"/>
                  <a:pt x="118" y="189"/>
                  <a:pt x="108" y="194"/>
                </a:cubicBezTo>
              </a:path>
            </a:pathLst>
          </a:custGeom>
          <a:solidFill>
            <a:srgbClr val="18478F"/>
          </a:solidFill>
          <a:ln w="2857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4" name="Freeform 8"/>
          <p:cNvSpPr>
            <a:spLocks/>
          </p:cNvSpPr>
          <p:nvPr/>
        </p:nvSpPr>
        <p:spPr bwMode="auto">
          <a:xfrm>
            <a:off x="1218343" y="1630491"/>
            <a:ext cx="2226268" cy="2912934"/>
          </a:xfrm>
          <a:custGeom>
            <a:avLst/>
            <a:gdLst>
              <a:gd name="T0" fmla="*/ 194 w 436"/>
              <a:gd name="T1" fmla="*/ 459 h 568"/>
              <a:gd name="T2" fmla="*/ 194 w 436"/>
              <a:gd name="T3" fmla="*/ 505 h 568"/>
              <a:gd name="T4" fmla="*/ 181 w 436"/>
              <a:gd name="T5" fmla="*/ 539 h 568"/>
              <a:gd name="T6" fmla="*/ 218 w 436"/>
              <a:gd name="T7" fmla="*/ 568 h 568"/>
              <a:gd name="T8" fmla="*/ 255 w 436"/>
              <a:gd name="T9" fmla="*/ 539 h 568"/>
              <a:gd name="T10" fmla="*/ 242 w 436"/>
              <a:gd name="T11" fmla="*/ 505 h 568"/>
              <a:gd name="T12" fmla="*/ 242 w 436"/>
              <a:gd name="T13" fmla="*/ 459 h 568"/>
              <a:gd name="T14" fmla="*/ 279 w 436"/>
              <a:gd name="T15" fmla="*/ 437 h 568"/>
              <a:gd name="T16" fmla="*/ 281 w 436"/>
              <a:gd name="T17" fmla="*/ 437 h 568"/>
              <a:gd name="T18" fmla="*/ 285 w 436"/>
              <a:gd name="T19" fmla="*/ 437 h 568"/>
              <a:gd name="T20" fmla="*/ 290 w 436"/>
              <a:gd name="T21" fmla="*/ 436 h 568"/>
              <a:gd name="T22" fmla="*/ 436 w 436"/>
              <a:gd name="T23" fmla="*/ 436 h 568"/>
              <a:gd name="T24" fmla="*/ 436 w 436"/>
              <a:gd name="T25" fmla="*/ 285 h 568"/>
              <a:gd name="T26" fmla="*/ 381 w 436"/>
              <a:gd name="T27" fmla="*/ 301 h 568"/>
              <a:gd name="T28" fmla="*/ 300 w 436"/>
              <a:gd name="T29" fmla="*/ 215 h 568"/>
              <a:gd name="T30" fmla="*/ 381 w 436"/>
              <a:gd name="T31" fmla="*/ 129 h 568"/>
              <a:gd name="T32" fmla="*/ 436 w 436"/>
              <a:gd name="T33" fmla="*/ 145 h 568"/>
              <a:gd name="T34" fmla="*/ 436 w 436"/>
              <a:gd name="T35" fmla="*/ 0 h 568"/>
              <a:gd name="T36" fmla="*/ 294 w 436"/>
              <a:gd name="T37" fmla="*/ 0 h 568"/>
              <a:gd name="T38" fmla="*/ 201 w 436"/>
              <a:gd name="T39" fmla="*/ 0 h 568"/>
              <a:gd name="T40" fmla="*/ 161 w 436"/>
              <a:gd name="T41" fmla="*/ 0 h 568"/>
              <a:gd name="T42" fmla="*/ 157 w 436"/>
              <a:gd name="T43" fmla="*/ 0 h 568"/>
              <a:gd name="T44" fmla="*/ 0 w 436"/>
              <a:gd name="T45" fmla="*/ 0 h 568"/>
              <a:gd name="T46" fmla="*/ 0 w 436"/>
              <a:gd name="T47" fmla="*/ 161 h 568"/>
              <a:gd name="T48" fmla="*/ 0 w 436"/>
              <a:gd name="T49" fmla="*/ 353 h 568"/>
              <a:gd name="T50" fmla="*/ 0 w 436"/>
              <a:gd name="T51" fmla="*/ 366 h 568"/>
              <a:gd name="T52" fmla="*/ 0 w 436"/>
              <a:gd name="T53" fmla="*/ 366 h 568"/>
              <a:gd name="T54" fmla="*/ 0 w 436"/>
              <a:gd name="T55" fmla="*/ 426 h 568"/>
              <a:gd name="T56" fmla="*/ 0 w 436"/>
              <a:gd name="T57" fmla="*/ 436 h 568"/>
              <a:gd name="T58" fmla="*/ 150 w 436"/>
              <a:gd name="T59" fmla="*/ 437 h 568"/>
              <a:gd name="T60" fmla="*/ 151 w 436"/>
              <a:gd name="T61" fmla="*/ 437 h 568"/>
              <a:gd name="T62" fmla="*/ 168 w 436"/>
              <a:gd name="T63" fmla="*/ 436 h 568"/>
              <a:gd name="T64" fmla="*/ 168 w 436"/>
              <a:gd name="T65" fmla="*/ 439 h 568"/>
              <a:gd name="T66" fmla="*/ 194 w 436"/>
              <a:gd name="T67" fmla="*/ 45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6" h="568">
                <a:moveTo>
                  <a:pt x="194" y="459"/>
                </a:moveTo>
                <a:cubicBezTo>
                  <a:pt x="202" y="473"/>
                  <a:pt x="202" y="489"/>
                  <a:pt x="194" y="505"/>
                </a:cubicBezTo>
                <a:cubicBezTo>
                  <a:pt x="187" y="518"/>
                  <a:pt x="181" y="534"/>
                  <a:pt x="181" y="539"/>
                </a:cubicBezTo>
                <a:cubicBezTo>
                  <a:pt x="181" y="555"/>
                  <a:pt x="198" y="568"/>
                  <a:pt x="218" y="568"/>
                </a:cubicBezTo>
                <a:cubicBezTo>
                  <a:pt x="238" y="568"/>
                  <a:pt x="255" y="555"/>
                  <a:pt x="255" y="539"/>
                </a:cubicBezTo>
                <a:cubicBezTo>
                  <a:pt x="255" y="534"/>
                  <a:pt x="249" y="518"/>
                  <a:pt x="242" y="505"/>
                </a:cubicBezTo>
                <a:cubicBezTo>
                  <a:pt x="234" y="489"/>
                  <a:pt x="234" y="473"/>
                  <a:pt x="242" y="459"/>
                </a:cubicBezTo>
                <a:cubicBezTo>
                  <a:pt x="249" y="447"/>
                  <a:pt x="262" y="439"/>
                  <a:pt x="279" y="437"/>
                </a:cubicBezTo>
                <a:cubicBezTo>
                  <a:pt x="281" y="437"/>
                  <a:pt x="281" y="437"/>
                  <a:pt x="281" y="437"/>
                </a:cubicBezTo>
                <a:cubicBezTo>
                  <a:pt x="285" y="437"/>
                  <a:pt x="285" y="437"/>
                  <a:pt x="285" y="437"/>
                </a:cubicBezTo>
                <a:cubicBezTo>
                  <a:pt x="290" y="436"/>
                  <a:pt x="290" y="436"/>
                  <a:pt x="290" y="436"/>
                </a:cubicBezTo>
                <a:cubicBezTo>
                  <a:pt x="436" y="436"/>
                  <a:pt x="436" y="436"/>
                  <a:pt x="436" y="436"/>
                </a:cubicBezTo>
                <a:cubicBezTo>
                  <a:pt x="436" y="285"/>
                  <a:pt x="436" y="285"/>
                  <a:pt x="436" y="285"/>
                </a:cubicBezTo>
                <a:cubicBezTo>
                  <a:pt x="423" y="291"/>
                  <a:pt x="399" y="301"/>
                  <a:pt x="381" y="301"/>
                </a:cubicBezTo>
                <a:cubicBezTo>
                  <a:pt x="336" y="301"/>
                  <a:pt x="300" y="262"/>
                  <a:pt x="300" y="215"/>
                </a:cubicBezTo>
                <a:cubicBezTo>
                  <a:pt x="300" y="168"/>
                  <a:pt x="336" y="129"/>
                  <a:pt x="381" y="129"/>
                </a:cubicBezTo>
                <a:cubicBezTo>
                  <a:pt x="399" y="129"/>
                  <a:pt x="423" y="139"/>
                  <a:pt x="436" y="145"/>
                </a:cubicBezTo>
                <a:cubicBezTo>
                  <a:pt x="436" y="0"/>
                  <a:pt x="436" y="0"/>
                  <a:pt x="436" y="0"/>
                </a:cubicBezTo>
                <a:cubicBezTo>
                  <a:pt x="294" y="0"/>
                  <a:pt x="294" y="0"/>
                  <a:pt x="294" y="0"/>
                </a:cubicBezTo>
                <a:cubicBezTo>
                  <a:pt x="294" y="0"/>
                  <a:pt x="242" y="0"/>
                  <a:pt x="201" y="0"/>
                </a:cubicBezTo>
                <a:cubicBezTo>
                  <a:pt x="176" y="0"/>
                  <a:pt x="165" y="0"/>
                  <a:pt x="161" y="0"/>
                </a:cubicBezTo>
                <a:cubicBezTo>
                  <a:pt x="160" y="0"/>
                  <a:pt x="159" y="0"/>
                  <a:pt x="157" y="0"/>
                </a:cubicBezTo>
                <a:cubicBezTo>
                  <a:pt x="0" y="0"/>
                  <a:pt x="0" y="0"/>
                  <a:pt x="0" y="0"/>
                </a:cubicBezTo>
                <a:cubicBezTo>
                  <a:pt x="0" y="161"/>
                  <a:pt x="0" y="161"/>
                  <a:pt x="0" y="161"/>
                </a:cubicBezTo>
                <a:cubicBezTo>
                  <a:pt x="0" y="353"/>
                  <a:pt x="0" y="353"/>
                  <a:pt x="0" y="353"/>
                </a:cubicBezTo>
                <a:cubicBezTo>
                  <a:pt x="0" y="358"/>
                  <a:pt x="0" y="362"/>
                  <a:pt x="0" y="366"/>
                </a:cubicBezTo>
                <a:cubicBezTo>
                  <a:pt x="0" y="366"/>
                  <a:pt x="0" y="366"/>
                  <a:pt x="0" y="366"/>
                </a:cubicBezTo>
                <a:cubicBezTo>
                  <a:pt x="0" y="426"/>
                  <a:pt x="0" y="426"/>
                  <a:pt x="0" y="426"/>
                </a:cubicBezTo>
                <a:cubicBezTo>
                  <a:pt x="0" y="427"/>
                  <a:pt x="0" y="431"/>
                  <a:pt x="0" y="436"/>
                </a:cubicBezTo>
                <a:cubicBezTo>
                  <a:pt x="150" y="437"/>
                  <a:pt x="150" y="437"/>
                  <a:pt x="150" y="437"/>
                </a:cubicBezTo>
                <a:cubicBezTo>
                  <a:pt x="151" y="437"/>
                  <a:pt x="151" y="437"/>
                  <a:pt x="151" y="437"/>
                </a:cubicBezTo>
                <a:cubicBezTo>
                  <a:pt x="168" y="436"/>
                  <a:pt x="168" y="436"/>
                  <a:pt x="168" y="436"/>
                </a:cubicBezTo>
                <a:cubicBezTo>
                  <a:pt x="168" y="439"/>
                  <a:pt x="168" y="439"/>
                  <a:pt x="168" y="439"/>
                </a:cubicBezTo>
                <a:cubicBezTo>
                  <a:pt x="179" y="443"/>
                  <a:pt x="188" y="450"/>
                  <a:pt x="194" y="45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9410835" y="2025648"/>
            <a:ext cx="475052" cy="682348"/>
            <a:chOff x="9410834" y="2025648"/>
            <a:chExt cx="475052" cy="682348"/>
          </a:xfrm>
        </p:grpSpPr>
        <p:sp>
          <p:nvSpPr>
            <p:cNvPr id="19" name="Freeform 9"/>
            <p:cNvSpPr>
              <a:spLocks/>
            </p:cNvSpPr>
            <p:nvPr/>
          </p:nvSpPr>
          <p:spPr bwMode="auto">
            <a:xfrm>
              <a:off x="9503685" y="2081791"/>
              <a:ext cx="86373" cy="51824"/>
            </a:xfrm>
            <a:custGeom>
              <a:avLst/>
              <a:gdLst>
                <a:gd name="T0" fmla="*/ 15 w 17"/>
                <a:gd name="T1" fmla="*/ 0 h 10"/>
                <a:gd name="T2" fmla="*/ 15 w 17"/>
                <a:gd name="T3" fmla="*/ 0 h 10"/>
                <a:gd name="T4" fmla="*/ 14 w 17"/>
                <a:gd name="T5" fmla="*/ 0 h 10"/>
                <a:gd name="T6" fmla="*/ 14 w 17"/>
                <a:gd name="T7" fmla="*/ 0 h 10"/>
                <a:gd name="T8" fmla="*/ 1 w 17"/>
                <a:gd name="T9" fmla="*/ 6 h 10"/>
                <a:gd name="T10" fmla="*/ 1 w 17"/>
                <a:gd name="T11" fmla="*/ 6 h 10"/>
                <a:gd name="T12" fmla="*/ 1 w 17"/>
                <a:gd name="T13" fmla="*/ 7 h 10"/>
                <a:gd name="T14" fmla="*/ 0 w 17"/>
                <a:gd name="T15" fmla="*/ 8 h 10"/>
                <a:gd name="T16" fmla="*/ 1 w 17"/>
                <a:gd name="T17" fmla="*/ 9 h 10"/>
                <a:gd name="T18" fmla="*/ 2 w 17"/>
                <a:gd name="T19" fmla="*/ 10 h 10"/>
                <a:gd name="T20" fmla="*/ 2 w 17"/>
                <a:gd name="T21" fmla="*/ 10 h 10"/>
                <a:gd name="T22" fmla="*/ 3 w 17"/>
                <a:gd name="T23" fmla="*/ 10 h 10"/>
                <a:gd name="T24" fmla="*/ 3 w 17"/>
                <a:gd name="T25" fmla="*/ 10 h 10"/>
                <a:gd name="T26" fmla="*/ 16 w 17"/>
                <a:gd name="T27" fmla="*/ 4 h 10"/>
                <a:gd name="T28" fmla="*/ 16 w 17"/>
                <a:gd name="T29" fmla="*/ 4 h 10"/>
                <a:gd name="T30" fmla="*/ 16 w 17"/>
                <a:gd name="T31" fmla="*/ 3 h 10"/>
                <a:gd name="T32" fmla="*/ 17 w 17"/>
                <a:gd name="T33" fmla="*/ 2 h 10"/>
                <a:gd name="T34" fmla="*/ 16 w 17"/>
                <a:gd name="T35" fmla="*/ 1 h 10"/>
                <a:gd name="T36" fmla="*/ 15 w 17"/>
                <a:gd name="T3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0">
                  <a:moveTo>
                    <a:pt x="15" y="0"/>
                  </a:moveTo>
                  <a:cubicBezTo>
                    <a:pt x="15" y="0"/>
                    <a:pt x="15" y="0"/>
                    <a:pt x="15" y="0"/>
                  </a:cubicBezTo>
                  <a:cubicBezTo>
                    <a:pt x="14" y="0"/>
                    <a:pt x="14" y="0"/>
                    <a:pt x="14" y="0"/>
                  </a:cubicBezTo>
                  <a:cubicBezTo>
                    <a:pt x="14" y="0"/>
                    <a:pt x="14" y="0"/>
                    <a:pt x="14" y="0"/>
                  </a:cubicBezTo>
                  <a:cubicBezTo>
                    <a:pt x="1" y="6"/>
                    <a:pt x="1" y="6"/>
                    <a:pt x="1" y="6"/>
                  </a:cubicBezTo>
                  <a:cubicBezTo>
                    <a:pt x="1" y="6"/>
                    <a:pt x="1" y="6"/>
                    <a:pt x="1" y="6"/>
                  </a:cubicBezTo>
                  <a:cubicBezTo>
                    <a:pt x="1" y="7"/>
                    <a:pt x="1" y="7"/>
                    <a:pt x="1" y="7"/>
                  </a:cubicBezTo>
                  <a:cubicBezTo>
                    <a:pt x="0" y="7"/>
                    <a:pt x="0" y="8"/>
                    <a:pt x="0" y="8"/>
                  </a:cubicBezTo>
                  <a:cubicBezTo>
                    <a:pt x="1" y="9"/>
                    <a:pt x="1" y="9"/>
                    <a:pt x="1" y="9"/>
                  </a:cubicBezTo>
                  <a:cubicBezTo>
                    <a:pt x="1" y="10"/>
                    <a:pt x="1" y="10"/>
                    <a:pt x="2" y="10"/>
                  </a:cubicBezTo>
                  <a:cubicBezTo>
                    <a:pt x="2" y="10"/>
                    <a:pt x="2" y="10"/>
                    <a:pt x="2" y="10"/>
                  </a:cubicBezTo>
                  <a:cubicBezTo>
                    <a:pt x="3" y="10"/>
                    <a:pt x="3" y="10"/>
                    <a:pt x="3" y="10"/>
                  </a:cubicBezTo>
                  <a:cubicBezTo>
                    <a:pt x="3" y="10"/>
                    <a:pt x="3" y="10"/>
                    <a:pt x="3" y="10"/>
                  </a:cubicBezTo>
                  <a:cubicBezTo>
                    <a:pt x="16" y="4"/>
                    <a:pt x="16" y="4"/>
                    <a:pt x="16" y="4"/>
                  </a:cubicBezTo>
                  <a:cubicBezTo>
                    <a:pt x="16" y="4"/>
                    <a:pt x="16" y="4"/>
                    <a:pt x="16" y="4"/>
                  </a:cubicBezTo>
                  <a:cubicBezTo>
                    <a:pt x="16" y="3"/>
                    <a:pt x="16" y="3"/>
                    <a:pt x="16" y="3"/>
                  </a:cubicBezTo>
                  <a:cubicBezTo>
                    <a:pt x="17" y="3"/>
                    <a:pt x="17" y="2"/>
                    <a:pt x="17" y="2"/>
                  </a:cubicBezTo>
                  <a:cubicBezTo>
                    <a:pt x="16" y="1"/>
                    <a:pt x="16" y="1"/>
                    <a:pt x="16" y="1"/>
                  </a:cubicBezTo>
                  <a:cubicBezTo>
                    <a:pt x="16" y="0"/>
                    <a:pt x="16" y="0"/>
                    <a:pt x="1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0" name="Freeform 10"/>
            <p:cNvSpPr>
              <a:spLocks/>
            </p:cNvSpPr>
            <p:nvPr/>
          </p:nvSpPr>
          <p:spPr bwMode="auto">
            <a:xfrm>
              <a:off x="9523119" y="2112021"/>
              <a:ext cx="77736" cy="51824"/>
            </a:xfrm>
            <a:custGeom>
              <a:avLst/>
              <a:gdLst>
                <a:gd name="T0" fmla="*/ 13 w 15"/>
                <a:gd name="T1" fmla="*/ 0 h 10"/>
                <a:gd name="T2" fmla="*/ 0 w 15"/>
                <a:gd name="T3" fmla="*/ 6 h 10"/>
                <a:gd name="T4" fmla="*/ 0 w 15"/>
                <a:gd name="T5" fmla="*/ 7 h 10"/>
                <a:gd name="T6" fmla="*/ 1 w 15"/>
                <a:gd name="T7" fmla="*/ 8 h 10"/>
                <a:gd name="T8" fmla="*/ 1 w 15"/>
                <a:gd name="T9" fmla="*/ 8 h 10"/>
                <a:gd name="T10" fmla="*/ 1 w 15"/>
                <a:gd name="T11" fmla="*/ 8 h 10"/>
                <a:gd name="T12" fmla="*/ 2 w 15"/>
                <a:gd name="T13" fmla="*/ 10 h 10"/>
                <a:gd name="T14" fmla="*/ 15 w 15"/>
                <a:gd name="T15" fmla="*/ 5 h 10"/>
                <a:gd name="T16" fmla="*/ 13 w 15"/>
                <a:gd name="T17" fmla="*/ 2 h 10"/>
                <a:gd name="T18" fmla="*/ 13 w 15"/>
                <a:gd name="T19" fmla="*/ 2 h 10"/>
                <a:gd name="T20" fmla="*/ 13 w 15"/>
                <a:gd name="T21" fmla="*/ 1 h 10"/>
                <a:gd name="T22" fmla="*/ 13 w 1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0">
                  <a:moveTo>
                    <a:pt x="13" y="0"/>
                  </a:moveTo>
                  <a:cubicBezTo>
                    <a:pt x="0" y="6"/>
                    <a:pt x="0" y="6"/>
                    <a:pt x="0" y="6"/>
                  </a:cubicBezTo>
                  <a:cubicBezTo>
                    <a:pt x="0" y="7"/>
                    <a:pt x="0" y="7"/>
                    <a:pt x="0" y="7"/>
                  </a:cubicBezTo>
                  <a:cubicBezTo>
                    <a:pt x="0" y="7"/>
                    <a:pt x="1" y="8"/>
                    <a:pt x="1" y="8"/>
                  </a:cubicBezTo>
                  <a:cubicBezTo>
                    <a:pt x="1" y="8"/>
                    <a:pt x="1" y="8"/>
                    <a:pt x="1" y="8"/>
                  </a:cubicBezTo>
                  <a:cubicBezTo>
                    <a:pt x="1" y="8"/>
                    <a:pt x="1" y="8"/>
                    <a:pt x="1" y="8"/>
                  </a:cubicBezTo>
                  <a:cubicBezTo>
                    <a:pt x="2" y="10"/>
                    <a:pt x="2" y="10"/>
                    <a:pt x="2" y="10"/>
                  </a:cubicBezTo>
                  <a:cubicBezTo>
                    <a:pt x="15" y="5"/>
                    <a:pt x="15" y="5"/>
                    <a:pt x="15" y="5"/>
                  </a:cubicBezTo>
                  <a:cubicBezTo>
                    <a:pt x="13" y="2"/>
                    <a:pt x="13" y="2"/>
                    <a:pt x="13" y="2"/>
                  </a:cubicBezTo>
                  <a:cubicBezTo>
                    <a:pt x="13" y="2"/>
                    <a:pt x="13" y="2"/>
                    <a:pt x="13" y="2"/>
                  </a:cubicBezTo>
                  <a:cubicBezTo>
                    <a:pt x="13" y="2"/>
                    <a:pt x="13" y="1"/>
                    <a:pt x="13" y="1"/>
                  </a:cubicBezTo>
                  <a:cubicBezTo>
                    <a:pt x="13" y="0"/>
                    <a:pt x="13" y="0"/>
                    <a:pt x="1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Freeform 11"/>
            <p:cNvSpPr>
              <a:spLocks/>
            </p:cNvSpPr>
            <p:nvPr/>
          </p:nvSpPr>
          <p:spPr bwMode="auto">
            <a:xfrm>
              <a:off x="9518801" y="2641057"/>
              <a:ext cx="328218" cy="30231"/>
            </a:xfrm>
            <a:custGeom>
              <a:avLst/>
              <a:gdLst>
                <a:gd name="T0" fmla="*/ 63 w 64"/>
                <a:gd name="T1" fmla="*/ 0 h 6"/>
                <a:gd name="T2" fmla="*/ 1 w 64"/>
                <a:gd name="T3" fmla="*/ 0 h 6"/>
                <a:gd name="T4" fmla="*/ 0 w 64"/>
                <a:gd name="T5" fmla="*/ 2 h 6"/>
                <a:gd name="T6" fmla="*/ 0 w 64"/>
                <a:gd name="T7" fmla="*/ 6 h 6"/>
                <a:gd name="T8" fmla="*/ 64 w 64"/>
                <a:gd name="T9" fmla="*/ 6 h 6"/>
                <a:gd name="T10" fmla="*/ 64 w 64"/>
                <a:gd name="T11" fmla="*/ 2 h 6"/>
                <a:gd name="T12" fmla="*/ 63 w 6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4" h="6">
                  <a:moveTo>
                    <a:pt x="63" y="0"/>
                  </a:moveTo>
                  <a:cubicBezTo>
                    <a:pt x="1" y="0"/>
                    <a:pt x="1" y="0"/>
                    <a:pt x="1" y="0"/>
                  </a:cubicBezTo>
                  <a:cubicBezTo>
                    <a:pt x="0" y="1"/>
                    <a:pt x="0" y="1"/>
                    <a:pt x="0" y="2"/>
                  </a:cubicBezTo>
                  <a:cubicBezTo>
                    <a:pt x="0" y="6"/>
                    <a:pt x="0" y="6"/>
                    <a:pt x="0" y="6"/>
                  </a:cubicBezTo>
                  <a:cubicBezTo>
                    <a:pt x="64" y="6"/>
                    <a:pt x="64" y="6"/>
                    <a:pt x="64" y="6"/>
                  </a:cubicBezTo>
                  <a:cubicBezTo>
                    <a:pt x="64" y="2"/>
                    <a:pt x="64" y="2"/>
                    <a:pt x="64" y="2"/>
                  </a:cubicBezTo>
                  <a:cubicBezTo>
                    <a:pt x="64" y="1"/>
                    <a:pt x="64" y="1"/>
                    <a:pt x="6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2" name="Freeform 12"/>
            <p:cNvSpPr>
              <a:spLocks/>
            </p:cNvSpPr>
            <p:nvPr/>
          </p:nvSpPr>
          <p:spPr bwMode="auto">
            <a:xfrm>
              <a:off x="9484251" y="2025648"/>
              <a:ext cx="86373" cy="75576"/>
            </a:xfrm>
            <a:custGeom>
              <a:avLst/>
              <a:gdLst>
                <a:gd name="T0" fmla="*/ 12 w 17"/>
                <a:gd name="T1" fmla="*/ 0 h 15"/>
                <a:gd name="T2" fmla="*/ 12 w 17"/>
                <a:gd name="T3" fmla="*/ 0 h 15"/>
                <a:gd name="T4" fmla="*/ 0 w 17"/>
                <a:gd name="T5" fmla="*/ 5 h 15"/>
                <a:gd name="T6" fmla="*/ 0 w 17"/>
                <a:gd name="T7" fmla="*/ 6 h 15"/>
                <a:gd name="T8" fmla="*/ 4 w 17"/>
                <a:gd name="T9" fmla="*/ 15 h 15"/>
                <a:gd name="T10" fmla="*/ 17 w 17"/>
                <a:gd name="T11" fmla="*/ 9 h 15"/>
                <a:gd name="T12" fmla="*/ 13 w 17"/>
                <a:gd name="T13" fmla="*/ 0 h 15"/>
                <a:gd name="T14" fmla="*/ 12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2" y="0"/>
                  </a:moveTo>
                  <a:cubicBezTo>
                    <a:pt x="12" y="0"/>
                    <a:pt x="12" y="0"/>
                    <a:pt x="12" y="0"/>
                  </a:cubicBezTo>
                  <a:cubicBezTo>
                    <a:pt x="0" y="5"/>
                    <a:pt x="0" y="5"/>
                    <a:pt x="0" y="5"/>
                  </a:cubicBezTo>
                  <a:cubicBezTo>
                    <a:pt x="0" y="5"/>
                    <a:pt x="0" y="6"/>
                    <a:pt x="0" y="6"/>
                  </a:cubicBezTo>
                  <a:cubicBezTo>
                    <a:pt x="4" y="15"/>
                    <a:pt x="4" y="15"/>
                    <a:pt x="4" y="15"/>
                  </a:cubicBezTo>
                  <a:cubicBezTo>
                    <a:pt x="17" y="9"/>
                    <a:pt x="17" y="9"/>
                    <a:pt x="17" y="9"/>
                  </a:cubicBezTo>
                  <a:cubicBezTo>
                    <a:pt x="13" y="0"/>
                    <a:pt x="13" y="0"/>
                    <a:pt x="13" y="0"/>
                  </a:cubicBezTo>
                  <a:cubicBezTo>
                    <a:pt x="13" y="0"/>
                    <a:pt x="12" y="0"/>
                    <a:pt x="1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Freeform 13"/>
            <p:cNvSpPr>
              <a:spLocks/>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8" name="Freeform 14"/>
            <p:cNvSpPr>
              <a:spLocks/>
            </p:cNvSpPr>
            <p:nvPr/>
          </p:nvSpPr>
          <p:spPr bwMode="auto">
            <a:xfrm>
              <a:off x="9477773" y="2682084"/>
              <a:ext cx="408113" cy="25912"/>
            </a:xfrm>
            <a:custGeom>
              <a:avLst/>
              <a:gdLst>
                <a:gd name="T0" fmla="*/ 185 w 189"/>
                <a:gd name="T1" fmla="*/ 0 h 12"/>
                <a:gd name="T2" fmla="*/ 5 w 189"/>
                <a:gd name="T3" fmla="*/ 0 h 12"/>
                <a:gd name="T4" fmla="*/ 5 w 189"/>
                <a:gd name="T5" fmla="*/ 2 h 12"/>
                <a:gd name="T6" fmla="*/ 0 w 189"/>
                <a:gd name="T7" fmla="*/ 2 h 12"/>
                <a:gd name="T8" fmla="*/ 0 w 189"/>
                <a:gd name="T9" fmla="*/ 12 h 12"/>
                <a:gd name="T10" fmla="*/ 189 w 189"/>
                <a:gd name="T11" fmla="*/ 12 h 12"/>
                <a:gd name="T12" fmla="*/ 189 w 189"/>
                <a:gd name="T13" fmla="*/ 2 h 12"/>
                <a:gd name="T14" fmla="*/ 185 w 189"/>
                <a:gd name="T15" fmla="*/ 2 h 12"/>
                <a:gd name="T16" fmla="*/ 185 w 18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2">
                  <a:moveTo>
                    <a:pt x="185" y="0"/>
                  </a:moveTo>
                  <a:lnTo>
                    <a:pt x="5" y="0"/>
                  </a:lnTo>
                  <a:lnTo>
                    <a:pt x="5" y="2"/>
                  </a:lnTo>
                  <a:lnTo>
                    <a:pt x="0" y="2"/>
                  </a:lnTo>
                  <a:lnTo>
                    <a:pt x="0" y="12"/>
                  </a:lnTo>
                  <a:lnTo>
                    <a:pt x="189" y="12"/>
                  </a:lnTo>
                  <a:lnTo>
                    <a:pt x="189" y="2"/>
                  </a:lnTo>
                  <a:lnTo>
                    <a:pt x="185" y="2"/>
                  </a:lnTo>
                  <a:lnTo>
                    <a:pt x="185" y="0"/>
                  </a:ln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Freeform 15"/>
            <p:cNvSpPr>
              <a:spLocks/>
            </p:cNvSpPr>
            <p:nvPr/>
          </p:nvSpPr>
          <p:spPr bwMode="auto">
            <a:xfrm>
              <a:off x="9615970" y="2312839"/>
              <a:ext cx="71258" cy="41027"/>
            </a:xfrm>
            <a:custGeom>
              <a:avLst/>
              <a:gdLst>
                <a:gd name="T0" fmla="*/ 12 w 14"/>
                <a:gd name="T1" fmla="*/ 0 h 8"/>
                <a:gd name="T2" fmla="*/ 0 w 14"/>
                <a:gd name="T3" fmla="*/ 5 h 8"/>
                <a:gd name="T4" fmla="*/ 1 w 14"/>
                <a:gd name="T5" fmla="*/ 7 h 8"/>
                <a:gd name="T6" fmla="*/ 2 w 14"/>
                <a:gd name="T7" fmla="*/ 8 h 8"/>
                <a:gd name="T8" fmla="*/ 3 w 14"/>
                <a:gd name="T9" fmla="*/ 8 h 8"/>
                <a:gd name="T10" fmla="*/ 4 w 14"/>
                <a:gd name="T11" fmla="*/ 8 h 8"/>
                <a:gd name="T12" fmla="*/ 4 w 14"/>
                <a:gd name="T13" fmla="*/ 8 h 8"/>
                <a:gd name="T14" fmla="*/ 12 w 14"/>
                <a:gd name="T15" fmla="*/ 4 h 8"/>
                <a:gd name="T16" fmla="*/ 12 w 14"/>
                <a:gd name="T17" fmla="*/ 4 h 8"/>
                <a:gd name="T18" fmla="*/ 13 w 14"/>
                <a:gd name="T19" fmla="*/ 3 h 8"/>
                <a:gd name="T20" fmla="*/ 13 w 14"/>
                <a:gd name="T21" fmla="*/ 2 h 8"/>
                <a:gd name="T22" fmla="*/ 12 w 14"/>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2" y="0"/>
                  </a:moveTo>
                  <a:cubicBezTo>
                    <a:pt x="0" y="5"/>
                    <a:pt x="0" y="5"/>
                    <a:pt x="0" y="5"/>
                  </a:cubicBezTo>
                  <a:cubicBezTo>
                    <a:pt x="1" y="7"/>
                    <a:pt x="1" y="7"/>
                    <a:pt x="1" y="7"/>
                  </a:cubicBezTo>
                  <a:cubicBezTo>
                    <a:pt x="2" y="8"/>
                    <a:pt x="2" y="8"/>
                    <a:pt x="2" y="8"/>
                  </a:cubicBezTo>
                  <a:cubicBezTo>
                    <a:pt x="2" y="8"/>
                    <a:pt x="3" y="8"/>
                    <a:pt x="3" y="8"/>
                  </a:cubicBezTo>
                  <a:cubicBezTo>
                    <a:pt x="4" y="8"/>
                    <a:pt x="4" y="8"/>
                    <a:pt x="4" y="8"/>
                  </a:cubicBezTo>
                  <a:cubicBezTo>
                    <a:pt x="4" y="8"/>
                    <a:pt x="4" y="8"/>
                    <a:pt x="4" y="8"/>
                  </a:cubicBezTo>
                  <a:cubicBezTo>
                    <a:pt x="12" y="4"/>
                    <a:pt x="12" y="4"/>
                    <a:pt x="12" y="4"/>
                  </a:cubicBezTo>
                  <a:cubicBezTo>
                    <a:pt x="12" y="4"/>
                    <a:pt x="12" y="4"/>
                    <a:pt x="12" y="4"/>
                  </a:cubicBezTo>
                  <a:cubicBezTo>
                    <a:pt x="13" y="3"/>
                    <a:pt x="13" y="3"/>
                    <a:pt x="13" y="3"/>
                  </a:cubicBezTo>
                  <a:cubicBezTo>
                    <a:pt x="14" y="3"/>
                    <a:pt x="14" y="2"/>
                    <a:pt x="13" y="2"/>
                  </a:cubicBezTo>
                  <a:cubicBezTo>
                    <a:pt x="12" y="0"/>
                    <a:pt x="12" y="0"/>
                    <a:pt x="1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Freeform 16"/>
            <p:cNvSpPr>
              <a:spLocks/>
            </p:cNvSpPr>
            <p:nvPr/>
          </p:nvSpPr>
          <p:spPr bwMode="auto">
            <a:xfrm>
              <a:off x="9641882" y="2343069"/>
              <a:ext cx="60461" cy="60461"/>
            </a:xfrm>
            <a:custGeom>
              <a:avLst/>
              <a:gdLst>
                <a:gd name="T0" fmla="*/ 8 w 12"/>
                <a:gd name="T1" fmla="*/ 0 h 12"/>
                <a:gd name="T2" fmla="*/ 0 w 12"/>
                <a:gd name="T3" fmla="*/ 4 h 12"/>
                <a:gd name="T4" fmla="*/ 3 w 12"/>
                <a:gd name="T5" fmla="*/ 11 h 12"/>
                <a:gd name="T6" fmla="*/ 4 w 12"/>
                <a:gd name="T7" fmla="*/ 12 h 12"/>
                <a:gd name="T8" fmla="*/ 4 w 12"/>
                <a:gd name="T9" fmla="*/ 12 h 12"/>
                <a:gd name="T10" fmla="*/ 12 w 12"/>
                <a:gd name="T11" fmla="*/ 9 h 12"/>
                <a:gd name="T12" fmla="*/ 12 w 12"/>
                <a:gd name="T13" fmla="*/ 7 h 12"/>
                <a:gd name="T14" fmla="*/ 8 w 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8" y="0"/>
                  </a:moveTo>
                  <a:cubicBezTo>
                    <a:pt x="0" y="4"/>
                    <a:pt x="0" y="4"/>
                    <a:pt x="0" y="4"/>
                  </a:cubicBezTo>
                  <a:cubicBezTo>
                    <a:pt x="3" y="11"/>
                    <a:pt x="3" y="11"/>
                    <a:pt x="3" y="11"/>
                  </a:cubicBezTo>
                  <a:cubicBezTo>
                    <a:pt x="3" y="12"/>
                    <a:pt x="4" y="12"/>
                    <a:pt x="4" y="12"/>
                  </a:cubicBezTo>
                  <a:cubicBezTo>
                    <a:pt x="4" y="12"/>
                    <a:pt x="4" y="12"/>
                    <a:pt x="4" y="12"/>
                  </a:cubicBezTo>
                  <a:cubicBezTo>
                    <a:pt x="12" y="9"/>
                    <a:pt x="12" y="9"/>
                    <a:pt x="12" y="9"/>
                  </a:cubicBezTo>
                  <a:cubicBezTo>
                    <a:pt x="12" y="9"/>
                    <a:pt x="12" y="8"/>
                    <a:pt x="12" y="7"/>
                  </a:cubicBezTo>
                  <a:cubicBezTo>
                    <a:pt x="8" y="0"/>
                    <a:pt x="8" y="0"/>
                    <a:pt x="8"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Freeform 17"/>
            <p:cNvSpPr>
              <a:spLocks noEditPoints="1"/>
            </p:cNvSpPr>
            <p:nvPr/>
          </p:nvSpPr>
          <p:spPr bwMode="auto">
            <a:xfrm>
              <a:off x="9410834" y="2142252"/>
              <a:ext cx="410272" cy="492327"/>
            </a:xfrm>
            <a:custGeom>
              <a:avLst/>
              <a:gdLst>
                <a:gd name="T0" fmla="*/ 23 w 80"/>
                <a:gd name="T1" fmla="*/ 25 h 96"/>
                <a:gd name="T2" fmla="*/ 28 w 80"/>
                <a:gd name="T3" fmla="*/ 18 h 96"/>
                <a:gd name="T4" fmla="*/ 30 w 80"/>
                <a:gd name="T5" fmla="*/ 27 h 96"/>
                <a:gd name="T6" fmla="*/ 40 w 80"/>
                <a:gd name="T7" fmla="*/ 0 h 96"/>
                <a:gd name="T8" fmla="*/ 37 w 80"/>
                <a:gd name="T9" fmla="*/ 1 h 96"/>
                <a:gd name="T10" fmla="*/ 25 w 80"/>
                <a:gd name="T11" fmla="*/ 6 h 96"/>
                <a:gd name="T12" fmla="*/ 24 w 80"/>
                <a:gd name="T13" fmla="*/ 7 h 96"/>
                <a:gd name="T14" fmla="*/ 26 w 80"/>
                <a:gd name="T15" fmla="*/ 15 h 96"/>
                <a:gd name="T16" fmla="*/ 20 w 80"/>
                <a:gd name="T17" fmla="*/ 23 h 96"/>
                <a:gd name="T18" fmla="*/ 29 w 80"/>
                <a:gd name="T19" fmla="*/ 88 h 96"/>
                <a:gd name="T20" fmla="*/ 43 w 80"/>
                <a:gd name="T21" fmla="*/ 96 h 96"/>
                <a:gd name="T22" fmla="*/ 53 w 80"/>
                <a:gd name="T23" fmla="*/ 88 h 96"/>
                <a:gd name="T24" fmla="*/ 56 w 80"/>
                <a:gd name="T25" fmla="*/ 78 h 96"/>
                <a:gd name="T26" fmla="*/ 61 w 80"/>
                <a:gd name="T27" fmla="*/ 77 h 96"/>
                <a:gd name="T28" fmla="*/ 76 w 80"/>
                <a:gd name="T29" fmla="*/ 70 h 96"/>
                <a:gd name="T30" fmla="*/ 75 w 80"/>
                <a:gd name="T31" fmla="*/ 66 h 96"/>
                <a:gd name="T32" fmla="*/ 73 w 80"/>
                <a:gd name="T33" fmla="*/ 64 h 96"/>
                <a:gd name="T34" fmla="*/ 58 w 80"/>
                <a:gd name="T35" fmla="*/ 73 h 96"/>
                <a:gd name="T36" fmla="*/ 53 w 80"/>
                <a:gd name="T37" fmla="*/ 71 h 96"/>
                <a:gd name="T38" fmla="*/ 60 w 80"/>
                <a:gd name="T39" fmla="*/ 65 h 96"/>
                <a:gd name="T40" fmla="*/ 80 w 80"/>
                <a:gd name="T41" fmla="*/ 55 h 96"/>
                <a:gd name="T42" fmla="*/ 79 w 80"/>
                <a:gd name="T43" fmla="*/ 52 h 96"/>
                <a:gd name="T44" fmla="*/ 78 w 80"/>
                <a:gd name="T45" fmla="*/ 51 h 96"/>
                <a:gd name="T46" fmla="*/ 41 w 80"/>
                <a:gd name="T47" fmla="*/ 70 h 96"/>
                <a:gd name="T48" fmla="*/ 43 w 80"/>
                <a:gd name="T49" fmla="*/ 72 h 96"/>
                <a:gd name="T50" fmla="*/ 44 w 80"/>
                <a:gd name="T51" fmla="*/ 71 h 96"/>
                <a:gd name="T52" fmla="*/ 46 w 80"/>
                <a:gd name="T53" fmla="*/ 74 h 96"/>
                <a:gd name="T54" fmla="*/ 50 w 80"/>
                <a:gd name="T55" fmla="*/ 72 h 96"/>
                <a:gd name="T56" fmla="*/ 41 w 80"/>
                <a:gd name="T57" fmla="*/ 81 h 96"/>
                <a:gd name="T58" fmla="*/ 23 w 80"/>
                <a:gd name="T59" fmla="*/ 33 h 96"/>
                <a:gd name="T60" fmla="*/ 36 w 80"/>
                <a:gd name="T61" fmla="*/ 37 h 96"/>
                <a:gd name="T62" fmla="*/ 54 w 80"/>
                <a:gd name="T63" fmla="*/ 29 h 96"/>
                <a:gd name="T64" fmla="*/ 40 w 80"/>
                <a:gd name="T6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96">
                  <a:moveTo>
                    <a:pt x="28" y="28"/>
                  </a:moveTo>
                  <a:cubicBezTo>
                    <a:pt x="26" y="28"/>
                    <a:pt x="24" y="27"/>
                    <a:pt x="23" y="25"/>
                  </a:cubicBezTo>
                  <a:cubicBezTo>
                    <a:pt x="22" y="22"/>
                    <a:pt x="23" y="19"/>
                    <a:pt x="26" y="18"/>
                  </a:cubicBezTo>
                  <a:cubicBezTo>
                    <a:pt x="27" y="18"/>
                    <a:pt x="27" y="18"/>
                    <a:pt x="28" y="18"/>
                  </a:cubicBezTo>
                  <a:cubicBezTo>
                    <a:pt x="30" y="18"/>
                    <a:pt x="32" y="19"/>
                    <a:pt x="33" y="21"/>
                  </a:cubicBezTo>
                  <a:cubicBezTo>
                    <a:pt x="34" y="23"/>
                    <a:pt x="33" y="26"/>
                    <a:pt x="30" y="27"/>
                  </a:cubicBezTo>
                  <a:cubicBezTo>
                    <a:pt x="30" y="28"/>
                    <a:pt x="29" y="28"/>
                    <a:pt x="28" y="28"/>
                  </a:cubicBezTo>
                  <a:moveTo>
                    <a:pt x="40" y="0"/>
                  </a:moveTo>
                  <a:cubicBezTo>
                    <a:pt x="40" y="0"/>
                    <a:pt x="39" y="0"/>
                    <a:pt x="39" y="0"/>
                  </a:cubicBezTo>
                  <a:cubicBezTo>
                    <a:pt x="37" y="1"/>
                    <a:pt x="37" y="1"/>
                    <a:pt x="37" y="1"/>
                  </a:cubicBezTo>
                  <a:cubicBezTo>
                    <a:pt x="37" y="0"/>
                    <a:pt x="37" y="0"/>
                    <a:pt x="37" y="0"/>
                  </a:cubicBezTo>
                  <a:cubicBezTo>
                    <a:pt x="25" y="6"/>
                    <a:pt x="25" y="6"/>
                    <a:pt x="25" y="6"/>
                  </a:cubicBezTo>
                  <a:cubicBezTo>
                    <a:pt x="25" y="6"/>
                    <a:pt x="25" y="6"/>
                    <a:pt x="25" y="6"/>
                  </a:cubicBezTo>
                  <a:cubicBezTo>
                    <a:pt x="24" y="7"/>
                    <a:pt x="24" y="7"/>
                    <a:pt x="24" y="7"/>
                  </a:cubicBezTo>
                  <a:cubicBezTo>
                    <a:pt x="23" y="7"/>
                    <a:pt x="23" y="8"/>
                    <a:pt x="23" y="9"/>
                  </a:cubicBezTo>
                  <a:cubicBezTo>
                    <a:pt x="26" y="15"/>
                    <a:pt x="26" y="15"/>
                    <a:pt x="26" y="15"/>
                  </a:cubicBezTo>
                  <a:cubicBezTo>
                    <a:pt x="25" y="15"/>
                    <a:pt x="25" y="15"/>
                    <a:pt x="25" y="15"/>
                  </a:cubicBezTo>
                  <a:cubicBezTo>
                    <a:pt x="22" y="17"/>
                    <a:pt x="20" y="20"/>
                    <a:pt x="20" y="23"/>
                  </a:cubicBezTo>
                  <a:cubicBezTo>
                    <a:pt x="6" y="32"/>
                    <a:pt x="0" y="51"/>
                    <a:pt x="8" y="69"/>
                  </a:cubicBezTo>
                  <a:cubicBezTo>
                    <a:pt x="13" y="78"/>
                    <a:pt x="21" y="85"/>
                    <a:pt x="29" y="88"/>
                  </a:cubicBezTo>
                  <a:cubicBezTo>
                    <a:pt x="26" y="96"/>
                    <a:pt x="26" y="96"/>
                    <a:pt x="26" y="96"/>
                  </a:cubicBezTo>
                  <a:cubicBezTo>
                    <a:pt x="43" y="96"/>
                    <a:pt x="43" y="96"/>
                    <a:pt x="43" y="96"/>
                  </a:cubicBezTo>
                  <a:cubicBezTo>
                    <a:pt x="42" y="90"/>
                    <a:pt x="42" y="90"/>
                    <a:pt x="42" y="90"/>
                  </a:cubicBezTo>
                  <a:cubicBezTo>
                    <a:pt x="46" y="90"/>
                    <a:pt x="49" y="89"/>
                    <a:pt x="53" y="88"/>
                  </a:cubicBezTo>
                  <a:cubicBezTo>
                    <a:pt x="55" y="87"/>
                    <a:pt x="57" y="85"/>
                    <a:pt x="59" y="84"/>
                  </a:cubicBezTo>
                  <a:cubicBezTo>
                    <a:pt x="56" y="78"/>
                    <a:pt x="56" y="78"/>
                    <a:pt x="56" y="78"/>
                  </a:cubicBezTo>
                  <a:cubicBezTo>
                    <a:pt x="60" y="76"/>
                    <a:pt x="60" y="76"/>
                    <a:pt x="60" y="76"/>
                  </a:cubicBezTo>
                  <a:cubicBezTo>
                    <a:pt x="60" y="76"/>
                    <a:pt x="61" y="77"/>
                    <a:pt x="61" y="77"/>
                  </a:cubicBezTo>
                  <a:cubicBezTo>
                    <a:pt x="61" y="77"/>
                    <a:pt x="61" y="77"/>
                    <a:pt x="61" y="77"/>
                  </a:cubicBezTo>
                  <a:cubicBezTo>
                    <a:pt x="76" y="70"/>
                    <a:pt x="76" y="70"/>
                    <a:pt x="76" y="70"/>
                  </a:cubicBezTo>
                  <a:cubicBezTo>
                    <a:pt x="76" y="70"/>
                    <a:pt x="76" y="68"/>
                    <a:pt x="76" y="67"/>
                  </a:cubicBezTo>
                  <a:cubicBezTo>
                    <a:pt x="75" y="66"/>
                    <a:pt x="75" y="66"/>
                    <a:pt x="75" y="66"/>
                  </a:cubicBezTo>
                  <a:cubicBezTo>
                    <a:pt x="74" y="65"/>
                    <a:pt x="74" y="64"/>
                    <a:pt x="73" y="64"/>
                  </a:cubicBezTo>
                  <a:cubicBezTo>
                    <a:pt x="73" y="64"/>
                    <a:pt x="73" y="64"/>
                    <a:pt x="73" y="64"/>
                  </a:cubicBezTo>
                  <a:cubicBezTo>
                    <a:pt x="59" y="71"/>
                    <a:pt x="59" y="71"/>
                    <a:pt x="59" y="71"/>
                  </a:cubicBezTo>
                  <a:cubicBezTo>
                    <a:pt x="58" y="71"/>
                    <a:pt x="58" y="72"/>
                    <a:pt x="58" y="73"/>
                  </a:cubicBezTo>
                  <a:cubicBezTo>
                    <a:pt x="54" y="75"/>
                    <a:pt x="54" y="75"/>
                    <a:pt x="54" y="75"/>
                  </a:cubicBezTo>
                  <a:cubicBezTo>
                    <a:pt x="53" y="71"/>
                    <a:pt x="53" y="71"/>
                    <a:pt x="53" y="71"/>
                  </a:cubicBezTo>
                  <a:cubicBezTo>
                    <a:pt x="60" y="67"/>
                    <a:pt x="60" y="67"/>
                    <a:pt x="60" y="67"/>
                  </a:cubicBezTo>
                  <a:cubicBezTo>
                    <a:pt x="61" y="67"/>
                    <a:pt x="61" y="66"/>
                    <a:pt x="60" y="65"/>
                  </a:cubicBezTo>
                  <a:cubicBezTo>
                    <a:pt x="60" y="64"/>
                    <a:pt x="60" y="64"/>
                    <a:pt x="60" y="64"/>
                  </a:cubicBezTo>
                  <a:cubicBezTo>
                    <a:pt x="80" y="55"/>
                    <a:pt x="80" y="55"/>
                    <a:pt x="80" y="55"/>
                  </a:cubicBezTo>
                  <a:cubicBezTo>
                    <a:pt x="80" y="54"/>
                    <a:pt x="80" y="54"/>
                    <a:pt x="80" y="53"/>
                  </a:cubicBezTo>
                  <a:cubicBezTo>
                    <a:pt x="79" y="52"/>
                    <a:pt x="79" y="52"/>
                    <a:pt x="79" y="52"/>
                  </a:cubicBezTo>
                  <a:cubicBezTo>
                    <a:pt x="79" y="51"/>
                    <a:pt x="79" y="51"/>
                    <a:pt x="78" y="51"/>
                  </a:cubicBezTo>
                  <a:cubicBezTo>
                    <a:pt x="78" y="51"/>
                    <a:pt x="78" y="51"/>
                    <a:pt x="78" y="51"/>
                  </a:cubicBezTo>
                  <a:cubicBezTo>
                    <a:pt x="41" y="68"/>
                    <a:pt x="41" y="68"/>
                    <a:pt x="41" y="68"/>
                  </a:cubicBezTo>
                  <a:cubicBezTo>
                    <a:pt x="41" y="68"/>
                    <a:pt x="40" y="69"/>
                    <a:pt x="41" y="70"/>
                  </a:cubicBezTo>
                  <a:cubicBezTo>
                    <a:pt x="41" y="71"/>
                    <a:pt x="41" y="71"/>
                    <a:pt x="41" y="71"/>
                  </a:cubicBezTo>
                  <a:cubicBezTo>
                    <a:pt x="42" y="71"/>
                    <a:pt x="42" y="72"/>
                    <a:pt x="43" y="72"/>
                  </a:cubicBezTo>
                  <a:cubicBezTo>
                    <a:pt x="43" y="72"/>
                    <a:pt x="43" y="72"/>
                    <a:pt x="43" y="72"/>
                  </a:cubicBezTo>
                  <a:cubicBezTo>
                    <a:pt x="44" y="71"/>
                    <a:pt x="44" y="71"/>
                    <a:pt x="44" y="71"/>
                  </a:cubicBezTo>
                  <a:cubicBezTo>
                    <a:pt x="44" y="72"/>
                    <a:pt x="44" y="72"/>
                    <a:pt x="44" y="72"/>
                  </a:cubicBezTo>
                  <a:cubicBezTo>
                    <a:pt x="45" y="73"/>
                    <a:pt x="45" y="74"/>
                    <a:pt x="46" y="74"/>
                  </a:cubicBezTo>
                  <a:cubicBezTo>
                    <a:pt x="46" y="74"/>
                    <a:pt x="46" y="74"/>
                    <a:pt x="46" y="74"/>
                  </a:cubicBezTo>
                  <a:cubicBezTo>
                    <a:pt x="50" y="72"/>
                    <a:pt x="50" y="72"/>
                    <a:pt x="50" y="72"/>
                  </a:cubicBezTo>
                  <a:cubicBezTo>
                    <a:pt x="49" y="76"/>
                    <a:pt x="47" y="79"/>
                    <a:pt x="45" y="80"/>
                  </a:cubicBezTo>
                  <a:cubicBezTo>
                    <a:pt x="44" y="81"/>
                    <a:pt x="42" y="81"/>
                    <a:pt x="41" y="81"/>
                  </a:cubicBezTo>
                  <a:cubicBezTo>
                    <a:pt x="34" y="81"/>
                    <a:pt x="26" y="74"/>
                    <a:pt x="21" y="63"/>
                  </a:cubicBezTo>
                  <a:cubicBezTo>
                    <a:pt x="15" y="50"/>
                    <a:pt x="16" y="37"/>
                    <a:pt x="23" y="33"/>
                  </a:cubicBezTo>
                  <a:cubicBezTo>
                    <a:pt x="24" y="33"/>
                    <a:pt x="25" y="33"/>
                    <a:pt x="26" y="33"/>
                  </a:cubicBezTo>
                  <a:cubicBezTo>
                    <a:pt x="29" y="33"/>
                    <a:pt x="33" y="34"/>
                    <a:pt x="36" y="37"/>
                  </a:cubicBezTo>
                  <a:cubicBezTo>
                    <a:pt x="36" y="37"/>
                    <a:pt x="36" y="37"/>
                    <a:pt x="36" y="37"/>
                  </a:cubicBezTo>
                  <a:cubicBezTo>
                    <a:pt x="54" y="29"/>
                    <a:pt x="54" y="29"/>
                    <a:pt x="54" y="29"/>
                  </a:cubicBezTo>
                  <a:cubicBezTo>
                    <a:pt x="41" y="0"/>
                    <a:pt x="41" y="0"/>
                    <a:pt x="41" y="0"/>
                  </a:cubicBezTo>
                  <a:cubicBezTo>
                    <a:pt x="41" y="0"/>
                    <a:pt x="40" y="0"/>
                    <a:pt x="4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2" name="Freeform 18"/>
            <p:cNvSpPr>
              <a:spLocks/>
            </p:cNvSpPr>
            <p:nvPr/>
          </p:nvSpPr>
          <p:spPr bwMode="auto">
            <a:xfrm>
              <a:off x="9533916" y="2239422"/>
              <a:ext cx="41027" cy="36709"/>
            </a:xfrm>
            <a:custGeom>
              <a:avLst/>
              <a:gdLst>
                <a:gd name="T0" fmla="*/ 4 w 8"/>
                <a:gd name="T1" fmla="*/ 0 h 7"/>
                <a:gd name="T2" fmla="*/ 3 w 8"/>
                <a:gd name="T3" fmla="*/ 1 h 7"/>
                <a:gd name="T4" fmla="*/ 1 w 8"/>
                <a:gd name="T5" fmla="*/ 5 h 7"/>
                <a:gd name="T6" fmla="*/ 4 w 8"/>
                <a:gd name="T7" fmla="*/ 7 h 7"/>
                <a:gd name="T8" fmla="*/ 5 w 8"/>
                <a:gd name="T9" fmla="*/ 6 h 7"/>
                <a:gd name="T10" fmla="*/ 7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4" y="0"/>
                    <a:pt x="3" y="0"/>
                    <a:pt x="3" y="1"/>
                  </a:cubicBezTo>
                  <a:cubicBezTo>
                    <a:pt x="1" y="1"/>
                    <a:pt x="0" y="3"/>
                    <a:pt x="1" y="5"/>
                  </a:cubicBezTo>
                  <a:cubicBezTo>
                    <a:pt x="2" y="6"/>
                    <a:pt x="3" y="7"/>
                    <a:pt x="4" y="7"/>
                  </a:cubicBezTo>
                  <a:cubicBezTo>
                    <a:pt x="4" y="7"/>
                    <a:pt x="5" y="7"/>
                    <a:pt x="5" y="6"/>
                  </a:cubicBezTo>
                  <a:cubicBezTo>
                    <a:pt x="7" y="6"/>
                    <a:pt x="8" y="4"/>
                    <a:pt x="7" y="2"/>
                  </a:cubicBezTo>
                  <a:cubicBezTo>
                    <a:pt x="6" y="1"/>
                    <a:pt x="5" y="0"/>
                    <a:pt x="4"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 name="组合 3"/>
          <p:cNvGrpSpPr/>
          <p:nvPr/>
        </p:nvGrpSpPr>
        <p:grpSpPr>
          <a:xfrm>
            <a:off x="1816476" y="2075317"/>
            <a:ext cx="602453" cy="606771"/>
            <a:chOff x="1816476" y="2075313"/>
            <a:chExt cx="602453" cy="606771"/>
          </a:xfrm>
        </p:grpSpPr>
        <p:sp>
          <p:nvSpPr>
            <p:cNvPr id="33" name="Oval 19"/>
            <p:cNvSpPr>
              <a:spLocks noChangeArrowheads="1"/>
            </p:cNvSpPr>
            <p:nvPr/>
          </p:nvSpPr>
          <p:spPr bwMode="auto">
            <a:xfrm>
              <a:off x="2060480" y="2321476"/>
              <a:ext cx="112285" cy="118763"/>
            </a:xfrm>
            <a:prstGeom prst="ellipse">
              <a:avLst/>
            </a:pr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Freeform 20"/>
            <p:cNvSpPr>
              <a:spLocks noEditPoints="1"/>
            </p:cNvSpPr>
            <p:nvPr/>
          </p:nvSpPr>
          <p:spPr bwMode="auto">
            <a:xfrm>
              <a:off x="1816476" y="2075313"/>
              <a:ext cx="602453" cy="606771"/>
            </a:xfrm>
            <a:custGeom>
              <a:avLst/>
              <a:gdLst>
                <a:gd name="T0" fmla="*/ 59 w 118"/>
                <a:gd name="T1" fmla="*/ 90 h 118"/>
                <a:gd name="T2" fmla="*/ 29 w 118"/>
                <a:gd name="T3" fmla="*/ 60 h 118"/>
                <a:gd name="T4" fmla="*/ 59 w 118"/>
                <a:gd name="T5" fmla="*/ 30 h 118"/>
                <a:gd name="T6" fmla="*/ 89 w 118"/>
                <a:gd name="T7" fmla="*/ 60 h 118"/>
                <a:gd name="T8" fmla="*/ 59 w 118"/>
                <a:gd name="T9" fmla="*/ 90 h 118"/>
                <a:gd name="T10" fmla="*/ 64 w 118"/>
                <a:gd name="T11" fmla="*/ 0 h 118"/>
                <a:gd name="T12" fmla="*/ 54 w 118"/>
                <a:gd name="T13" fmla="*/ 0 h 118"/>
                <a:gd name="T14" fmla="*/ 47 w 118"/>
                <a:gd name="T15" fmla="*/ 6 h 118"/>
                <a:gd name="T16" fmla="*/ 44 w 118"/>
                <a:gd name="T17" fmla="*/ 17 h 118"/>
                <a:gd name="T18" fmla="*/ 40 w 118"/>
                <a:gd name="T19" fmla="*/ 19 h 118"/>
                <a:gd name="T20" fmla="*/ 30 w 118"/>
                <a:gd name="T21" fmla="*/ 13 h 118"/>
                <a:gd name="T22" fmla="*/ 26 w 118"/>
                <a:gd name="T23" fmla="*/ 12 h 118"/>
                <a:gd name="T24" fmla="*/ 21 w 118"/>
                <a:gd name="T25" fmla="*/ 14 h 118"/>
                <a:gd name="T26" fmla="*/ 14 w 118"/>
                <a:gd name="T27" fmla="*/ 21 h 118"/>
                <a:gd name="T28" fmla="*/ 13 w 118"/>
                <a:gd name="T29" fmla="*/ 30 h 118"/>
                <a:gd name="T30" fmla="*/ 19 w 118"/>
                <a:gd name="T31" fmla="*/ 40 h 118"/>
                <a:gd name="T32" fmla="*/ 17 w 118"/>
                <a:gd name="T33" fmla="*/ 44 h 118"/>
                <a:gd name="T34" fmla="*/ 6 w 118"/>
                <a:gd name="T35" fmla="*/ 47 h 118"/>
                <a:gd name="T36" fmla="*/ 0 w 118"/>
                <a:gd name="T37" fmla="*/ 54 h 118"/>
                <a:gd name="T38" fmla="*/ 0 w 118"/>
                <a:gd name="T39" fmla="*/ 64 h 118"/>
                <a:gd name="T40" fmla="*/ 6 w 118"/>
                <a:gd name="T41" fmla="*/ 71 h 118"/>
                <a:gd name="T42" fmla="*/ 17 w 118"/>
                <a:gd name="T43" fmla="*/ 73 h 118"/>
                <a:gd name="T44" fmla="*/ 19 w 118"/>
                <a:gd name="T45" fmla="*/ 78 h 118"/>
                <a:gd name="T46" fmla="*/ 13 w 118"/>
                <a:gd name="T47" fmla="*/ 88 h 118"/>
                <a:gd name="T48" fmla="*/ 14 w 118"/>
                <a:gd name="T49" fmla="*/ 97 h 118"/>
                <a:gd name="T50" fmla="*/ 21 w 118"/>
                <a:gd name="T51" fmla="*/ 104 h 118"/>
                <a:gd name="T52" fmla="*/ 26 w 118"/>
                <a:gd name="T53" fmla="*/ 106 h 118"/>
                <a:gd name="T54" fmla="*/ 30 w 118"/>
                <a:gd name="T55" fmla="*/ 105 h 118"/>
                <a:gd name="T56" fmla="*/ 40 w 118"/>
                <a:gd name="T57" fmla="*/ 99 h 118"/>
                <a:gd name="T58" fmla="*/ 44 w 118"/>
                <a:gd name="T59" fmla="*/ 101 h 118"/>
                <a:gd name="T60" fmla="*/ 47 w 118"/>
                <a:gd name="T61" fmla="*/ 112 h 118"/>
                <a:gd name="T62" fmla="*/ 54 w 118"/>
                <a:gd name="T63" fmla="*/ 118 h 118"/>
                <a:gd name="T64" fmla="*/ 64 w 118"/>
                <a:gd name="T65" fmla="*/ 118 h 118"/>
                <a:gd name="T66" fmla="*/ 71 w 118"/>
                <a:gd name="T67" fmla="*/ 112 h 118"/>
                <a:gd name="T68" fmla="*/ 73 w 118"/>
                <a:gd name="T69" fmla="*/ 101 h 118"/>
                <a:gd name="T70" fmla="*/ 78 w 118"/>
                <a:gd name="T71" fmla="*/ 99 h 118"/>
                <a:gd name="T72" fmla="*/ 88 w 118"/>
                <a:gd name="T73" fmla="*/ 105 h 118"/>
                <a:gd name="T74" fmla="*/ 92 w 118"/>
                <a:gd name="T75" fmla="*/ 106 h 118"/>
                <a:gd name="T76" fmla="*/ 97 w 118"/>
                <a:gd name="T77" fmla="*/ 104 h 118"/>
                <a:gd name="T78" fmla="*/ 104 w 118"/>
                <a:gd name="T79" fmla="*/ 97 h 118"/>
                <a:gd name="T80" fmla="*/ 105 w 118"/>
                <a:gd name="T81" fmla="*/ 88 h 118"/>
                <a:gd name="T82" fmla="*/ 99 w 118"/>
                <a:gd name="T83" fmla="*/ 78 h 118"/>
                <a:gd name="T84" fmla="*/ 101 w 118"/>
                <a:gd name="T85" fmla="*/ 73 h 118"/>
                <a:gd name="T86" fmla="*/ 112 w 118"/>
                <a:gd name="T87" fmla="*/ 71 h 118"/>
                <a:gd name="T88" fmla="*/ 118 w 118"/>
                <a:gd name="T89" fmla="*/ 64 h 118"/>
                <a:gd name="T90" fmla="*/ 118 w 118"/>
                <a:gd name="T91" fmla="*/ 54 h 118"/>
                <a:gd name="T92" fmla="*/ 112 w 118"/>
                <a:gd name="T93" fmla="*/ 47 h 118"/>
                <a:gd name="T94" fmla="*/ 101 w 118"/>
                <a:gd name="T95" fmla="*/ 44 h 118"/>
                <a:gd name="T96" fmla="*/ 99 w 118"/>
                <a:gd name="T97" fmla="*/ 40 h 118"/>
                <a:gd name="T98" fmla="*/ 105 w 118"/>
                <a:gd name="T99" fmla="*/ 30 h 118"/>
                <a:gd name="T100" fmla="*/ 104 w 118"/>
                <a:gd name="T101" fmla="*/ 21 h 118"/>
                <a:gd name="T102" fmla="*/ 97 w 118"/>
                <a:gd name="T103" fmla="*/ 14 h 118"/>
                <a:gd name="T104" fmla="*/ 92 w 118"/>
                <a:gd name="T105" fmla="*/ 12 h 118"/>
                <a:gd name="T106" fmla="*/ 88 w 118"/>
                <a:gd name="T107" fmla="*/ 13 h 118"/>
                <a:gd name="T108" fmla="*/ 78 w 118"/>
                <a:gd name="T109" fmla="*/ 19 h 118"/>
                <a:gd name="T110" fmla="*/ 73 w 118"/>
                <a:gd name="T111" fmla="*/ 17 h 118"/>
                <a:gd name="T112" fmla="*/ 71 w 118"/>
                <a:gd name="T113" fmla="*/ 6 h 118"/>
                <a:gd name="T114" fmla="*/ 64 w 118"/>
                <a:gd name="T11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118">
                  <a:moveTo>
                    <a:pt x="59" y="90"/>
                  </a:moveTo>
                  <a:cubicBezTo>
                    <a:pt x="42" y="90"/>
                    <a:pt x="29" y="76"/>
                    <a:pt x="29" y="60"/>
                  </a:cubicBezTo>
                  <a:cubicBezTo>
                    <a:pt x="29" y="43"/>
                    <a:pt x="42" y="30"/>
                    <a:pt x="59" y="30"/>
                  </a:cubicBezTo>
                  <a:cubicBezTo>
                    <a:pt x="75" y="30"/>
                    <a:pt x="89" y="43"/>
                    <a:pt x="89" y="60"/>
                  </a:cubicBezTo>
                  <a:cubicBezTo>
                    <a:pt x="89" y="76"/>
                    <a:pt x="75" y="90"/>
                    <a:pt x="59" y="90"/>
                  </a:cubicBezTo>
                  <a:moveTo>
                    <a:pt x="64" y="0"/>
                  </a:moveTo>
                  <a:cubicBezTo>
                    <a:pt x="54" y="0"/>
                    <a:pt x="54" y="0"/>
                    <a:pt x="54" y="0"/>
                  </a:cubicBezTo>
                  <a:cubicBezTo>
                    <a:pt x="50" y="0"/>
                    <a:pt x="47" y="3"/>
                    <a:pt x="47" y="6"/>
                  </a:cubicBezTo>
                  <a:cubicBezTo>
                    <a:pt x="44" y="17"/>
                    <a:pt x="44" y="17"/>
                    <a:pt x="44" y="17"/>
                  </a:cubicBezTo>
                  <a:cubicBezTo>
                    <a:pt x="43" y="18"/>
                    <a:pt x="41" y="18"/>
                    <a:pt x="40" y="19"/>
                  </a:cubicBezTo>
                  <a:cubicBezTo>
                    <a:pt x="30" y="13"/>
                    <a:pt x="30" y="13"/>
                    <a:pt x="30" y="13"/>
                  </a:cubicBezTo>
                  <a:cubicBezTo>
                    <a:pt x="29" y="12"/>
                    <a:pt x="28" y="12"/>
                    <a:pt x="26" y="12"/>
                  </a:cubicBezTo>
                  <a:cubicBezTo>
                    <a:pt x="24" y="12"/>
                    <a:pt x="22" y="12"/>
                    <a:pt x="21" y="14"/>
                  </a:cubicBezTo>
                  <a:cubicBezTo>
                    <a:pt x="14" y="21"/>
                    <a:pt x="14" y="21"/>
                    <a:pt x="14" y="21"/>
                  </a:cubicBezTo>
                  <a:cubicBezTo>
                    <a:pt x="11" y="23"/>
                    <a:pt x="11" y="27"/>
                    <a:pt x="13" y="30"/>
                  </a:cubicBezTo>
                  <a:cubicBezTo>
                    <a:pt x="19" y="40"/>
                    <a:pt x="19" y="40"/>
                    <a:pt x="19" y="40"/>
                  </a:cubicBezTo>
                  <a:cubicBezTo>
                    <a:pt x="19" y="41"/>
                    <a:pt x="18" y="43"/>
                    <a:pt x="17" y="44"/>
                  </a:cubicBezTo>
                  <a:cubicBezTo>
                    <a:pt x="6" y="47"/>
                    <a:pt x="6" y="47"/>
                    <a:pt x="6" y="47"/>
                  </a:cubicBezTo>
                  <a:cubicBezTo>
                    <a:pt x="3" y="47"/>
                    <a:pt x="0" y="50"/>
                    <a:pt x="0" y="54"/>
                  </a:cubicBezTo>
                  <a:cubicBezTo>
                    <a:pt x="0" y="64"/>
                    <a:pt x="0" y="64"/>
                    <a:pt x="0" y="64"/>
                  </a:cubicBezTo>
                  <a:cubicBezTo>
                    <a:pt x="0" y="67"/>
                    <a:pt x="3" y="70"/>
                    <a:pt x="6" y="71"/>
                  </a:cubicBezTo>
                  <a:cubicBezTo>
                    <a:pt x="17" y="73"/>
                    <a:pt x="17" y="73"/>
                    <a:pt x="17" y="73"/>
                  </a:cubicBezTo>
                  <a:cubicBezTo>
                    <a:pt x="18" y="75"/>
                    <a:pt x="19" y="77"/>
                    <a:pt x="19" y="78"/>
                  </a:cubicBezTo>
                  <a:cubicBezTo>
                    <a:pt x="13" y="88"/>
                    <a:pt x="13" y="88"/>
                    <a:pt x="13" y="88"/>
                  </a:cubicBezTo>
                  <a:cubicBezTo>
                    <a:pt x="11" y="91"/>
                    <a:pt x="11" y="95"/>
                    <a:pt x="14" y="97"/>
                  </a:cubicBezTo>
                  <a:cubicBezTo>
                    <a:pt x="21" y="104"/>
                    <a:pt x="21" y="104"/>
                    <a:pt x="21" y="104"/>
                  </a:cubicBezTo>
                  <a:cubicBezTo>
                    <a:pt x="22" y="105"/>
                    <a:pt x="24" y="106"/>
                    <a:pt x="26" y="106"/>
                  </a:cubicBezTo>
                  <a:cubicBezTo>
                    <a:pt x="28" y="106"/>
                    <a:pt x="29" y="106"/>
                    <a:pt x="30" y="105"/>
                  </a:cubicBezTo>
                  <a:cubicBezTo>
                    <a:pt x="40" y="99"/>
                    <a:pt x="40" y="99"/>
                    <a:pt x="40" y="99"/>
                  </a:cubicBezTo>
                  <a:cubicBezTo>
                    <a:pt x="41" y="99"/>
                    <a:pt x="43" y="100"/>
                    <a:pt x="44" y="101"/>
                  </a:cubicBezTo>
                  <a:cubicBezTo>
                    <a:pt x="47" y="112"/>
                    <a:pt x="47" y="112"/>
                    <a:pt x="47" y="112"/>
                  </a:cubicBezTo>
                  <a:cubicBezTo>
                    <a:pt x="47" y="115"/>
                    <a:pt x="50" y="118"/>
                    <a:pt x="54" y="118"/>
                  </a:cubicBezTo>
                  <a:cubicBezTo>
                    <a:pt x="64" y="118"/>
                    <a:pt x="64" y="118"/>
                    <a:pt x="64" y="118"/>
                  </a:cubicBezTo>
                  <a:cubicBezTo>
                    <a:pt x="67" y="118"/>
                    <a:pt x="70" y="115"/>
                    <a:pt x="71" y="112"/>
                  </a:cubicBezTo>
                  <a:cubicBezTo>
                    <a:pt x="73" y="101"/>
                    <a:pt x="73" y="101"/>
                    <a:pt x="73" y="101"/>
                  </a:cubicBezTo>
                  <a:cubicBezTo>
                    <a:pt x="75" y="100"/>
                    <a:pt x="77" y="99"/>
                    <a:pt x="78" y="99"/>
                  </a:cubicBezTo>
                  <a:cubicBezTo>
                    <a:pt x="88" y="105"/>
                    <a:pt x="88" y="105"/>
                    <a:pt x="88" y="105"/>
                  </a:cubicBezTo>
                  <a:cubicBezTo>
                    <a:pt x="89" y="106"/>
                    <a:pt x="90" y="106"/>
                    <a:pt x="92" y="106"/>
                  </a:cubicBezTo>
                  <a:cubicBezTo>
                    <a:pt x="94" y="106"/>
                    <a:pt x="96" y="105"/>
                    <a:pt x="97" y="104"/>
                  </a:cubicBezTo>
                  <a:cubicBezTo>
                    <a:pt x="104" y="97"/>
                    <a:pt x="104" y="97"/>
                    <a:pt x="104" y="97"/>
                  </a:cubicBezTo>
                  <a:cubicBezTo>
                    <a:pt x="107" y="95"/>
                    <a:pt x="107" y="91"/>
                    <a:pt x="105" y="88"/>
                  </a:cubicBezTo>
                  <a:cubicBezTo>
                    <a:pt x="99" y="78"/>
                    <a:pt x="99" y="78"/>
                    <a:pt x="99" y="78"/>
                  </a:cubicBezTo>
                  <a:cubicBezTo>
                    <a:pt x="99" y="77"/>
                    <a:pt x="100" y="75"/>
                    <a:pt x="101" y="73"/>
                  </a:cubicBezTo>
                  <a:cubicBezTo>
                    <a:pt x="112" y="71"/>
                    <a:pt x="112" y="71"/>
                    <a:pt x="112" y="71"/>
                  </a:cubicBezTo>
                  <a:cubicBezTo>
                    <a:pt x="115" y="70"/>
                    <a:pt x="118" y="67"/>
                    <a:pt x="118" y="64"/>
                  </a:cubicBezTo>
                  <a:cubicBezTo>
                    <a:pt x="118" y="54"/>
                    <a:pt x="118" y="54"/>
                    <a:pt x="118" y="54"/>
                  </a:cubicBezTo>
                  <a:cubicBezTo>
                    <a:pt x="118" y="50"/>
                    <a:pt x="115" y="47"/>
                    <a:pt x="112" y="47"/>
                  </a:cubicBezTo>
                  <a:cubicBezTo>
                    <a:pt x="101" y="44"/>
                    <a:pt x="101" y="44"/>
                    <a:pt x="101" y="44"/>
                  </a:cubicBezTo>
                  <a:cubicBezTo>
                    <a:pt x="100" y="43"/>
                    <a:pt x="99" y="41"/>
                    <a:pt x="99" y="40"/>
                  </a:cubicBezTo>
                  <a:cubicBezTo>
                    <a:pt x="105" y="30"/>
                    <a:pt x="105" y="30"/>
                    <a:pt x="105" y="30"/>
                  </a:cubicBezTo>
                  <a:cubicBezTo>
                    <a:pt x="107" y="27"/>
                    <a:pt x="107" y="23"/>
                    <a:pt x="104" y="21"/>
                  </a:cubicBezTo>
                  <a:cubicBezTo>
                    <a:pt x="97" y="14"/>
                    <a:pt x="97" y="14"/>
                    <a:pt x="97" y="14"/>
                  </a:cubicBezTo>
                  <a:cubicBezTo>
                    <a:pt x="96" y="12"/>
                    <a:pt x="94" y="12"/>
                    <a:pt x="92" y="12"/>
                  </a:cubicBezTo>
                  <a:cubicBezTo>
                    <a:pt x="90" y="12"/>
                    <a:pt x="89" y="12"/>
                    <a:pt x="88" y="13"/>
                  </a:cubicBezTo>
                  <a:cubicBezTo>
                    <a:pt x="78" y="19"/>
                    <a:pt x="78" y="19"/>
                    <a:pt x="78" y="19"/>
                  </a:cubicBezTo>
                  <a:cubicBezTo>
                    <a:pt x="77" y="18"/>
                    <a:pt x="75" y="18"/>
                    <a:pt x="73" y="17"/>
                  </a:cubicBezTo>
                  <a:cubicBezTo>
                    <a:pt x="71" y="6"/>
                    <a:pt x="71" y="6"/>
                    <a:pt x="71" y="6"/>
                  </a:cubicBezTo>
                  <a:cubicBezTo>
                    <a:pt x="70" y="3"/>
                    <a:pt x="67" y="0"/>
                    <a:pt x="64" y="0"/>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35" name="Freeform 21"/>
          <p:cNvSpPr>
            <a:spLocks noEditPoints="1"/>
          </p:cNvSpPr>
          <p:nvPr/>
        </p:nvSpPr>
        <p:spPr bwMode="auto">
          <a:xfrm>
            <a:off x="6709515" y="2127137"/>
            <a:ext cx="546311" cy="457778"/>
          </a:xfrm>
          <a:custGeom>
            <a:avLst/>
            <a:gdLst>
              <a:gd name="T0" fmla="*/ 34 w 107"/>
              <a:gd name="T1" fmla="*/ 82 h 89"/>
              <a:gd name="T2" fmla="*/ 34 w 107"/>
              <a:gd name="T3" fmla="*/ 74 h 89"/>
              <a:gd name="T4" fmla="*/ 40 w 107"/>
              <a:gd name="T5" fmla="*/ 75 h 89"/>
              <a:gd name="T6" fmla="*/ 34 w 107"/>
              <a:gd name="T7" fmla="*/ 82 h 89"/>
              <a:gd name="T8" fmla="*/ 32 w 107"/>
              <a:gd name="T9" fmla="*/ 68 h 89"/>
              <a:gd name="T10" fmla="*/ 6 w 107"/>
              <a:gd name="T11" fmla="*/ 41 h 89"/>
              <a:gd name="T12" fmla="*/ 97 w 107"/>
              <a:gd name="T13" fmla="*/ 7 h 89"/>
              <a:gd name="T14" fmla="*/ 32 w 107"/>
              <a:gd name="T15" fmla="*/ 68 h 89"/>
              <a:gd name="T16" fmla="*/ 105 w 107"/>
              <a:gd name="T17" fmla="*/ 0 h 89"/>
              <a:gd name="T18" fmla="*/ 105 w 107"/>
              <a:gd name="T19" fmla="*/ 0 h 89"/>
              <a:gd name="T20" fmla="*/ 105 w 107"/>
              <a:gd name="T21" fmla="*/ 0 h 89"/>
              <a:gd name="T22" fmla="*/ 1 w 107"/>
              <a:gd name="T23" fmla="*/ 38 h 89"/>
              <a:gd name="T24" fmla="*/ 0 w 107"/>
              <a:gd name="T25" fmla="*/ 39 h 89"/>
              <a:gd name="T26" fmla="*/ 1 w 107"/>
              <a:gd name="T27" fmla="*/ 41 h 89"/>
              <a:gd name="T28" fmla="*/ 30 w 107"/>
              <a:gd name="T29" fmla="*/ 72 h 89"/>
              <a:gd name="T30" fmla="*/ 30 w 107"/>
              <a:gd name="T31" fmla="*/ 87 h 89"/>
              <a:gd name="T32" fmla="*/ 31 w 107"/>
              <a:gd name="T33" fmla="*/ 89 h 89"/>
              <a:gd name="T34" fmla="*/ 32 w 107"/>
              <a:gd name="T35" fmla="*/ 89 h 89"/>
              <a:gd name="T36" fmla="*/ 33 w 107"/>
              <a:gd name="T37" fmla="*/ 89 h 89"/>
              <a:gd name="T38" fmla="*/ 44 w 107"/>
              <a:gd name="T39" fmla="*/ 76 h 89"/>
              <a:gd name="T40" fmla="*/ 87 w 107"/>
              <a:gd name="T41" fmla="*/ 86 h 89"/>
              <a:gd name="T42" fmla="*/ 87 w 107"/>
              <a:gd name="T43" fmla="*/ 86 h 89"/>
              <a:gd name="T44" fmla="*/ 88 w 107"/>
              <a:gd name="T45" fmla="*/ 86 h 89"/>
              <a:gd name="T46" fmla="*/ 89 w 107"/>
              <a:gd name="T47" fmla="*/ 84 h 89"/>
              <a:gd name="T48" fmla="*/ 107 w 107"/>
              <a:gd name="T49" fmla="*/ 2 h 89"/>
              <a:gd name="T50" fmla="*/ 107 w 107"/>
              <a:gd name="T51" fmla="*/ 2 h 89"/>
              <a:gd name="T52" fmla="*/ 107 w 107"/>
              <a:gd name="T53" fmla="*/ 2 h 89"/>
              <a:gd name="T54" fmla="*/ 107 w 107"/>
              <a:gd name="T55" fmla="*/ 1 h 89"/>
              <a:gd name="T56" fmla="*/ 107 w 107"/>
              <a:gd name="T57" fmla="*/ 1 h 89"/>
              <a:gd name="T58" fmla="*/ 107 w 107"/>
              <a:gd name="T59" fmla="*/ 1 h 89"/>
              <a:gd name="T60" fmla="*/ 107 w 107"/>
              <a:gd name="T61" fmla="*/ 1 h 89"/>
              <a:gd name="T62" fmla="*/ 107 w 107"/>
              <a:gd name="T63" fmla="*/ 1 h 89"/>
              <a:gd name="T64" fmla="*/ 107 w 107"/>
              <a:gd name="T65" fmla="*/ 0 h 89"/>
              <a:gd name="T66" fmla="*/ 107 w 107"/>
              <a:gd name="T67" fmla="*/ 0 h 89"/>
              <a:gd name="T68" fmla="*/ 106 w 107"/>
              <a:gd name="T69" fmla="*/ 0 h 89"/>
              <a:gd name="T70" fmla="*/ 106 w 107"/>
              <a:gd name="T71" fmla="*/ 0 h 89"/>
              <a:gd name="T72" fmla="*/ 106 w 107"/>
              <a:gd name="T73" fmla="*/ 0 h 89"/>
              <a:gd name="T74" fmla="*/ 106 w 107"/>
              <a:gd name="T75" fmla="*/ 0 h 89"/>
              <a:gd name="T76" fmla="*/ 105 w 107"/>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89">
                <a:moveTo>
                  <a:pt x="34" y="82"/>
                </a:moveTo>
                <a:cubicBezTo>
                  <a:pt x="34" y="74"/>
                  <a:pt x="34" y="74"/>
                  <a:pt x="34" y="74"/>
                </a:cubicBezTo>
                <a:cubicBezTo>
                  <a:pt x="40" y="75"/>
                  <a:pt x="40" y="75"/>
                  <a:pt x="40" y="75"/>
                </a:cubicBezTo>
                <a:cubicBezTo>
                  <a:pt x="34" y="82"/>
                  <a:pt x="34" y="82"/>
                  <a:pt x="34" y="82"/>
                </a:cubicBezTo>
                <a:moveTo>
                  <a:pt x="32" y="68"/>
                </a:moveTo>
                <a:cubicBezTo>
                  <a:pt x="6" y="41"/>
                  <a:pt x="6" y="41"/>
                  <a:pt x="6" y="41"/>
                </a:cubicBezTo>
                <a:cubicBezTo>
                  <a:pt x="97" y="7"/>
                  <a:pt x="97" y="7"/>
                  <a:pt x="97" y="7"/>
                </a:cubicBezTo>
                <a:cubicBezTo>
                  <a:pt x="32" y="68"/>
                  <a:pt x="32" y="68"/>
                  <a:pt x="32" y="68"/>
                </a:cubicBezTo>
                <a:moveTo>
                  <a:pt x="105" y="0"/>
                </a:moveTo>
                <a:cubicBezTo>
                  <a:pt x="105" y="0"/>
                  <a:pt x="105" y="0"/>
                  <a:pt x="105" y="0"/>
                </a:cubicBezTo>
                <a:cubicBezTo>
                  <a:pt x="105" y="0"/>
                  <a:pt x="105" y="0"/>
                  <a:pt x="105" y="0"/>
                </a:cubicBezTo>
                <a:cubicBezTo>
                  <a:pt x="1" y="38"/>
                  <a:pt x="1" y="38"/>
                  <a:pt x="1" y="38"/>
                </a:cubicBezTo>
                <a:cubicBezTo>
                  <a:pt x="1" y="38"/>
                  <a:pt x="0" y="39"/>
                  <a:pt x="0" y="39"/>
                </a:cubicBezTo>
                <a:cubicBezTo>
                  <a:pt x="0" y="40"/>
                  <a:pt x="0" y="41"/>
                  <a:pt x="1" y="41"/>
                </a:cubicBezTo>
                <a:cubicBezTo>
                  <a:pt x="30" y="72"/>
                  <a:pt x="30" y="72"/>
                  <a:pt x="30" y="72"/>
                </a:cubicBezTo>
                <a:cubicBezTo>
                  <a:pt x="30" y="87"/>
                  <a:pt x="30" y="87"/>
                  <a:pt x="30" y="87"/>
                </a:cubicBezTo>
                <a:cubicBezTo>
                  <a:pt x="30" y="88"/>
                  <a:pt x="30" y="89"/>
                  <a:pt x="31" y="89"/>
                </a:cubicBezTo>
                <a:cubicBezTo>
                  <a:pt x="32" y="89"/>
                  <a:pt x="32" y="89"/>
                  <a:pt x="32" y="89"/>
                </a:cubicBezTo>
                <a:cubicBezTo>
                  <a:pt x="32" y="89"/>
                  <a:pt x="33" y="89"/>
                  <a:pt x="33" y="89"/>
                </a:cubicBezTo>
                <a:cubicBezTo>
                  <a:pt x="44" y="76"/>
                  <a:pt x="44" y="76"/>
                  <a:pt x="44" y="76"/>
                </a:cubicBezTo>
                <a:cubicBezTo>
                  <a:pt x="87" y="86"/>
                  <a:pt x="87" y="86"/>
                  <a:pt x="87" y="86"/>
                </a:cubicBezTo>
                <a:cubicBezTo>
                  <a:pt x="87" y="86"/>
                  <a:pt x="87" y="86"/>
                  <a:pt x="87" y="86"/>
                </a:cubicBezTo>
                <a:cubicBezTo>
                  <a:pt x="88" y="86"/>
                  <a:pt x="88" y="86"/>
                  <a:pt x="88" y="86"/>
                </a:cubicBezTo>
                <a:cubicBezTo>
                  <a:pt x="89" y="85"/>
                  <a:pt x="89" y="85"/>
                  <a:pt x="89" y="84"/>
                </a:cubicBezTo>
                <a:cubicBezTo>
                  <a:pt x="107" y="2"/>
                  <a:pt x="107" y="2"/>
                  <a:pt x="107" y="2"/>
                </a:cubicBezTo>
                <a:cubicBezTo>
                  <a:pt x="107" y="2"/>
                  <a:pt x="107" y="2"/>
                  <a:pt x="107" y="2"/>
                </a:cubicBezTo>
                <a:cubicBezTo>
                  <a:pt x="107" y="2"/>
                  <a:pt x="107" y="2"/>
                  <a:pt x="107" y="2"/>
                </a:cubicBezTo>
                <a:cubicBezTo>
                  <a:pt x="107" y="1"/>
                  <a:pt x="107" y="1"/>
                  <a:pt x="107" y="1"/>
                </a:cubicBezTo>
                <a:cubicBezTo>
                  <a:pt x="107" y="1"/>
                  <a:pt x="107" y="1"/>
                  <a:pt x="107" y="1"/>
                </a:cubicBezTo>
                <a:cubicBezTo>
                  <a:pt x="107" y="1"/>
                  <a:pt x="107" y="1"/>
                  <a:pt x="107" y="1"/>
                </a:cubicBezTo>
                <a:cubicBezTo>
                  <a:pt x="107" y="1"/>
                  <a:pt x="107" y="1"/>
                  <a:pt x="107" y="1"/>
                </a:cubicBezTo>
                <a:cubicBezTo>
                  <a:pt x="107" y="1"/>
                  <a:pt x="107" y="1"/>
                  <a:pt x="107" y="1"/>
                </a:cubicBezTo>
                <a:cubicBezTo>
                  <a:pt x="107" y="0"/>
                  <a:pt x="107" y="0"/>
                  <a:pt x="107" y="0"/>
                </a:cubicBezTo>
                <a:cubicBezTo>
                  <a:pt x="107" y="0"/>
                  <a:pt x="107" y="0"/>
                  <a:pt x="107" y="0"/>
                </a:cubicBezTo>
                <a:cubicBezTo>
                  <a:pt x="106" y="0"/>
                  <a:pt x="106" y="0"/>
                  <a:pt x="106" y="0"/>
                </a:cubicBezTo>
                <a:cubicBezTo>
                  <a:pt x="106" y="0"/>
                  <a:pt x="106" y="0"/>
                  <a:pt x="106" y="0"/>
                </a:cubicBezTo>
                <a:cubicBezTo>
                  <a:pt x="106" y="0"/>
                  <a:pt x="106" y="0"/>
                  <a:pt x="106" y="0"/>
                </a:cubicBezTo>
                <a:cubicBezTo>
                  <a:pt x="106" y="0"/>
                  <a:pt x="106" y="0"/>
                  <a:pt x="106" y="0"/>
                </a:cubicBezTo>
                <a:cubicBezTo>
                  <a:pt x="105" y="0"/>
                  <a:pt x="105" y="0"/>
                  <a:pt x="10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4297547" y="2142252"/>
            <a:ext cx="619727" cy="431866"/>
            <a:chOff x="4297544" y="2142252"/>
            <a:chExt cx="619727" cy="431866"/>
          </a:xfrm>
        </p:grpSpPr>
        <p:sp>
          <p:nvSpPr>
            <p:cNvPr id="36" name="Freeform 22"/>
            <p:cNvSpPr>
              <a:spLocks noEditPoints="1"/>
            </p:cNvSpPr>
            <p:nvPr/>
          </p:nvSpPr>
          <p:spPr bwMode="auto">
            <a:xfrm>
              <a:off x="4297544" y="2142252"/>
              <a:ext cx="619727" cy="431866"/>
            </a:xfrm>
            <a:custGeom>
              <a:avLst/>
              <a:gdLst>
                <a:gd name="T0" fmla="*/ 61 w 121"/>
                <a:gd name="T1" fmla="*/ 73 h 84"/>
                <a:gd name="T2" fmla="*/ 30 w 121"/>
                <a:gd name="T3" fmla="*/ 42 h 84"/>
                <a:gd name="T4" fmla="*/ 61 w 121"/>
                <a:gd name="T5" fmla="*/ 12 h 84"/>
                <a:gd name="T6" fmla="*/ 61 w 121"/>
                <a:gd name="T7" fmla="*/ 12 h 84"/>
                <a:gd name="T8" fmla="*/ 91 w 121"/>
                <a:gd name="T9" fmla="*/ 42 h 84"/>
                <a:gd name="T10" fmla="*/ 61 w 121"/>
                <a:gd name="T11" fmla="*/ 73 h 84"/>
                <a:gd name="T12" fmla="*/ 61 w 121"/>
                <a:gd name="T13" fmla="*/ 0 h 84"/>
                <a:gd name="T14" fmla="*/ 2 w 121"/>
                <a:gd name="T15" fmla="*/ 39 h 84"/>
                <a:gd name="T16" fmla="*/ 0 w 121"/>
                <a:gd name="T17" fmla="*/ 42 h 84"/>
                <a:gd name="T18" fmla="*/ 2 w 121"/>
                <a:gd name="T19" fmla="*/ 45 h 84"/>
                <a:gd name="T20" fmla="*/ 61 w 121"/>
                <a:gd name="T21" fmla="*/ 84 h 84"/>
                <a:gd name="T22" fmla="*/ 120 w 121"/>
                <a:gd name="T23" fmla="*/ 45 h 84"/>
                <a:gd name="T24" fmla="*/ 121 w 121"/>
                <a:gd name="T25" fmla="*/ 42 h 84"/>
                <a:gd name="T26" fmla="*/ 120 w 121"/>
                <a:gd name="T27" fmla="*/ 39 h 84"/>
                <a:gd name="T28" fmla="*/ 61 w 121"/>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84">
                  <a:moveTo>
                    <a:pt x="61" y="73"/>
                  </a:moveTo>
                  <a:cubicBezTo>
                    <a:pt x="44" y="73"/>
                    <a:pt x="30" y="59"/>
                    <a:pt x="30" y="42"/>
                  </a:cubicBezTo>
                  <a:cubicBezTo>
                    <a:pt x="30" y="26"/>
                    <a:pt x="44" y="12"/>
                    <a:pt x="61" y="12"/>
                  </a:cubicBezTo>
                  <a:cubicBezTo>
                    <a:pt x="61" y="12"/>
                    <a:pt x="61" y="12"/>
                    <a:pt x="61" y="12"/>
                  </a:cubicBezTo>
                  <a:cubicBezTo>
                    <a:pt x="77" y="12"/>
                    <a:pt x="91" y="26"/>
                    <a:pt x="91" y="42"/>
                  </a:cubicBezTo>
                  <a:cubicBezTo>
                    <a:pt x="91" y="59"/>
                    <a:pt x="77" y="73"/>
                    <a:pt x="61" y="73"/>
                  </a:cubicBezTo>
                  <a:moveTo>
                    <a:pt x="61" y="0"/>
                  </a:moveTo>
                  <a:cubicBezTo>
                    <a:pt x="28" y="0"/>
                    <a:pt x="3" y="38"/>
                    <a:pt x="2" y="39"/>
                  </a:cubicBezTo>
                  <a:cubicBezTo>
                    <a:pt x="0" y="42"/>
                    <a:pt x="0" y="42"/>
                    <a:pt x="0" y="42"/>
                  </a:cubicBezTo>
                  <a:cubicBezTo>
                    <a:pt x="2" y="45"/>
                    <a:pt x="2" y="45"/>
                    <a:pt x="2" y="45"/>
                  </a:cubicBezTo>
                  <a:cubicBezTo>
                    <a:pt x="3" y="47"/>
                    <a:pt x="28" y="84"/>
                    <a:pt x="61" y="84"/>
                  </a:cubicBezTo>
                  <a:cubicBezTo>
                    <a:pt x="93" y="84"/>
                    <a:pt x="119" y="47"/>
                    <a:pt x="120" y="45"/>
                  </a:cubicBezTo>
                  <a:cubicBezTo>
                    <a:pt x="121" y="42"/>
                    <a:pt x="121" y="42"/>
                    <a:pt x="121" y="42"/>
                  </a:cubicBezTo>
                  <a:cubicBezTo>
                    <a:pt x="120" y="39"/>
                    <a:pt x="120" y="39"/>
                    <a:pt x="120" y="39"/>
                  </a:cubicBezTo>
                  <a:cubicBezTo>
                    <a:pt x="119" y="38"/>
                    <a:pt x="93" y="0"/>
                    <a:pt x="6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7" name="Freeform 23"/>
            <p:cNvSpPr>
              <a:spLocks/>
            </p:cNvSpPr>
            <p:nvPr/>
          </p:nvSpPr>
          <p:spPr bwMode="auto">
            <a:xfrm>
              <a:off x="4517796" y="2261015"/>
              <a:ext cx="190021" cy="190021"/>
            </a:xfrm>
            <a:custGeom>
              <a:avLst/>
              <a:gdLst>
                <a:gd name="T0" fmla="*/ 18 w 37"/>
                <a:gd name="T1" fmla="*/ 0 h 37"/>
                <a:gd name="T2" fmla="*/ 17 w 37"/>
                <a:gd name="T3" fmla="*/ 1 h 37"/>
                <a:gd name="T4" fmla="*/ 19 w 37"/>
                <a:gd name="T5" fmla="*/ 20 h 37"/>
                <a:gd name="T6" fmla="*/ 1 w 37"/>
                <a:gd name="T7" fmla="*/ 14 h 37"/>
                <a:gd name="T8" fmla="*/ 0 w 37"/>
                <a:gd name="T9" fmla="*/ 19 h 37"/>
                <a:gd name="T10" fmla="*/ 18 w 37"/>
                <a:gd name="T11" fmla="*/ 37 h 37"/>
                <a:gd name="T12" fmla="*/ 37 w 37"/>
                <a:gd name="T13" fmla="*/ 19 h 37"/>
                <a:gd name="T14" fmla="*/ 18 w 37"/>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0"/>
                  </a:moveTo>
                  <a:cubicBezTo>
                    <a:pt x="18" y="0"/>
                    <a:pt x="17" y="0"/>
                    <a:pt x="17" y="1"/>
                  </a:cubicBezTo>
                  <a:cubicBezTo>
                    <a:pt x="19" y="20"/>
                    <a:pt x="19" y="20"/>
                    <a:pt x="19" y="20"/>
                  </a:cubicBezTo>
                  <a:cubicBezTo>
                    <a:pt x="1" y="14"/>
                    <a:pt x="1" y="14"/>
                    <a:pt x="1" y="14"/>
                  </a:cubicBezTo>
                  <a:cubicBezTo>
                    <a:pt x="1" y="15"/>
                    <a:pt x="0" y="17"/>
                    <a:pt x="0" y="19"/>
                  </a:cubicBezTo>
                  <a:cubicBezTo>
                    <a:pt x="0" y="29"/>
                    <a:pt x="8" y="37"/>
                    <a:pt x="18" y="37"/>
                  </a:cubicBezTo>
                  <a:cubicBezTo>
                    <a:pt x="28" y="37"/>
                    <a:pt x="37" y="29"/>
                    <a:pt x="37" y="19"/>
                  </a:cubicBezTo>
                  <a:cubicBezTo>
                    <a:pt x="37" y="9"/>
                    <a:pt x="28" y="0"/>
                    <a:pt x="18"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38" name="矩形 37"/>
          <p:cNvSpPr/>
          <p:nvPr/>
        </p:nvSpPr>
        <p:spPr>
          <a:xfrm>
            <a:off x="1909605" y="2963317"/>
            <a:ext cx="758771" cy="584775"/>
          </a:xfrm>
          <a:prstGeom prst="rect">
            <a:avLst/>
          </a:prstGeom>
        </p:spPr>
        <p:txBody>
          <a:bodyPr wrap="square">
            <a:spAutoFit/>
          </a:bodyPr>
          <a:lstStyle/>
          <a:p>
            <a:pPr algn="ctr"/>
            <a:r>
              <a:rPr lang="en-US" altLang="zh-CN" sz="3200" b="1"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b="1"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9" name="矩形 38"/>
          <p:cNvSpPr/>
          <p:nvPr/>
        </p:nvSpPr>
        <p:spPr>
          <a:xfrm>
            <a:off x="4297545" y="2969080"/>
            <a:ext cx="758771" cy="584775"/>
          </a:xfrm>
          <a:prstGeom prst="rect">
            <a:avLst/>
          </a:prstGeom>
        </p:spPr>
        <p:txBody>
          <a:bodyPr wrap="square">
            <a:spAutoFit/>
          </a:bodyPr>
          <a:lstStyle/>
          <a:p>
            <a:pPr algn="ct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6627180" y="2970889"/>
            <a:ext cx="758771" cy="584775"/>
          </a:xfrm>
          <a:prstGeom prst="rect">
            <a:avLst/>
          </a:prstGeom>
        </p:spPr>
        <p:txBody>
          <a:bodyPr wrap="square">
            <a:spAutoFit/>
          </a:bodyPr>
          <a:lstStyle/>
          <a:p>
            <a:pPr algn="ct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1" name="矩形 40"/>
          <p:cNvSpPr/>
          <p:nvPr/>
        </p:nvSpPr>
        <p:spPr>
          <a:xfrm>
            <a:off x="8493776" y="2970889"/>
            <a:ext cx="758771" cy="584775"/>
          </a:xfrm>
          <a:prstGeom prst="rect">
            <a:avLst/>
          </a:prstGeom>
        </p:spPr>
        <p:txBody>
          <a:bodyPr wrap="square">
            <a:spAutoFit/>
          </a:bodyPr>
          <a:lstStyle/>
          <a:p>
            <a:pPr algn="ct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04</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390540" y="4740270"/>
            <a:ext cx="2056781" cy="1582741"/>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027924" y="4740270"/>
            <a:ext cx="2056781" cy="1582741"/>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464564" y="4740270"/>
            <a:ext cx="2056781" cy="1582741"/>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9101948" y="4740270"/>
            <a:ext cx="2056781" cy="1582741"/>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您的内容打在这里或者通过复制您的文本黏贴自此。您的内容打在这里或者通过复制您的文本黏贴自此。</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gn="ctr">
              <a:lnSpc>
                <a:spcPct val="130000"/>
              </a:lnSpc>
              <a:spcBef>
                <a:spcPct val="0"/>
              </a:spcBef>
            </a:pP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3" name="矩形 52"/>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4" name="矩形 53"/>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5" name="组合 54"/>
          <p:cNvGrpSpPr/>
          <p:nvPr/>
        </p:nvGrpSpPr>
        <p:grpSpPr>
          <a:xfrm>
            <a:off x="1935444" y="393960"/>
            <a:ext cx="3705496" cy="592217"/>
            <a:chOff x="330188" y="329522"/>
            <a:chExt cx="3705496" cy="592217"/>
          </a:xfrm>
        </p:grpSpPr>
        <p:sp>
          <p:nvSpPr>
            <p:cNvPr id="5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7" name="矩形 56"/>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8" name="圆角矩形 57"/>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9" name="矩形 58"/>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11073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1000"/>
                                        <p:tgtEl>
                                          <p:spTgt spid="55"/>
                                        </p:tgtEl>
                                      </p:cBhvr>
                                    </p:animEffect>
                                  </p:childTnLst>
                                </p:cTn>
                              </p:par>
                              <p:par>
                                <p:cTn id="26" presetID="10" presetClass="entr" presetSubtype="0" fill="hold" grpId="0"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35" presetClass="path" presetSubtype="0" accel="50000" decel="50000" fill="hold" grpId="1" nodeType="withEffect">
                                  <p:stCondLst>
                                    <p:cond delay="2000"/>
                                  </p:stCondLst>
                                  <p:childTnLst>
                                    <p:animMotion origin="layout" path="M 0.07812 0 L -2.91667E-6 0 " pathEditMode="relative" rAng="0" ptsTypes="AA">
                                      <p:cBhvr>
                                        <p:cTn id="30" dur="2000" fill="hold"/>
                                        <p:tgtEl>
                                          <p:spTgt spid="14"/>
                                        </p:tgtEl>
                                        <p:attrNameLst>
                                          <p:attrName>ppt_x</p:attrName>
                                          <p:attrName>ppt_y</p:attrName>
                                        </p:attrNameLst>
                                      </p:cBhvr>
                                      <p:rCtr x="-3997" y="0"/>
                                    </p:animMotion>
                                  </p:childTnLst>
                                </p:cTn>
                              </p:par>
                              <p:par>
                                <p:cTn id="31" presetID="10" presetClass="entr" presetSubtype="0" fill="hold" grpId="0" nodeType="withEffect">
                                  <p:stCondLst>
                                    <p:cond delay="2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35" presetClass="path" presetSubtype="0" accel="50000" decel="50000" fill="hold" grpId="1" nodeType="withEffect">
                                  <p:stCondLst>
                                    <p:cond delay="2250"/>
                                  </p:stCondLst>
                                  <p:childTnLst>
                                    <p:animMotion origin="layout" path="M 0.07812 0 L -2.91667E-6 0 " pathEditMode="relative" rAng="0" ptsTypes="AA">
                                      <p:cBhvr>
                                        <p:cTn id="35" dur="2000" fill="hold"/>
                                        <p:tgtEl>
                                          <p:spTgt spid="11"/>
                                        </p:tgtEl>
                                        <p:attrNameLst>
                                          <p:attrName>ppt_x</p:attrName>
                                          <p:attrName>ppt_y</p:attrName>
                                        </p:attrNameLst>
                                      </p:cBhvr>
                                      <p:rCtr x="-3997" y="0"/>
                                    </p:animMotion>
                                  </p:childTnLst>
                                </p:cTn>
                              </p:par>
                              <p:par>
                                <p:cTn id="36" presetID="10" presetClass="entr" presetSubtype="0" fill="hold" grpId="0" nodeType="withEffect">
                                  <p:stCondLst>
                                    <p:cond delay="250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35" presetClass="path" presetSubtype="0" accel="50000" decel="50000" fill="hold" grpId="1" nodeType="withEffect">
                                  <p:stCondLst>
                                    <p:cond delay="2500"/>
                                  </p:stCondLst>
                                  <p:childTnLst>
                                    <p:animMotion origin="layout" path="M 0.07812 0 L -2.91667E-6 0 " pathEditMode="relative" rAng="0" ptsTypes="AA">
                                      <p:cBhvr>
                                        <p:cTn id="40" dur="2000" fill="hold"/>
                                        <p:tgtEl>
                                          <p:spTgt spid="12"/>
                                        </p:tgtEl>
                                        <p:attrNameLst>
                                          <p:attrName>ppt_x</p:attrName>
                                          <p:attrName>ppt_y</p:attrName>
                                        </p:attrNameLst>
                                      </p:cBhvr>
                                      <p:rCtr x="-3997" y="0"/>
                                    </p:animMotion>
                                  </p:childTnLst>
                                </p:cTn>
                              </p:par>
                              <p:par>
                                <p:cTn id="41" presetID="10" presetClass="entr" presetSubtype="0" fill="hold" grpId="0" nodeType="withEffect">
                                  <p:stCondLst>
                                    <p:cond delay="275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35" presetClass="path" presetSubtype="0" accel="50000" decel="50000" fill="hold" grpId="1" nodeType="withEffect">
                                  <p:stCondLst>
                                    <p:cond delay="2750"/>
                                  </p:stCondLst>
                                  <p:childTnLst>
                                    <p:animMotion origin="layout" path="M 0.07812 0 L -2.91667E-6 0 " pathEditMode="relative" rAng="0" ptsTypes="AA">
                                      <p:cBhvr>
                                        <p:cTn id="45" dur="2000" fill="hold"/>
                                        <p:tgtEl>
                                          <p:spTgt spid="13"/>
                                        </p:tgtEl>
                                        <p:attrNameLst>
                                          <p:attrName>ppt_x</p:attrName>
                                          <p:attrName>ppt_y</p:attrName>
                                        </p:attrNameLst>
                                      </p:cBhvr>
                                      <p:rCtr x="-3997" y="0"/>
                                    </p:animMotion>
                                  </p:childTnLst>
                                </p:cTn>
                              </p:par>
                              <p:par>
                                <p:cTn id="46" presetID="53" presetClass="entr" presetSubtype="16" fill="hold" nodeType="withEffect">
                                  <p:stCondLst>
                                    <p:cond delay="350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par>
                                <p:cTn id="51" presetID="53" presetClass="entr" presetSubtype="16" fill="hold" nodeType="withEffect">
                                  <p:stCondLst>
                                    <p:cond delay="3500"/>
                                  </p:stCondLst>
                                  <p:childTnLst>
                                    <p:set>
                                      <p:cBhvr>
                                        <p:cTn id="52" dur="1" fill="hold">
                                          <p:stCondLst>
                                            <p:cond delay="0"/>
                                          </p:stCondLst>
                                        </p:cTn>
                                        <p:tgtEl>
                                          <p:spTgt spid="4"/>
                                        </p:tgtEl>
                                        <p:attrNameLst>
                                          <p:attrName>style.visibility</p:attrName>
                                        </p:attrNameLst>
                                      </p:cBhvr>
                                      <p:to>
                                        <p:strVal val="visible"/>
                                      </p:to>
                                    </p:set>
                                    <p:anim calcmode="lin" valueType="num">
                                      <p:cBhvr>
                                        <p:cTn id="53" dur="500" fill="hold"/>
                                        <p:tgtEl>
                                          <p:spTgt spid="4"/>
                                        </p:tgtEl>
                                        <p:attrNameLst>
                                          <p:attrName>ppt_w</p:attrName>
                                        </p:attrNameLst>
                                      </p:cBhvr>
                                      <p:tavLst>
                                        <p:tav tm="0">
                                          <p:val>
                                            <p:fltVal val="0"/>
                                          </p:val>
                                        </p:tav>
                                        <p:tav tm="100000">
                                          <p:val>
                                            <p:strVal val="#ppt_w"/>
                                          </p:val>
                                        </p:tav>
                                      </p:tavLst>
                                    </p:anim>
                                    <p:anim calcmode="lin" valueType="num">
                                      <p:cBhvr>
                                        <p:cTn id="54" dur="500" fill="hold"/>
                                        <p:tgtEl>
                                          <p:spTgt spid="4"/>
                                        </p:tgtEl>
                                        <p:attrNameLst>
                                          <p:attrName>ppt_h</p:attrName>
                                        </p:attrNameLst>
                                      </p:cBhvr>
                                      <p:tavLst>
                                        <p:tav tm="0">
                                          <p:val>
                                            <p:fltVal val="0"/>
                                          </p:val>
                                        </p:tav>
                                        <p:tav tm="100000">
                                          <p:val>
                                            <p:strVal val="#ppt_h"/>
                                          </p:val>
                                        </p:tav>
                                      </p:tavLst>
                                    </p:anim>
                                    <p:animEffect transition="in" filter="fade">
                                      <p:cBhvr>
                                        <p:cTn id="55" dur="500"/>
                                        <p:tgtEl>
                                          <p:spTgt spid="4"/>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35"/>
                                        </p:tgtEl>
                                        <p:attrNameLst>
                                          <p:attrName>style.visibility</p:attrName>
                                        </p:attrNameLst>
                                      </p:cBhvr>
                                      <p:to>
                                        <p:strVal val="visible"/>
                                      </p:to>
                                    </p:set>
                                    <p:anim calcmode="lin" valueType="num">
                                      <p:cBhvr>
                                        <p:cTn id="58" dur="500" fill="hold"/>
                                        <p:tgtEl>
                                          <p:spTgt spid="35"/>
                                        </p:tgtEl>
                                        <p:attrNameLst>
                                          <p:attrName>ppt_w</p:attrName>
                                        </p:attrNameLst>
                                      </p:cBhvr>
                                      <p:tavLst>
                                        <p:tav tm="0">
                                          <p:val>
                                            <p:fltVal val="0"/>
                                          </p:val>
                                        </p:tav>
                                        <p:tav tm="100000">
                                          <p:val>
                                            <p:strVal val="#ppt_w"/>
                                          </p:val>
                                        </p:tav>
                                      </p:tavLst>
                                    </p:anim>
                                    <p:anim calcmode="lin" valueType="num">
                                      <p:cBhvr>
                                        <p:cTn id="59" dur="500" fill="hold"/>
                                        <p:tgtEl>
                                          <p:spTgt spid="35"/>
                                        </p:tgtEl>
                                        <p:attrNameLst>
                                          <p:attrName>ppt_h</p:attrName>
                                        </p:attrNameLst>
                                      </p:cBhvr>
                                      <p:tavLst>
                                        <p:tav tm="0">
                                          <p:val>
                                            <p:fltVal val="0"/>
                                          </p:val>
                                        </p:tav>
                                        <p:tav tm="100000">
                                          <p:val>
                                            <p:strVal val="#ppt_h"/>
                                          </p:val>
                                        </p:tav>
                                      </p:tavLst>
                                    </p:anim>
                                    <p:animEffect transition="in" filter="fade">
                                      <p:cBhvr>
                                        <p:cTn id="60" dur="500"/>
                                        <p:tgtEl>
                                          <p:spTgt spid="35"/>
                                        </p:tgtEl>
                                      </p:cBhvr>
                                    </p:animEffect>
                                  </p:childTnLst>
                                </p:cTn>
                              </p:par>
                              <p:par>
                                <p:cTn id="61" presetID="53" presetClass="entr" presetSubtype="16" fill="hold" nodeType="withEffect">
                                  <p:stCondLst>
                                    <p:cond delay="3500"/>
                                  </p:stCondLst>
                                  <p:childTnLst>
                                    <p:set>
                                      <p:cBhvr>
                                        <p:cTn id="62" dur="1" fill="hold">
                                          <p:stCondLst>
                                            <p:cond delay="0"/>
                                          </p:stCondLst>
                                        </p:cTn>
                                        <p:tgtEl>
                                          <p:spTgt spid="3"/>
                                        </p:tgtEl>
                                        <p:attrNameLst>
                                          <p:attrName>style.visibility</p:attrName>
                                        </p:attrNameLst>
                                      </p:cBhvr>
                                      <p:to>
                                        <p:strVal val="visible"/>
                                      </p:to>
                                    </p:set>
                                    <p:anim calcmode="lin" valueType="num">
                                      <p:cBhvr>
                                        <p:cTn id="63" dur="500" fill="hold"/>
                                        <p:tgtEl>
                                          <p:spTgt spid="3"/>
                                        </p:tgtEl>
                                        <p:attrNameLst>
                                          <p:attrName>ppt_w</p:attrName>
                                        </p:attrNameLst>
                                      </p:cBhvr>
                                      <p:tavLst>
                                        <p:tav tm="0">
                                          <p:val>
                                            <p:fltVal val="0"/>
                                          </p:val>
                                        </p:tav>
                                        <p:tav tm="100000">
                                          <p:val>
                                            <p:strVal val="#ppt_w"/>
                                          </p:val>
                                        </p:tav>
                                      </p:tavLst>
                                    </p:anim>
                                    <p:anim calcmode="lin" valueType="num">
                                      <p:cBhvr>
                                        <p:cTn id="64" dur="500" fill="hold"/>
                                        <p:tgtEl>
                                          <p:spTgt spid="3"/>
                                        </p:tgtEl>
                                        <p:attrNameLst>
                                          <p:attrName>ppt_h</p:attrName>
                                        </p:attrNameLst>
                                      </p:cBhvr>
                                      <p:tavLst>
                                        <p:tav tm="0">
                                          <p:val>
                                            <p:fltVal val="0"/>
                                          </p:val>
                                        </p:tav>
                                        <p:tav tm="100000">
                                          <p:val>
                                            <p:strVal val="#ppt_h"/>
                                          </p:val>
                                        </p:tav>
                                      </p:tavLst>
                                    </p:anim>
                                    <p:animEffect transition="in" filter="fade">
                                      <p:cBhvr>
                                        <p:cTn id="65" dur="500"/>
                                        <p:tgtEl>
                                          <p:spTgt spid="3"/>
                                        </p:tgtEl>
                                      </p:cBhvr>
                                    </p:animEffect>
                                  </p:childTnLst>
                                </p:cTn>
                              </p:par>
                              <p:par>
                                <p:cTn id="66" presetID="53" presetClass="entr" presetSubtype="16" fill="hold" grpId="0" nodeType="withEffect">
                                  <p:stCondLst>
                                    <p:cond delay="3500"/>
                                  </p:stCondLst>
                                  <p:childTnLst>
                                    <p:set>
                                      <p:cBhvr>
                                        <p:cTn id="67" dur="1" fill="hold">
                                          <p:stCondLst>
                                            <p:cond delay="0"/>
                                          </p:stCondLst>
                                        </p:cTn>
                                        <p:tgtEl>
                                          <p:spTgt spid="38"/>
                                        </p:tgtEl>
                                        <p:attrNameLst>
                                          <p:attrName>style.visibility</p:attrName>
                                        </p:attrNameLst>
                                      </p:cBhvr>
                                      <p:to>
                                        <p:strVal val="visible"/>
                                      </p:to>
                                    </p:set>
                                    <p:anim calcmode="lin" valueType="num">
                                      <p:cBhvr>
                                        <p:cTn id="68" dur="500" fill="hold"/>
                                        <p:tgtEl>
                                          <p:spTgt spid="38"/>
                                        </p:tgtEl>
                                        <p:attrNameLst>
                                          <p:attrName>ppt_w</p:attrName>
                                        </p:attrNameLst>
                                      </p:cBhvr>
                                      <p:tavLst>
                                        <p:tav tm="0">
                                          <p:val>
                                            <p:fltVal val="0"/>
                                          </p:val>
                                        </p:tav>
                                        <p:tav tm="100000">
                                          <p:val>
                                            <p:strVal val="#ppt_w"/>
                                          </p:val>
                                        </p:tav>
                                      </p:tavLst>
                                    </p:anim>
                                    <p:anim calcmode="lin" valueType="num">
                                      <p:cBhvr>
                                        <p:cTn id="69" dur="500" fill="hold"/>
                                        <p:tgtEl>
                                          <p:spTgt spid="38"/>
                                        </p:tgtEl>
                                        <p:attrNameLst>
                                          <p:attrName>ppt_h</p:attrName>
                                        </p:attrNameLst>
                                      </p:cBhvr>
                                      <p:tavLst>
                                        <p:tav tm="0">
                                          <p:val>
                                            <p:fltVal val="0"/>
                                          </p:val>
                                        </p:tav>
                                        <p:tav tm="100000">
                                          <p:val>
                                            <p:strVal val="#ppt_h"/>
                                          </p:val>
                                        </p:tav>
                                      </p:tavLst>
                                    </p:anim>
                                    <p:animEffect transition="in" filter="fade">
                                      <p:cBhvr>
                                        <p:cTn id="70" dur="500"/>
                                        <p:tgtEl>
                                          <p:spTgt spid="38"/>
                                        </p:tgtEl>
                                      </p:cBhvr>
                                    </p:animEffect>
                                  </p:childTnLst>
                                </p:cTn>
                              </p:par>
                              <p:par>
                                <p:cTn id="71" presetID="53" presetClass="entr" presetSubtype="16" fill="hold" grpId="0" nodeType="withEffect">
                                  <p:stCondLst>
                                    <p:cond delay="3500"/>
                                  </p:stCondLst>
                                  <p:childTnLst>
                                    <p:set>
                                      <p:cBhvr>
                                        <p:cTn id="72" dur="1" fill="hold">
                                          <p:stCondLst>
                                            <p:cond delay="0"/>
                                          </p:stCondLst>
                                        </p:cTn>
                                        <p:tgtEl>
                                          <p:spTgt spid="39"/>
                                        </p:tgtEl>
                                        <p:attrNameLst>
                                          <p:attrName>style.visibility</p:attrName>
                                        </p:attrNameLst>
                                      </p:cBhvr>
                                      <p:to>
                                        <p:strVal val="visible"/>
                                      </p:to>
                                    </p:set>
                                    <p:anim calcmode="lin" valueType="num">
                                      <p:cBhvr>
                                        <p:cTn id="73" dur="500" fill="hold"/>
                                        <p:tgtEl>
                                          <p:spTgt spid="39"/>
                                        </p:tgtEl>
                                        <p:attrNameLst>
                                          <p:attrName>ppt_w</p:attrName>
                                        </p:attrNameLst>
                                      </p:cBhvr>
                                      <p:tavLst>
                                        <p:tav tm="0">
                                          <p:val>
                                            <p:fltVal val="0"/>
                                          </p:val>
                                        </p:tav>
                                        <p:tav tm="100000">
                                          <p:val>
                                            <p:strVal val="#ppt_w"/>
                                          </p:val>
                                        </p:tav>
                                      </p:tavLst>
                                    </p:anim>
                                    <p:anim calcmode="lin" valueType="num">
                                      <p:cBhvr>
                                        <p:cTn id="74" dur="500" fill="hold"/>
                                        <p:tgtEl>
                                          <p:spTgt spid="39"/>
                                        </p:tgtEl>
                                        <p:attrNameLst>
                                          <p:attrName>ppt_h</p:attrName>
                                        </p:attrNameLst>
                                      </p:cBhvr>
                                      <p:tavLst>
                                        <p:tav tm="0">
                                          <p:val>
                                            <p:fltVal val="0"/>
                                          </p:val>
                                        </p:tav>
                                        <p:tav tm="100000">
                                          <p:val>
                                            <p:strVal val="#ppt_h"/>
                                          </p:val>
                                        </p:tav>
                                      </p:tavLst>
                                    </p:anim>
                                    <p:animEffect transition="in" filter="fade">
                                      <p:cBhvr>
                                        <p:cTn id="75" dur="500"/>
                                        <p:tgtEl>
                                          <p:spTgt spid="39"/>
                                        </p:tgtEl>
                                      </p:cBhvr>
                                    </p:animEffect>
                                  </p:childTnLst>
                                </p:cTn>
                              </p:par>
                              <p:par>
                                <p:cTn id="76" presetID="53" presetClass="entr" presetSubtype="16" fill="hold" grpId="0" nodeType="withEffect">
                                  <p:stCondLst>
                                    <p:cond delay="3500"/>
                                  </p:stCondLst>
                                  <p:childTnLst>
                                    <p:set>
                                      <p:cBhvr>
                                        <p:cTn id="77" dur="1" fill="hold">
                                          <p:stCondLst>
                                            <p:cond delay="0"/>
                                          </p:stCondLst>
                                        </p:cTn>
                                        <p:tgtEl>
                                          <p:spTgt spid="40"/>
                                        </p:tgtEl>
                                        <p:attrNameLst>
                                          <p:attrName>style.visibility</p:attrName>
                                        </p:attrNameLst>
                                      </p:cBhvr>
                                      <p:to>
                                        <p:strVal val="visible"/>
                                      </p:to>
                                    </p:set>
                                    <p:anim calcmode="lin" valueType="num">
                                      <p:cBhvr>
                                        <p:cTn id="78" dur="500" fill="hold"/>
                                        <p:tgtEl>
                                          <p:spTgt spid="40"/>
                                        </p:tgtEl>
                                        <p:attrNameLst>
                                          <p:attrName>ppt_w</p:attrName>
                                        </p:attrNameLst>
                                      </p:cBhvr>
                                      <p:tavLst>
                                        <p:tav tm="0">
                                          <p:val>
                                            <p:fltVal val="0"/>
                                          </p:val>
                                        </p:tav>
                                        <p:tav tm="100000">
                                          <p:val>
                                            <p:strVal val="#ppt_w"/>
                                          </p:val>
                                        </p:tav>
                                      </p:tavLst>
                                    </p:anim>
                                    <p:anim calcmode="lin" valueType="num">
                                      <p:cBhvr>
                                        <p:cTn id="79" dur="500" fill="hold"/>
                                        <p:tgtEl>
                                          <p:spTgt spid="40"/>
                                        </p:tgtEl>
                                        <p:attrNameLst>
                                          <p:attrName>ppt_h</p:attrName>
                                        </p:attrNameLst>
                                      </p:cBhvr>
                                      <p:tavLst>
                                        <p:tav tm="0">
                                          <p:val>
                                            <p:fltVal val="0"/>
                                          </p:val>
                                        </p:tav>
                                        <p:tav tm="100000">
                                          <p:val>
                                            <p:strVal val="#ppt_h"/>
                                          </p:val>
                                        </p:tav>
                                      </p:tavLst>
                                    </p:anim>
                                    <p:animEffect transition="in" filter="fade">
                                      <p:cBhvr>
                                        <p:cTn id="80" dur="500"/>
                                        <p:tgtEl>
                                          <p:spTgt spid="40"/>
                                        </p:tgtEl>
                                      </p:cBhvr>
                                    </p:animEffect>
                                  </p:childTnLst>
                                </p:cTn>
                              </p:par>
                              <p:par>
                                <p:cTn id="81" presetID="53" presetClass="entr" presetSubtype="16" fill="hold" grpId="0" nodeType="withEffect">
                                  <p:stCondLst>
                                    <p:cond delay="3500"/>
                                  </p:stCondLst>
                                  <p:childTnLst>
                                    <p:set>
                                      <p:cBhvr>
                                        <p:cTn id="82" dur="1" fill="hold">
                                          <p:stCondLst>
                                            <p:cond delay="0"/>
                                          </p:stCondLst>
                                        </p:cTn>
                                        <p:tgtEl>
                                          <p:spTgt spid="41"/>
                                        </p:tgtEl>
                                        <p:attrNameLst>
                                          <p:attrName>style.visibility</p:attrName>
                                        </p:attrNameLst>
                                      </p:cBhvr>
                                      <p:to>
                                        <p:strVal val="visible"/>
                                      </p:to>
                                    </p:set>
                                    <p:anim calcmode="lin" valueType="num">
                                      <p:cBhvr>
                                        <p:cTn id="83" dur="500" fill="hold"/>
                                        <p:tgtEl>
                                          <p:spTgt spid="41"/>
                                        </p:tgtEl>
                                        <p:attrNameLst>
                                          <p:attrName>ppt_w</p:attrName>
                                        </p:attrNameLst>
                                      </p:cBhvr>
                                      <p:tavLst>
                                        <p:tav tm="0">
                                          <p:val>
                                            <p:fltVal val="0"/>
                                          </p:val>
                                        </p:tav>
                                        <p:tav tm="100000">
                                          <p:val>
                                            <p:strVal val="#ppt_w"/>
                                          </p:val>
                                        </p:tav>
                                      </p:tavLst>
                                    </p:anim>
                                    <p:anim calcmode="lin" valueType="num">
                                      <p:cBhvr>
                                        <p:cTn id="84" dur="500" fill="hold"/>
                                        <p:tgtEl>
                                          <p:spTgt spid="41"/>
                                        </p:tgtEl>
                                        <p:attrNameLst>
                                          <p:attrName>ppt_h</p:attrName>
                                        </p:attrNameLst>
                                      </p:cBhvr>
                                      <p:tavLst>
                                        <p:tav tm="0">
                                          <p:val>
                                            <p:fltVal val="0"/>
                                          </p:val>
                                        </p:tav>
                                        <p:tav tm="100000">
                                          <p:val>
                                            <p:strVal val="#ppt_h"/>
                                          </p:val>
                                        </p:tav>
                                      </p:tavLst>
                                    </p:anim>
                                    <p:animEffect transition="in" filter="fade">
                                      <p:cBhvr>
                                        <p:cTn id="85" dur="500"/>
                                        <p:tgtEl>
                                          <p:spTgt spid="41"/>
                                        </p:tgtEl>
                                      </p:cBhvr>
                                    </p:animEffect>
                                  </p:childTnLst>
                                </p:cTn>
                              </p:par>
                              <p:par>
                                <p:cTn id="86" presetID="22" presetClass="entr" presetSubtype="1" fill="hold" grpId="0" nodeType="withEffect">
                                  <p:stCondLst>
                                    <p:cond delay="3500"/>
                                  </p:stCondLst>
                                  <p:childTnLst>
                                    <p:set>
                                      <p:cBhvr>
                                        <p:cTn id="87" dur="1" fill="hold">
                                          <p:stCondLst>
                                            <p:cond delay="0"/>
                                          </p:stCondLst>
                                        </p:cTn>
                                        <p:tgtEl>
                                          <p:spTgt spid="42"/>
                                        </p:tgtEl>
                                        <p:attrNameLst>
                                          <p:attrName>style.visibility</p:attrName>
                                        </p:attrNameLst>
                                      </p:cBhvr>
                                      <p:to>
                                        <p:strVal val="visible"/>
                                      </p:to>
                                    </p:set>
                                    <p:animEffect transition="in" filter="wipe(up)">
                                      <p:cBhvr>
                                        <p:cTn id="88" dur="500"/>
                                        <p:tgtEl>
                                          <p:spTgt spid="42"/>
                                        </p:tgtEl>
                                      </p:cBhvr>
                                    </p:animEffect>
                                  </p:childTnLst>
                                </p:cTn>
                              </p:par>
                              <p:par>
                                <p:cTn id="89" presetID="22" presetClass="entr" presetSubtype="1" fill="hold" grpId="0" nodeType="withEffect">
                                  <p:stCondLst>
                                    <p:cond delay="3500"/>
                                  </p:stCondLst>
                                  <p:childTnLst>
                                    <p:set>
                                      <p:cBhvr>
                                        <p:cTn id="90" dur="1" fill="hold">
                                          <p:stCondLst>
                                            <p:cond delay="0"/>
                                          </p:stCondLst>
                                        </p:cTn>
                                        <p:tgtEl>
                                          <p:spTgt spid="43"/>
                                        </p:tgtEl>
                                        <p:attrNameLst>
                                          <p:attrName>style.visibility</p:attrName>
                                        </p:attrNameLst>
                                      </p:cBhvr>
                                      <p:to>
                                        <p:strVal val="visible"/>
                                      </p:to>
                                    </p:set>
                                    <p:animEffect transition="in" filter="wipe(up)">
                                      <p:cBhvr>
                                        <p:cTn id="91" dur="500"/>
                                        <p:tgtEl>
                                          <p:spTgt spid="43"/>
                                        </p:tgtEl>
                                      </p:cBhvr>
                                    </p:animEffect>
                                  </p:childTnLst>
                                </p:cTn>
                              </p:par>
                              <p:par>
                                <p:cTn id="92" presetID="22" presetClass="entr" presetSubtype="1" fill="hold" grpId="0" nodeType="withEffect">
                                  <p:stCondLst>
                                    <p:cond delay="3500"/>
                                  </p:stCondLst>
                                  <p:childTnLst>
                                    <p:set>
                                      <p:cBhvr>
                                        <p:cTn id="93" dur="1" fill="hold">
                                          <p:stCondLst>
                                            <p:cond delay="0"/>
                                          </p:stCondLst>
                                        </p:cTn>
                                        <p:tgtEl>
                                          <p:spTgt spid="44"/>
                                        </p:tgtEl>
                                        <p:attrNameLst>
                                          <p:attrName>style.visibility</p:attrName>
                                        </p:attrNameLst>
                                      </p:cBhvr>
                                      <p:to>
                                        <p:strVal val="visible"/>
                                      </p:to>
                                    </p:set>
                                    <p:animEffect transition="in" filter="wipe(up)">
                                      <p:cBhvr>
                                        <p:cTn id="94" dur="500"/>
                                        <p:tgtEl>
                                          <p:spTgt spid="44"/>
                                        </p:tgtEl>
                                      </p:cBhvr>
                                    </p:animEffect>
                                  </p:childTnLst>
                                </p:cTn>
                              </p:par>
                              <p:par>
                                <p:cTn id="95" presetID="22" presetClass="entr" presetSubtype="1" fill="hold" grpId="0" nodeType="withEffect">
                                  <p:stCondLst>
                                    <p:cond delay="3500"/>
                                  </p:stCondLst>
                                  <p:childTnLst>
                                    <p:set>
                                      <p:cBhvr>
                                        <p:cTn id="96" dur="1" fill="hold">
                                          <p:stCondLst>
                                            <p:cond delay="0"/>
                                          </p:stCondLst>
                                        </p:cTn>
                                        <p:tgtEl>
                                          <p:spTgt spid="45"/>
                                        </p:tgtEl>
                                        <p:attrNameLst>
                                          <p:attrName>style.visibility</p:attrName>
                                        </p:attrNameLst>
                                      </p:cBhvr>
                                      <p:to>
                                        <p:strVal val="visible"/>
                                      </p:to>
                                    </p:set>
                                    <p:animEffect transition="in" filter="wipe(up)">
                                      <p:cBhvr>
                                        <p:cTn id="9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35" grpId="0" animBg="1"/>
      <p:bldP spid="38" grpId="0"/>
      <p:bldP spid="39" grpId="0"/>
      <p:bldP spid="40" grpId="0"/>
      <p:bldP spid="41" grpId="0"/>
      <p:bldP spid="42" grpId="0"/>
      <p:bldP spid="43" grpId="0"/>
      <p:bldP spid="44" grpId="0"/>
      <p:bldP spid="45" grpId="0"/>
      <p:bldP spid="53" grpId="0" animBg="1"/>
      <p:bldP spid="53" grpId="1" animBg="1"/>
      <p:bldP spid="54" grpId="0" animBg="1"/>
      <p:bldP spid="54" grpId="1" animBg="1"/>
      <p:bldP spid="58" grpId="0" animBg="1"/>
      <p:bldP spid="58" grpId="1" animBg="1"/>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矩形 42"/>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4" name="组合 43"/>
          <p:cNvGrpSpPr/>
          <p:nvPr/>
        </p:nvGrpSpPr>
        <p:grpSpPr>
          <a:xfrm>
            <a:off x="1935444" y="393960"/>
            <a:ext cx="3705496" cy="592217"/>
            <a:chOff x="330188" y="329522"/>
            <a:chExt cx="3705496" cy="592217"/>
          </a:xfrm>
        </p:grpSpPr>
        <p:sp>
          <p:nvSpPr>
            <p:cNvPr id="4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8" name="矩形 47"/>
            <p:cNvSpPr/>
            <p:nvPr/>
          </p:nvSpPr>
          <p:spPr>
            <a:xfrm>
              <a:off x="330188" y="329522"/>
              <a:ext cx="2973537" cy="461665"/>
            </a:xfrm>
            <a:prstGeom prst="rect">
              <a:avLst/>
            </a:prstGeom>
          </p:spPr>
          <p:txBody>
            <a:bodyPr wrap="square">
              <a:spAutoFit/>
            </a:bodyPr>
            <a:lstStyle/>
            <a:p>
              <a:r>
                <a:rPr lang="en-US" altLang="zh-CN" sz="2400" dirty="0">
                  <a:solidFill>
                    <a:srgbClr val="18478F"/>
                  </a:solidFill>
                  <a:latin typeface="微软雅黑" panose="020B0503020204020204" pitchFamily="34" charset="-122"/>
                  <a:ea typeface="微软雅黑" panose="020B0503020204020204" pitchFamily="34" charset="-122"/>
                  <a:cs typeface="+mn-ea"/>
                  <a:sym typeface="+mn-lt"/>
                </a:rPr>
                <a:t>Gantt</a:t>
              </a:r>
            </a:p>
          </p:txBody>
        </p:sp>
      </p:grpSp>
      <p:sp>
        <p:nvSpPr>
          <p:cNvPr id="49" name="圆角矩形 48"/>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3"/>
          <a:stretch>
            <a:fillRect/>
          </a:stretch>
        </p:blipFill>
        <p:spPr>
          <a:xfrm>
            <a:off x="1299491" y="1195656"/>
            <a:ext cx="9836942" cy="5323220"/>
          </a:xfrm>
          <a:prstGeom prst="rect">
            <a:avLst/>
          </a:prstGeom>
        </p:spPr>
      </p:pic>
    </p:spTree>
    <p:extLst>
      <p:ext uri="{BB962C8B-B14F-4D97-AF65-F5344CB8AC3E}">
        <p14:creationId xmlns:p14="http://schemas.microsoft.com/office/powerpoint/2010/main" val="18946317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9" grpId="0" animBg="1"/>
      <p:bldP spid="49" grpId="1"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rot="2700000">
            <a:off x="4491166" y="1847350"/>
            <a:ext cx="3586298" cy="3586299"/>
          </a:xfrm>
          <a:custGeom>
            <a:avLst/>
            <a:gdLst>
              <a:gd name="connsiteX0" fmla="*/ 0 w 4108862"/>
              <a:gd name="connsiteY0" fmla="*/ 0 h 4108862"/>
              <a:gd name="connsiteX1" fmla="*/ 551527 w 4108862"/>
              <a:gd name="connsiteY1" fmla="*/ 0 h 4108862"/>
              <a:gd name="connsiteX2" fmla="*/ 686820 w 4108862"/>
              <a:gd name="connsiteY2" fmla="*/ 65174 h 4108862"/>
              <a:gd name="connsiteX3" fmla="*/ 2004348 w 4108862"/>
              <a:gd name="connsiteY3" fmla="*/ 331171 h 4108862"/>
              <a:gd name="connsiteX4" fmla="*/ 3321876 w 4108862"/>
              <a:gd name="connsiteY4" fmla="*/ 65174 h 4108862"/>
              <a:gd name="connsiteX5" fmla="*/ 3457169 w 4108862"/>
              <a:gd name="connsiteY5" fmla="*/ 0 h 4108862"/>
              <a:gd name="connsiteX6" fmla="*/ 4108862 w 4108862"/>
              <a:gd name="connsiteY6" fmla="*/ 0 h 4108862"/>
              <a:gd name="connsiteX7" fmla="*/ 4108862 w 4108862"/>
              <a:gd name="connsiteY7" fmla="*/ 528334 h 4108862"/>
              <a:gd name="connsiteX8" fmla="*/ 4008389 w 4108862"/>
              <a:gd name="connsiteY8" fmla="*/ 736903 h 4108862"/>
              <a:gd name="connsiteX9" fmla="*/ 3742392 w 4108862"/>
              <a:gd name="connsiteY9" fmla="*/ 2054431 h 4108862"/>
              <a:gd name="connsiteX10" fmla="*/ 4008389 w 4108862"/>
              <a:gd name="connsiteY10" fmla="*/ 3371959 h 4108862"/>
              <a:gd name="connsiteX11" fmla="*/ 4108862 w 4108862"/>
              <a:gd name="connsiteY11" fmla="*/ 3580528 h 4108862"/>
              <a:gd name="connsiteX12" fmla="*/ 4108862 w 4108862"/>
              <a:gd name="connsiteY12" fmla="*/ 4108862 h 4108862"/>
              <a:gd name="connsiteX13" fmla="*/ 3568871 w 4108862"/>
              <a:gd name="connsiteY13" fmla="*/ 4108862 h 4108862"/>
              <a:gd name="connsiteX14" fmla="*/ 3321876 w 4108862"/>
              <a:gd name="connsiteY14" fmla="*/ 3989878 h 4108862"/>
              <a:gd name="connsiteX15" fmla="*/ 2004348 w 4108862"/>
              <a:gd name="connsiteY15" fmla="*/ 3723881 h 4108862"/>
              <a:gd name="connsiteX16" fmla="*/ 686820 w 4108862"/>
              <a:gd name="connsiteY16" fmla="*/ 3989878 h 4108862"/>
              <a:gd name="connsiteX17" fmla="*/ 439825 w 4108862"/>
              <a:gd name="connsiteY17" fmla="*/ 4108862 h 4108862"/>
              <a:gd name="connsiteX18" fmla="*/ 0 w 4108862"/>
              <a:gd name="connsiteY18" fmla="*/ 4108862 h 4108862"/>
              <a:gd name="connsiteX19" fmla="*/ 0 w 4108862"/>
              <a:gd name="connsiteY19" fmla="*/ 3588761 h 4108862"/>
              <a:gd name="connsiteX20" fmla="*/ 109224 w 4108862"/>
              <a:gd name="connsiteY20" fmla="*/ 3362026 h 4108862"/>
              <a:gd name="connsiteX21" fmla="*/ 375221 w 4108862"/>
              <a:gd name="connsiteY21" fmla="*/ 2044498 h 4108862"/>
              <a:gd name="connsiteX22" fmla="*/ 109224 w 4108862"/>
              <a:gd name="connsiteY22" fmla="*/ 726970 h 4108862"/>
              <a:gd name="connsiteX23" fmla="*/ 0 w 4108862"/>
              <a:gd name="connsiteY23" fmla="*/ 500235 h 4108862"/>
              <a:gd name="connsiteX24" fmla="*/ 0 w 4108862"/>
              <a:gd name="connsiteY24" fmla="*/ 0 h 4108862"/>
              <a:gd name="connsiteX25" fmla="*/ 2054431 w 4108862"/>
              <a:gd name="connsiteY25" fmla="*/ 586280 h 4108862"/>
              <a:gd name="connsiteX26" fmla="*/ 586280 w 4108862"/>
              <a:gd name="connsiteY26" fmla="*/ 2054431 h 4108862"/>
              <a:gd name="connsiteX27" fmla="*/ 2054431 w 4108862"/>
              <a:gd name="connsiteY27" fmla="*/ 3522582 h 4108862"/>
              <a:gd name="connsiteX28" fmla="*/ 3522582 w 4108862"/>
              <a:gd name="connsiteY28" fmla="*/ 2054431 h 4108862"/>
              <a:gd name="connsiteX29" fmla="*/ 2054431 w 4108862"/>
              <a:gd name="connsiteY29" fmla="*/ 586280 h 410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08862" h="4108862">
                <a:moveTo>
                  <a:pt x="0" y="0"/>
                </a:moveTo>
                <a:lnTo>
                  <a:pt x="551527" y="0"/>
                </a:lnTo>
                <a:lnTo>
                  <a:pt x="686820" y="65174"/>
                </a:lnTo>
                <a:cubicBezTo>
                  <a:pt x="1091775" y="236456"/>
                  <a:pt x="1537001" y="331171"/>
                  <a:pt x="2004348" y="331171"/>
                </a:cubicBezTo>
                <a:cubicBezTo>
                  <a:pt x="2471695" y="331171"/>
                  <a:pt x="2916921" y="236456"/>
                  <a:pt x="3321876" y="65174"/>
                </a:cubicBezTo>
                <a:lnTo>
                  <a:pt x="3457169" y="0"/>
                </a:lnTo>
                <a:lnTo>
                  <a:pt x="4108862" y="0"/>
                </a:lnTo>
                <a:lnTo>
                  <a:pt x="4108862" y="528334"/>
                </a:lnTo>
                <a:lnTo>
                  <a:pt x="4008389" y="736903"/>
                </a:lnTo>
                <a:cubicBezTo>
                  <a:pt x="3837107" y="1141858"/>
                  <a:pt x="3742392" y="1587084"/>
                  <a:pt x="3742392" y="2054431"/>
                </a:cubicBezTo>
                <a:cubicBezTo>
                  <a:pt x="3742392" y="2521778"/>
                  <a:pt x="3837107" y="2967003"/>
                  <a:pt x="4008389" y="3371959"/>
                </a:cubicBezTo>
                <a:lnTo>
                  <a:pt x="4108862" y="3580528"/>
                </a:lnTo>
                <a:lnTo>
                  <a:pt x="4108862" y="4108862"/>
                </a:lnTo>
                <a:lnTo>
                  <a:pt x="3568871" y="4108862"/>
                </a:lnTo>
                <a:lnTo>
                  <a:pt x="3321876" y="3989878"/>
                </a:lnTo>
                <a:cubicBezTo>
                  <a:pt x="2916921" y="3818596"/>
                  <a:pt x="2471695" y="3723881"/>
                  <a:pt x="2004348" y="3723881"/>
                </a:cubicBezTo>
                <a:cubicBezTo>
                  <a:pt x="1537001" y="3723881"/>
                  <a:pt x="1091775" y="3818596"/>
                  <a:pt x="686820" y="3989878"/>
                </a:cubicBezTo>
                <a:lnTo>
                  <a:pt x="439825" y="4108862"/>
                </a:lnTo>
                <a:lnTo>
                  <a:pt x="0" y="4108862"/>
                </a:lnTo>
                <a:lnTo>
                  <a:pt x="0" y="3588761"/>
                </a:lnTo>
                <a:lnTo>
                  <a:pt x="109224" y="3362026"/>
                </a:lnTo>
                <a:cubicBezTo>
                  <a:pt x="280506" y="2957071"/>
                  <a:pt x="375221" y="2511845"/>
                  <a:pt x="375221" y="2044498"/>
                </a:cubicBezTo>
                <a:cubicBezTo>
                  <a:pt x="375221" y="1577151"/>
                  <a:pt x="280506" y="1131925"/>
                  <a:pt x="109224" y="726970"/>
                </a:cubicBezTo>
                <a:lnTo>
                  <a:pt x="0" y="500235"/>
                </a:lnTo>
                <a:lnTo>
                  <a:pt x="0" y="0"/>
                </a:lnTo>
                <a:close/>
                <a:moveTo>
                  <a:pt x="2054431" y="586280"/>
                </a:moveTo>
                <a:cubicBezTo>
                  <a:pt x="1243594" y="586280"/>
                  <a:pt x="586280" y="1243594"/>
                  <a:pt x="586280" y="2054431"/>
                </a:cubicBezTo>
                <a:cubicBezTo>
                  <a:pt x="586280" y="2865268"/>
                  <a:pt x="1243594" y="3522582"/>
                  <a:pt x="2054431" y="3522582"/>
                </a:cubicBezTo>
                <a:cubicBezTo>
                  <a:pt x="2865268" y="3522582"/>
                  <a:pt x="3522582" y="2865268"/>
                  <a:pt x="3522582" y="2054431"/>
                </a:cubicBezTo>
                <a:cubicBezTo>
                  <a:pt x="3522582" y="1243594"/>
                  <a:pt x="2865268" y="586280"/>
                  <a:pt x="2054431" y="586280"/>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椭圆 10"/>
          <p:cNvSpPr/>
          <p:nvPr/>
        </p:nvSpPr>
        <p:spPr>
          <a:xfrm>
            <a:off x="3663433" y="2875731"/>
            <a:ext cx="1419633" cy="1419633"/>
          </a:xfrm>
          <a:prstGeom prst="ellipse">
            <a:avLst/>
          </a:pr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椭圆 11"/>
          <p:cNvSpPr/>
          <p:nvPr/>
        </p:nvSpPr>
        <p:spPr>
          <a:xfrm>
            <a:off x="7439861" y="2893049"/>
            <a:ext cx="1419633" cy="1419633"/>
          </a:xfrm>
          <a:prstGeom prst="ellipse">
            <a:avLst/>
          </a:pr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椭圆 12"/>
          <p:cNvSpPr/>
          <p:nvPr/>
        </p:nvSpPr>
        <p:spPr>
          <a:xfrm>
            <a:off x="5523629" y="980645"/>
            <a:ext cx="1419633" cy="1419633"/>
          </a:xfrm>
          <a:prstGeom prst="ellipse">
            <a:avLst/>
          </a:pr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5523629" y="4836449"/>
            <a:ext cx="1419633" cy="1419633"/>
          </a:xfrm>
          <a:prstGeom prst="ellipse">
            <a:avLst/>
          </a:pr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9" name="椭圆 18"/>
          <p:cNvSpPr/>
          <p:nvPr/>
        </p:nvSpPr>
        <p:spPr>
          <a:xfrm>
            <a:off x="5452934" y="2809116"/>
            <a:ext cx="1662764" cy="1662764"/>
          </a:xfrm>
          <a:prstGeom prst="ellipse">
            <a:avLst/>
          </a:prstGeom>
          <a:solidFill>
            <a:srgbClr val="18478F"/>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0" name="Freeform 7"/>
          <p:cNvSpPr>
            <a:spLocks noEditPoints="1"/>
          </p:cNvSpPr>
          <p:nvPr/>
        </p:nvSpPr>
        <p:spPr bwMode="auto">
          <a:xfrm>
            <a:off x="5880769" y="3209080"/>
            <a:ext cx="807095" cy="787568"/>
          </a:xfrm>
          <a:custGeom>
            <a:avLst/>
            <a:gdLst>
              <a:gd name="T0" fmla="*/ 19 w 209"/>
              <a:gd name="T1" fmla="*/ 205 h 205"/>
              <a:gd name="T2" fmla="*/ 0 w 209"/>
              <a:gd name="T3" fmla="*/ 106 h 205"/>
              <a:gd name="T4" fmla="*/ 41 w 209"/>
              <a:gd name="T5" fmla="*/ 94 h 205"/>
              <a:gd name="T6" fmla="*/ 81 w 209"/>
              <a:gd name="T7" fmla="*/ 37 h 205"/>
              <a:gd name="T8" fmla="*/ 86 w 209"/>
              <a:gd name="T9" fmla="*/ 4 h 205"/>
              <a:gd name="T10" fmla="*/ 125 w 209"/>
              <a:gd name="T11" fmla="*/ 34 h 205"/>
              <a:gd name="T12" fmla="*/ 186 w 209"/>
              <a:gd name="T13" fmla="*/ 73 h 205"/>
              <a:gd name="T14" fmla="*/ 199 w 209"/>
              <a:gd name="T15" fmla="*/ 114 h 205"/>
              <a:gd name="T16" fmla="*/ 188 w 209"/>
              <a:gd name="T17" fmla="*/ 144 h 205"/>
              <a:gd name="T18" fmla="*/ 180 w 209"/>
              <a:gd name="T19" fmla="*/ 174 h 205"/>
              <a:gd name="T20" fmla="*/ 181 w 209"/>
              <a:gd name="T21" fmla="*/ 180 h 205"/>
              <a:gd name="T22" fmla="*/ 72 w 209"/>
              <a:gd name="T23" fmla="*/ 200 h 205"/>
              <a:gd name="T24" fmla="*/ 48 w 209"/>
              <a:gd name="T25" fmla="*/ 205 h 205"/>
              <a:gd name="T26" fmla="*/ 8 w 209"/>
              <a:gd name="T27" fmla="*/ 105 h 205"/>
              <a:gd name="T28" fmla="*/ 19 w 209"/>
              <a:gd name="T29" fmla="*/ 197 h 205"/>
              <a:gd name="T30" fmla="*/ 56 w 209"/>
              <a:gd name="T31" fmla="*/ 194 h 205"/>
              <a:gd name="T32" fmla="*/ 63 w 209"/>
              <a:gd name="T33" fmla="*/ 187 h 205"/>
              <a:gd name="T34" fmla="*/ 160 w 209"/>
              <a:gd name="T35" fmla="*/ 192 h 205"/>
              <a:gd name="T36" fmla="*/ 173 w 209"/>
              <a:gd name="T37" fmla="*/ 179 h 205"/>
              <a:gd name="T38" fmla="*/ 170 w 209"/>
              <a:gd name="T39" fmla="*/ 169 h 205"/>
              <a:gd name="T40" fmla="*/ 183 w 209"/>
              <a:gd name="T41" fmla="*/ 156 h 205"/>
              <a:gd name="T42" fmla="*/ 171 w 209"/>
              <a:gd name="T43" fmla="*/ 138 h 205"/>
              <a:gd name="T44" fmla="*/ 193 w 209"/>
              <a:gd name="T45" fmla="*/ 125 h 205"/>
              <a:gd name="T46" fmla="*/ 185 w 209"/>
              <a:gd name="T47" fmla="*/ 110 h 205"/>
              <a:gd name="T48" fmla="*/ 201 w 209"/>
              <a:gd name="T49" fmla="*/ 96 h 205"/>
              <a:gd name="T50" fmla="*/ 112 w 209"/>
              <a:gd name="T51" fmla="*/ 81 h 205"/>
              <a:gd name="T52" fmla="*/ 117 w 209"/>
              <a:gd name="T53" fmla="*/ 34 h 205"/>
              <a:gd name="T54" fmla="*/ 92 w 209"/>
              <a:gd name="T55" fmla="*/ 10 h 205"/>
              <a:gd name="T56" fmla="*/ 89 w 209"/>
              <a:gd name="T57" fmla="*/ 37 h 205"/>
              <a:gd name="T58" fmla="*/ 54 w 209"/>
              <a:gd name="T59" fmla="*/ 109 h 205"/>
              <a:gd name="T60" fmla="*/ 48 w 209"/>
              <a:gd name="T61" fmla="*/ 105 h 205"/>
              <a:gd name="T62" fmla="*/ 15 w 209"/>
              <a:gd name="T63" fmla="*/ 10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 h="205">
                <a:moveTo>
                  <a:pt x="48" y="205"/>
                </a:moveTo>
                <a:cubicBezTo>
                  <a:pt x="19" y="205"/>
                  <a:pt x="19" y="205"/>
                  <a:pt x="19" y="205"/>
                </a:cubicBezTo>
                <a:cubicBezTo>
                  <a:pt x="15" y="205"/>
                  <a:pt x="4" y="205"/>
                  <a:pt x="4" y="194"/>
                </a:cubicBezTo>
                <a:cubicBezTo>
                  <a:pt x="0" y="106"/>
                  <a:pt x="0" y="106"/>
                  <a:pt x="0" y="106"/>
                </a:cubicBezTo>
                <a:cubicBezTo>
                  <a:pt x="0" y="94"/>
                  <a:pt x="11" y="94"/>
                  <a:pt x="15" y="94"/>
                </a:cubicBezTo>
                <a:cubicBezTo>
                  <a:pt x="41" y="94"/>
                  <a:pt x="41" y="94"/>
                  <a:pt x="41" y="94"/>
                </a:cubicBezTo>
                <a:cubicBezTo>
                  <a:pt x="44" y="94"/>
                  <a:pt x="51" y="94"/>
                  <a:pt x="54" y="100"/>
                </a:cubicBezTo>
                <a:cubicBezTo>
                  <a:pt x="69" y="87"/>
                  <a:pt x="81" y="47"/>
                  <a:pt x="81" y="37"/>
                </a:cubicBezTo>
                <a:cubicBezTo>
                  <a:pt x="81" y="35"/>
                  <a:pt x="81" y="33"/>
                  <a:pt x="81" y="31"/>
                </a:cubicBezTo>
                <a:cubicBezTo>
                  <a:pt x="81" y="21"/>
                  <a:pt x="80" y="10"/>
                  <a:pt x="86" y="4"/>
                </a:cubicBezTo>
                <a:cubicBezTo>
                  <a:pt x="89" y="1"/>
                  <a:pt x="92" y="0"/>
                  <a:pt x="96" y="0"/>
                </a:cubicBezTo>
                <a:cubicBezTo>
                  <a:pt x="113" y="0"/>
                  <a:pt x="123" y="17"/>
                  <a:pt x="125" y="34"/>
                </a:cubicBezTo>
                <a:cubicBezTo>
                  <a:pt x="126" y="52"/>
                  <a:pt x="126" y="65"/>
                  <a:pt x="124" y="73"/>
                </a:cubicBezTo>
                <a:cubicBezTo>
                  <a:pt x="186" y="73"/>
                  <a:pt x="186" y="73"/>
                  <a:pt x="186" y="73"/>
                </a:cubicBezTo>
                <a:cubicBezTo>
                  <a:pt x="199" y="73"/>
                  <a:pt x="209" y="83"/>
                  <a:pt x="209" y="95"/>
                </a:cubicBezTo>
                <a:cubicBezTo>
                  <a:pt x="209" y="103"/>
                  <a:pt x="205" y="110"/>
                  <a:pt x="199" y="114"/>
                </a:cubicBezTo>
                <a:cubicBezTo>
                  <a:pt x="200" y="117"/>
                  <a:pt x="201" y="121"/>
                  <a:pt x="201" y="124"/>
                </a:cubicBezTo>
                <a:cubicBezTo>
                  <a:pt x="201" y="133"/>
                  <a:pt x="196" y="141"/>
                  <a:pt x="188" y="144"/>
                </a:cubicBezTo>
                <a:cubicBezTo>
                  <a:pt x="190" y="148"/>
                  <a:pt x="191" y="151"/>
                  <a:pt x="191" y="155"/>
                </a:cubicBezTo>
                <a:cubicBezTo>
                  <a:pt x="191" y="163"/>
                  <a:pt x="187" y="170"/>
                  <a:pt x="180" y="174"/>
                </a:cubicBezTo>
                <a:cubicBezTo>
                  <a:pt x="180" y="175"/>
                  <a:pt x="181" y="177"/>
                  <a:pt x="181" y="179"/>
                </a:cubicBezTo>
                <a:cubicBezTo>
                  <a:pt x="181" y="180"/>
                  <a:pt x="181" y="180"/>
                  <a:pt x="181" y="180"/>
                </a:cubicBezTo>
                <a:cubicBezTo>
                  <a:pt x="181" y="191"/>
                  <a:pt x="171" y="200"/>
                  <a:pt x="160" y="200"/>
                </a:cubicBezTo>
                <a:cubicBezTo>
                  <a:pt x="72" y="200"/>
                  <a:pt x="72" y="200"/>
                  <a:pt x="72" y="200"/>
                </a:cubicBezTo>
                <a:cubicBezTo>
                  <a:pt x="69" y="200"/>
                  <a:pt x="66" y="199"/>
                  <a:pt x="63" y="198"/>
                </a:cubicBezTo>
                <a:cubicBezTo>
                  <a:pt x="61" y="205"/>
                  <a:pt x="52" y="205"/>
                  <a:pt x="48" y="205"/>
                </a:cubicBezTo>
                <a:moveTo>
                  <a:pt x="15" y="102"/>
                </a:moveTo>
                <a:cubicBezTo>
                  <a:pt x="8" y="102"/>
                  <a:pt x="8" y="104"/>
                  <a:pt x="8" y="105"/>
                </a:cubicBezTo>
                <a:cubicBezTo>
                  <a:pt x="12" y="194"/>
                  <a:pt x="12" y="194"/>
                  <a:pt x="12" y="194"/>
                </a:cubicBezTo>
                <a:cubicBezTo>
                  <a:pt x="12" y="196"/>
                  <a:pt x="12" y="197"/>
                  <a:pt x="19" y="197"/>
                </a:cubicBezTo>
                <a:cubicBezTo>
                  <a:pt x="48" y="197"/>
                  <a:pt x="48" y="197"/>
                  <a:pt x="48" y="197"/>
                </a:cubicBezTo>
                <a:cubicBezTo>
                  <a:pt x="56" y="197"/>
                  <a:pt x="56" y="196"/>
                  <a:pt x="56" y="194"/>
                </a:cubicBezTo>
                <a:cubicBezTo>
                  <a:pt x="56" y="180"/>
                  <a:pt x="56" y="180"/>
                  <a:pt x="56" y="180"/>
                </a:cubicBezTo>
                <a:cubicBezTo>
                  <a:pt x="63" y="187"/>
                  <a:pt x="63" y="187"/>
                  <a:pt x="63" y="187"/>
                </a:cubicBezTo>
                <a:cubicBezTo>
                  <a:pt x="65" y="190"/>
                  <a:pt x="69" y="192"/>
                  <a:pt x="72" y="192"/>
                </a:cubicBezTo>
                <a:cubicBezTo>
                  <a:pt x="160" y="192"/>
                  <a:pt x="160" y="192"/>
                  <a:pt x="160" y="192"/>
                </a:cubicBezTo>
                <a:cubicBezTo>
                  <a:pt x="167" y="192"/>
                  <a:pt x="173" y="186"/>
                  <a:pt x="173" y="180"/>
                </a:cubicBezTo>
                <a:cubicBezTo>
                  <a:pt x="173" y="179"/>
                  <a:pt x="173" y="179"/>
                  <a:pt x="173" y="179"/>
                </a:cubicBezTo>
                <a:cubicBezTo>
                  <a:pt x="173" y="177"/>
                  <a:pt x="172" y="175"/>
                  <a:pt x="171" y="173"/>
                </a:cubicBezTo>
                <a:cubicBezTo>
                  <a:pt x="170" y="169"/>
                  <a:pt x="170" y="169"/>
                  <a:pt x="170" y="169"/>
                </a:cubicBezTo>
                <a:cubicBezTo>
                  <a:pt x="174" y="168"/>
                  <a:pt x="174" y="168"/>
                  <a:pt x="174" y="168"/>
                </a:cubicBezTo>
                <a:cubicBezTo>
                  <a:pt x="179" y="166"/>
                  <a:pt x="183" y="161"/>
                  <a:pt x="183" y="156"/>
                </a:cubicBezTo>
                <a:cubicBezTo>
                  <a:pt x="183" y="151"/>
                  <a:pt x="181" y="147"/>
                  <a:pt x="178" y="144"/>
                </a:cubicBezTo>
                <a:cubicBezTo>
                  <a:pt x="171" y="138"/>
                  <a:pt x="171" y="138"/>
                  <a:pt x="171" y="138"/>
                </a:cubicBezTo>
                <a:cubicBezTo>
                  <a:pt x="181" y="137"/>
                  <a:pt x="181" y="137"/>
                  <a:pt x="181" y="137"/>
                </a:cubicBezTo>
                <a:cubicBezTo>
                  <a:pt x="188" y="137"/>
                  <a:pt x="193" y="132"/>
                  <a:pt x="193" y="125"/>
                </a:cubicBezTo>
                <a:cubicBezTo>
                  <a:pt x="193" y="121"/>
                  <a:pt x="192" y="117"/>
                  <a:pt x="189" y="114"/>
                </a:cubicBezTo>
                <a:cubicBezTo>
                  <a:pt x="185" y="110"/>
                  <a:pt x="185" y="110"/>
                  <a:pt x="185" y="110"/>
                </a:cubicBezTo>
                <a:cubicBezTo>
                  <a:pt x="191" y="108"/>
                  <a:pt x="191" y="108"/>
                  <a:pt x="191" y="108"/>
                </a:cubicBezTo>
                <a:cubicBezTo>
                  <a:pt x="197" y="106"/>
                  <a:pt x="201" y="101"/>
                  <a:pt x="201" y="96"/>
                </a:cubicBezTo>
                <a:cubicBezTo>
                  <a:pt x="201" y="87"/>
                  <a:pt x="194" y="81"/>
                  <a:pt x="186" y="81"/>
                </a:cubicBezTo>
                <a:cubicBezTo>
                  <a:pt x="112" y="81"/>
                  <a:pt x="112" y="81"/>
                  <a:pt x="112" y="81"/>
                </a:cubicBezTo>
                <a:cubicBezTo>
                  <a:pt x="115" y="75"/>
                  <a:pt x="115" y="75"/>
                  <a:pt x="115" y="75"/>
                </a:cubicBezTo>
                <a:cubicBezTo>
                  <a:pt x="116" y="72"/>
                  <a:pt x="119" y="63"/>
                  <a:pt x="117" y="34"/>
                </a:cubicBezTo>
                <a:cubicBezTo>
                  <a:pt x="116" y="24"/>
                  <a:pt x="110" y="8"/>
                  <a:pt x="96" y="8"/>
                </a:cubicBezTo>
                <a:cubicBezTo>
                  <a:pt x="94" y="8"/>
                  <a:pt x="92" y="9"/>
                  <a:pt x="92" y="10"/>
                </a:cubicBezTo>
                <a:cubicBezTo>
                  <a:pt x="88" y="13"/>
                  <a:pt x="89" y="23"/>
                  <a:pt x="89" y="30"/>
                </a:cubicBezTo>
                <a:cubicBezTo>
                  <a:pt x="89" y="33"/>
                  <a:pt x="89" y="35"/>
                  <a:pt x="89" y="37"/>
                </a:cubicBezTo>
                <a:cubicBezTo>
                  <a:pt x="89" y="50"/>
                  <a:pt x="74" y="99"/>
                  <a:pt x="55" y="109"/>
                </a:cubicBezTo>
                <a:cubicBezTo>
                  <a:pt x="54" y="109"/>
                  <a:pt x="54" y="109"/>
                  <a:pt x="54" y="109"/>
                </a:cubicBezTo>
                <a:cubicBezTo>
                  <a:pt x="48" y="109"/>
                  <a:pt x="48" y="109"/>
                  <a:pt x="48" y="109"/>
                </a:cubicBezTo>
                <a:cubicBezTo>
                  <a:pt x="48" y="105"/>
                  <a:pt x="48" y="105"/>
                  <a:pt x="48" y="105"/>
                </a:cubicBezTo>
                <a:cubicBezTo>
                  <a:pt x="48" y="104"/>
                  <a:pt x="48" y="102"/>
                  <a:pt x="41" y="102"/>
                </a:cubicBezTo>
                <a:lnTo>
                  <a:pt x="15" y="102"/>
                </a:lnTo>
                <a:close/>
              </a:path>
            </a:pathLst>
          </a:custGeom>
          <a:solidFill>
            <a:schemeClr val="bg1"/>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21" name="组合 20"/>
          <p:cNvGrpSpPr/>
          <p:nvPr/>
        </p:nvGrpSpPr>
        <p:grpSpPr>
          <a:xfrm>
            <a:off x="4059550" y="3275941"/>
            <a:ext cx="627396" cy="624924"/>
            <a:chOff x="4557733" y="2434359"/>
            <a:chExt cx="512624" cy="510606"/>
          </a:xfrm>
          <a:solidFill>
            <a:schemeClr val="bg1"/>
          </a:solidFill>
        </p:grpSpPr>
        <p:sp>
          <p:nvSpPr>
            <p:cNvPr id="22"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Freeform 8"/>
            <p:cNvSpPr>
              <a:spLocks/>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8" name="组合 27"/>
          <p:cNvGrpSpPr/>
          <p:nvPr/>
        </p:nvGrpSpPr>
        <p:grpSpPr>
          <a:xfrm>
            <a:off x="5939342" y="1356016"/>
            <a:ext cx="574476" cy="552466"/>
            <a:chOff x="6159731" y="1864447"/>
            <a:chExt cx="469385" cy="451400"/>
          </a:xfrm>
          <a:solidFill>
            <a:schemeClr val="bg1"/>
          </a:solidFill>
        </p:grpSpPr>
        <p:sp>
          <p:nvSpPr>
            <p:cNvPr id="29"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 name="Freeform 134"/>
            <p:cNvSpPr>
              <a:spLocks/>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1" name="组合 30"/>
          <p:cNvGrpSpPr/>
          <p:nvPr/>
        </p:nvGrpSpPr>
        <p:grpSpPr>
          <a:xfrm>
            <a:off x="5939342" y="5272273"/>
            <a:ext cx="519303" cy="450063"/>
            <a:chOff x="7090992" y="4839631"/>
            <a:chExt cx="424306" cy="367732"/>
          </a:xfrm>
          <a:solidFill>
            <a:schemeClr val="bg1"/>
          </a:solidFill>
        </p:grpSpPr>
        <p:sp>
          <p:nvSpPr>
            <p:cNvPr id="32" name="Freeform 19"/>
            <p:cNvSpPr>
              <a:spLocks/>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3" name="Freeform 20"/>
            <p:cNvSpPr>
              <a:spLocks/>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4" name="Freeform 21"/>
            <p:cNvSpPr>
              <a:spLocks/>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5" name="Freeform 22"/>
            <p:cNvSpPr>
              <a:spLocks/>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7890686" y="3319484"/>
            <a:ext cx="478012" cy="473085"/>
            <a:chOff x="4270293" y="4090633"/>
            <a:chExt cx="390570" cy="386543"/>
          </a:xfrm>
          <a:solidFill>
            <a:schemeClr val="bg1"/>
          </a:solidFill>
        </p:grpSpPr>
        <p:sp>
          <p:nvSpPr>
            <p:cNvPr id="37" name="Freeform 136"/>
            <p:cNvSpPr>
              <a:spLocks/>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8"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32165" y="1773408"/>
            <a:ext cx="3202851" cy="892552"/>
          </a:xfrm>
          <a:prstGeom prst="rect">
            <a:avLst/>
          </a:prstGeom>
        </p:spPr>
        <p:txBody>
          <a:bodyPr wrap="square">
            <a:spAutoFit/>
          </a:bodyPr>
          <a:lstStyle/>
          <a:p>
            <a:pP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99493" y="1767774"/>
            <a:ext cx="3200079" cy="892552"/>
          </a:xfrm>
          <a:prstGeom prst="rect">
            <a:avLst/>
          </a:prstGeom>
        </p:spPr>
        <p:txBody>
          <a:bodyPr wrap="square">
            <a:spAutoFit/>
          </a:bodyPr>
          <a:lstStyle/>
          <a:p>
            <a:pPr algn="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632165" y="4952306"/>
            <a:ext cx="3202851" cy="892552"/>
          </a:xfrm>
          <a:prstGeom prst="rect">
            <a:avLst/>
          </a:prstGeom>
        </p:spPr>
        <p:txBody>
          <a:bodyPr wrap="square">
            <a:spAutoFit/>
          </a:bodyPr>
          <a:lstStyle/>
          <a:p>
            <a:pP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99491" y="4952306"/>
            <a:ext cx="3200080" cy="892552"/>
          </a:xfrm>
          <a:prstGeom prst="rect">
            <a:avLst/>
          </a:prstGeom>
        </p:spPr>
        <p:txBody>
          <a:bodyPr wrap="square">
            <a:spAutoFit/>
          </a:bodyPr>
          <a:lstStyle/>
          <a:p>
            <a:pPr algn="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2" name="组合 51"/>
          <p:cNvGrpSpPr/>
          <p:nvPr/>
        </p:nvGrpSpPr>
        <p:grpSpPr>
          <a:xfrm>
            <a:off x="1935444" y="393960"/>
            <a:ext cx="3705496" cy="592217"/>
            <a:chOff x="330188" y="329522"/>
            <a:chExt cx="3705496" cy="592217"/>
          </a:xfrm>
        </p:grpSpPr>
        <p:sp>
          <p:nvSpPr>
            <p:cNvPr id="53"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4" name="矩形 53"/>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5" name="圆角矩形 54"/>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92947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0"/>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1"/>
                                        </p:tgtEl>
                                        <p:attrNameLst>
                                          <p:attrName>style.visibility</p:attrName>
                                        </p:attrNameLst>
                                      </p:cBhvr>
                                      <p:to>
                                        <p:strVal val="visible"/>
                                      </p:to>
                                    </p:set>
                                    <p:animEffect transition="in" filter="fade">
                                      <p:cBhvr>
                                        <p:cTn id="20" dur="500"/>
                                        <p:tgtEl>
                                          <p:spTgt spid="51"/>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1"/>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1000"/>
                                        <p:tgtEl>
                                          <p:spTgt spid="52"/>
                                        </p:tgtEl>
                                      </p:cBhvr>
                                    </p:animEffect>
                                  </p:childTnLst>
                                </p:cTn>
                              </p:par>
                              <p:par>
                                <p:cTn id="26" presetID="53" presetClass="entr" presetSubtype="16" fill="hold" grpId="0" nodeType="withEffect">
                                  <p:stCondLst>
                                    <p:cond delay="20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2" presetClass="entr" presetSubtype="1" fill="hold" grpId="0" nodeType="withEffect">
                                  <p:stCondLst>
                                    <p:cond delay="250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0-#ppt_h/2"/>
                                          </p:val>
                                        </p:tav>
                                        <p:tav tm="100000">
                                          <p:val>
                                            <p:strVal val="#ppt_y"/>
                                          </p:val>
                                        </p:tav>
                                      </p:tavLst>
                                    </p:anim>
                                  </p:childTnLst>
                                </p:cTn>
                              </p:par>
                              <p:par>
                                <p:cTn id="35" presetID="2" presetClass="entr" presetSubtype="8" fill="hold" grpId="0" nodeType="withEffect">
                                  <p:stCondLst>
                                    <p:cond delay="2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250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2" fill="hold" grpId="0" nodeType="withEffect">
                                  <p:stCondLst>
                                    <p:cond delay="2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2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53" presetClass="entr" presetSubtype="16" fill="hold" nodeType="withEffect">
                                  <p:stCondLst>
                                    <p:cond delay="300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Effect transition="in" filter="fade">
                                      <p:cBhvr>
                                        <p:cTn id="56" dur="500"/>
                                        <p:tgtEl>
                                          <p:spTgt spid="28"/>
                                        </p:tgtEl>
                                      </p:cBhvr>
                                    </p:animEffect>
                                  </p:childTnLst>
                                </p:cTn>
                              </p:par>
                              <p:par>
                                <p:cTn id="57" presetID="53" presetClass="entr" presetSubtype="16" fill="hold" nodeType="withEffect">
                                  <p:stCondLst>
                                    <p:cond delay="300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par>
                                <p:cTn id="62" presetID="53" presetClass="entr" presetSubtype="16" fill="hold" nodeType="withEffect">
                                  <p:stCondLst>
                                    <p:cond delay="30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500" fill="hold"/>
                                        <p:tgtEl>
                                          <p:spTgt spid="31"/>
                                        </p:tgtEl>
                                        <p:attrNameLst>
                                          <p:attrName>ppt_w</p:attrName>
                                        </p:attrNameLst>
                                      </p:cBhvr>
                                      <p:tavLst>
                                        <p:tav tm="0">
                                          <p:val>
                                            <p:fltVal val="0"/>
                                          </p:val>
                                        </p:tav>
                                        <p:tav tm="100000">
                                          <p:val>
                                            <p:strVal val="#ppt_w"/>
                                          </p:val>
                                        </p:tav>
                                      </p:tavLst>
                                    </p:anim>
                                    <p:anim calcmode="lin" valueType="num">
                                      <p:cBhvr>
                                        <p:cTn id="65" dur="500" fill="hold"/>
                                        <p:tgtEl>
                                          <p:spTgt spid="31"/>
                                        </p:tgtEl>
                                        <p:attrNameLst>
                                          <p:attrName>ppt_h</p:attrName>
                                        </p:attrNameLst>
                                      </p:cBhvr>
                                      <p:tavLst>
                                        <p:tav tm="0">
                                          <p:val>
                                            <p:fltVal val="0"/>
                                          </p:val>
                                        </p:tav>
                                        <p:tav tm="100000">
                                          <p:val>
                                            <p:strVal val="#ppt_h"/>
                                          </p:val>
                                        </p:tav>
                                      </p:tavLst>
                                    </p:anim>
                                    <p:animEffect transition="in" filter="fade">
                                      <p:cBhvr>
                                        <p:cTn id="66" dur="500"/>
                                        <p:tgtEl>
                                          <p:spTgt spid="31"/>
                                        </p:tgtEl>
                                      </p:cBhvr>
                                    </p:animEffect>
                                  </p:childTnLst>
                                </p:cTn>
                              </p:par>
                              <p:par>
                                <p:cTn id="67" presetID="53" presetClass="entr" presetSubtype="16" fill="hold" nodeType="withEffect">
                                  <p:stCondLst>
                                    <p:cond delay="3000"/>
                                  </p:stCondLst>
                                  <p:childTnLst>
                                    <p:set>
                                      <p:cBhvr>
                                        <p:cTn id="68" dur="1" fill="hold">
                                          <p:stCondLst>
                                            <p:cond delay="0"/>
                                          </p:stCondLst>
                                        </p:cTn>
                                        <p:tgtEl>
                                          <p:spTgt spid="36"/>
                                        </p:tgtEl>
                                        <p:attrNameLst>
                                          <p:attrName>style.visibility</p:attrName>
                                        </p:attrNameLst>
                                      </p:cBhvr>
                                      <p:to>
                                        <p:strVal val="visible"/>
                                      </p:to>
                                    </p:set>
                                    <p:anim calcmode="lin" valueType="num">
                                      <p:cBhvr>
                                        <p:cTn id="69" dur="500" fill="hold"/>
                                        <p:tgtEl>
                                          <p:spTgt spid="36"/>
                                        </p:tgtEl>
                                        <p:attrNameLst>
                                          <p:attrName>ppt_w</p:attrName>
                                        </p:attrNameLst>
                                      </p:cBhvr>
                                      <p:tavLst>
                                        <p:tav tm="0">
                                          <p:val>
                                            <p:fltVal val="0"/>
                                          </p:val>
                                        </p:tav>
                                        <p:tav tm="100000">
                                          <p:val>
                                            <p:strVal val="#ppt_w"/>
                                          </p:val>
                                        </p:tav>
                                      </p:tavLst>
                                    </p:anim>
                                    <p:anim calcmode="lin" valueType="num">
                                      <p:cBhvr>
                                        <p:cTn id="70" dur="500" fill="hold"/>
                                        <p:tgtEl>
                                          <p:spTgt spid="36"/>
                                        </p:tgtEl>
                                        <p:attrNameLst>
                                          <p:attrName>ppt_h</p:attrName>
                                        </p:attrNameLst>
                                      </p:cBhvr>
                                      <p:tavLst>
                                        <p:tav tm="0">
                                          <p:val>
                                            <p:fltVal val="0"/>
                                          </p:val>
                                        </p:tav>
                                        <p:tav tm="100000">
                                          <p:val>
                                            <p:strVal val="#ppt_h"/>
                                          </p:val>
                                        </p:tav>
                                      </p:tavLst>
                                    </p:anim>
                                    <p:animEffect transition="in" filter="fade">
                                      <p:cBhvr>
                                        <p:cTn id="71" dur="500"/>
                                        <p:tgtEl>
                                          <p:spTgt spid="36"/>
                                        </p:tgtEl>
                                      </p:cBhvr>
                                    </p:animEffect>
                                  </p:childTnLst>
                                </p:cTn>
                              </p:par>
                              <p:par>
                                <p:cTn id="72" presetID="53" presetClass="entr" presetSubtype="16" fill="hold" grpId="0" nodeType="withEffect">
                                  <p:stCondLst>
                                    <p:cond delay="3000"/>
                                  </p:stCondLst>
                                  <p:childTnLst>
                                    <p:set>
                                      <p:cBhvr>
                                        <p:cTn id="73" dur="1" fill="hold">
                                          <p:stCondLst>
                                            <p:cond delay="0"/>
                                          </p:stCondLst>
                                        </p:cTn>
                                        <p:tgtEl>
                                          <p:spTgt spid="20"/>
                                        </p:tgtEl>
                                        <p:attrNameLst>
                                          <p:attrName>style.visibility</p:attrName>
                                        </p:attrNameLst>
                                      </p:cBhvr>
                                      <p:to>
                                        <p:strVal val="visible"/>
                                      </p:to>
                                    </p:set>
                                    <p:anim calcmode="lin" valueType="num">
                                      <p:cBhvr>
                                        <p:cTn id="74" dur="500" fill="hold"/>
                                        <p:tgtEl>
                                          <p:spTgt spid="20"/>
                                        </p:tgtEl>
                                        <p:attrNameLst>
                                          <p:attrName>ppt_w</p:attrName>
                                        </p:attrNameLst>
                                      </p:cBhvr>
                                      <p:tavLst>
                                        <p:tav tm="0">
                                          <p:val>
                                            <p:fltVal val="0"/>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animEffect transition="in" filter="fade">
                                      <p:cBhvr>
                                        <p:cTn id="76" dur="500"/>
                                        <p:tgtEl>
                                          <p:spTgt spid="20"/>
                                        </p:tgtEl>
                                      </p:cBhvr>
                                    </p:animEffect>
                                  </p:childTnLst>
                                </p:cTn>
                              </p:par>
                              <p:par>
                                <p:cTn id="77" presetID="22" presetClass="entr" presetSubtype="2" fill="hold" grpId="0" nodeType="withEffect">
                                  <p:stCondLst>
                                    <p:cond delay="3000"/>
                                  </p:stCondLst>
                                  <p:childTnLst>
                                    <p:set>
                                      <p:cBhvr>
                                        <p:cTn id="78" dur="1" fill="hold">
                                          <p:stCondLst>
                                            <p:cond delay="0"/>
                                          </p:stCondLst>
                                        </p:cTn>
                                        <p:tgtEl>
                                          <p:spTgt spid="40"/>
                                        </p:tgtEl>
                                        <p:attrNameLst>
                                          <p:attrName>style.visibility</p:attrName>
                                        </p:attrNameLst>
                                      </p:cBhvr>
                                      <p:to>
                                        <p:strVal val="visible"/>
                                      </p:to>
                                    </p:set>
                                    <p:animEffect transition="in" filter="wipe(right)">
                                      <p:cBhvr>
                                        <p:cTn id="79" dur="1000"/>
                                        <p:tgtEl>
                                          <p:spTgt spid="40"/>
                                        </p:tgtEl>
                                      </p:cBhvr>
                                    </p:animEffect>
                                  </p:childTnLst>
                                </p:cTn>
                              </p:par>
                              <p:par>
                                <p:cTn id="80" presetID="22" presetClass="entr" presetSubtype="2" fill="hold" grpId="0" nodeType="withEffect">
                                  <p:stCondLst>
                                    <p:cond delay="3000"/>
                                  </p:stCondLst>
                                  <p:childTnLst>
                                    <p:set>
                                      <p:cBhvr>
                                        <p:cTn id="81" dur="1" fill="hold">
                                          <p:stCondLst>
                                            <p:cond delay="0"/>
                                          </p:stCondLst>
                                        </p:cTn>
                                        <p:tgtEl>
                                          <p:spTgt spid="42"/>
                                        </p:tgtEl>
                                        <p:attrNameLst>
                                          <p:attrName>style.visibility</p:attrName>
                                        </p:attrNameLst>
                                      </p:cBhvr>
                                      <p:to>
                                        <p:strVal val="visible"/>
                                      </p:to>
                                    </p:set>
                                    <p:animEffect transition="in" filter="wipe(right)">
                                      <p:cBhvr>
                                        <p:cTn id="82" dur="1000"/>
                                        <p:tgtEl>
                                          <p:spTgt spid="42"/>
                                        </p:tgtEl>
                                      </p:cBhvr>
                                    </p:animEffect>
                                  </p:childTnLst>
                                </p:cTn>
                              </p:par>
                              <p:par>
                                <p:cTn id="83" presetID="22" presetClass="entr" presetSubtype="8" fill="hold" grpId="0" nodeType="withEffect">
                                  <p:stCondLst>
                                    <p:cond delay="300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1000"/>
                                        <p:tgtEl>
                                          <p:spTgt spid="41"/>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39"/>
                                        </p:tgtEl>
                                        <p:attrNameLst>
                                          <p:attrName>style.visibility</p:attrName>
                                        </p:attrNameLst>
                                      </p:cBhvr>
                                      <p:to>
                                        <p:strVal val="visible"/>
                                      </p:to>
                                    </p:set>
                                    <p:animEffect transition="in" filter="wipe(left)">
                                      <p:cBhvr>
                                        <p:cTn id="8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9" grpId="0"/>
      <p:bldP spid="40" grpId="0"/>
      <p:bldP spid="41" grpId="0"/>
      <p:bldP spid="42" grpId="0"/>
      <p:bldP spid="50" grpId="0" animBg="1"/>
      <p:bldP spid="50" grpId="1" animBg="1"/>
      <p:bldP spid="51" grpId="0" animBg="1"/>
      <p:bldP spid="51" grpId="1" animBg="1"/>
      <p:bldP spid="55" grpId="0" animBg="1"/>
      <p:bldP spid="55" grpId="1"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7" y="1542198"/>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7"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31"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小组分工</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6"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4" y="3033290"/>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8611514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614012" y="1815770"/>
            <a:ext cx="2375531" cy="4320480"/>
            <a:chOff x="2068615" y="1696036"/>
            <a:chExt cx="2376264" cy="4320480"/>
          </a:xfrm>
        </p:grpSpPr>
        <p:sp>
          <p:nvSpPr>
            <p:cNvPr id="6" name="圆角矩形 5"/>
            <p:cNvSpPr/>
            <p:nvPr/>
          </p:nvSpPr>
          <p:spPr>
            <a:xfrm>
              <a:off x="2068615" y="1696036"/>
              <a:ext cx="2376264" cy="4320480"/>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rgbClr val="18478F"/>
            </a:solidFill>
            <a:ln>
              <a:no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165202" y="2220124"/>
              <a:ext cx="598911" cy="953851"/>
            </a:xfrm>
            <a:prstGeom prst="rect">
              <a:avLst/>
            </a:prstGeom>
            <a:noFill/>
          </p:spPr>
          <p:txBody>
            <a:bodyPr wrap="square" rtlCol="0">
              <a:spAutoFit/>
            </a:bodyPr>
            <a:lstStyle/>
            <a:p>
              <a:pPr algn="ctr"/>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2117143" y="3256390"/>
              <a:ext cx="2327736" cy="338426"/>
            </a:xfrm>
            <a:prstGeom prst="rect">
              <a:avLst/>
            </a:prstGeom>
            <a:noFill/>
          </p:spPr>
          <p:txBody>
            <a:bodyPr wrap="square" rtlCol="0">
              <a:spAutoFit/>
            </a:bodyPr>
            <a:lstStyle/>
            <a:p>
              <a:pPr algn="ctr"/>
              <a:r>
                <a:rPr lang="zh-CN" altLang="en-US" sz="1599" dirty="0">
                  <a:solidFill>
                    <a:srgbClr val="18478F"/>
                  </a:solidFill>
                  <a:latin typeface="微软雅黑" panose="020B0503020204020204" pitchFamily="34" charset="-122"/>
                  <a:ea typeface="微软雅黑" panose="020B0503020204020204" pitchFamily="34" charset="-122"/>
                  <a:cs typeface="+mn-ea"/>
                  <a:sym typeface="+mn-lt"/>
                </a:rPr>
                <a:t>单击此处添加标题</a:t>
              </a:r>
            </a:p>
          </p:txBody>
        </p:sp>
        <p:sp>
          <p:nvSpPr>
            <p:cNvPr id="10" name="TextBox 9"/>
            <p:cNvSpPr txBox="1"/>
            <p:nvPr/>
          </p:nvSpPr>
          <p:spPr>
            <a:xfrm>
              <a:off x="2136400" y="3621766"/>
              <a:ext cx="2092456" cy="923330"/>
            </a:xfrm>
            <a:prstGeom prst="rect">
              <a:avLst/>
            </a:prstGeom>
            <a:noFill/>
          </p:spPr>
          <p:txBody>
            <a:bodyPr wrap="square" rtlCol="0">
              <a:spAutoFit/>
            </a:bodyPr>
            <a:lstStyle/>
            <a:p>
              <a:pPr algn="ct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单击此处添加文本单击此处添加文本单击此处添加文本单击此处添加文本</a:t>
              </a:r>
            </a:p>
          </p:txBody>
        </p:sp>
        <p:graphicFrame>
          <p:nvGraphicFramePr>
            <p:cNvPr id="11" name="图表 10"/>
            <p:cNvGraphicFramePr/>
            <p:nvPr>
              <p:extLst>
                <p:ext uri="{D42A27DB-BD31-4B8C-83A1-F6EECF244321}">
                  <p14:modId xmlns:p14="http://schemas.microsoft.com/office/powerpoint/2010/main" val="345075087"/>
                </p:ext>
              </p:extLst>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3"/>
            </a:graphicData>
          </a:graphic>
        </p:graphicFrame>
        <p:sp>
          <p:nvSpPr>
            <p:cNvPr id="12"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chemeClr val="bg1"/>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cs typeface="+mn-ea"/>
                <a:sym typeface="+mn-lt"/>
              </a:endParaRPr>
            </a:p>
          </p:txBody>
        </p:sp>
      </p:grpSp>
      <p:sp>
        <p:nvSpPr>
          <p:cNvPr id="13" name="圆角矩形 12"/>
          <p:cNvSpPr/>
          <p:nvPr/>
        </p:nvSpPr>
        <p:spPr>
          <a:xfrm>
            <a:off x="4702237" y="1994258"/>
            <a:ext cx="643011" cy="663127"/>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5621110" y="2012044"/>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4702237" y="3047946"/>
            <a:ext cx="643011"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5621110" y="3065734"/>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a:off x="4702237" y="4101635"/>
            <a:ext cx="643011" cy="663127"/>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a:off x="5621110" y="4119423"/>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9" name="圆角矩形 18"/>
          <p:cNvSpPr/>
          <p:nvPr/>
        </p:nvSpPr>
        <p:spPr>
          <a:xfrm>
            <a:off x="4702237" y="5166725"/>
            <a:ext cx="643011" cy="663127"/>
          </a:xfrm>
          <a:prstGeom prst="roundRect">
            <a:avLst>
              <a:gd name="adj" fmla="val 7822"/>
            </a:avLst>
          </a:prstGeom>
          <a:solidFill>
            <a:srgbClr val="18478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a:off x="5621110" y="5184513"/>
            <a:ext cx="6094119" cy="646303"/>
          </a:xfrm>
          <a:prstGeom prst="rect">
            <a:avLst/>
          </a:prstGeom>
        </p:spPr>
        <p:txBody>
          <a:bodyPr lIns="91412" tIns="45706" rIns="91412" bIns="45706">
            <a:spAutoFit/>
          </a:bodyPr>
          <a:lstStyle/>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点击输入您想要的文字内容点击输入您想要的文字内容</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a:lnSpc>
                <a:spcPct val="150000"/>
              </a:lnSpc>
              <a:spcBef>
                <a:spcPct val="0"/>
              </a:spcBef>
            </a:pPr>
            <a:r>
              <a:rPr lang="zh-CN" altLang="en-US"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点击输入您想要的文字内容点击输入您想</a:t>
            </a:r>
            <a:endParaRPr lang="en-US" altLang="zh-CN" sz="1200" cap="all"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3" name="组合 22"/>
          <p:cNvGrpSpPr/>
          <p:nvPr/>
        </p:nvGrpSpPr>
        <p:grpSpPr>
          <a:xfrm>
            <a:off x="1935444" y="393960"/>
            <a:ext cx="3705496" cy="592217"/>
            <a:chOff x="330188" y="329522"/>
            <a:chExt cx="3705496" cy="592217"/>
          </a:xfrm>
        </p:grpSpPr>
        <p:sp>
          <p:nvSpPr>
            <p:cNvPr id="2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5" name="矩形 2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6" name="圆角矩形 25"/>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354153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par>
                          <p:cTn id="30" fill="hold">
                            <p:stCondLst>
                              <p:cond delay="3500"/>
                            </p:stCondLst>
                            <p:childTnLst>
                              <p:par>
                                <p:cTn id="31" presetID="2" presetClass="entr" presetSubtype="4"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250" fill="hold"/>
                                        <p:tgtEl>
                                          <p:spTgt spid="13"/>
                                        </p:tgtEl>
                                        <p:attrNameLst>
                                          <p:attrName>ppt_x</p:attrName>
                                        </p:attrNameLst>
                                      </p:cBhvr>
                                      <p:tavLst>
                                        <p:tav tm="0">
                                          <p:val>
                                            <p:strVal val="#ppt_x"/>
                                          </p:val>
                                        </p:tav>
                                        <p:tav tm="100000">
                                          <p:val>
                                            <p:strVal val="#ppt_x"/>
                                          </p:val>
                                        </p:tav>
                                      </p:tavLst>
                                    </p:anim>
                                    <p:anim calcmode="lin" valueType="num">
                                      <p:cBhvr additive="base">
                                        <p:cTn id="34" dur="25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3750"/>
                            </p:stCondLst>
                            <p:childTnLst>
                              <p:par>
                                <p:cTn id="36" presetID="17" presetClass="entr" presetSubtype="1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250" fill="hold"/>
                                        <p:tgtEl>
                                          <p:spTgt spid="14"/>
                                        </p:tgtEl>
                                        <p:attrNameLst>
                                          <p:attrName>ppt_w</p:attrName>
                                        </p:attrNameLst>
                                      </p:cBhvr>
                                      <p:tavLst>
                                        <p:tav tm="0">
                                          <p:val>
                                            <p:fltVal val="0"/>
                                          </p:val>
                                        </p:tav>
                                        <p:tav tm="100000">
                                          <p:val>
                                            <p:strVal val="#ppt_w"/>
                                          </p:val>
                                        </p:tav>
                                      </p:tavLst>
                                    </p:anim>
                                    <p:anim calcmode="lin" valueType="num">
                                      <p:cBhvr>
                                        <p:cTn id="39" dur="250" fill="hold"/>
                                        <p:tgtEl>
                                          <p:spTgt spid="14"/>
                                        </p:tgtEl>
                                        <p:attrNameLst>
                                          <p:attrName>ppt_h</p:attrName>
                                        </p:attrNameLst>
                                      </p:cBhvr>
                                      <p:tavLst>
                                        <p:tav tm="0">
                                          <p:val>
                                            <p:strVal val="#ppt_h"/>
                                          </p:val>
                                        </p:tav>
                                        <p:tav tm="100000">
                                          <p:val>
                                            <p:strVal val="#ppt_h"/>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250" fill="hold"/>
                                        <p:tgtEl>
                                          <p:spTgt spid="15"/>
                                        </p:tgtEl>
                                        <p:attrNameLst>
                                          <p:attrName>ppt_x</p:attrName>
                                        </p:attrNameLst>
                                      </p:cBhvr>
                                      <p:tavLst>
                                        <p:tav tm="0">
                                          <p:val>
                                            <p:strVal val="#ppt_x"/>
                                          </p:val>
                                        </p:tav>
                                        <p:tav tm="100000">
                                          <p:val>
                                            <p:strVal val="#ppt_x"/>
                                          </p:val>
                                        </p:tav>
                                      </p:tavLst>
                                    </p:anim>
                                    <p:anim calcmode="lin" valueType="num">
                                      <p:cBhvr additive="base">
                                        <p:cTn id="44" dur="250" fill="hold"/>
                                        <p:tgtEl>
                                          <p:spTgt spid="15"/>
                                        </p:tgtEl>
                                        <p:attrNameLst>
                                          <p:attrName>ppt_y</p:attrName>
                                        </p:attrNameLst>
                                      </p:cBhvr>
                                      <p:tavLst>
                                        <p:tav tm="0">
                                          <p:val>
                                            <p:strVal val="1+#ppt_h/2"/>
                                          </p:val>
                                        </p:tav>
                                        <p:tav tm="100000">
                                          <p:val>
                                            <p:strVal val="#ppt_y"/>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250" fill="hold"/>
                                        <p:tgtEl>
                                          <p:spTgt spid="16"/>
                                        </p:tgtEl>
                                        <p:attrNameLst>
                                          <p:attrName>ppt_w</p:attrName>
                                        </p:attrNameLst>
                                      </p:cBhvr>
                                      <p:tavLst>
                                        <p:tav tm="0">
                                          <p:val>
                                            <p:fltVal val="0"/>
                                          </p:val>
                                        </p:tav>
                                        <p:tav tm="100000">
                                          <p:val>
                                            <p:strVal val="#ppt_w"/>
                                          </p:val>
                                        </p:tav>
                                      </p:tavLst>
                                    </p:anim>
                                    <p:anim calcmode="lin" valueType="num">
                                      <p:cBhvr>
                                        <p:cTn id="49" dur="250" fill="hold"/>
                                        <p:tgtEl>
                                          <p:spTgt spid="16"/>
                                        </p:tgtEl>
                                        <p:attrNameLst>
                                          <p:attrName>ppt_h</p:attrName>
                                        </p:attrNameLst>
                                      </p:cBhvr>
                                      <p:tavLst>
                                        <p:tav tm="0">
                                          <p:val>
                                            <p:strVal val="#ppt_h"/>
                                          </p:val>
                                        </p:tav>
                                        <p:tav tm="100000">
                                          <p:val>
                                            <p:strVal val="#ppt_h"/>
                                          </p:val>
                                        </p:tav>
                                      </p:tavLst>
                                    </p:anim>
                                  </p:childTnLst>
                                </p:cTn>
                              </p:par>
                            </p:childTnLst>
                          </p:cTn>
                        </p:par>
                        <p:par>
                          <p:cTn id="50" fill="hold">
                            <p:stCondLst>
                              <p:cond delay="4500"/>
                            </p:stCondLst>
                            <p:childTnLst>
                              <p:par>
                                <p:cTn id="51" presetID="2" presetClass="entr" presetSubtype="4"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250" fill="hold"/>
                                        <p:tgtEl>
                                          <p:spTgt spid="17"/>
                                        </p:tgtEl>
                                        <p:attrNameLst>
                                          <p:attrName>ppt_x</p:attrName>
                                        </p:attrNameLst>
                                      </p:cBhvr>
                                      <p:tavLst>
                                        <p:tav tm="0">
                                          <p:val>
                                            <p:strVal val="#ppt_x"/>
                                          </p:val>
                                        </p:tav>
                                        <p:tav tm="100000">
                                          <p:val>
                                            <p:strVal val="#ppt_x"/>
                                          </p:val>
                                        </p:tav>
                                      </p:tavLst>
                                    </p:anim>
                                    <p:anim calcmode="lin" valueType="num">
                                      <p:cBhvr additive="base">
                                        <p:cTn id="54" dur="250" fill="hold"/>
                                        <p:tgtEl>
                                          <p:spTgt spid="17"/>
                                        </p:tgtEl>
                                        <p:attrNameLst>
                                          <p:attrName>ppt_y</p:attrName>
                                        </p:attrNameLst>
                                      </p:cBhvr>
                                      <p:tavLst>
                                        <p:tav tm="0">
                                          <p:val>
                                            <p:strVal val="1+#ppt_h/2"/>
                                          </p:val>
                                        </p:tav>
                                        <p:tav tm="100000">
                                          <p:val>
                                            <p:strVal val="#ppt_y"/>
                                          </p:val>
                                        </p:tav>
                                      </p:tavLst>
                                    </p:anim>
                                  </p:childTnLst>
                                </p:cTn>
                              </p:par>
                            </p:childTnLst>
                          </p:cTn>
                        </p:par>
                        <p:par>
                          <p:cTn id="55" fill="hold">
                            <p:stCondLst>
                              <p:cond delay="4750"/>
                            </p:stCondLst>
                            <p:childTnLst>
                              <p:par>
                                <p:cTn id="56" presetID="17" presetClass="entr" presetSubtype="1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250" fill="hold"/>
                                        <p:tgtEl>
                                          <p:spTgt spid="18"/>
                                        </p:tgtEl>
                                        <p:attrNameLst>
                                          <p:attrName>ppt_w</p:attrName>
                                        </p:attrNameLst>
                                      </p:cBhvr>
                                      <p:tavLst>
                                        <p:tav tm="0">
                                          <p:val>
                                            <p:fltVal val="0"/>
                                          </p:val>
                                        </p:tav>
                                        <p:tav tm="100000">
                                          <p:val>
                                            <p:strVal val="#ppt_w"/>
                                          </p:val>
                                        </p:tav>
                                      </p:tavLst>
                                    </p:anim>
                                    <p:anim calcmode="lin" valueType="num">
                                      <p:cBhvr>
                                        <p:cTn id="59" dur="250" fill="hold"/>
                                        <p:tgtEl>
                                          <p:spTgt spid="18"/>
                                        </p:tgtEl>
                                        <p:attrNameLst>
                                          <p:attrName>ppt_h</p:attrName>
                                        </p:attrNameLst>
                                      </p:cBhvr>
                                      <p:tavLst>
                                        <p:tav tm="0">
                                          <p:val>
                                            <p:strVal val="#ppt_h"/>
                                          </p:val>
                                        </p:tav>
                                        <p:tav tm="100000">
                                          <p:val>
                                            <p:strVal val="#ppt_h"/>
                                          </p:val>
                                        </p:tav>
                                      </p:tavLst>
                                    </p:anim>
                                  </p:childTnLst>
                                </p:cTn>
                              </p:par>
                            </p:childTnLst>
                          </p:cTn>
                        </p:par>
                        <p:par>
                          <p:cTn id="60" fill="hold">
                            <p:stCondLst>
                              <p:cond delay="5000"/>
                            </p:stCondLst>
                            <p:childTnLst>
                              <p:par>
                                <p:cTn id="61" presetID="2" presetClass="entr" presetSubtype="4"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250" fill="hold"/>
                                        <p:tgtEl>
                                          <p:spTgt spid="19"/>
                                        </p:tgtEl>
                                        <p:attrNameLst>
                                          <p:attrName>ppt_x</p:attrName>
                                        </p:attrNameLst>
                                      </p:cBhvr>
                                      <p:tavLst>
                                        <p:tav tm="0">
                                          <p:val>
                                            <p:strVal val="#ppt_x"/>
                                          </p:val>
                                        </p:tav>
                                        <p:tav tm="100000">
                                          <p:val>
                                            <p:strVal val="#ppt_x"/>
                                          </p:val>
                                        </p:tav>
                                      </p:tavLst>
                                    </p:anim>
                                    <p:anim calcmode="lin" valueType="num">
                                      <p:cBhvr additive="base">
                                        <p:cTn id="64" dur="250" fill="hold"/>
                                        <p:tgtEl>
                                          <p:spTgt spid="19"/>
                                        </p:tgtEl>
                                        <p:attrNameLst>
                                          <p:attrName>ppt_y</p:attrName>
                                        </p:attrNameLst>
                                      </p:cBhvr>
                                      <p:tavLst>
                                        <p:tav tm="0">
                                          <p:val>
                                            <p:strVal val="1+#ppt_h/2"/>
                                          </p:val>
                                        </p:tav>
                                        <p:tav tm="100000">
                                          <p:val>
                                            <p:strVal val="#ppt_y"/>
                                          </p:val>
                                        </p:tav>
                                      </p:tavLst>
                                    </p:anim>
                                  </p:childTnLst>
                                </p:cTn>
                              </p:par>
                            </p:childTnLst>
                          </p:cTn>
                        </p:par>
                        <p:par>
                          <p:cTn id="65" fill="hold">
                            <p:stCondLst>
                              <p:cond delay="5250"/>
                            </p:stCondLst>
                            <p:childTnLst>
                              <p:par>
                                <p:cTn id="66" presetID="17" presetClass="entr" presetSubtype="1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250" fill="hold"/>
                                        <p:tgtEl>
                                          <p:spTgt spid="20"/>
                                        </p:tgtEl>
                                        <p:attrNameLst>
                                          <p:attrName>ppt_w</p:attrName>
                                        </p:attrNameLst>
                                      </p:cBhvr>
                                      <p:tavLst>
                                        <p:tav tm="0">
                                          <p:val>
                                            <p:fltVal val="0"/>
                                          </p:val>
                                        </p:tav>
                                        <p:tav tm="100000">
                                          <p:val>
                                            <p:strVal val="#ppt_w"/>
                                          </p:val>
                                        </p:tav>
                                      </p:tavLst>
                                    </p:anim>
                                    <p:anim calcmode="lin" valueType="num">
                                      <p:cBhvr>
                                        <p:cTn id="69" dur="25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P spid="21" grpId="0" animBg="1"/>
      <p:bldP spid="21" grpId="1" animBg="1"/>
      <p:bldP spid="22" grpId="0" animBg="1"/>
      <p:bldP spid="22" grpId="1" animBg="1"/>
      <p:bldP spid="26" grpId="0" animBg="1"/>
      <p:bldP spid="26" grpId="1"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6"/>
          <p:cNvSpPr>
            <a:spLocks noEditPoints="1"/>
          </p:cNvSpPr>
          <p:nvPr>
            <p:custDataLst>
              <p:tags r:id="rId1"/>
            </p:custDataLst>
          </p:nvPr>
        </p:nvSpPr>
        <p:spPr bwMode="auto">
          <a:xfrm>
            <a:off x="4712495" y="3365115"/>
            <a:ext cx="2752183" cy="2752184"/>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ysClr val="window" lastClr="FFFFFF">
              <a:lumMod val="75000"/>
            </a:sysClr>
          </a:solidFill>
          <a:ln>
            <a:noFill/>
          </a:ln>
        </p:spPr>
        <p:txBody>
          <a:bodyPr lIns="91440" tIns="45720" rIns="91440" bIns="45720"/>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5246068" y="3865517"/>
            <a:ext cx="1716165" cy="1589523"/>
            <a:chOff x="5246064" y="3564418"/>
            <a:chExt cx="1716165" cy="1589522"/>
          </a:xfrm>
          <a:solidFill>
            <a:srgbClr val="18478F"/>
          </a:solidFill>
        </p:grpSpPr>
        <p:sp>
          <p:nvSpPr>
            <p:cNvPr id="15" name="MH_Other_12"/>
            <p:cNvSpPr/>
            <p:nvPr>
              <p:custDataLst>
                <p:tags r:id="rId12"/>
              </p:custDataLst>
            </p:nvPr>
          </p:nvSpPr>
          <p:spPr bwMode="auto">
            <a:xfrm>
              <a:off x="5246064" y="3564418"/>
              <a:ext cx="1700244" cy="1589522"/>
            </a:xfrm>
            <a:prstGeom prst="ellipse">
              <a:avLst/>
            </a:prstGeom>
            <a:grpFill/>
            <a:ln w="19050" cap="flat">
              <a:gradFill>
                <a:gsLst>
                  <a:gs pos="0">
                    <a:sysClr val="window" lastClr="FFFFFF"/>
                  </a:gs>
                  <a:gs pos="100000">
                    <a:srgbClr val="DDDDDD"/>
                  </a:gs>
                </a:gsLst>
                <a:lin ang="5400000" scaled="1"/>
              </a:gradFill>
              <a:prstDash val="solid"/>
              <a:miter lim="800000"/>
            </a:ln>
            <a:effectLst>
              <a:outerShdw blurRad="152400" dist="50800" dir="8100000" algn="ctr" rotWithShape="0">
                <a:prstClr val="black">
                  <a:alpha val="40000"/>
                </a:prstClr>
              </a:outerShdw>
            </a:effec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MH_Title_1"/>
            <p:cNvSpPr txBox="1">
              <a:spLocks noChangeArrowheads="1"/>
            </p:cNvSpPr>
            <p:nvPr>
              <p:custDataLst>
                <p:tags r:id="rId13"/>
              </p:custDataLst>
            </p:nvPr>
          </p:nvSpPr>
          <p:spPr bwMode="auto">
            <a:xfrm>
              <a:off x="5246064" y="3993109"/>
              <a:ext cx="1716165" cy="7647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1219170">
                <a:defRPr/>
              </a:pPr>
              <a:r>
                <a:rPr lang="zh-CN" altLang="en-US" sz="2000" kern="0" dirty="0">
                  <a:solidFill>
                    <a:schemeClr val="bg1"/>
                  </a:solidFill>
                  <a:latin typeface="微软雅黑" panose="020B0503020204020204" pitchFamily="34" charset="-122"/>
                  <a:ea typeface="微软雅黑" panose="020B0503020204020204" pitchFamily="34" charset="-122"/>
                  <a:cs typeface="+mn-ea"/>
                  <a:sym typeface="+mn-lt"/>
                </a:rPr>
                <a:t>此处添加</a:t>
              </a:r>
              <a:endParaRPr lang="en-US" altLang="zh-CN" sz="2000" kern="0" dirty="0">
                <a:solidFill>
                  <a:schemeClr val="bg1"/>
                </a:solidFill>
                <a:latin typeface="微软雅黑" panose="020B0503020204020204" pitchFamily="34" charset="-122"/>
                <a:ea typeface="微软雅黑" panose="020B0503020204020204" pitchFamily="34" charset="-122"/>
                <a:cs typeface="+mn-ea"/>
                <a:sym typeface="+mn-lt"/>
              </a:endParaRPr>
            </a:p>
            <a:p>
              <a:pPr algn="ctr" defTabSz="1219170">
                <a:defRPr/>
              </a:pPr>
              <a:r>
                <a:rPr lang="zh-CN" altLang="en-US" sz="2000" kern="0" dirty="0">
                  <a:solidFill>
                    <a:schemeClr val="bg1"/>
                  </a:solidFill>
                  <a:latin typeface="微软雅黑" panose="020B0503020204020204" pitchFamily="34" charset="-122"/>
                  <a:ea typeface="微软雅黑" panose="020B0503020204020204" pitchFamily="34" charset="-122"/>
                  <a:cs typeface="+mn-ea"/>
                  <a:sym typeface="+mn-lt"/>
                </a:rPr>
                <a:t>标题</a:t>
              </a:r>
            </a:p>
          </p:txBody>
        </p:sp>
      </p:grpSp>
      <p:grpSp>
        <p:nvGrpSpPr>
          <p:cNvPr id="14" name="组合 13"/>
          <p:cNvGrpSpPr/>
          <p:nvPr/>
        </p:nvGrpSpPr>
        <p:grpSpPr>
          <a:xfrm>
            <a:off x="3747639" y="4570496"/>
            <a:ext cx="1004940" cy="1021529"/>
            <a:chOff x="2810728" y="3427868"/>
            <a:chExt cx="753705" cy="766147"/>
          </a:xfrm>
        </p:grpSpPr>
        <p:pic>
          <p:nvPicPr>
            <p:cNvPr id="24" name="MH_Other_5"/>
            <p:cNvPicPr>
              <a:picLocks noChangeAspect="1"/>
            </p:cNvPicPr>
            <p:nvPr>
              <p:custDataLst>
                <p:tags r:id="rId11"/>
              </p:custDataLst>
            </p:nvPr>
          </p:nvPicPr>
          <p:blipFill>
            <a:blip r:embed="rId16" cstate="screen">
              <a:extLst>
                <a:ext uri="{28A0092B-C50C-407E-A947-70E740481C1C}">
                  <a14:useLocalDpi xmlns:a14="http://schemas.microsoft.com/office/drawing/2010/main"/>
                </a:ext>
              </a:extLst>
            </a:blip>
            <a:stretch>
              <a:fillRect/>
            </a:stretch>
          </p:blipFill>
          <p:spPr>
            <a:xfrm>
              <a:off x="2810728" y="3427868"/>
              <a:ext cx="753705" cy="766147"/>
            </a:xfrm>
            <a:prstGeom prst="rect">
              <a:avLst/>
            </a:prstGeom>
            <a:effectLst>
              <a:outerShdw blurRad="50800" dist="38100" dir="8100000" sx="102000" sy="102000" algn="tr" rotWithShape="0">
                <a:prstClr val="black">
                  <a:alpha val="40000"/>
                </a:prstClr>
              </a:outerShdw>
            </a:effectLst>
          </p:spPr>
        </p:pic>
        <p:sp>
          <p:nvSpPr>
            <p:cNvPr id="25" name="Freeform 458"/>
            <p:cNvSpPr/>
            <p:nvPr/>
          </p:nvSpPr>
          <p:spPr bwMode="auto">
            <a:xfrm>
              <a:off x="3077001" y="3685846"/>
              <a:ext cx="219089" cy="250192"/>
            </a:xfrm>
            <a:custGeom>
              <a:avLst/>
              <a:gdLst>
                <a:gd name="T0" fmla="*/ 64 w 64"/>
                <a:gd name="T1" fmla="*/ 30 h 73"/>
                <a:gd name="T2" fmla="*/ 34 w 64"/>
                <a:gd name="T3" fmla="*/ 3 h 73"/>
                <a:gd name="T4" fmla="*/ 34 w 64"/>
                <a:gd name="T5" fmla="*/ 2 h 73"/>
                <a:gd name="T6" fmla="*/ 32 w 64"/>
                <a:gd name="T7" fmla="*/ 0 h 73"/>
                <a:gd name="T8" fmla="*/ 30 w 64"/>
                <a:gd name="T9" fmla="*/ 2 h 73"/>
                <a:gd name="T10" fmla="*/ 30 w 64"/>
                <a:gd name="T11" fmla="*/ 3 h 73"/>
                <a:gd name="T12" fmla="*/ 0 w 64"/>
                <a:gd name="T13" fmla="*/ 30 h 73"/>
                <a:gd name="T14" fmla="*/ 30 w 64"/>
                <a:gd name="T15" fmla="*/ 30 h 73"/>
                <a:gd name="T16" fmla="*/ 30 w 64"/>
                <a:gd name="T17" fmla="*/ 59 h 73"/>
                <a:gd name="T18" fmla="*/ 30 w 64"/>
                <a:gd name="T19" fmla="*/ 59 h 73"/>
                <a:gd name="T20" fmla="*/ 27 w 64"/>
                <a:gd name="T21" fmla="*/ 66 h 73"/>
                <a:gd name="T22" fmla="*/ 20 w 64"/>
                <a:gd name="T23" fmla="*/ 68 h 73"/>
                <a:gd name="T24" fmla="*/ 13 w 64"/>
                <a:gd name="T25" fmla="*/ 66 h 73"/>
                <a:gd name="T26" fmla="*/ 10 w 64"/>
                <a:gd name="T27" fmla="*/ 59 h 73"/>
                <a:gd name="T28" fmla="*/ 8 w 64"/>
                <a:gd name="T29" fmla="*/ 56 h 73"/>
                <a:gd name="T30" fmla="*/ 6 w 64"/>
                <a:gd name="T31" fmla="*/ 59 h 73"/>
                <a:gd name="T32" fmla="*/ 20 w 64"/>
                <a:gd name="T33" fmla="*/ 73 h 73"/>
                <a:gd name="T34" fmla="*/ 34 w 64"/>
                <a:gd name="T35" fmla="*/ 60 h 73"/>
                <a:gd name="T36" fmla="*/ 34 w 64"/>
                <a:gd name="T37" fmla="*/ 59 h 73"/>
                <a:gd name="T38" fmla="*/ 34 w 64"/>
                <a:gd name="T39" fmla="*/ 30 h 73"/>
                <a:gd name="T40" fmla="*/ 64 w 64"/>
                <a:gd name="T41"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3">
                  <a:moveTo>
                    <a:pt x="64" y="30"/>
                  </a:moveTo>
                  <a:cubicBezTo>
                    <a:pt x="64" y="16"/>
                    <a:pt x="51" y="4"/>
                    <a:pt x="34" y="3"/>
                  </a:cubicBezTo>
                  <a:cubicBezTo>
                    <a:pt x="34" y="2"/>
                    <a:pt x="34" y="2"/>
                    <a:pt x="34" y="2"/>
                  </a:cubicBezTo>
                  <a:cubicBezTo>
                    <a:pt x="34" y="1"/>
                    <a:pt x="33" y="0"/>
                    <a:pt x="32" y="0"/>
                  </a:cubicBezTo>
                  <a:cubicBezTo>
                    <a:pt x="31" y="0"/>
                    <a:pt x="30" y="1"/>
                    <a:pt x="30" y="2"/>
                  </a:cubicBezTo>
                  <a:cubicBezTo>
                    <a:pt x="30" y="3"/>
                    <a:pt x="30" y="3"/>
                    <a:pt x="30" y="3"/>
                  </a:cubicBezTo>
                  <a:cubicBezTo>
                    <a:pt x="13" y="4"/>
                    <a:pt x="0" y="16"/>
                    <a:pt x="0" y="30"/>
                  </a:cubicBezTo>
                  <a:cubicBezTo>
                    <a:pt x="30" y="30"/>
                    <a:pt x="30" y="30"/>
                    <a:pt x="30" y="30"/>
                  </a:cubicBezTo>
                  <a:cubicBezTo>
                    <a:pt x="30" y="59"/>
                    <a:pt x="30" y="59"/>
                    <a:pt x="30" y="59"/>
                  </a:cubicBezTo>
                  <a:cubicBezTo>
                    <a:pt x="30" y="59"/>
                    <a:pt x="30" y="59"/>
                    <a:pt x="30" y="59"/>
                  </a:cubicBezTo>
                  <a:cubicBezTo>
                    <a:pt x="29" y="61"/>
                    <a:pt x="28" y="64"/>
                    <a:pt x="27" y="66"/>
                  </a:cubicBezTo>
                  <a:cubicBezTo>
                    <a:pt x="25" y="67"/>
                    <a:pt x="23" y="68"/>
                    <a:pt x="20" y="68"/>
                  </a:cubicBezTo>
                  <a:cubicBezTo>
                    <a:pt x="17" y="68"/>
                    <a:pt x="15" y="67"/>
                    <a:pt x="13" y="66"/>
                  </a:cubicBezTo>
                  <a:cubicBezTo>
                    <a:pt x="11" y="64"/>
                    <a:pt x="10" y="61"/>
                    <a:pt x="10" y="59"/>
                  </a:cubicBezTo>
                  <a:cubicBezTo>
                    <a:pt x="10" y="58"/>
                    <a:pt x="9" y="56"/>
                    <a:pt x="8" y="56"/>
                  </a:cubicBezTo>
                  <a:cubicBezTo>
                    <a:pt x="7" y="56"/>
                    <a:pt x="6" y="58"/>
                    <a:pt x="6" y="59"/>
                  </a:cubicBezTo>
                  <a:cubicBezTo>
                    <a:pt x="6" y="67"/>
                    <a:pt x="12" y="73"/>
                    <a:pt x="20" y="73"/>
                  </a:cubicBezTo>
                  <a:cubicBezTo>
                    <a:pt x="28" y="73"/>
                    <a:pt x="34" y="67"/>
                    <a:pt x="34" y="60"/>
                  </a:cubicBezTo>
                  <a:cubicBezTo>
                    <a:pt x="34" y="59"/>
                    <a:pt x="34" y="59"/>
                    <a:pt x="34" y="59"/>
                  </a:cubicBezTo>
                  <a:cubicBezTo>
                    <a:pt x="34" y="30"/>
                    <a:pt x="34" y="30"/>
                    <a:pt x="34" y="30"/>
                  </a:cubicBezTo>
                  <a:lnTo>
                    <a:pt x="64" y="30"/>
                  </a:ln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nvGrpSpPr>
          <p:cNvPr id="13" name="组合 12"/>
          <p:cNvGrpSpPr/>
          <p:nvPr/>
        </p:nvGrpSpPr>
        <p:grpSpPr>
          <a:xfrm>
            <a:off x="4141597" y="3056863"/>
            <a:ext cx="1006323" cy="1022911"/>
            <a:chOff x="3106197" y="2292644"/>
            <a:chExt cx="754742" cy="767183"/>
          </a:xfrm>
        </p:grpSpPr>
        <p:pic>
          <p:nvPicPr>
            <p:cNvPr id="27" name="MH_Other_1"/>
            <p:cNvPicPr>
              <a:picLocks noChangeAspect="1"/>
            </p:cNvPicPr>
            <p:nvPr>
              <p:custDataLst>
                <p:tags r:id="rId10"/>
              </p:custDataLst>
            </p:nvPr>
          </p:nvPicPr>
          <p:blipFill>
            <a:blip r:embed="rId16" cstate="screen">
              <a:extLst>
                <a:ext uri="{28A0092B-C50C-407E-A947-70E740481C1C}">
                  <a14:useLocalDpi xmlns:a14="http://schemas.microsoft.com/office/drawing/2010/main"/>
                </a:ext>
              </a:extLst>
            </a:blip>
            <a:stretch>
              <a:fillRect/>
            </a:stretch>
          </p:blipFill>
          <p:spPr>
            <a:xfrm>
              <a:off x="3106197" y="2292644"/>
              <a:ext cx="754742" cy="767183"/>
            </a:xfrm>
            <a:prstGeom prst="rect">
              <a:avLst/>
            </a:prstGeom>
            <a:effectLst>
              <a:outerShdw blurRad="50800" dist="38100" dir="8100000" sx="102000" sy="102000" algn="tr" rotWithShape="0">
                <a:prstClr val="black">
                  <a:alpha val="40000"/>
                </a:prstClr>
              </a:outerShdw>
            </a:effectLst>
          </p:spPr>
        </p:pic>
        <p:grpSp>
          <p:nvGrpSpPr>
            <p:cNvPr id="28" name="组合 27"/>
            <p:cNvGrpSpPr/>
            <p:nvPr/>
          </p:nvGrpSpPr>
          <p:grpSpPr>
            <a:xfrm>
              <a:off x="3358471" y="2555872"/>
              <a:ext cx="250194" cy="240726"/>
              <a:chOff x="7156593" y="1239730"/>
              <a:chExt cx="293688" cy="282574"/>
            </a:xfrm>
            <a:solidFill>
              <a:srgbClr val="005A9E"/>
            </a:solidFill>
          </p:grpSpPr>
          <p:sp>
            <p:nvSpPr>
              <p:cNvPr id="29" name="Freeform 573"/>
              <p:cNvSpPr/>
              <p:nvPr/>
            </p:nvSpPr>
            <p:spPr bwMode="auto">
              <a:xfrm>
                <a:off x="7204218" y="1304817"/>
                <a:ext cx="196850" cy="217487"/>
              </a:xfrm>
              <a:custGeom>
                <a:avLst/>
                <a:gdLst>
                  <a:gd name="T0" fmla="*/ 0 w 49"/>
                  <a:gd name="T1" fmla="*/ 22 h 54"/>
                  <a:gd name="T2" fmla="*/ 0 w 49"/>
                  <a:gd name="T3" fmla="*/ 52 h 54"/>
                  <a:gd name="T4" fmla="*/ 1 w 49"/>
                  <a:gd name="T5" fmla="*/ 54 h 54"/>
                  <a:gd name="T6" fmla="*/ 3 w 49"/>
                  <a:gd name="T7" fmla="*/ 54 h 54"/>
                  <a:gd name="T8" fmla="*/ 16 w 49"/>
                  <a:gd name="T9" fmla="*/ 54 h 54"/>
                  <a:gd name="T10" fmla="*/ 17 w 49"/>
                  <a:gd name="T11" fmla="*/ 54 h 54"/>
                  <a:gd name="T12" fmla="*/ 18 w 49"/>
                  <a:gd name="T13" fmla="*/ 53 h 54"/>
                  <a:gd name="T14" fmla="*/ 18 w 49"/>
                  <a:gd name="T15" fmla="*/ 39 h 54"/>
                  <a:gd name="T16" fmla="*/ 31 w 49"/>
                  <a:gd name="T17" fmla="*/ 39 h 54"/>
                  <a:gd name="T18" fmla="*/ 31 w 49"/>
                  <a:gd name="T19" fmla="*/ 53 h 54"/>
                  <a:gd name="T20" fmla="*/ 32 w 49"/>
                  <a:gd name="T21" fmla="*/ 54 h 54"/>
                  <a:gd name="T22" fmla="*/ 33 w 49"/>
                  <a:gd name="T23" fmla="*/ 54 h 54"/>
                  <a:gd name="T24" fmla="*/ 46 w 49"/>
                  <a:gd name="T25" fmla="*/ 54 h 54"/>
                  <a:gd name="T26" fmla="*/ 48 w 49"/>
                  <a:gd name="T27" fmla="*/ 54 h 54"/>
                  <a:gd name="T28" fmla="*/ 49 w 49"/>
                  <a:gd name="T29" fmla="*/ 52 h 54"/>
                  <a:gd name="T30" fmla="*/ 49 w 49"/>
                  <a:gd name="T31" fmla="*/ 22 h 54"/>
                  <a:gd name="T32" fmla="*/ 25 w 49"/>
                  <a:gd name="T33" fmla="*/ 0 h 54"/>
                  <a:gd name="T34" fmla="*/ 0 w 49"/>
                  <a:gd name="T3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54">
                    <a:moveTo>
                      <a:pt x="0" y="22"/>
                    </a:moveTo>
                    <a:cubicBezTo>
                      <a:pt x="0" y="52"/>
                      <a:pt x="0" y="52"/>
                      <a:pt x="0" y="52"/>
                    </a:cubicBezTo>
                    <a:cubicBezTo>
                      <a:pt x="0" y="53"/>
                      <a:pt x="0" y="54"/>
                      <a:pt x="1" y="54"/>
                    </a:cubicBezTo>
                    <a:cubicBezTo>
                      <a:pt x="2" y="54"/>
                      <a:pt x="2" y="54"/>
                      <a:pt x="3" y="54"/>
                    </a:cubicBezTo>
                    <a:cubicBezTo>
                      <a:pt x="16" y="54"/>
                      <a:pt x="16" y="54"/>
                      <a:pt x="16" y="54"/>
                    </a:cubicBezTo>
                    <a:cubicBezTo>
                      <a:pt x="17" y="54"/>
                      <a:pt x="17" y="54"/>
                      <a:pt x="17" y="54"/>
                    </a:cubicBezTo>
                    <a:cubicBezTo>
                      <a:pt x="18" y="54"/>
                      <a:pt x="18" y="53"/>
                      <a:pt x="18" y="53"/>
                    </a:cubicBezTo>
                    <a:cubicBezTo>
                      <a:pt x="18" y="39"/>
                      <a:pt x="18" y="39"/>
                      <a:pt x="18" y="39"/>
                    </a:cubicBezTo>
                    <a:cubicBezTo>
                      <a:pt x="31" y="39"/>
                      <a:pt x="31" y="39"/>
                      <a:pt x="31" y="39"/>
                    </a:cubicBezTo>
                    <a:cubicBezTo>
                      <a:pt x="31" y="53"/>
                      <a:pt x="31" y="53"/>
                      <a:pt x="31" y="53"/>
                    </a:cubicBezTo>
                    <a:cubicBezTo>
                      <a:pt x="31" y="53"/>
                      <a:pt x="31" y="54"/>
                      <a:pt x="32" y="54"/>
                    </a:cubicBezTo>
                    <a:cubicBezTo>
                      <a:pt x="32" y="54"/>
                      <a:pt x="32" y="54"/>
                      <a:pt x="33" y="54"/>
                    </a:cubicBezTo>
                    <a:cubicBezTo>
                      <a:pt x="46" y="54"/>
                      <a:pt x="46" y="54"/>
                      <a:pt x="46" y="54"/>
                    </a:cubicBezTo>
                    <a:cubicBezTo>
                      <a:pt x="47" y="54"/>
                      <a:pt x="48" y="54"/>
                      <a:pt x="48" y="54"/>
                    </a:cubicBezTo>
                    <a:cubicBezTo>
                      <a:pt x="49" y="54"/>
                      <a:pt x="49" y="53"/>
                      <a:pt x="49" y="52"/>
                    </a:cubicBezTo>
                    <a:cubicBezTo>
                      <a:pt x="49" y="22"/>
                      <a:pt x="49" y="22"/>
                      <a:pt x="49" y="22"/>
                    </a:cubicBezTo>
                    <a:cubicBezTo>
                      <a:pt x="25" y="0"/>
                      <a:pt x="25" y="0"/>
                      <a:pt x="25" y="0"/>
                    </a:cubicBezTo>
                    <a:lnTo>
                      <a:pt x="0" y="22"/>
                    </a:ln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0" name="Freeform 574"/>
              <p:cNvSpPr/>
              <p:nvPr/>
            </p:nvSpPr>
            <p:spPr bwMode="auto">
              <a:xfrm>
                <a:off x="7156593" y="1239730"/>
                <a:ext cx="293688" cy="157162"/>
              </a:xfrm>
              <a:custGeom>
                <a:avLst/>
                <a:gdLst>
                  <a:gd name="T0" fmla="*/ 71 w 73"/>
                  <a:gd name="T1" fmla="*/ 30 h 39"/>
                  <a:gd name="T2" fmla="*/ 60 w 73"/>
                  <a:gd name="T3" fmla="*/ 20 h 39"/>
                  <a:gd name="T4" fmla="*/ 60 w 73"/>
                  <a:gd name="T5" fmla="*/ 3 h 39"/>
                  <a:gd name="T6" fmla="*/ 58 w 73"/>
                  <a:gd name="T7" fmla="*/ 1 h 39"/>
                  <a:gd name="T8" fmla="*/ 53 w 73"/>
                  <a:gd name="T9" fmla="*/ 1 h 39"/>
                  <a:gd name="T10" fmla="*/ 52 w 73"/>
                  <a:gd name="T11" fmla="*/ 3 h 39"/>
                  <a:gd name="T12" fmla="*/ 52 w 73"/>
                  <a:gd name="T13" fmla="*/ 12 h 39"/>
                  <a:gd name="T14" fmla="*/ 40 w 73"/>
                  <a:gd name="T15" fmla="*/ 2 h 39"/>
                  <a:gd name="T16" fmla="*/ 33 w 73"/>
                  <a:gd name="T17" fmla="*/ 2 h 39"/>
                  <a:gd name="T18" fmla="*/ 2 w 73"/>
                  <a:gd name="T19" fmla="*/ 30 h 39"/>
                  <a:gd name="T20" fmla="*/ 2 w 73"/>
                  <a:gd name="T21" fmla="*/ 37 h 39"/>
                  <a:gd name="T22" fmla="*/ 2 w 73"/>
                  <a:gd name="T23" fmla="*/ 37 h 39"/>
                  <a:gd name="T24" fmla="*/ 5 w 73"/>
                  <a:gd name="T25" fmla="*/ 38 h 39"/>
                  <a:gd name="T26" fmla="*/ 8 w 73"/>
                  <a:gd name="T27" fmla="*/ 37 h 39"/>
                  <a:gd name="T28" fmla="*/ 37 w 73"/>
                  <a:gd name="T29" fmla="*/ 11 h 39"/>
                  <a:gd name="T30" fmla="*/ 65 w 73"/>
                  <a:gd name="T31" fmla="*/ 37 h 39"/>
                  <a:gd name="T32" fmla="*/ 71 w 73"/>
                  <a:gd name="T33" fmla="*/ 37 h 39"/>
                  <a:gd name="T34" fmla="*/ 71 w 73"/>
                  <a:gd name="T35"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39">
                    <a:moveTo>
                      <a:pt x="71" y="30"/>
                    </a:moveTo>
                    <a:cubicBezTo>
                      <a:pt x="60" y="20"/>
                      <a:pt x="60" y="20"/>
                      <a:pt x="60" y="20"/>
                    </a:cubicBezTo>
                    <a:cubicBezTo>
                      <a:pt x="60" y="3"/>
                      <a:pt x="60" y="3"/>
                      <a:pt x="60" y="3"/>
                    </a:cubicBezTo>
                    <a:cubicBezTo>
                      <a:pt x="60" y="2"/>
                      <a:pt x="59" y="1"/>
                      <a:pt x="58" y="1"/>
                    </a:cubicBezTo>
                    <a:cubicBezTo>
                      <a:pt x="53" y="1"/>
                      <a:pt x="53" y="1"/>
                      <a:pt x="53" y="1"/>
                    </a:cubicBezTo>
                    <a:cubicBezTo>
                      <a:pt x="52" y="1"/>
                      <a:pt x="52" y="2"/>
                      <a:pt x="52" y="3"/>
                    </a:cubicBezTo>
                    <a:cubicBezTo>
                      <a:pt x="52" y="12"/>
                      <a:pt x="52" y="12"/>
                      <a:pt x="52" y="12"/>
                    </a:cubicBezTo>
                    <a:cubicBezTo>
                      <a:pt x="40" y="2"/>
                      <a:pt x="40" y="2"/>
                      <a:pt x="40" y="2"/>
                    </a:cubicBezTo>
                    <a:cubicBezTo>
                      <a:pt x="38" y="0"/>
                      <a:pt x="35" y="0"/>
                      <a:pt x="33" y="2"/>
                    </a:cubicBezTo>
                    <a:cubicBezTo>
                      <a:pt x="2" y="30"/>
                      <a:pt x="2" y="30"/>
                      <a:pt x="2" y="30"/>
                    </a:cubicBezTo>
                    <a:cubicBezTo>
                      <a:pt x="0" y="32"/>
                      <a:pt x="0" y="35"/>
                      <a:pt x="2" y="37"/>
                    </a:cubicBezTo>
                    <a:cubicBezTo>
                      <a:pt x="2" y="37"/>
                      <a:pt x="2" y="37"/>
                      <a:pt x="2" y="37"/>
                    </a:cubicBezTo>
                    <a:cubicBezTo>
                      <a:pt x="3" y="38"/>
                      <a:pt x="4" y="38"/>
                      <a:pt x="5" y="38"/>
                    </a:cubicBezTo>
                    <a:cubicBezTo>
                      <a:pt x="6" y="38"/>
                      <a:pt x="7" y="38"/>
                      <a:pt x="8" y="37"/>
                    </a:cubicBezTo>
                    <a:cubicBezTo>
                      <a:pt x="37" y="11"/>
                      <a:pt x="37" y="11"/>
                      <a:pt x="37" y="11"/>
                    </a:cubicBezTo>
                    <a:cubicBezTo>
                      <a:pt x="65" y="37"/>
                      <a:pt x="65" y="37"/>
                      <a:pt x="65" y="37"/>
                    </a:cubicBezTo>
                    <a:cubicBezTo>
                      <a:pt x="67" y="39"/>
                      <a:pt x="70" y="39"/>
                      <a:pt x="71" y="37"/>
                    </a:cubicBezTo>
                    <a:cubicBezTo>
                      <a:pt x="73" y="35"/>
                      <a:pt x="73" y="32"/>
                      <a:pt x="71" y="30"/>
                    </a:cubicBez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grpSp>
        <p:nvGrpSpPr>
          <p:cNvPr id="12" name="组合 11"/>
          <p:cNvGrpSpPr/>
          <p:nvPr/>
        </p:nvGrpSpPr>
        <p:grpSpPr>
          <a:xfrm>
            <a:off x="5569527" y="2289681"/>
            <a:ext cx="1004940" cy="1021529"/>
            <a:chOff x="4177143" y="1717257"/>
            <a:chExt cx="753705" cy="766147"/>
          </a:xfrm>
        </p:grpSpPr>
        <p:pic>
          <p:nvPicPr>
            <p:cNvPr id="32" name="MH_Other_2"/>
            <p:cNvPicPr>
              <a:picLocks noChangeAspect="1"/>
            </p:cNvPicPr>
            <p:nvPr>
              <p:custDataLst>
                <p:tags r:id="rId9"/>
              </p:custDataLst>
            </p:nvPr>
          </p:nvPicPr>
          <p:blipFill>
            <a:blip r:embed="rId16" cstate="screen">
              <a:extLst>
                <a:ext uri="{28A0092B-C50C-407E-A947-70E740481C1C}">
                  <a14:useLocalDpi xmlns:a14="http://schemas.microsoft.com/office/drawing/2010/main"/>
                </a:ext>
              </a:extLst>
            </a:blip>
            <a:stretch>
              <a:fillRect/>
            </a:stretch>
          </p:blipFill>
          <p:spPr>
            <a:xfrm>
              <a:off x="4177143" y="1717257"/>
              <a:ext cx="753705" cy="766147"/>
            </a:xfrm>
            <a:prstGeom prst="rect">
              <a:avLst/>
            </a:prstGeom>
            <a:effectLst>
              <a:outerShdw blurRad="50800" dist="38100" dir="8100000" sx="102000" sy="102000" algn="tr" rotWithShape="0">
                <a:prstClr val="black">
                  <a:alpha val="40000"/>
                </a:prstClr>
              </a:outerShdw>
            </a:effectLst>
          </p:spPr>
        </p:pic>
        <p:grpSp>
          <p:nvGrpSpPr>
            <p:cNvPr id="33" name="组合 32"/>
            <p:cNvGrpSpPr/>
            <p:nvPr/>
          </p:nvGrpSpPr>
          <p:grpSpPr>
            <a:xfrm>
              <a:off x="4444745" y="1995478"/>
              <a:ext cx="229907" cy="174458"/>
              <a:chOff x="10269681" y="2490680"/>
              <a:chExt cx="269875" cy="204787"/>
            </a:xfrm>
            <a:solidFill>
              <a:schemeClr val="bg1">
                <a:lumMod val="65000"/>
              </a:schemeClr>
            </a:solidFill>
          </p:grpSpPr>
          <p:sp>
            <p:nvSpPr>
              <p:cNvPr id="34" name="Freeform 382"/>
              <p:cNvSpPr/>
              <p:nvPr/>
            </p:nvSpPr>
            <p:spPr bwMode="auto">
              <a:xfrm>
                <a:off x="10269681" y="2687530"/>
                <a:ext cx="269875" cy="7937"/>
              </a:xfrm>
              <a:custGeom>
                <a:avLst/>
                <a:gdLst>
                  <a:gd name="T0" fmla="*/ 1 w 67"/>
                  <a:gd name="T1" fmla="*/ 2 h 2"/>
                  <a:gd name="T2" fmla="*/ 0 w 67"/>
                  <a:gd name="T3" fmla="*/ 1 h 2"/>
                  <a:gd name="T4" fmla="*/ 1 w 67"/>
                  <a:gd name="T5" fmla="*/ 0 h 2"/>
                  <a:gd name="T6" fmla="*/ 65 w 67"/>
                  <a:gd name="T7" fmla="*/ 0 h 2"/>
                  <a:gd name="T8" fmla="*/ 67 w 67"/>
                  <a:gd name="T9" fmla="*/ 1 h 2"/>
                  <a:gd name="T10" fmla="*/ 65 w 67"/>
                  <a:gd name="T11" fmla="*/ 2 h 2"/>
                  <a:gd name="T12" fmla="*/ 1 w 6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7" h="2">
                    <a:moveTo>
                      <a:pt x="1" y="2"/>
                    </a:moveTo>
                    <a:cubicBezTo>
                      <a:pt x="1" y="2"/>
                      <a:pt x="0" y="2"/>
                      <a:pt x="0" y="1"/>
                    </a:cubicBezTo>
                    <a:cubicBezTo>
                      <a:pt x="0" y="1"/>
                      <a:pt x="1" y="0"/>
                      <a:pt x="1" y="0"/>
                    </a:cubicBezTo>
                    <a:cubicBezTo>
                      <a:pt x="65" y="0"/>
                      <a:pt x="65" y="0"/>
                      <a:pt x="65" y="0"/>
                    </a:cubicBezTo>
                    <a:cubicBezTo>
                      <a:pt x="66" y="0"/>
                      <a:pt x="67" y="1"/>
                      <a:pt x="67" y="1"/>
                    </a:cubicBezTo>
                    <a:cubicBezTo>
                      <a:pt x="67" y="2"/>
                      <a:pt x="66" y="2"/>
                      <a:pt x="65" y="2"/>
                    </a:cubicBezTo>
                    <a:lnTo>
                      <a:pt x="1" y="2"/>
                    </a:ln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5" name="Rectangle 383"/>
              <p:cNvSpPr>
                <a:spLocks noChangeArrowheads="1"/>
              </p:cNvSpPr>
              <p:nvPr/>
            </p:nvSpPr>
            <p:spPr bwMode="auto">
              <a:xfrm>
                <a:off x="10301431" y="2538305"/>
                <a:ext cx="41275" cy="130175"/>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6" name="Rectangle 384"/>
              <p:cNvSpPr>
                <a:spLocks noChangeArrowheads="1"/>
              </p:cNvSpPr>
              <p:nvPr/>
            </p:nvSpPr>
            <p:spPr bwMode="auto">
              <a:xfrm>
                <a:off x="10361756" y="2490680"/>
                <a:ext cx="36513" cy="177800"/>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7" name="Rectangle 385"/>
              <p:cNvSpPr>
                <a:spLocks noChangeArrowheads="1"/>
              </p:cNvSpPr>
              <p:nvPr/>
            </p:nvSpPr>
            <p:spPr bwMode="auto">
              <a:xfrm>
                <a:off x="10414143" y="2547830"/>
                <a:ext cx="41275" cy="120650"/>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38" name="Rectangle 386"/>
              <p:cNvSpPr>
                <a:spLocks noChangeArrowheads="1"/>
              </p:cNvSpPr>
              <p:nvPr/>
            </p:nvSpPr>
            <p:spPr bwMode="auto">
              <a:xfrm>
                <a:off x="10474468" y="2587517"/>
                <a:ext cx="36513" cy="80962"/>
              </a:xfrm>
              <a:prstGeom prst="rect">
                <a:avLst/>
              </a:prstGeom>
              <a:solidFill>
                <a:srgbClr val="1847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grpSp>
        <p:nvGrpSpPr>
          <p:cNvPr id="11" name="组合 10"/>
          <p:cNvGrpSpPr/>
          <p:nvPr/>
        </p:nvGrpSpPr>
        <p:grpSpPr>
          <a:xfrm>
            <a:off x="7081773" y="3056863"/>
            <a:ext cx="1006323" cy="1022911"/>
            <a:chOff x="5311330" y="2292644"/>
            <a:chExt cx="754742" cy="767183"/>
          </a:xfrm>
        </p:grpSpPr>
        <p:pic>
          <p:nvPicPr>
            <p:cNvPr id="40" name="MH_Other_3"/>
            <p:cNvPicPr>
              <a:picLocks noChangeAspect="1"/>
            </p:cNvPicPr>
            <p:nvPr>
              <p:custDataLst>
                <p:tags r:id="rId8"/>
              </p:custDataLst>
            </p:nvPr>
          </p:nvPicPr>
          <p:blipFill>
            <a:blip r:embed="rId16" cstate="screen">
              <a:extLst>
                <a:ext uri="{28A0092B-C50C-407E-A947-70E740481C1C}">
                  <a14:useLocalDpi xmlns:a14="http://schemas.microsoft.com/office/drawing/2010/main"/>
                </a:ext>
              </a:extLst>
            </a:blip>
            <a:stretch>
              <a:fillRect/>
            </a:stretch>
          </p:blipFill>
          <p:spPr>
            <a:xfrm>
              <a:off x="5311330" y="2292644"/>
              <a:ext cx="754742" cy="767183"/>
            </a:xfrm>
            <a:prstGeom prst="rect">
              <a:avLst/>
            </a:prstGeom>
            <a:effectLst>
              <a:outerShdw blurRad="50800" dist="38100" dir="8100000" sx="102000" sy="102000" algn="tr" rotWithShape="0">
                <a:prstClr val="black">
                  <a:alpha val="40000"/>
                </a:prstClr>
              </a:outerShdw>
            </a:effectLst>
          </p:spPr>
        </p:pic>
        <p:sp>
          <p:nvSpPr>
            <p:cNvPr id="41" name="Freeform 177"/>
            <p:cNvSpPr>
              <a:spLocks noEditPoints="1"/>
            </p:cNvSpPr>
            <p:nvPr/>
          </p:nvSpPr>
          <p:spPr bwMode="auto">
            <a:xfrm>
              <a:off x="5590744" y="2561499"/>
              <a:ext cx="232471" cy="192516"/>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p:nvGrpSpPr>
        <p:grpSpPr>
          <a:xfrm>
            <a:off x="7445324" y="4570496"/>
            <a:ext cx="1004941" cy="1021529"/>
            <a:chOff x="5583992" y="3427868"/>
            <a:chExt cx="753706" cy="766147"/>
          </a:xfrm>
        </p:grpSpPr>
        <p:pic>
          <p:nvPicPr>
            <p:cNvPr id="43" name="MH_Other_4"/>
            <p:cNvPicPr>
              <a:picLocks noChangeAspect="1"/>
            </p:cNvPicPr>
            <p:nvPr>
              <p:custDataLst>
                <p:tags r:id="rId7"/>
              </p:custDataLst>
            </p:nvPr>
          </p:nvPicPr>
          <p:blipFill>
            <a:blip r:embed="rId16" cstate="screen">
              <a:extLst>
                <a:ext uri="{28A0092B-C50C-407E-A947-70E740481C1C}">
                  <a14:useLocalDpi xmlns:a14="http://schemas.microsoft.com/office/drawing/2010/main"/>
                </a:ext>
              </a:extLst>
            </a:blip>
            <a:stretch>
              <a:fillRect/>
            </a:stretch>
          </p:blipFill>
          <p:spPr>
            <a:xfrm>
              <a:off x="5583992" y="3427868"/>
              <a:ext cx="753706" cy="766147"/>
            </a:xfrm>
            <a:prstGeom prst="rect">
              <a:avLst/>
            </a:prstGeom>
            <a:effectLst>
              <a:outerShdw blurRad="50800" dist="38100" dir="8100000" sx="102000" sy="102000" algn="tr" rotWithShape="0">
                <a:prstClr val="black">
                  <a:alpha val="40000"/>
                </a:prstClr>
              </a:outerShdw>
            </a:effectLst>
          </p:spPr>
        </p:pic>
        <p:grpSp>
          <p:nvGrpSpPr>
            <p:cNvPr id="44" name="组合 43"/>
            <p:cNvGrpSpPr/>
            <p:nvPr/>
          </p:nvGrpSpPr>
          <p:grpSpPr>
            <a:xfrm>
              <a:off x="5850655" y="3687630"/>
              <a:ext cx="234893" cy="234893"/>
              <a:chOff x="2996839" y="1292034"/>
              <a:chExt cx="275727" cy="275728"/>
            </a:xfrm>
            <a:solidFill>
              <a:schemeClr val="bg1">
                <a:lumMod val="65000"/>
              </a:schemeClr>
            </a:solidFill>
          </p:grpSpPr>
          <p:sp>
            <p:nvSpPr>
              <p:cNvPr id="45" name="Freeform 302"/>
              <p:cNvSpPr>
                <a:spLocks noEditPoints="1"/>
              </p:cNvSpPr>
              <p:nvPr/>
            </p:nvSpPr>
            <p:spPr bwMode="auto">
              <a:xfrm>
                <a:off x="3077851" y="1373047"/>
                <a:ext cx="194715" cy="194715"/>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6" name="Freeform 303"/>
              <p:cNvSpPr>
                <a:spLocks noEditPoints="1"/>
              </p:cNvSpPr>
              <p:nvPr/>
            </p:nvSpPr>
            <p:spPr bwMode="auto">
              <a:xfrm>
                <a:off x="2996839" y="1292034"/>
                <a:ext cx="123651" cy="125072"/>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47" name="Freeform 304"/>
              <p:cNvSpPr>
                <a:spLocks noEditPoints="1"/>
              </p:cNvSpPr>
              <p:nvPr/>
            </p:nvSpPr>
            <p:spPr bwMode="auto">
              <a:xfrm>
                <a:off x="2996839" y="1417106"/>
                <a:ext cx="96646" cy="93804"/>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8478F"/>
              </a:solidFill>
              <a:ln>
                <a:noFill/>
              </a:ln>
            </p:spPr>
            <p:txBody>
              <a:bodyPr vert="horz" wrap="square" lIns="121920" tIns="60960" rIns="121920" bIns="60960" numCol="1" anchor="t" anchorCtr="0" compatLnSpc="1"/>
              <a:lstStyle/>
              <a:p>
                <a:pP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grpSp>
      <p:sp>
        <p:nvSpPr>
          <p:cNvPr id="48" name="MH_SubTitle_1"/>
          <p:cNvSpPr txBox="1">
            <a:spLocks noChangeArrowheads="1"/>
          </p:cNvSpPr>
          <p:nvPr>
            <p:custDataLst>
              <p:tags r:id="rId2"/>
            </p:custDataLst>
          </p:nvPr>
        </p:nvSpPr>
        <p:spPr bwMode="auto">
          <a:xfrm>
            <a:off x="4579081" y="1613427"/>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49" name="MH_SubTitle_1"/>
          <p:cNvSpPr txBox="1">
            <a:spLocks noChangeArrowheads="1"/>
          </p:cNvSpPr>
          <p:nvPr>
            <p:custDataLst>
              <p:tags r:id="rId3"/>
            </p:custDataLst>
          </p:nvPr>
        </p:nvSpPr>
        <p:spPr bwMode="auto">
          <a:xfrm>
            <a:off x="8171217" y="3155572"/>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50" name="MH_SubTitle_1"/>
          <p:cNvSpPr txBox="1">
            <a:spLocks noChangeArrowheads="1"/>
          </p:cNvSpPr>
          <p:nvPr>
            <p:custDataLst>
              <p:tags r:id="rId4"/>
            </p:custDataLst>
          </p:nvPr>
        </p:nvSpPr>
        <p:spPr bwMode="auto">
          <a:xfrm>
            <a:off x="8618549" y="4702123"/>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51" name="MH_SubTitle_1"/>
          <p:cNvSpPr txBox="1">
            <a:spLocks noChangeArrowheads="1"/>
          </p:cNvSpPr>
          <p:nvPr>
            <p:custDataLst>
              <p:tags r:id="rId5"/>
            </p:custDataLst>
          </p:nvPr>
        </p:nvSpPr>
        <p:spPr bwMode="auto">
          <a:xfrm>
            <a:off x="812672" y="2978927"/>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52" name="MH_SubTitle_1"/>
          <p:cNvSpPr txBox="1">
            <a:spLocks noChangeArrowheads="1"/>
          </p:cNvSpPr>
          <p:nvPr>
            <p:custDataLst>
              <p:tags r:id="rId6"/>
            </p:custDataLst>
          </p:nvPr>
        </p:nvSpPr>
        <p:spPr bwMode="auto">
          <a:xfrm>
            <a:off x="319884" y="4658780"/>
            <a:ext cx="3114104" cy="61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r" defTabSz="1219170">
              <a:lnSpc>
                <a:spcPct val="130000"/>
              </a:lnSpc>
              <a:defRPr/>
            </a:pPr>
            <a:r>
              <a:rPr lang="zh-CN" altLang="en-US" sz="1200" kern="0" dirty="0">
                <a:solidFill>
                  <a:sysClr val="window" lastClr="FFFFFF">
                    <a:lumMod val="50000"/>
                  </a:sysClr>
                </a:solidFill>
                <a:latin typeface="微软雅黑" panose="020B0503020204020204" pitchFamily="34" charset="-122"/>
                <a:cs typeface="+mn-ea"/>
                <a:sym typeface="+mn-lt"/>
              </a:rPr>
              <a:t>此处添加详细文本描述，建议与标题相关并符合整体语言风格。</a:t>
            </a:r>
            <a:endParaRPr lang="en-US" altLang="zh-CN" sz="1200" kern="0" dirty="0">
              <a:solidFill>
                <a:sysClr val="window" lastClr="FFFFFF">
                  <a:lumMod val="50000"/>
                </a:sysClr>
              </a:solidFill>
              <a:latin typeface="微软雅黑" panose="020B0503020204020204" pitchFamily="34" charset="-122"/>
              <a:cs typeface="+mn-ea"/>
              <a:sym typeface="+mn-lt"/>
            </a:endParaRPr>
          </a:p>
        </p:txBody>
      </p:sp>
      <p:sp>
        <p:nvSpPr>
          <p:cNvPr id="42" name="矩形 41"/>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3" name="矩形 52"/>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4" name="组合 53"/>
          <p:cNvGrpSpPr/>
          <p:nvPr/>
        </p:nvGrpSpPr>
        <p:grpSpPr>
          <a:xfrm>
            <a:off x="1935444" y="393960"/>
            <a:ext cx="3705496" cy="592217"/>
            <a:chOff x="330188" y="329522"/>
            <a:chExt cx="3705496" cy="592217"/>
          </a:xfrm>
        </p:grpSpPr>
        <p:sp>
          <p:nvSpPr>
            <p:cNvPr id="55"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6" name="矩形 5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7" name="圆角矩形 56"/>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8" name="矩形 57"/>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73604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1000"/>
                                        <p:tgtEl>
                                          <p:spTgt spid="54"/>
                                        </p:tgtEl>
                                      </p:cBhvr>
                                    </p:animEffect>
                                  </p:childTnLst>
                                </p:cTn>
                              </p:par>
                            </p:childTnLst>
                          </p:cTn>
                        </p:par>
                        <p:par>
                          <p:cTn id="26" fill="hold">
                            <p:stCondLst>
                              <p:cond delay="3000"/>
                            </p:stCondLst>
                            <p:childTnLst>
                              <p:par>
                                <p:cTn id="27" presetID="2" presetClass="entr" presetSubtype="4"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4000"/>
                            </p:stCondLst>
                            <p:childTnLst>
                              <p:par>
                                <p:cTn id="48" presetID="21" presetClass="entr" presetSubtype="1"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heel(1)">
                                      <p:cBhvr>
                                        <p:cTn id="50" dur="2000"/>
                                        <p:tgtEl>
                                          <p:spTgt spid="8"/>
                                        </p:tgtEl>
                                      </p:cBhvr>
                                    </p:animEffect>
                                  </p:childTnLst>
                                </p:cTn>
                              </p:par>
                              <p:par>
                                <p:cTn id="51" presetID="22" presetClass="entr" presetSubtype="4" fill="hold" grpId="0" nodeType="withEffect">
                                  <p:stCondLst>
                                    <p:cond delay="50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par>
                                <p:cTn id="54" presetID="22" presetClass="entr" presetSubtype="8" fill="hold" grpId="0" nodeType="withEffect">
                                  <p:stCondLst>
                                    <p:cond delay="800"/>
                                  </p:stCondLst>
                                  <p:childTnLst>
                                    <p:set>
                                      <p:cBhvr>
                                        <p:cTn id="55" dur="1" fill="hold">
                                          <p:stCondLst>
                                            <p:cond delay="0"/>
                                          </p:stCondLst>
                                        </p:cTn>
                                        <p:tgtEl>
                                          <p:spTgt spid="49"/>
                                        </p:tgtEl>
                                        <p:attrNameLst>
                                          <p:attrName>style.visibility</p:attrName>
                                        </p:attrNameLst>
                                      </p:cBhvr>
                                      <p:to>
                                        <p:strVal val="visible"/>
                                      </p:to>
                                    </p:set>
                                    <p:animEffect transition="in" filter="wipe(left)">
                                      <p:cBhvr>
                                        <p:cTn id="56" dur="500"/>
                                        <p:tgtEl>
                                          <p:spTgt spid="49"/>
                                        </p:tgtEl>
                                      </p:cBhvr>
                                    </p:animEffect>
                                  </p:childTnLst>
                                </p:cTn>
                              </p:par>
                              <p:par>
                                <p:cTn id="57" presetID="22" presetClass="entr" presetSubtype="8" fill="hold" grpId="0" nodeType="withEffect">
                                  <p:stCondLst>
                                    <p:cond delay="1200"/>
                                  </p:stCondLst>
                                  <p:childTnLst>
                                    <p:set>
                                      <p:cBhvr>
                                        <p:cTn id="58" dur="1" fill="hold">
                                          <p:stCondLst>
                                            <p:cond delay="0"/>
                                          </p:stCondLst>
                                        </p:cTn>
                                        <p:tgtEl>
                                          <p:spTgt spid="50"/>
                                        </p:tgtEl>
                                        <p:attrNameLst>
                                          <p:attrName>style.visibility</p:attrName>
                                        </p:attrNameLst>
                                      </p:cBhvr>
                                      <p:to>
                                        <p:strVal val="visible"/>
                                      </p:to>
                                    </p:set>
                                    <p:animEffect transition="in" filter="wipe(left)">
                                      <p:cBhvr>
                                        <p:cTn id="59" dur="500"/>
                                        <p:tgtEl>
                                          <p:spTgt spid="50"/>
                                        </p:tgtEl>
                                      </p:cBhvr>
                                    </p:animEffect>
                                  </p:childTnLst>
                                </p:cTn>
                              </p:par>
                              <p:par>
                                <p:cTn id="60" presetID="22" presetClass="entr" presetSubtype="2" fill="hold" grpId="0" nodeType="withEffect">
                                  <p:stCondLst>
                                    <p:cond delay="1500"/>
                                  </p:stCondLst>
                                  <p:childTnLst>
                                    <p:set>
                                      <p:cBhvr>
                                        <p:cTn id="61" dur="1" fill="hold">
                                          <p:stCondLst>
                                            <p:cond delay="0"/>
                                          </p:stCondLst>
                                        </p:cTn>
                                        <p:tgtEl>
                                          <p:spTgt spid="52"/>
                                        </p:tgtEl>
                                        <p:attrNameLst>
                                          <p:attrName>style.visibility</p:attrName>
                                        </p:attrNameLst>
                                      </p:cBhvr>
                                      <p:to>
                                        <p:strVal val="visible"/>
                                      </p:to>
                                    </p:set>
                                    <p:animEffect transition="in" filter="wipe(right)">
                                      <p:cBhvr>
                                        <p:cTn id="62" dur="500"/>
                                        <p:tgtEl>
                                          <p:spTgt spid="52"/>
                                        </p:tgtEl>
                                      </p:cBhvr>
                                    </p:animEffect>
                                  </p:childTnLst>
                                </p:cTn>
                              </p:par>
                              <p:par>
                                <p:cTn id="63" presetID="22" presetClass="entr" presetSubtype="2" fill="hold" grpId="0" nodeType="withEffect">
                                  <p:stCondLst>
                                    <p:cond delay="2000"/>
                                  </p:stCondLst>
                                  <p:childTnLst>
                                    <p:set>
                                      <p:cBhvr>
                                        <p:cTn id="64" dur="1" fill="hold">
                                          <p:stCondLst>
                                            <p:cond delay="0"/>
                                          </p:stCondLst>
                                        </p:cTn>
                                        <p:tgtEl>
                                          <p:spTgt spid="51"/>
                                        </p:tgtEl>
                                        <p:attrNameLst>
                                          <p:attrName>style.visibility</p:attrName>
                                        </p:attrNameLst>
                                      </p:cBhvr>
                                      <p:to>
                                        <p:strVal val="visible"/>
                                      </p:to>
                                    </p:set>
                                    <p:animEffect transition="in" filter="wipe(right)">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8" grpId="0"/>
      <p:bldP spid="49" grpId="0"/>
      <p:bldP spid="50" grpId="0"/>
      <p:bldP spid="51" grpId="0"/>
      <p:bldP spid="52" grpId="0"/>
      <p:bldP spid="42" grpId="0" animBg="1"/>
      <p:bldP spid="42" grpId="1" animBg="1"/>
      <p:bldP spid="53" grpId="0" animBg="1"/>
      <p:bldP spid="53" grpId="1" animBg="1"/>
      <p:bldP spid="57" grpId="0" animBg="1"/>
      <p:bldP spid="57" grpId="1"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51"/>
          <p:cNvSpPr>
            <a:spLocks noChangeArrowheads="1"/>
          </p:cNvSpPr>
          <p:nvPr/>
        </p:nvSpPr>
        <p:spPr bwMode="auto">
          <a:xfrm>
            <a:off x="8141039" y="2977119"/>
            <a:ext cx="2808287" cy="1200329"/>
          </a:xfrm>
          <a:prstGeom prst="rect">
            <a:avLst/>
          </a:prstGeom>
          <a:noFill/>
          <a:ln w="9525">
            <a:noFill/>
            <a:miter lim="800000"/>
          </a:ln>
        </p:spPr>
        <p:txBody>
          <a:bodyPr lIns="91440" tIns="45720" rIns="91440" bIns="4572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       添加文本内容添加文本内容添加文本内容添加文本添加文本内容添加文本内容添加文本内容添加文本添加文本内容添加文本内容</a:t>
            </a:r>
          </a:p>
        </p:txBody>
      </p:sp>
      <p:sp>
        <p:nvSpPr>
          <p:cNvPr id="82" name="Rectangle 52"/>
          <p:cNvSpPr>
            <a:spLocks noChangeArrowheads="1"/>
          </p:cNvSpPr>
          <p:nvPr/>
        </p:nvSpPr>
        <p:spPr bwMode="auto">
          <a:xfrm>
            <a:off x="8141033" y="2499280"/>
            <a:ext cx="1569660" cy="369332"/>
          </a:xfrm>
          <a:prstGeom prst="rect">
            <a:avLst/>
          </a:prstGeom>
          <a:noFill/>
          <a:ln w="9525">
            <a:noFill/>
            <a:miter lim="800000"/>
          </a:ln>
        </p:spPr>
        <p:txBody>
          <a:bodyPr wrap="none" lIns="91440" tIns="45720" rIns="91440" bIns="45720">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mn-ea"/>
                <a:sym typeface="+mn-lt"/>
              </a:rPr>
              <a:t>点击输入标题</a:t>
            </a:r>
          </a:p>
        </p:txBody>
      </p:sp>
      <p:sp>
        <p:nvSpPr>
          <p:cNvPr id="83" name="Rectangle 53"/>
          <p:cNvSpPr>
            <a:spLocks noChangeArrowheads="1"/>
          </p:cNvSpPr>
          <p:nvPr/>
        </p:nvSpPr>
        <p:spPr bwMode="auto">
          <a:xfrm>
            <a:off x="8069596" y="4967843"/>
            <a:ext cx="1404552" cy="369332"/>
          </a:xfrm>
          <a:prstGeom prst="rect">
            <a:avLst/>
          </a:prstGeom>
          <a:noFill/>
          <a:ln w="9525">
            <a:noFill/>
            <a:miter lim="800000"/>
          </a:ln>
        </p:spPr>
        <p:txBody>
          <a:bodyPr wrap="none" lIns="91440" tIns="45720" rIns="91440" bIns="45720">
            <a:spAutoFit/>
          </a:bodyPr>
          <a:lstStyle/>
          <a:p>
            <a:r>
              <a:rPr lang="zh-CN" altLang="en-US" b="1" dirty="0">
                <a:solidFill>
                  <a:srgbClr val="18478F"/>
                </a:solidFill>
                <a:latin typeface="微软雅黑" panose="020B0503020204020204" pitchFamily="34" charset="-122"/>
                <a:ea typeface="微软雅黑" panose="020B0503020204020204" pitchFamily="34" charset="-122"/>
                <a:cs typeface="+mn-ea"/>
                <a:sym typeface="+mn-lt"/>
              </a:rPr>
              <a:t>全年销售额</a:t>
            </a:r>
            <a:r>
              <a:rPr lang="en-US" altLang="zh-CN" b="1" dirty="0">
                <a:solidFill>
                  <a:srgbClr val="18478F"/>
                </a:solidFill>
                <a:latin typeface="微软雅黑" panose="020B0503020204020204" pitchFamily="34" charset="-122"/>
                <a:ea typeface="微软雅黑" panose="020B0503020204020204" pitchFamily="34" charset="-122"/>
                <a:cs typeface="+mn-ea"/>
                <a:sym typeface="+mn-lt"/>
              </a:rPr>
              <a:t>:</a:t>
            </a:r>
          </a:p>
        </p:txBody>
      </p:sp>
      <p:sp>
        <p:nvSpPr>
          <p:cNvPr id="84" name="Rectangle 54"/>
          <p:cNvSpPr>
            <a:spLocks noChangeArrowheads="1"/>
          </p:cNvSpPr>
          <p:nvPr/>
        </p:nvSpPr>
        <p:spPr bwMode="auto">
          <a:xfrm>
            <a:off x="8060565" y="5337179"/>
            <a:ext cx="2063385" cy="461665"/>
          </a:xfrm>
          <a:prstGeom prst="rect">
            <a:avLst/>
          </a:prstGeom>
          <a:noFill/>
          <a:ln w="9525">
            <a:noFill/>
            <a:miter lim="800000"/>
          </a:ln>
        </p:spPr>
        <p:txBody>
          <a:bodyPr wrap="none" lIns="91440" tIns="45720" rIns="91440" bIns="45720">
            <a:spAutoFit/>
          </a:bodyPr>
          <a:lstStyle/>
          <a:p>
            <a:r>
              <a:rPr lang="en-US" altLang="zh-CN" sz="2400" b="1" dirty="0">
                <a:solidFill>
                  <a:srgbClr val="18478F"/>
                </a:solidFill>
                <a:latin typeface="微软雅黑" panose="020B0503020204020204" pitchFamily="34" charset="-122"/>
                <a:ea typeface="微软雅黑" panose="020B0503020204020204" pitchFamily="34" charset="-122"/>
                <a:cs typeface="+mn-ea"/>
                <a:sym typeface="+mn-lt"/>
              </a:rPr>
              <a:t>168,888,888</a:t>
            </a:r>
          </a:p>
        </p:txBody>
      </p:sp>
      <p:grpSp>
        <p:nvGrpSpPr>
          <p:cNvPr id="8" name="组合 7"/>
          <p:cNvGrpSpPr/>
          <p:nvPr/>
        </p:nvGrpSpPr>
        <p:grpSpPr>
          <a:xfrm>
            <a:off x="1458079" y="2105129"/>
            <a:ext cx="5906975" cy="3830775"/>
            <a:chOff x="662852" y="1443777"/>
            <a:chExt cx="7952750" cy="5157496"/>
          </a:xfrm>
        </p:grpSpPr>
        <p:sp>
          <p:nvSpPr>
            <p:cNvPr id="48" name="Oval 53"/>
            <p:cNvSpPr>
              <a:spLocks noChangeArrowheads="1"/>
            </p:cNvSpPr>
            <p:nvPr/>
          </p:nvSpPr>
          <p:spPr bwMode="auto">
            <a:xfrm>
              <a:off x="2946742" y="4453266"/>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9" name="Oval 53"/>
            <p:cNvSpPr>
              <a:spLocks noChangeArrowheads="1"/>
            </p:cNvSpPr>
            <p:nvPr/>
          </p:nvSpPr>
          <p:spPr bwMode="auto">
            <a:xfrm>
              <a:off x="4099267" y="3813503"/>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0" name="Oval 53"/>
            <p:cNvSpPr>
              <a:spLocks noChangeArrowheads="1"/>
            </p:cNvSpPr>
            <p:nvPr/>
          </p:nvSpPr>
          <p:spPr bwMode="auto">
            <a:xfrm>
              <a:off x="5178767" y="3175329"/>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1" name="Oval 53"/>
            <p:cNvSpPr>
              <a:spLocks noChangeArrowheads="1"/>
            </p:cNvSpPr>
            <p:nvPr/>
          </p:nvSpPr>
          <p:spPr bwMode="auto">
            <a:xfrm>
              <a:off x="6402729" y="2537154"/>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2" name="Oval 53"/>
            <p:cNvSpPr>
              <a:spLocks noChangeArrowheads="1"/>
            </p:cNvSpPr>
            <p:nvPr/>
          </p:nvSpPr>
          <p:spPr bwMode="auto">
            <a:xfrm>
              <a:off x="7555254" y="1898978"/>
              <a:ext cx="878044" cy="875743"/>
            </a:xfrm>
            <a:prstGeom prst="ellipse">
              <a:avLst/>
            </a:prstGeom>
            <a:gradFill flip="none" rotWithShape="1">
              <a:gsLst>
                <a:gs pos="0">
                  <a:schemeClr val="bg1"/>
                </a:gs>
                <a:gs pos="100000">
                  <a:schemeClr val="bg1">
                    <a:lumMod val="95000"/>
                  </a:schemeClr>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127000" dir="2700000" sx="101000" sy="101000" algn="tl" rotWithShape="0">
                <a:prstClr val="black">
                  <a:alpha val="20000"/>
                </a:prstClr>
              </a:outerShdw>
            </a:effectLst>
          </p:spPr>
          <p:txBody>
            <a:bodyPr wrap="none" lIns="91440" tIns="45720" rIns="91440" bIns="45720" anchor="ctr"/>
            <a:lstStyle/>
            <a:p>
              <a:pPr algn="ctr" defTabSz="1219170">
                <a:defRPr/>
              </a:pPr>
              <a:endParaRPr lang="zh-CN" altLang="en-US" sz="1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3" name="Freeform 504"/>
            <p:cNvSpPr/>
            <p:nvPr/>
          </p:nvSpPr>
          <p:spPr bwMode="auto">
            <a:xfrm>
              <a:off x="2760664" y="5428403"/>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4" name="Freeform 505"/>
            <p:cNvSpPr/>
            <p:nvPr/>
          </p:nvSpPr>
          <p:spPr bwMode="auto">
            <a:xfrm>
              <a:off x="3913188" y="4761653"/>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5" name="Freeform 506"/>
            <p:cNvSpPr/>
            <p:nvPr/>
          </p:nvSpPr>
          <p:spPr bwMode="auto">
            <a:xfrm>
              <a:off x="5064126" y="4110778"/>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6" name="Freeform 507"/>
            <p:cNvSpPr/>
            <p:nvPr/>
          </p:nvSpPr>
          <p:spPr bwMode="auto">
            <a:xfrm>
              <a:off x="6216651" y="3461490"/>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7" name="Freeform 508"/>
            <p:cNvSpPr/>
            <p:nvPr/>
          </p:nvSpPr>
          <p:spPr bwMode="auto">
            <a:xfrm>
              <a:off x="7391400" y="2812203"/>
              <a:ext cx="1152525" cy="647700"/>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8" name="AutoShape 539"/>
            <p:cNvSpPr>
              <a:spLocks noChangeArrowheads="1"/>
            </p:cNvSpPr>
            <p:nvPr/>
          </p:nvSpPr>
          <p:spPr bwMode="auto">
            <a:xfrm rot="17429802">
              <a:off x="2062165" y="4540990"/>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9" name="AutoShape 540"/>
            <p:cNvSpPr>
              <a:spLocks noChangeArrowheads="1"/>
            </p:cNvSpPr>
            <p:nvPr/>
          </p:nvSpPr>
          <p:spPr bwMode="auto">
            <a:xfrm rot="17429802">
              <a:off x="3214689" y="38917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0" name="AutoShape 541"/>
            <p:cNvSpPr>
              <a:spLocks noChangeArrowheads="1"/>
            </p:cNvSpPr>
            <p:nvPr/>
          </p:nvSpPr>
          <p:spPr bwMode="auto">
            <a:xfrm rot="17429802">
              <a:off x="4367214" y="32440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1" name="AutoShape 542"/>
            <p:cNvSpPr>
              <a:spLocks noChangeArrowheads="1"/>
            </p:cNvSpPr>
            <p:nvPr/>
          </p:nvSpPr>
          <p:spPr bwMode="auto">
            <a:xfrm rot="17429802">
              <a:off x="5519740" y="25963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2" name="AutoShape 543"/>
            <p:cNvSpPr>
              <a:spLocks noChangeArrowheads="1"/>
            </p:cNvSpPr>
            <p:nvPr/>
          </p:nvSpPr>
          <p:spPr bwMode="auto">
            <a:xfrm rot="17429802">
              <a:off x="6670677" y="1948604"/>
              <a:ext cx="936625" cy="9366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91440" tIns="45720" rIns="91440" bIns="45720" anchor="ctr"/>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3" name="Line 544"/>
            <p:cNvSpPr>
              <a:spLocks noChangeShapeType="1"/>
            </p:cNvSpPr>
            <p:nvPr/>
          </p:nvSpPr>
          <p:spPr bwMode="auto">
            <a:xfrm flipH="1">
              <a:off x="1558926" y="4685453"/>
              <a:ext cx="865188" cy="1587"/>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4" name="Line 545"/>
            <p:cNvSpPr>
              <a:spLocks noChangeShapeType="1"/>
            </p:cNvSpPr>
            <p:nvPr/>
          </p:nvSpPr>
          <p:spPr bwMode="auto">
            <a:xfrm flipH="1">
              <a:off x="1558926" y="4037753"/>
              <a:ext cx="2016125" cy="1587"/>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5" name="Line 546"/>
            <p:cNvSpPr>
              <a:spLocks noChangeShapeType="1"/>
            </p:cNvSpPr>
            <p:nvPr/>
          </p:nvSpPr>
          <p:spPr bwMode="auto">
            <a:xfrm flipH="1">
              <a:off x="1558925" y="3388465"/>
              <a:ext cx="3168651" cy="1588"/>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6" name="Line 547"/>
            <p:cNvSpPr>
              <a:spLocks noChangeShapeType="1"/>
            </p:cNvSpPr>
            <p:nvPr/>
          </p:nvSpPr>
          <p:spPr bwMode="auto">
            <a:xfrm flipH="1">
              <a:off x="1558926" y="2740765"/>
              <a:ext cx="4321175" cy="1588"/>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7" name="Line 548"/>
            <p:cNvSpPr>
              <a:spLocks noChangeShapeType="1"/>
            </p:cNvSpPr>
            <p:nvPr/>
          </p:nvSpPr>
          <p:spPr bwMode="auto">
            <a:xfrm flipH="1">
              <a:off x="1558926" y="2091477"/>
              <a:ext cx="5473700" cy="1587"/>
            </a:xfrm>
            <a:prstGeom prst="line">
              <a:avLst/>
            </a:prstGeom>
            <a:noFill/>
            <a:ln w="19050" cap="rnd">
              <a:solidFill>
                <a:schemeClr val="bg1">
                  <a:lumMod val="65000"/>
                </a:schemeClr>
              </a:solidFill>
              <a:prstDash val="sysDot"/>
              <a:round/>
              <a:headEnd type="oval" w="med" len="med"/>
              <a:tailEnd type="oval"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8" name="Freeform 554"/>
            <p:cNvSpPr/>
            <p:nvPr/>
          </p:nvSpPr>
          <p:spPr bwMode="auto">
            <a:xfrm>
              <a:off x="1558926" y="1443777"/>
              <a:ext cx="6624639" cy="4608512"/>
            </a:xfrm>
            <a:custGeom>
              <a:avLst/>
              <a:gdLst>
                <a:gd name="T0" fmla="*/ 0 w 4400"/>
                <a:gd name="T1" fmla="*/ 0 h 2903"/>
                <a:gd name="T2" fmla="*/ 0 w 4400"/>
                <a:gd name="T3" fmla="*/ 2147483647 h 2903"/>
                <a:gd name="T4" fmla="*/ 2147483647 w 4400"/>
                <a:gd name="T5" fmla="*/ 2147483647 h 2903"/>
                <a:gd name="T6" fmla="*/ 0 60000 65536"/>
                <a:gd name="T7" fmla="*/ 0 60000 65536"/>
                <a:gd name="T8" fmla="*/ 0 60000 65536"/>
                <a:gd name="T9" fmla="*/ 0 w 4400"/>
                <a:gd name="T10" fmla="*/ 0 h 2903"/>
                <a:gd name="T11" fmla="*/ 4400 w 4400"/>
                <a:gd name="T12" fmla="*/ 2903 h 2903"/>
              </a:gdLst>
              <a:ahLst/>
              <a:cxnLst>
                <a:cxn ang="T6">
                  <a:pos x="T0" y="T1"/>
                </a:cxn>
                <a:cxn ang="T7">
                  <a:pos x="T2" y="T3"/>
                </a:cxn>
                <a:cxn ang="T8">
                  <a:pos x="T4" y="T5"/>
                </a:cxn>
              </a:cxnLst>
              <a:rect l="T9" t="T10" r="T11" b="T12"/>
              <a:pathLst>
                <a:path w="4400" h="2903">
                  <a:moveTo>
                    <a:pt x="0" y="0"/>
                  </a:moveTo>
                  <a:lnTo>
                    <a:pt x="0" y="2903"/>
                  </a:lnTo>
                  <a:lnTo>
                    <a:pt x="4400" y="2903"/>
                  </a:lnTo>
                </a:path>
              </a:pathLst>
            </a:custGeom>
            <a:noFill/>
            <a:ln w="38100">
              <a:solidFill>
                <a:srgbClr val="005A9E"/>
              </a:solidFill>
              <a:miter lim="800000"/>
              <a:headEnd type="triangle" w="med" len="med"/>
              <a:tailEnd type="triangle" w="med" len="med"/>
            </a:ln>
          </p:spPr>
          <p:txBody>
            <a:bodyPr wrap="none" lIns="91440" tIns="45720" rIns="91440" bIns="45720"/>
            <a:lstStyle/>
            <a:p>
              <a:pPr defTabSz="1219170">
                <a:defRPr/>
              </a:pPr>
              <a:endParaRPr lang="zh-CN" altLang="en-US" sz="16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69" name="Text Box 39"/>
            <p:cNvSpPr txBox="1">
              <a:spLocks noChangeArrowheads="1"/>
            </p:cNvSpPr>
            <p:nvPr/>
          </p:nvSpPr>
          <p:spPr bwMode="auto">
            <a:xfrm>
              <a:off x="662852" y="1877164"/>
              <a:ext cx="896074"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1000</a:t>
              </a:r>
            </a:p>
          </p:txBody>
        </p:sp>
        <p:sp>
          <p:nvSpPr>
            <p:cNvPr id="70" name="Text Box 40"/>
            <p:cNvSpPr txBox="1">
              <a:spLocks noChangeArrowheads="1"/>
            </p:cNvSpPr>
            <p:nvPr/>
          </p:nvSpPr>
          <p:spPr bwMode="auto">
            <a:xfrm>
              <a:off x="826305" y="2551852"/>
              <a:ext cx="734210"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900</a:t>
              </a:r>
            </a:p>
          </p:txBody>
        </p:sp>
        <p:sp>
          <p:nvSpPr>
            <p:cNvPr id="71" name="Text Box 41"/>
            <p:cNvSpPr txBox="1">
              <a:spLocks noChangeArrowheads="1"/>
            </p:cNvSpPr>
            <p:nvPr/>
          </p:nvSpPr>
          <p:spPr bwMode="auto">
            <a:xfrm>
              <a:off x="826305" y="3174152"/>
              <a:ext cx="734210"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800</a:t>
              </a:r>
            </a:p>
          </p:txBody>
        </p:sp>
        <p:sp>
          <p:nvSpPr>
            <p:cNvPr id="72" name="Text Box 42"/>
            <p:cNvSpPr txBox="1">
              <a:spLocks noChangeArrowheads="1"/>
            </p:cNvSpPr>
            <p:nvPr/>
          </p:nvSpPr>
          <p:spPr bwMode="auto">
            <a:xfrm>
              <a:off x="824716" y="3809152"/>
              <a:ext cx="734210"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500</a:t>
              </a:r>
            </a:p>
          </p:txBody>
        </p:sp>
        <p:sp>
          <p:nvSpPr>
            <p:cNvPr id="73" name="Text Box 43"/>
            <p:cNvSpPr txBox="1">
              <a:spLocks noChangeArrowheads="1"/>
            </p:cNvSpPr>
            <p:nvPr/>
          </p:nvSpPr>
          <p:spPr bwMode="auto">
            <a:xfrm>
              <a:off x="824716" y="4487016"/>
              <a:ext cx="734210"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200</a:t>
              </a:r>
            </a:p>
          </p:txBody>
        </p:sp>
        <p:sp>
          <p:nvSpPr>
            <p:cNvPr id="74" name="Text Box 44"/>
            <p:cNvSpPr txBox="1">
              <a:spLocks noChangeArrowheads="1"/>
            </p:cNvSpPr>
            <p:nvPr/>
          </p:nvSpPr>
          <p:spPr bwMode="auto">
            <a:xfrm>
              <a:off x="1148442" y="5837977"/>
              <a:ext cx="410485" cy="455806"/>
            </a:xfrm>
            <a:prstGeom prst="rect">
              <a:avLst/>
            </a:prstGeom>
            <a:noFill/>
            <a:ln w="9525">
              <a:noFill/>
              <a:miter lim="800000"/>
            </a:ln>
          </p:spPr>
          <p:txBody>
            <a:bodyPr wrap="none" lIns="91440" tIns="45720" rIns="91440" bIns="45720">
              <a:spAutoFit/>
            </a:bodyPr>
            <a:lstStyle/>
            <a:p>
              <a:pPr algn="r"/>
              <a:r>
                <a:rPr lang="en-US" altLang="zh-CN" sz="1600" dirty="0">
                  <a:solidFill>
                    <a:srgbClr val="18478F"/>
                  </a:solidFill>
                  <a:latin typeface="微软雅黑" panose="020B0503020204020204" pitchFamily="34" charset="-122"/>
                  <a:ea typeface="微软雅黑" panose="020B0503020204020204" pitchFamily="34" charset="-122"/>
                  <a:cs typeface="+mn-ea"/>
                  <a:sym typeface="+mn-lt"/>
                </a:rPr>
                <a:t>0</a:t>
              </a:r>
            </a:p>
          </p:txBody>
        </p:sp>
        <p:sp>
          <p:nvSpPr>
            <p:cNvPr id="75" name="Text Box 45"/>
            <p:cNvSpPr txBox="1">
              <a:spLocks noChangeArrowheads="1"/>
            </p:cNvSpPr>
            <p:nvPr/>
          </p:nvSpPr>
          <p:spPr bwMode="auto">
            <a:xfrm>
              <a:off x="848452" y="6269778"/>
              <a:ext cx="710472" cy="331495"/>
            </a:xfrm>
            <a:prstGeom prst="rect">
              <a:avLst/>
            </a:prstGeom>
            <a:noFill/>
            <a:ln w="9525">
              <a:noFill/>
              <a:miter lim="800000"/>
            </a:ln>
          </p:spPr>
          <p:txBody>
            <a:bodyPr wrap="none" lIns="91440" tIns="45720" rIns="91440" bIns="45720">
              <a:spAutoFit/>
            </a:bodyPr>
            <a:lstStyle/>
            <a:p>
              <a:pPr algn="r"/>
              <a:r>
                <a:rPr lang="en-US" altLang="zh-CN" sz="1000" dirty="0">
                  <a:solidFill>
                    <a:srgbClr val="18478F"/>
                  </a:solidFill>
                  <a:latin typeface="微软雅黑" panose="020B0503020204020204" pitchFamily="34" charset="-122"/>
                  <a:ea typeface="微软雅黑" panose="020B0503020204020204" pitchFamily="34" charset="-122"/>
                  <a:cs typeface="+mn-ea"/>
                  <a:sym typeface="+mn-lt"/>
                </a:rPr>
                <a:t>(</a:t>
              </a:r>
              <a:r>
                <a:rPr lang="zh-CN" altLang="en-US" sz="1000" dirty="0">
                  <a:solidFill>
                    <a:srgbClr val="18478F"/>
                  </a:solidFill>
                  <a:latin typeface="微软雅黑" panose="020B0503020204020204" pitchFamily="34" charset="-122"/>
                  <a:ea typeface="微软雅黑" panose="020B0503020204020204" pitchFamily="34" charset="-122"/>
                  <a:cs typeface="+mn-ea"/>
                  <a:sym typeface="+mn-lt"/>
                </a:rPr>
                <a:t>万元</a:t>
              </a:r>
              <a:r>
                <a:rPr lang="en-US" altLang="zh-CN" sz="1000" dirty="0">
                  <a:solidFill>
                    <a:srgbClr val="18478F"/>
                  </a:solidFill>
                  <a:latin typeface="微软雅黑" panose="020B0503020204020204" pitchFamily="34" charset="-122"/>
                  <a:ea typeface="微软雅黑" panose="020B0503020204020204" pitchFamily="34" charset="-122"/>
                  <a:cs typeface="+mn-ea"/>
                  <a:sym typeface="+mn-lt"/>
                </a:rPr>
                <a:t>)</a:t>
              </a:r>
            </a:p>
          </p:txBody>
        </p:sp>
        <p:sp>
          <p:nvSpPr>
            <p:cNvPr id="76" name="Text Box 46"/>
            <p:cNvSpPr txBox="1">
              <a:spLocks noChangeArrowheads="1"/>
            </p:cNvSpPr>
            <p:nvPr/>
          </p:nvSpPr>
          <p:spPr bwMode="auto">
            <a:xfrm>
              <a:off x="2927354"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77" name="Text Box 47"/>
            <p:cNvSpPr txBox="1">
              <a:spLocks noChangeArrowheads="1"/>
            </p:cNvSpPr>
            <p:nvPr/>
          </p:nvSpPr>
          <p:spPr bwMode="auto">
            <a:xfrm>
              <a:off x="4151313"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78" name="Text Box 48"/>
            <p:cNvSpPr txBox="1">
              <a:spLocks noChangeArrowheads="1"/>
            </p:cNvSpPr>
            <p:nvPr/>
          </p:nvSpPr>
          <p:spPr bwMode="auto">
            <a:xfrm>
              <a:off x="5302252"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79" name="Text Box 49"/>
            <p:cNvSpPr txBox="1">
              <a:spLocks noChangeArrowheads="1"/>
            </p:cNvSpPr>
            <p:nvPr/>
          </p:nvSpPr>
          <p:spPr bwMode="auto">
            <a:xfrm>
              <a:off x="6527803"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80" name="Text Box 50"/>
            <p:cNvSpPr txBox="1">
              <a:spLocks noChangeArrowheads="1"/>
            </p:cNvSpPr>
            <p:nvPr/>
          </p:nvSpPr>
          <p:spPr bwMode="auto">
            <a:xfrm>
              <a:off x="7607303" y="6198339"/>
              <a:ext cx="1008299" cy="352214"/>
            </a:xfrm>
            <a:prstGeom prst="rect">
              <a:avLst/>
            </a:prstGeom>
            <a:noFill/>
            <a:ln w="9525">
              <a:noFill/>
              <a:miter lim="800000"/>
            </a:ln>
          </p:spPr>
          <p:txBody>
            <a:bodyPr wrap="none" lIns="91440" tIns="45720" rIns="91440" bIns="45720">
              <a:spAutoFit/>
            </a:bodyPr>
            <a:lstStyle/>
            <a:p>
              <a:r>
                <a:rPr lang="zh-CN" altLang="en-US" sz="1100" dirty="0">
                  <a:solidFill>
                    <a:srgbClr val="18478F"/>
                  </a:solidFill>
                  <a:latin typeface="微软雅黑" panose="020B0503020204020204" pitchFamily="34" charset="-122"/>
                  <a:ea typeface="微软雅黑" panose="020B0503020204020204" pitchFamily="34" charset="-122"/>
                  <a:cs typeface="+mn-ea"/>
                  <a:sym typeface="+mn-lt"/>
                </a:rPr>
                <a:t>输入文本</a:t>
              </a:r>
            </a:p>
          </p:txBody>
        </p:sp>
        <p:sp>
          <p:nvSpPr>
            <p:cNvPr id="85" name="Text Box 55"/>
            <p:cNvSpPr txBox="1">
              <a:spLocks noChangeArrowheads="1"/>
            </p:cNvSpPr>
            <p:nvPr/>
          </p:nvSpPr>
          <p:spPr bwMode="auto">
            <a:xfrm>
              <a:off x="3070226" y="4756889"/>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1</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6" name="Text Box 56"/>
            <p:cNvSpPr txBox="1">
              <a:spLocks noChangeArrowheads="1"/>
            </p:cNvSpPr>
            <p:nvPr/>
          </p:nvSpPr>
          <p:spPr bwMode="auto">
            <a:xfrm>
              <a:off x="4294190" y="4107603"/>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3</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7" name="Text Box 57"/>
            <p:cNvSpPr txBox="1">
              <a:spLocks noChangeArrowheads="1"/>
            </p:cNvSpPr>
            <p:nvPr/>
          </p:nvSpPr>
          <p:spPr bwMode="auto">
            <a:xfrm>
              <a:off x="7640638" y="2147040"/>
              <a:ext cx="775217"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11</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8" name="Text Box 58"/>
            <p:cNvSpPr txBox="1">
              <a:spLocks noChangeArrowheads="1"/>
            </p:cNvSpPr>
            <p:nvPr/>
          </p:nvSpPr>
          <p:spPr bwMode="auto">
            <a:xfrm>
              <a:off x="6527800" y="2812203"/>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8</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sp>
          <p:nvSpPr>
            <p:cNvPr id="89" name="Text Box 59"/>
            <p:cNvSpPr txBox="1">
              <a:spLocks noChangeArrowheads="1"/>
            </p:cNvSpPr>
            <p:nvPr/>
          </p:nvSpPr>
          <p:spPr bwMode="auto">
            <a:xfrm>
              <a:off x="5322890" y="3442440"/>
              <a:ext cx="632776" cy="414370"/>
            </a:xfrm>
            <a:prstGeom prst="rect">
              <a:avLst/>
            </a:prstGeom>
            <a:noFill/>
            <a:ln w="9525">
              <a:noFill/>
              <a:miter lim="800000"/>
            </a:ln>
          </p:spPr>
          <p:txBody>
            <a:bodyPr wrap="none" lIns="91440" tIns="45720" rIns="91440" bIns="45720">
              <a:spAutoFit/>
            </a:bodyPr>
            <a:lstStyle/>
            <a:p>
              <a:r>
                <a:rPr lang="en-US" altLang="zh-CN" sz="1400" dirty="0">
                  <a:solidFill>
                    <a:srgbClr val="18478F"/>
                  </a:solidFill>
                  <a:latin typeface="微软雅黑" panose="020B0503020204020204" pitchFamily="34" charset="-122"/>
                  <a:ea typeface="微软雅黑" panose="020B0503020204020204" pitchFamily="34" charset="-122"/>
                  <a:cs typeface="+mn-ea"/>
                  <a:sym typeface="+mn-lt"/>
                </a:rPr>
                <a:t>5</a:t>
              </a:r>
              <a:r>
                <a:rPr lang="zh-CN" altLang="en-US" sz="1400" dirty="0">
                  <a:solidFill>
                    <a:srgbClr val="18478F"/>
                  </a:solidFill>
                  <a:latin typeface="微软雅黑" panose="020B0503020204020204" pitchFamily="34" charset="-122"/>
                  <a:ea typeface="微软雅黑" panose="020B0503020204020204" pitchFamily="34" charset="-122"/>
                  <a:cs typeface="+mn-ea"/>
                  <a:sym typeface="+mn-lt"/>
                </a:rPr>
                <a:t>月</a:t>
              </a:r>
            </a:p>
          </p:txBody>
        </p:sp>
      </p:grpSp>
      <p:sp>
        <p:nvSpPr>
          <p:cNvPr id="90" name="矩形 89"/>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1" name="矩形 90"/>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92" name="组合 91"/>
          <p:cNvGrpSpPr/>
          <p:nvPr/>
        </p:nvGrpSpPr>
        <p:grpSpPr>
          <a:xfrm>
            <a:off x="1935444" y="393960"/>
            <a:ext cx="3705496" cy="592217"/>
            <a:chOff x="330188" y="329522"/>
            <a:chExt cx="3705496" cy="592217"/>
          </a:xfrm>
        </p:grpSpPr>
        <p:sp>
          <p:nvSpPr>
            <p:cNvPr id="93"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94" name="矩形 93"/>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95" name="圆角矩形 94"/>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96" name="矩形 95"/>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120810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9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90"/>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91"/>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92"/>
                                        </p:tgtEl>
                                        <p:attrNameLst>
                                          <p:attrName>style.visibility</p:attrName>
                                        </p:attrNameLst>
                                      </p:cBhvr>
                                      <p:to>
                                        <p:strVal val="visible"/>
                                      </p:to>
                                    </p:set>
                                    <p:animEffect transition="in" filter="wipe(left)">
                                      <p:cBhvr>
                                        <p:cTn id="25" dur="1000"/>
                                        <p:tgtEl>
                                          <p:spTgt spid="92"/>
                                        </p:tgtEl>
                                      </p:cBhvr>
                                    </p:animEffect>
                                  </p:childTnLst>
                                </p:cTn>
                              </p:par>
                            </p:childTnLst>
                          </p:cTn>
                        </p:par>
                        <p:par>
                          <p:cTn id="26" fill="hold">
                            <p:stCondLst>
                              <p:cond delay="3000"/>
                            </p:stCondLst>
                            <p:childTnLst>
                              <p:par>
                                <p:cTn id="27" presetID="41" presetClass="entr" presetSubtype="0" fill="hold" nodeType="afterEffect">
                                  <p:stCondLst>
                                    <p:cond delay="0"/>
                                  </p:stCondLst>
                                  <p:iterate type="lt">
                                    <p:tmPct val="10000"/>
                                  </p:iterate>
                                  <p:childTnLst>
                                    <p:set>
                                      <p:cBhvr>
                                        <p:cTn id="28" dur="1" fill="hold">
                                          <p:stCondLst>
                                            <p:cond delay="0"/>
                                          </p:stCondLst>
                                        </p:cTn>
                                        <p:tgtEl>
                                          <p:spTgt spid="82">
                                            <p:txEl>
                                              <p:pRg st="0" end="0"/>
                                            </p:txEl>
                                          </p:spTgt>
                                        </p:tgtEl>
                                        <p:attrNameLst>
                                          <p:attrName>style.visibility</p:attrName>
                                        </p:attrNameLst>
                                      </p:cBhvr>
                                      <p:to>
                                        <p:strVal val="visible"/>
                                      </p:to>
                                    </p:set>
                                    <p:anim calcmode="lin" valueType="num">
                                      <p:cBhvr>
                                        <p:cTn id="29" dur="500" fill="hold"/>
                                        <p:tgtEl>
                                          <p:spTgt spid="8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82">
                                            <p:txEl>
                                              <p:pRg st="0" end="0"/>
                                            </p:txEl>
                                          </p:spTgt>
                                        </p:tgtEl>
                                        <p:attrNameLst>
                                          <p:attrName>ppt_y</p:attrName>
                                        </p:attrNameLst>
                                      </p:cBhvr>
                                      <p:tavLst>
                                        <p:tav tm="0">
                                          <p:val>
                                            <p:strVal val="#ppt_y"/>
                                          </p:val>
                                        </p:tav>
                                        <p:tav tm="100000">
                                          <p:val>
                                            <p:strVal val="#ppt_y"/>
                                          </p:val>
                                        </p:tav>
                                      </p:tavLst>
                                    </p:anim>
                                    <p:anim calcmode="lin" valueType="num">
                                      <p:cBhvr>
                                        <p:cTn id="31" dur="500" fill="hold"/>
                                        <p:tgtEl>
                                          <p:spTgt spid="8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8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82">
                                            <p:txEl>
                                              <p:pRg st="0" end="0"/>
                                            </p:txEl>
                                          </p:spTgt>
                                        </p:tgtEl>
                                      </p:cBhvr>
                                    </p:animEffect>
                                  </p:childTnLst>
                                </p:cTn>
                              </p:par>
                            </p:childTnLst>
                          </p:cTn>
                        </p:par>
                        <p:par>
                          <p:cTn id="34" fill="hold">
                            <p:stCondLst>
                              <p:cond delay="3750"/>
                            </p:stCondLst>
                            <p:childTnLst>
                              <p:par>
                                <p:cTn id="35" presetID="41" presetClass="entr" presetSubtype="0" fill="hold" nodeType="afterEffect">
                                  <p:stCondLst>
                                    <p:cond delay="0"/>
                                  </p:stCondLst>
                                  <p:iterate type="lt">
                                    <p:tmPct val="10000"/>
                                  </p:iterate>
                                  <p:childTnLst>
                                    <p:set>
                                      <p:cBhvr>
                                        <p:cTn id="36" dur="1" fill="hold">
                                          <p:stCondLst>
                                            <p:cond delay="0"/>
                                          </p:stCondLst>
                                        </p:cTn>
                                        <p:tgtEl>
                                          <p:spTgt spid="81">
                                            <p:txEl>
                                              <p:pRg st="0" end="0"/>
                                            </p:txEl>
                                          </p:spTgt>
                                        </p:tgtEl>
                                        <p:attrNameLst>
                                          <p:attrName>style.visibility</p:attrName>
                                        </p:attrNameLst>
                                      </p:cBhvr>
                                      <p:to>
                                        <p:strVal val="visible"/>
                                      </p:to>
                                    </p:set>
                                    <p:anim calcmode="lin" valueType="num">
                                      <p:cBhvr>
                                        <p:cTn id="37" dur="500" fill="hold"/>
                                        <p:tgtEl>
                                          <p:spTgt spid="8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1">
                                            <p:txEl>
                                              <p:pRg st="0" end="0"/>
                                            </p:txEl>
                                          </p:spTgt>
                                        </p:tgtEl>
                                        <p:attrNameLst>
                                          <p:attrName>ppt_y</p:attrName>
                                        </p:attrNameLst>
                                      </p:cBhvr>
                                      <p:tavLst>
                                        <p:tav tm="0">
                                          <p:val>
                                            <p:strVal val="#ppt_y"/>
                                          </p:val>
                                        </p:tav>
                                        <p:tav tm="100000">
                                          <p:val>
                                            <p:strVal val="#ppt_y"/>
                                          </p:val>
                                        </p:tav>
                                      </p:tavLst>
                                    </p:anim>
                                    <p:anim calcmode="lin" valueType="num">
                                      <p:cBhvr>
                                        <p:cTn id="39" dur="500" fill="hold"/>
                                        <p:tgtEl>
                                          <p:spTgt spid="8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1">
                                            <p:txEl>
                                              <p:pRg st="0" end="0"/>
                                            </p:txEl>
                                          </p:spTgt>
                                        </p:tgtEl>
                                      </p:cBhvr>
                                    </p:animEffect>
                                  </p:childTnLst>
                                </p:cTn>
                              </p:par>
                            </p:childTnLst>
                          </p:cTn>
                        </p:par>
                        <p:par>
                          <p:cTn id="42" fill="hold">
                            <p:stCondLst>
                              <p:cond delay="7000"/>
                            </p:stCondLst>
                            <p:childTnLst>
                              <p:par>
                                <p:cTn id="43" presetID="52" presetClass="entr" presetSubtype="0" fill="hold" nodeType="afterEffect">
                                  <p:stCondLst>
                                    <p:cond delay="0"/>
                                  </p:stCondLst>
                                  <p:childTnLst>
                                    <p:set>
                                      <p:cBhvr>
                                        <p:cTn id="44" dur="1" fill="hold">
                                          <p:stCondLst>
                                            <p:cond delay="0"/>
                                          </p:stCondLst>
                                        </p:cTn>
                                        <p:tgtEl>
                                          <p:spTgt spid="83">
                                            <p:txEl>
                                              <p:pRg st="0" end="0"/>
                                            </p:txEl>
                                          </p:spTgt>
                                        </p:tgtEl>
                                        <p:attrNameLst>
                                          <p:attrName>style.visibility</p:attrName>
                                        </p:attrNameLst>
                                      </p:cBhvr>
                                      <p:to>
                                        <p:strVal val="visible"/>
                                      </p:to>
                                    </p:set>
                                    <p:animScale>
                                      <p:cBhvr>
                                        <p:cTn id="45" dur="1000" decel="50000" fill="hold">
                                          <p:stCondLst>
                                            <p:cond delay="0"/>
                                          </p:stCondLst>
                                        </p:cTn>
                                        <p:tgtEl>
                                          <p:spTgt spid="8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83">
                                            <p:txEl>
                                              <p:pRg st="0" end="0"/>
                                            </p:txEl>
                                          </p:spTgt>
                                        </p:tgtEl>
                                        <p:attrNameLst>
                                          <p:attrName>ppt_x</p:attrName>
                                          <p:attrName>ppt_y</p:attrName>
                                        </p:attrNameLst>
                                      </p:cBhvr>
                                    </p:animMotion>
                                    <p:animEffect transition="in" filter="fade">
                                      <p:cBhvr>
                                        <p:cTn id="47" dur="1000"/>
                                        <p:tgtEl>
                                          <p:spTgt spid="83">
                                            <p:txEl>
                                              <p:pRg st="0" end="0"/>
                                            </p:txEl>
                                          </p:spTgt>
                                        </p:tgtEl>
                                      </p:cBhvr>
                                    </p:animEffect>
                                  </p:childTnLst>
                                </p:cTn>
                              </p:par>
                            </p:childTnLst>
                          </p:cTn>
                        </p:par>
                        <p:par>
                          <p:cTn id="48" fill="hold">
                            <p:stCondLst>
                              <p:cond delay="8000"/>
                            </p:stCondLst>
                            <p:childTnLst>
                              <p:par>
                                <p:cTn id="49" presetID="52" presetClass="entr" presetSubtype="0" fill="hold" nodeType="afterEffect">
                                  <p:stCondLst>
                                    <p:cond delay="0"/>
                                  </p:stCondLst>
                                  <p:childTnLst>
                                    <p:set>
                                      <p:cBhvr>
                                        <p:cTn id="50" dur="1" fill="hold">
                                          <p:stCondLst>
                                            <p:cond delay="0"/>
                                          </p:stCondLst>
                                        </p:cTn>
                                        <p:tgtEl>
                                          <p:spTgt spid="84">
                                            <p:txEl>
                                              <p:pRg st="0" end="0"/>
                                            </p:txEl>
                                          </p:spTgt>
                                        </p:tgtEl>
                                        <p:attrNameLst>
                                          <p:attrName>style.visibility</p:attrName>
                                        </p:attrNameLst>
                                      </p:cBhvr>
                                      <p:to>
                                        <p:strVal val="visible"/>
                                      </p:to>
                                    </p:set>
                                    <p:animScale>
                                      <p:cBhvr>
                                        <p:cTn id="51" dur="1000" decel="50000" fill="hold">
                                          <p:stCondLst>
                                            <p:cond delay="0"/>
                                          </p:stCondLst>
                                        </p:cTn>
                                        <p:tgtEl>
                                          <p:spTgt spid="8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84">
                                            <p:txEl>
                                              <p:pRg st="0" end="0"/>
                                            </p:txEl>
                                          </p:spTgt>
                                        </p:tgtEl>
                                        <p:attrNameLst>
                                          <p:attrName>ppt_x</p:attrName>
                                          <p:attrName>ppt_y</p:attrName>
                                        </p:attrNameLst>
                                      </p:cBhvr>
                                    </p:animMotion>
                                    <p:animEffect transition="in" filter="fade">
                                      <p:cBhvr>
                                        <p:cTn id="53" dur="1000"/>
                                        <p:tgtEl>
                                          <p:spTgt spid="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91" grpId="0" animBg="1"/>
      <p:bldP spid="91" grpId="1" animBg="1"/>
      <p:bldP spid="95" grpId="0" animBg="1"/>
      <p:bldP spid="95" grpId="1" animBg="1"/>
      <p:bldP spid="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02739" y="1981200"/>
            <a:ext cx="5365933" cy="4029392"/>
            <a:chOff x="802737" y="1981200"/>
            <a:chExt cx="5365933" cy="4029392"/>
          </a:xfrm>
        </p:grpSpPr>
        <p:pic>
          <p:nvPicPr>
            <p:cNvPr id="11" name="imac-mockup.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07886" y="2214491"/>
              <a:ext cx="4148078" cy="2650271"/>
            </a:xfrm>
            <a:prstGeom prst="rect">
              <a:avLst/>
            </a:prstGeom>
          </p:spPr>
        </p:pic>
      </p:grpSp>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1866154"/>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7286625" y="1866019"/>
              <a:ext cx="608738" cy="608738"/>
            </a:xfrm>
            <a:prstGeom prst="ellipse">
              <a:avLst/>
            </a:prstGeom>
            <a:solidFill>
              <a:srgbClr val="18478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3534191"/>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a:off x="7286625" y="3534056"/>
              <a:ext cx="608738" cy="608738"/>
            </a:xfrm>
            <a:prstGeom prst="ellipse">
              <a:avLst/>
            </a:prstGeom>
            <a:solidFill>
              <a:srgbClr val="18478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069512" y="5149081"/>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32" name="组合 3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9" y="1784476"/>
            <a:ext cx="2967867" cy="954108"/>
            <a:chOff x="8548025" y="1459078"/>
            <a:chExt cx="2967866" cy="954108"/>
          </a:xfrm>
        </p:grpSpPr>
        <p:sp>
          <p:nvSpPr>
            <p:cNvPr id="33" name="矩形 32"/>
            <p:cNvSpPr/>
            <p:nvPr/>
          </p:nvSpPr>
          <p:spPr>
            <a:xfrm>
              <a:off x="8548025" y="1766855"/>
              <a:ext cx="2967866" cy="646331"/>
            </a:xfrm>
            <a:prstGeom prst="rect">
              <a:avLst/>
            </a:prstGeom>
          </p:spPr>
          <p:txBody>
            <a:bodyPr wrap="square">
              <a:spAutoFit/>
            </a:bodyPr>
            <a:lstStyle/>
            <a:p>
              <a:pPr>
                <a:lnSpc>
                  <a:spcPct val="15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8548025" y="1459078"/>
              <a:ext cx="1356208"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grpSp>
        <p:nvGrpSpPr>
          <p:cNvPr id="35" name="组合 3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5043047"/>
            <a:ext cx="3066768" cy="880241"/>
            <a:chOff x="8548025" y="1459078"/>
            <a:chExt cx="2854850" cy="880241"/>
          </a:xfrm>
        </p:grpSpPr>
        <p:sp>
          <p:nvSpPr>
            <p:cNvPr id="36" name="矩形 35"/>
            <p:cNvSpPr/>
            <p:nvPr/>
          </p:nvSpPr>
          <p:spPr>
            <a:xfrm>
              <a:off x="8548025" y="1766855"/>
              <a:ext cx="2854850" cy="572464"/>
            </a:xfrm>
            <a:prstGeom prst="rect">
              <a:avLst/>
            </a:prstGeom>
          </p:spPr>
          <p:txBody>
            <a:bodyPr wrap="square">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8548025" y="1459078"/>
              <a:ext cx="1356208"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grpSp>
        <p:nvGrpSpPr>
          <p:cNvPr id="38" name="组合 3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981188" y="3459779"/>
            <a:ext cx="3066768" cy="880241"/>
            <a:chOff x="8548025" y="1459078"/>
            <a:chExt cx="2854850" cy="880241"/>
          </a:xfrm>
        </p:grpSpPr>
        <p:sp>
          <p:nvSpPr>
            <p:cNvPr id="39" name="矩形 38"/>
            <p:cNvSpPr/>
            <p:nvPr/>
          </p:nvSpPr>
          <p:spPr>
            <a:xfrm>
              <a:off x="8548025" y="1766855"/>
              <a:ext cx="2854850" cy="572464"/>
            </a:xfrm>
            <a:prstGeom prst="rect">
              <a:avLst/>
            </a:prstGeom>
          </p:spPr>
          <p:txBody>
            <a:bodyPr wrap="square">
              <a:spAutoFit/>
            </a:bodyPr>
            <a:lstStyle/>
            <a:p>
              <a:pPr>
                <a:lnSpc>
                  <a:spcPct val="130000"/>
                </a:lnSpc>
                <a:spcBef>
                  <a:spcPct val="0"/>
                </a:spcBef>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您的内容打在这里或者通过复制您的文本黏贴自此。您的内容打在这里或者通过</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8548025" y="1459078"/>
              <a:ext cx="1356208" cy="307777"/>
            </a:xfrm>
            <a:prstGeom prst="rect">
              <a:avLst/>
            </a:prstGeom>
          </p:spPr>
          <p:txBody>
            <a:bodyPr wrap="square">
              <a:spAutoFit/>
            </a:bodyPr>
            <a:lstStyle/>
            <a:p>
              <a:r>
                <a:rPr lang="zh-CN" altLang="en-US" sz="1400" b="1" dirty="0">
                  <a:solidFill>
                    <a:srgbClr val="18478F"/>
                  </a:solidFill>
                  <a:latin typeface="微软雅黑" panose="020B0503020204020204" pitchFamily="34" charset="-122"/>
                  <a:ea typeface="微软雅黑" panose="020B0503020204020204" pitchFamily="34" charset="-122"/>
                  <a:cs typeface="+mn-ea"/>
                  <a:sym typeface="+mn-lt"/>
                </a:rPr>
                <a:t>添加标题</a:t>
              </a: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42699" y="5310030"/>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237831" y="2028995"/>
            <a:ext cx="369488" cy="372593"/>
            <a:chOff x="5216526" y="1358901"/>
            <a:chExt cx="566738" cy="571500"/>
          </a:xfrm>
          <a:solidFill>
            <a:schemeClr val="bg1"/>
          </a:solidFill>
        </p:grpSpPr>
        <p:sp>
          <p:nvSpPr>
            <p:cNvPr id="46"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7194880" y="3685412"/>
            <a:ext cx="425379" cy="404678"/>
            <a:chOff x="6323014" y="4870451"/>
            <a:chExt cx="652463" cy="620713"/>
          </a:xfrm>
          <a:solidFill>
            <a:schemeClr val="bg1"/>
          </a:solidFill>
        </p:grpSpPr>
        <p:sp>
          <p:nvSpPr>
            <p:cNvPr id="50"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2"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3"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61" name="矩形 60"/>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2" name="矩形 61"/>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63" name="组合 62"/>
          <p:cNvGrpSpPr/>
          <p:nvPr/>
        </p:nvGrpSpPr>
        <p:grpSpPr>
          <a:xfrm>
            <a:off x="1935444" y="393960"/>
            <a:ext cx="3705496" cy="592217"/>
            <a:chOff x="330188" y="329522"/>
            <a:chExt cx="3705496" cy="592217"/>
          </a:xfrm>
        </p:grpSpPr>
        <p:sp>
          <p:nvSpPr>
            <p:cNvPr id="6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5" name="矩形 6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66" name="圆角矩形 65"/>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7" name="矩形 66"/>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4852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6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6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1000"/>
                                            <p:tgtEl>
                                              <p:spTgt spid="63"/>
                                            </p:tgtEl>
                                          </p:cBhvr>
                                        </p:animEffect>
                                      </p:childTnLst>
                                    </p:cTn>
                                  </p:par>
                                  <p:par>
                                    <p:cTn id="26" presetID="53" presetClass="entr" presetSubtype="16" fill="hold" nodeType="withEffect">
                                      <p:stCondLst>
                                        <p:cond delay="175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nodeType="withEffect">
                                      <p:stCondLst>
                                        <p:cond delay="175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nodeType="withEffect">
                                      <p:stCondLst>
                                        <p:cond delay="175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par>
                                    <p:cTn id="41" presetID="53" presetClass="entr" presetSubtype="16" fill="hold" nodeType="withEffect">
                                      <p:stCondLst>
                                        <p:cond delay="225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nodeType="withEffect">
                                      <p:stCondLst>
                                        <p:cond delay="225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Effect transition="in" filter="fade">
                                          <p:cBhvr>
                                            <p:cTn id="50" dur="500"/>
                                            <p:tgtEl>
                                              <p:spTgt spid="49"/>
                                            </p:tgtEl>
                                          </p:cBhvr>
                                        </p:animEffect>
                                      </p:childTnLst>
                                    </p:cTn>
                                  </p:par>
                                  <p:par>
                                    <p:cTn id="51" presetID="53" presetClass="entr" presetSubtype="16" fill="hold" nodeType="withEffect">
                                      <p:stCondLst>
                                        <p:cond delay="2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22" presetClass="entr" presetSubtype="8" fill="hold" nodeType="withEffect">
                                      <p:stCondLst>
                                        <p:cond delay="225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nodeType="withEffect">
                                      <p:stCondLst>
                                        <p:cond delay="2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par>
                                    <p:cTn id="62" presetID="22" presetClass="entr" presetSubtype="8" fill="hold" nodeType="withEffect">
                                      <p:stCondLst>
                                        <p:cond delay="225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 presetClass="entr" presetSubtype="8" fill="hold" nodeType="withEffect" p14:presetBounceEnd="60000">
                                      <p:stCondLst>
                                        <p:cond delay="2000"/>
                                      </p:stCondLst>
                                      <p:childTnLst>
                                        <p:set>
                                          <p:cBhvr>
                                            <p:cTn id="66" dur="1" fill="hold">
                                              <p:stCondLst>
                                                <p:cond delay="0"/>
                                              </p:stCondLst>
                                            </p:cTn>
                                            <p:tgtEl>
                                              <p:spTgt spid="3"/>
                                            </p:tgtEl>
                                            <p:attrNameLst>
                                              <p:attrName>style.visibility</p:attrName>
                                            </p:attrNameLst>
                                          </p:cBhvr>
                                          <p:to>
                                            <p:strVal val="visible"/>
                                          </p:to>
                                        </p:set>
                                        <p:anim calcmode="lin" valueType="num" p14:bounceEnd="60000">
                                          <p:cBhvr additive="base">
                                            <p:cTn id="67" dur="10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6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P spid="66" grpId="0" animBg="1"/>
          <p:bldP spid="66" grpId="1" animBg="1"/>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6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6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1000"/>
                                            <p:tgtEl>
                                              <p:spTgt spid="63"/>
                                            </p:tgtEl>
                                          </p:cBhvr>
                                        </p:animEffect>
                                      </p:childTnLst>
                                    </p:cTn>
                                  </p:par>
                                  <p:par>
                                    <p:cTn id="26" presetID="53" presetClass="entr" presetSubtype="16" fill="hold" nodeType="withEffect">
                                      <p:stCondLst>
                                        <p:cond delay="175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nodeType="withEffect">
                                      <p:stCondLst>
                                        <p:cond delay="175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nodeType="withEffect">
                                      <p:stCondLst>
                                        <p:cond delay="175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par>
                                    <p:cTn id="41" presetID="53" presetClass="entr" presetSubtype="16" fill="hold" nodeType="withEffect">
                                      <p:stCondLst>
                                        <p:cond delay="225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nodeType="withEffect">
                                      <p:stCondLst>
                                        <p:cond delay="225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Effect transition="in" filter="fade">
                                          <p:cBhvr>
                                            <p:cTn id="50" dur="500"/>
                                            <p:tgtEl>
                                              <p:spTgt spid="49"/>
                                            </p:tgtEl>
                                          </p:cBhvr>
                                        </p:animEffect>
                                      </p:childTnLst>
                                    </p:cTn>
                                  </p:par>
                                  <p:par>
                                    <p:cTn id="51" presetID="53" presetClass="entr" presetSubtype="16" fill="hold" nodeType="withEffect">
                                      <p:stCondLst>
                                        <p:cond delay="225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22" presetClass="entr" presetSubtype="8" fill="hold" nodeType="withEffect">
                                      <p:stCondLst>
                                        <p:cond delay="225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nodeType="withEffect">
                                      <p:stCondLst>
                                        <p:cond delay="225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par>
                                    <p:cTn id="62" presetID="22" presetClass="entr" presetSubtype="8" fill="hold" nodeType="withEffect">
                                      <p:stCondLst>
                                        <p:cond delay="225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 presetClass="entr" presetSubtype="8" fill="hold" nodeType="withEffect">
                                      <p:stCondLst>
                                        <p:cond delay="200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1000" fill="hold"/>
                                            <p:tgtEl>
                                              <p:spTgt spid="3"/>
                                            </p:tgtEl>
                                            <p:attrNameLst>
                                              <p:attrName>ppt_x</p:attrName>
                                            </p:attrNameLst>
                                          </p:cBhvr>
                                          <p:tavLst>
                                            <p:tav tm="0">
                                              <p:val>
                                                <p:strVal val="0-#ppt_w/2"/>
                                              </p:val>
                                            </p:tav>
                                            <p:tav tm="100000">
                                              <p:val>
                                                <p:strVal val="#ppt_x"/>
                                              </p:val>
                                            </p:tav>
                                          </p:tavLst>
                                        </p:anim>
                                        <p:anim calcmode="lin" valueType="num">
                                          <p:cBhvr additive="base">
                                            <p:cTn id="6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P spid="66" grpId="0" animBg="1"/>
          <p:bldP spid="66" grpId="1" animBg="1"/>
          <p:bldP spid="6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7" y="1542198"/>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7"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31"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6"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4" y="3033290"/>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04</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88360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5131555" y="973635"/>
            <a:ext cx="1928895" cy="1928895"/>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5233247" y="1075328"/>
            <a:ext cx="1725504" cy="1725504"/>
          </a:xfrm>
          <a:prstGeom prst="roundRect">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1528424"/>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1985262" y="3740813"/>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1412782" y="4175440"/>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圆角矩形 23"/>
          <p:cNvSpPr/>
          <p:nvPr/>
        </p:nvSpPr>
        <p:spPr>
          <a:xfrm rot="2700000">
            <a:off x="4391919" y="3740812"/>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3500000">
            <a:off x="3819441" y="4175439"/>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6783024" y="3740812"/>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rot="13500000">
            <a:off x="6210548" y="4175439"/>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圆角矩形 27"/>
          <p:cNvSpPr/>
          <p:nvPr/>
        </p:nvSpPr>
        <p:spPr>
          <a:xfrm rot="2700000">
            <a:off x="9189682" y="3740811"/>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rot="13500000">
            <a:off x="8617205" y="4175438"/>
            <a:ext cx="555003" cy="555004"/>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矩形 34"/>
          <p:cNvSpPr/>
          <p:nvPr/>
        </p:nvSpPr>
        <p:spPr>
          <a:xfrm>
            <a:off x="2008543" y="429129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产品定义</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矩形 35"/>
          <p:cNvSpPr/>
          <p:nvPr/>
        </p:nvSpPr>
        <p:spPr>
          <a:xfrm>
            <a:off x="4409995" y="429129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项目分析</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7" name="矩形 36"/>
          <p:cNvSpPr/>
          <p:nvPr/>
        </p:nvSpPr>
        <p:spPr>
          <a:xfrm>
            <a:off x="6770539" y="429129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小组分工</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9171991" y="4291299"/>
            <a:ext cx="1499760" cy="369332"/>
          </a:xfrm>
          <a:prstGeom prst="rect">
            <a:avLst/>
          </a:prstGeom>
          <a:ln>
            <a:noFill/>
          </a:ln>
        </p:spPr>
        <p:txBody>
          <a:bodyPr wrap="square">
            <a:spAutoFit/>
          </a:bodyPr>
          <a:lstStyle/>
          <a:p>
            <a:pPr algn="ctr"/>
            <a:r>
              <a:rPr lang="zh-CN" altLang="en-US" dirty="0">
                <a:solidFill>
                  <a:srgbClr val="18478F"/>
                </a:solidFill>
                <a:latin typeface="微软雅黑" panose="020B0503020204020204" pitchFamily="34" charset="-122"/>
                <a:ea typeface="微软雅黑" panose="020B0503020204020204" pitchFamily="34" charset="-122"/>
                <a:cs typeface="+mn-ea"/>
                <a:sym typeface="+mn-lt"/>
              </a:rPr>
              <a:t>参考文献</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1421622" y="4222109"/>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a:off x="3828278" y="4245136"/>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a:off x="6235978" y="4222109"/>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2" name="矩形 51"/>
          <p:cNvSpPr/>
          <p:nvPr/>
        </p:nvSpPr>
        <p:spPr>
          <a:xfrm>
            <a:off x="8642635" y="4245136"/>
            <a:ext cx="546945" cy="461665"/>
          </a:xfrm>
          <a:prstGeom prst="rect">
            <a:avLst/>
          </a:prstGeom>
        </p:spPr>
        <p:txBody>
          <a:bodyPr wrap="none">
            <a:spAutoFit/>
          </a:bodyPr>
          <a:lstStyle/>
          <a:p>
            <a:r>
              <a:rPr lang="en-US" altLang="zh-CN" sz="2400" dirty="0">
                <a:solidFill>
                  <a:prstClr val="white"/>
                </a:solidFill>
                <a:latin typeface="微软雅黑" panose="020B0503020204020204" pitchFamily="34" charset="-122"/>
                <a:ea typeface="微软雅黑" panose="020B0503020204020204" pitchFamily="34" charset="-122"/>
                <a:cs typeface="+mn-ea"/>
                <a:sym typeface="+mn-lt"/>
              </a:rPr>
              <a:t>04</a:t>
            </a:r>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946415" y="2013906"/>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Tree>
    <p:extLst>
      <p:ext uri="{BB962C8B-B14F-4D97-AF65-F5344CB8AC3E}">
        <p14:creationId xmlns:p14="http://schemas.microsoft.com/office/powerpoint/2010/main" val="384679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35" presetClass="path" presetSubtype="0" accel="50000" decel="50000" fill="hold" grpId="1" nodeType="withEffect">
                                  <p:stCondLst>
                                    <p:cond delay="1000"/>
                                  </p:stCondLst>
                                  <p:childTnLst>
                                    <p:animMotion origin="layout" path="M -0.16537 7.40741E-7 L 3.33333E-6 7.40741E-7 " pathEditMode="relative" rAng="0" ptsTypes="AA">
                                      <p:cBhvr>
                                        <p:cTn id="22" dur="2000" fill="hold"/>
                                        <p:tgtEl>
                                          <p:spTgt spid="23"/>
                                        </p:tgtEl>
                                        <p:attrNameLst>
                                          <p:attrName>ppt_x</p:attrName>
                                          <p:attrName>ppt_y</p:attrName>
                                        </p:attrNameLst>
                                      </p:cBhvr>
                                      <p:rCtr x="8268" y="0"/>
                                    </p:animMotion>
                                  </p:childTnLst>
                                </p:cTn>
                              </p:par>
                              <p:par>
                                <p:cTn id="23" presetID="10" presetClass="entr" presetSubtype="0" fill="hold" grpId="0" nodeType="withEffect">
                                  <p:stCondLst>
                                    <p:cond delay="12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grpId="1" nodeType="withEffect">
                                  <p:stCondLst>
                                    <p:cond delay="1250"/>
                                  </p:stCondLst>
                                  <p:childTnLst>
                                    <p:animMotion origin="layout" path="M -0.16537 7.40741E-7 L 3.33333E-6 7.40741E-7 " pathEditMode="relative" rAng="0" ptsTypes="AA">
                                      <p:cBhvr>
                                        <p:cTn id="27" dur="2000" fill="hold"/>
                                        <p:tgtEl>
                                          <p:spTgt spid="22"/>
                                        </p:tgtEl>
                                        <p:attrNameLst>
                                          <p:attrName>ppt_x</p:attrName>
                                          <p:attrName>ppt_y</p:attrName>
                                        </p:attrNameLst>
                                      </p:cBhvr>
                                      <p:rCtr x="8268" y="0"/>
                                    </p:animMotion>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35" presetClass="path" presetSubtype="0" accel="50000" decel="50000" fill="hold" grpId="1" nodeType="withEffect">
                                  <p:stCondLst>
                                    <p:cond delay="1500"/>
                                  </p:stCondLst>
                                  <p:childTnLst>
                                    <p:animMotion origin="layout" path="M -0.16537 7.40741E-7 L 3.33333E-6 7.40741E-7 " pathEditMode="relative" rAng="0" ptsTypes="AA">
                                      <p:cBhvr>
                                        <p:cTn id="32" dur="2000" fill="hold"/>
                                        <p:tgtEl>
                                          <p:spTgt spid="25"/>
                                        </p:tgtEl>
                                        <p:attrNameLst>
                                          <p:attrName>ppt_x</p:attrName>
                                          <p:attrName>ppt_y</p:attrName>
                                        </p:attrNameLst>
                                      </p:cBhvr>
                                      <p:rCtr x="8268" y="0"/>
                                    </p:animMotion>
                                  </p:childTnLst>
                                </p:cTn>
                              </p:par>
                              <p:par>
                                <p:cTn id="33" presetID="10" presetClass="entr" presetSubtype="0" fill="hold" grpId="0" nodeType="withEffect">
                                  <p:stCondLst>
                                    <p:cond delay="175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35" presetClass="path" presetSubtype="0" accel="50000" decel="50000" fill="hold" grpId="1" nodeType="withEffect">
                                  <p:stCondLst>
                                    <p:cond delay="1750"/>
                                  </p:stCondLst>
                                  <p:childTnLst>
                                    <p:animMotion origin="layout" path="M -0.16537 7.40741E-7 L 3.33333E-6 7.40741E-7 " pathEditMode="relative" rAng="0" ptsTypes="AA">
                                      <p:cBhvr>
                                        <p:cTn id="37" dur="2000" fill="hold"/>
                                        <p:tgtEl>
                                          <p:spTgt spid="24"/>
                                        </p:tgtEl>
                                        <p:attrNameLst>
                                          <p:attrName>ppt_x</p:attrName>
                                          <p:attrName>ppt_y</p:attrName>
                                        </p:attrNameLst>
                                      </p:cBhvr>
                                      <p:rCtr x="8268" y="0"/>
                                    </p:animMotion>
                                  </p:childTnLst>
                                </p:cTn>
                              </p:par>
                              <p:par>
                                <p:cTn id="38" presetID="10" presetClass="entr" presetSubtype="0" fill="hold" grpId="0" nodeType="withEffect">
                                  <p:stCondLst>
                                    <p:cond delay="20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35" presetClass="path" presetSubtype="0" accel="50000" decel="50000" fill="hold" grpId="1" nodeType="withEffect">
                                  <p:stCondLst>
                                    <p:cond delay="2000"/>
                                  </p:stCondLst>
                                  <p:childTnLst>
                                    <p:animMotion origin="layout" path="M -0.16537 7.40741E-7 L 3.33333E-6 7.40741E-7 " pathEditMode="relative" rAng="0" ptsTypes="AA">
                                      <p:cBhvr>
                                        <p:cTn id="42" dur="2000" fill="hold"/>
                                        <p:tgtEl>
                                          <p:spTgt spid="27"/>
                                        </p:tgtEl>
                                        <p:attrNameLst>
                                          <p:attrName>ppt_x</p:attrName>
                                          <p:attrName>ppt_y</p:attrName>
                                        </p:attrNameLst>
                                      </p:cBhvr>
                                      <p:rCtr x="8268" y="0"/>
                                    </p:animMotion>
                                  </p:childTnLst>
                                </p:cTn>
                              </p:par>
                              <p:par>
                                <p:cTn id="43" presetID="10" presetClass="entr" presetSubtype="0" fill="hold" grpId="0" nodeType="withEffect">
                                  <p:stCondLst>
                                    <p:cond delay="225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35" presetClass="path" presetSubtype="0" accel="50000" decel="50000" fill="hold" grpId="1" nodeType="withEffect">
                                  <p:stCondLst>
                                    <p:cond delay="2250"/>
                                  </p:stCondLst>
                                  <p:childTnLst>
                                    <p:animMotion origin="layout" path="M -0.16537 7.40741E-7 L 3.33333E-6 7.40741E-7 " pathEditMode="relative" rAng="0" ptsTypes="AA">
                                      <p:cBhvr>
                                        <p:cTn id="47" dur="2000" fill="hold"/>
                                        <p:tgtEl>
                                          <p:spTgt spid="26"/>
                                        </p:tgtEl>
                                        <p:attrNameLst>
                                          <p:attrName>ppt_x</p:attrName>
                                          <p:attrName>ppt_y</p:attrName>
                                        </p:attrNameLst>
                                      </p:cBhvr>
                                      <p:rCtr x="8268" y="0"/>
                                    </p:animMotion>
                                  </p:childTnLst>
                                </p:cTn>
                              </p:par>
                              <p:par>
                                <p:cTn id="48" presetID="10" presetClass="entr" presetSubtype="0" fill="hold" grpId="0" nodeType="withEffect">
                                  <p:stCondLst>
                                    <p:cond delay="250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35" presetClass="path" presetSubtype="0" accel="50000" decel="50000" fill="hold" grpId="1" nodeType="withEffect">
                                  <p:stCondLst>
                                    <p:cond delay="2500"/>
                                  </p:stCondLst>
                                  <p:childTnLst>
                                    <p:animMotion origin="layout" path="M -0.16537 7.40741E-7 L 3.33333E-6 7.40741E-7 " pathEditMode="relative" rAng="0" ptsTypes="AA">
                                      <p:cBhvr>
                                        <p:cTn id="52" dur="2000" fill="hold"/>
                                        <p:tgtEl>
                                          <p:spTgt spid="34"/>
                                        </p:tgtEl>
                                        <p:attrNameLst>
                                          <p:attrName>ppt_x</p:attrName>
                                          <p:attrName>ppt_y</p:attrName>
                                        </p:attrNameLst>
                                      </p:cBhvr>
                                      <p:rCtr x="8268" y="0"/>
                                    </p:animMotion>
                                  </p:childTnLst>
                                </p:cTn>
                              </p:par>
                              <p:par>
                                <p:cTn id="53" presetID="10" presetClass="entr" presetSubtype="0" fill="hold" grpId="0" nodeType="withEffect">
                                  <p:stCondLst>
                                    <p:cond delay="275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35" presetClass="path" presetSubtype="0" accel="50000" decel="50000" fill="hold" grpId="1" nodeType="withEffect">
                                  <p:stCondLst>
                                    <p:cond delay="2750"/>
                                  </p:stCondLst>
                                  <p:childTnLst>
                                    <p:animMotion origin="layout" path="M -0.16537 7.40741E-7 L 3.33333E-6 7.40741E-7 " pathEditMode="relative" rAng="0" ptsTypes="AA">
                                      <p:cBhvr>
                                        <p:cTn id="57" dur="2000" fill="hold"/>
                                        <p:tgtEl>
                                          <p:spTgt spid="28"/>
                                        </p:tgtEl>
                                        <p:attrNameLst>
                                          <p:attrName>ppt_x</p:attrName>
                                          <p:attrName>ppt_y</p:attrName>
                                        </p:attrNameLst>
                                      </p:cBhvr>
                                      <p:rCtr x="8268" y="0"/>
                                    </p:animMotion>
                                  </p:childTnLst>
                                </p:cTn>
                              </p:par>
                              <p:par>
                                <p:cTn id="58" presetID="53" presetClass="entr" presetSubtype="16" fill="hold" grpId="0" nodeType="withEffect">
                                  <p:stCondLst>
                                    <p:cond delay="40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Effect transition="in" filter="fade">
                                      <p:cBhvr>
                                        <p:cTn id="62" dur="500"/>
                                        <p:tgtEl>
                                          <p:spTgt spid="49"/>
                                        </p:tgtEl>
                                      </p:cBhvr>
                                    </p:animEffect>
                                  </p:childTnLst>
                                </p:cTn>
                              </p:par>
                              <p:par>
                                <p:cTn id="63" presetID="53" presetClass="entr" presetSubtype="16" fill="hold" grpId="0" nodeType="withEffect">
                                  <p:stCondLst>
                                    <p:cond delay="4000"/>
                                  </p:stCondLst>
                                  <p:childTnLst>
                                    <p:set>
                                      <p:cBhvr>
                                        <p:cTn id="64" dur="1" fill="hold">
                                          <p:stCondLst>
                                            <p:cond delay="0"/>
                                          </p:stCondLst>
                                        </p:cTn>
                                        <p:tgtEl>
                                          <p:spTgt spid="35"/>
                                        </p:tgtEl>
                                        <p:attrNameLst>
                                          <p:attrName>style.visibility</p:attrName>
                                        </p:attrNameLst>
                                      </p:cBhvr>
                                      <p:to>
                                        <p:strVal val="visible"/>
                                      </p:to>
                                    </p:set>
                                    <p:anim calcmode="lin" valueType="num">
                                      <p:cBhvr>
                                        <p:cTn id="65" dur="500" fill="hold"/>
                                        <p:tgtEl>
                                          <p:spTgt spid="35"/>
                                        </p:tgtEl>
                                        <p:attrNameLst>
                                          <p:attrName>ppt_w</p:attrName>
                                        </p:attrNameLst>
                                      </p:cBhvr>
                                      <p:tavLst>
                                        <p:tav tm="0">
                                          <p:val>
                                            <p:fltVal val="0"/>
                                          </p:val>
                                        </p:tav>
                                        <p:tav tm="100000">
                                          <p:val>
                                            <p:strVal val="#ppt_w"/>
                                          </p:val>
                                        </p:tav>
                                      </p:tavLst>
                                    </p:anim>
                                    <p:anim calcmode="lin" valueType="num">
                                      <p:cBhvr>
                                        <p:cTn id="66" dur="500" fill="hold"/>
                                        <p:tgtEl>
                                          <p:spTgt spid="35"/>
                                        </p:tgtEl>
                                        <p:attrNameLst>
                                          <p:attrName>ppt_h</p:attrName>
                                        </p:attrNameLst>
                                      </p:cBhvr>
                                      <p:tavLst>
                                        <p:tav tm="0">
                                          <p:val>
                                            <p:fltVal val="0"/>
                                          </p:val>
                                        </p:tav>
                                        <p:tav tm="100000">
                                          <p:val>
                                            <p:strVal val="#ppt_h"/>
                                          </p:val>
                                        </p:tav>
                                      </p:tavLst>
                                    </p:anim>
                                    <p:animEffect transition="in" filter="fade">
                                      <p:cBhvr>
                                        <p:cTn id="67" dur="500"/>
                                        <p:tgtEl>
                                          <p:spTgt spid="35"/>
                                        </p:tgtEl>
                                      </p:cBhvr>
                                    </p:animEffect>
                                  </p:childTnLst>
                                </p:cTn>
                              </p:par>
                              <p:par>
                                <p:cTn id="68" presetID="53" presetClass="entr" presetSubtype="16" fill="hold" grpId="0" nodeType="withEffect">
                                  <p:stCondLst>
                                    <p:cond delay="4000"/>
                                  </p:stCondLst>
                                  <p:childTnLst>
                                    <p:set>
                                      <p:cBhvr>
                                        <p:cTn id="69" dur="1" fill="hold">
                                          <p:stCondLst>
                                            <p:cond delay="0"/>
                                          </p:stCondLst>
                                        </p:cTn>
                                        <p:tgtEl>
                                          <p:spTgt spid="50"/>
                                        </p:tgtEl>
                                        <p:attrNameLst>
                                          <p:attrName>style.visibility</p:attrName>
                                        </p:attrNameLst>
                                      </p:cBhvr>
                                      <p:to>
                                        <p:strVal val="visible"/>
                                      </p:to>
                                    </p:set>
                                    <p:anim calcmode="lin" valueType="num">
                                      <p:cBhvr>
                                        <p:cTn id="70" dur="500" fill="hold"/>
                                        <p:tgtEl>
                                          <p:spTgt spid="50"/>
                                        </p:tgtEl>
                                        <p:attrNameLst>
                                          <p:attrName>ppt_w</p:attrName>
                                        </p:attrNameLst>
                                      </p:cBhvr>
                                      <p:tavLst>
                                        <p:tav tm="0">
                                          <p:val>
                                            <p:fltVal val="0"/>
                                          </p:val>
                                        </p:tav>
                                        <p:tav tm="100000">
                                          <p:val>
                                            <p:strVal val="#ppt_w"/>
                                          </p:val>
                                        </p:tav>
                                      </p:tavLst>
                                    </p:anim>
                                    <p:anim calcmode="lin" valueType="num">
                                      <p:cBhvr>
                                        <p:cTn id="71" dur="500" fill="hold"/>
                                        <p:tgtEl>
                                          <p:spTgt spid="50"/>
                                        </p:tgtEl>
                                        <p:attrNameLst>
                                          <p:attrName>ppt_h</p:attrName>
                                        </p:attrNameLst>
                                      </p:cBhvr>
                                      <p:tavLst>
                                        <p:tav tm="0">
                                          <p:val>
                                            <p:fltVal val="0"/>
                                          </p:val>
                                        </p:tav>
                                        <p:tav tm="100000">
                                          <p:val>
                                            <p:strVal val="#ppt_h"/>
                                          </p:val>
                                        </p:tav>
                                      </p:tavLst>
                                    </p:anim>
                                    <p:animEffect transition="in" filter="fade">
                                      <p:cBhvr>
                                        <p:cTn id="72" dur="500"/>
                                        <p:tgtEl>
                                          <p:spTgt spid="50"/>
                                        </p:tgtEl>
                                      </p:cBhvr>
                                    </p:animEffect>
                                  </p:childTnLst>
                                </p:cTn>
                              </p:par>
                              <p:par>
                                <p:cTn id="73" presetID="53" presetClass="entr" presetSubtype="16" fill="hold" grpId="0" nodeType="withEffect">
                                  <p:stCondLst>
                                    <p:cond delay="40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400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4000"/>
                                  </p:stCondLst>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ppt_w</p:attrName>
                                        </p:attrNameLst>
                                      </p:cBhvr>
                                      <p:tavLst>
                                        <p:tav tm="0">
                                          <p:val>
                                            <p:fltVal val="0"/>
                                          </p:val>
                                        </p:tav>
                                        <p:tav tm="100000">
                                          <p:val>
                                            <p:strVal val="#ppt_w"/>
                                          </p:val>
                                        </p:tav>
                                      </p:tavLst>
                                    </p:anim>
                                    <p:anim calcmode="lin" valueType="num">
                                      <p:cBhvr>
                                        <p:cTn id="86" dur="500" fill="hold"/>
                                        <p:tgtEl>
                                          <p:spTgt spid="37"/>
                                        </p:tgtEl>
                                        <p:attrNameLst>
                                          <p:attrName>ppt_h</p:attrName>
                                        </p:attrNameLst>
                                      </p:cBhvr>
                                      <p:tavLst>
                                        <p:tav tm="0">
                                          <p:val>
                                            <p:fltVal val="0"/>
                                          </p:val>
                                        </p:tav>
                                        <p:tav tm="100000">
                                          <p:val>
                                            <p:strVal val="#ppt_h"/>
                                          </p:val>
                                        </p:tav>
                                      </p:tavLst>
                                    </p:anim>
                                    <p:animEffect transition="in" filter="fade">
                                      <p:cBhvr>
                                        <p:cTn id="87" dur="500"/>
                                        <p:tgtEl>
                                          <p:spTgt spid="37"/>
                                        </p:tgtEl>
                                      </p:cBhvr>
                                    </p:animEffect>
                                  </p:childTnLst>
                                </p:cTn>
                              </p:par>
                              <p:par>
                                <p:cTn id="88" presetID="53" presetClass="entr" presetSubtype="16" fill="hold" grpId="0" nodeType="withEffect">
                                  <p:stCondLst>
                                    <p:cond delay="400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4000"/>
                                  </p:stCondLst>
                                  <p:childTnLst>
                                    <p:set>
                                      <p:cBhvr>
                                        <p:cTn id="94" dur="1" fill="hold">
                                          <p:stCondLst>
                                            <p:cond delay="0"/>
                                          </p:stCondLst>
                                        </p:cTn>
                                        <p:tgtEl>
                                          <p:spTgt spid="48"/>
                                        </p:tgtEl>
                                        <p:attrNameLst>
                                          <p:attrName>style.visibility</p:attrName>
                                        </p:attrNameLst>
                                      </p:cBhvr>
                                      <p:to>
                                        <p:strVal val="visible"/>
                                      </p:to>
                                    </p:set>
                                    <p:anim calcmode="lin" valueType="num">
                                      <p:cBhvr>
                                        <p:cTn id="95" dur="500" fill="hold"/>
                                        <p:tgtEl>
                                          <p:spTgt spid="48"/>
                                        </p:tgtEl>
                                        <p:attrNameLst>
                                          <p:attrName>ppt_w</p:attrName>
                                        </p:attrNameLst>
                                      </p:cBhvr>
                                      <p:tavLst>
                                        <p:tav tm="0">
                                          <p:val>
                                            <p:fltVal val="0"/>
                                          </p:val>
                                        </p:tav>
                                        <p:tav tm="100000">
                                          <p:val>
                                            <p:strVal val="#ppt_w"/>
                                          </p:val>
                                        </p:tav>
                                      </p:tavLst>
                                    </p:anim>
                                    <p:anim calcmode="lin" valueType="num">
                                      <p:cBhvr>
                                        <p:cTn id="96" dur="500" fill="hold"/>
                                        <p:tgtEl>
                                          <p:spTgt spid="48"/>
                                        </p:tgtEl>
                                        <p:attrNameLst>
                                          <p:attrName>ppt_h</p:attrName>
                                        </p:attrNameLst>
                                      </p:cBhvr>
                                      <p:tavLst>
                                        <p:tav tm="0">
                                          <p:val>
                                            <p:fltVal val="0"/>
                                          </p:val>
                                        </p:tav>
                                        <p:tav tm="100000">
                                          <p:val>
                                            <p:strVal val="#ppt_h"/>
                                          </p:val>
                                        </p:tav>
                                      </p:tavLst>
                                    </p:anim>
                                    <p:animEffect transition="in" filter="fade">
                                      <p:cBhvr>
                                        <p:cTn id="97" dur="500"/>
                                        <p:tgtEl>
                                          <p:spTgt spid="48"/>
                                        </p:tgtEl>
                                      </p:cBhvr>
                                    </p:animEffect>
                                  </p:childTnLst>
                                </p:cTn>
                              </p:par>
                              <p:par>
                                <p:cTn id="98" presetID="53" presetClass="entr" presetSubtype="16" fill="hold" grpId="0" nodeType="withEffect">
                                  <p:stCondLst>
                                    <p:cond delay="750"/>
                                  </p:stCondLst>
                                  <p:childTnLst>
                                    <p:set>
                                      <p:cBhvr>
                                        <p:cTn id="99" dur="1" fill="hold">
                                          <p:stCondLst>
                                            <p:cond delay="0"/>
                                          </p:stCondLst>
                                        </p:cTn>
                                        <p:tgtEl>
                                          <p:spTgt spid="29"/>
                                        </p:tgtEl>
                                        <p:attrNameLst>
                                          <p:attrName>style.visibility</p:attrName>
                                        </p:attrNameLst>
                                      </p:cBhvr>
                                      <p:to>
                                        <p:strVal val="visible"/>
                                      </p:to>
                                    </p:set>
                                    <p:anim calcmode="lin" valueType="num">
                                      <p:cBhvr>
                                        <p:cTn id="100" dur="500" fill="hold"/>
                                        <p:tgtEl>
                                          <p:spTgt spid="29"/>
                                        </p:tgtEl>
                                        <p:attrNameLst>
                                          <p:attrName>ppt_w</p:attrName>
                                        </p:attrNameLst>
                                      </p:cBhvr>
                                      <p:tavLst>
                                        <p:tav tm="0">
                                          <p:val>
                                            <p:fltVal val="0"/>
                                          </p:val>
                                        </p:tav>
                                        <p:tav tm="100000">
                                          <p:val>
                                            <p:strVal val="#ppt_w"/>
                                          </p:val>
                                        </p:tav>
                                      </p:tavLst>
                                    </p:anim>
                                    <p:anim calcmode="lin" valueType="num">
                                      <p:cBhvr>
                                        <p:cTn id="101" dur="500" fill="hold"/>
                                        <p:tgtEl>
                                          <p:spTgt spid="29"/>
                                        </p:tgtEl>
                                        <p:attrNameLst>
                                          <p:attrName>ppt_h</p:attrName>
                                        </p:attrNameLst>
                                      </p:cBhvr>
                                      <p:tavLst>
                                        <p:tav tm="0">
                                          <p:val>
                                            <p:fltVal val="0"/>
                                          </p:val>
                                        </p:tav>
                                        <p:tav tm="100000">
                                          <p:val>
                                            <p:strVal val="#ppt_h"/>
                                          </p:val>
                                        </p:tav>
                                      </p:tavLst>
                                    </p:anim>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34" grpId="0" animBg="1"/>
      <p:bldP spid="34" grpId="1" animBg="1"/>
      <p:bldP spid="35" grpId="0"/>
      <p:bldP spid="36" grpId="0"/>
      <p:bldP spid="37" grpId="0"/>
      <p:bldP spid="48" grpId="0"/>
      <p:bldP spid="49" grpId="0"/>
      <p:bldP spid="50" grpId="0"/>
      <p:bldP spid="51" grpId="0"/>
      <p:bldP spid="52"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6221090" y="2745122"/>
            <a:ext cx="2597937" cy="901700"/>
            <a:chOff x="2437" y="1458"/>
            <a:chExt cx="1637" cy="568"/>
          </a:xfrm>
        </p:grpSpPr>
        <p:sp>
          <p:nvSpPr>
            <p:cNvPr id="58" name="Freeform 60"/>
            <p:cNvSpPr>
              <a:spLocks/>
            </p:cNvSpPr>
            <p:nvPr/>
          </p:nvSpPr>
          <p:spPr bwMode="gray">
            <a:xfrm>
              <a:off x="2482" y="1458"/>
              <a:ext cx="1592" cy="568"/>
            </a:xfrm>
            <a:custGeom>
              <a:avLst/>
              <a:gdLst/>
              <a:ahLst/>
              <a:cxnLst>
                <a:cxn ang="0">
                  <a:pos x="1" y="189"/>
                </a:cxn>
                <a:cxn ang="0">
                  <a:pos x="0" y="568"/>
                </a:cxn>
                <a:cxn ang="0">
                  <a:pos x="1489" y="329"/>
                </a:cxn>
                <a:cxn ang="0">
                  <a:pos x="1592" y="152"/>
                </a:cxn>
                <a:cxn ang="0">
                  <a:pos x="1477" y="0"/>
                </a:cxn>
                <a:cxn ang="0">
                  <a:pos x="1" y="189"/>
                </a:cxn>
              </a:cxnLst>
              <a:rect l="0" t="0" r="r" b="b"/>
              <a:pathLst>
                <a:path w="1592" h="568">
                  <a:moveTo>
                    <a:pt x="1" y="189"/>
                  </a:moveTo>
                  <a:lnTo>
                    <a:pt x="0" y="568"/>
                  </a:lnTo>
                  <a:lnTo>
                    <a:pt x="1489" y="329"/>
                  </a:lnTo>
                  <a:lnTo>
                    <a:pt x="1592" y="152"/>
                  </a:lnTo>
                  <a:lnTo>
                    <a:pt x="1477" y="0"/>
                  </a:lnTo>
                  <a:lnTo>
                    <a:pt x="1" y="189"/>
                  </a:lnTo>
                  <a:close/>
                </a:path>
              </a:pathLst>
            </a:custGeom>
            <a:gradFill rotWithShape="1">
              <a:gsLst>
                <a:gs pos="0">
                  <a:srgbClr val="EAEAEA"/>
                </a:gs>
                <a:gs pos="100000">
                  <a:srgbClr val="EAEAEA">
                    <a:gamma/>
                    <a:shade val="92157"/>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9" name="Freeform 61"/>
            <p:cNvSpPr>
              <a:spLocks/>
            </p:cNvSpPr>
            <p:nvPr/>
          </p:nvSpPr>
          <p:spPr bwMode="gray">
            <a:xfrm>
              <a:off x="2515" y="1500"/>
              <a:ext cx="1517" cy="476"/>
            </a:xfrm>
            <a:custGeom>
              <a:avLst/>
              <a:gdLst/>
              <a:ahLst/>
              <a:cxnLst>
                <a:cxn ang="0">
                  <a:pos x="0" y="184"/>
                </a:cxn>
                <a:cxn ang="0">
                  <a:pos x="1" y="476"/>
                </a:cxn>
                <a:cxn ang="0">
                  <a:pos x="1420" y="254"/>
                </a:cxn>
                <a:cxn ang="0">
                  <a:pos x="1509" y="117"/>
                </a:cxn>
                <a:cxn ang="0">
                  <a:pos x="1413" y="0"/>
                </a:cxn>
                <a:cxn ang="0">
                  <a:pos x="0" y="184"/>
                </a:cxn>
              </a:cxnLst>
              <a:rect l="0" t="0" r="r" b="b"/>
              <a:pathLst>
                <a:path w="1509" h="476">
                  <a:moveTo>
                    <a:pt x="0" y="184"/>
                  </a:moveTo>
                  <a:lnTo>
                    <a:pt x="1" y="476"/>
                  </a:lnTo>
                  <a:lnTo>
                    <a:pt x="1420" y="254"/>
                  </a:lnTo>
                  <a:lnTo>
                    <a:pt x="1509" y="117"/>
                  </a:lnTo>
                  <a:lnTo>
                    <a:pt x="1413" y="0"/>
                  </a:lnTo>
                  <a:lnTo>
                    <a:pt x="0" y="184"/>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60" name="AutoShape 62"/>
            <p:cNvSpPr>
              <a:spLocks noChangeArrowheads="1"/>
            </p:cNvSpPr>
            <p:nvPr/>
          </p:nvSpPr>
          <p:spPr bwMode="gray">
            <a:xfrm rot="16200000" flipH="1">
              <a:off x="2317" y="1822"/>
              <a:ext cx="288" cy="47"/>
            </a:xfrm>
            <a:prstGeom prst="parallelogram">
              <a:avLst>
                <a:gd name="adj" fmla="val 23376"/>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DDDDDD"/>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3" name="Group 65"/>
          <p:cNvGrpSpPr>
            <a:grpSpLocks/>
          </p:cNvGrpSpPr>
          <p:nvPr/>
        </p:nvGrpSpPr>
        <p:grpSpPr bwMode="auto">
          <a:xfrm>
            <a:off x="3440648" y="3291221"/>
            <a:ext cx="2596349" cy="901700"/>
            <a:chOff x="697" y="1704"/>
            <a:chExt cx="1636" cy="568"/>
          </a:xfrm>
        </p:grpSpPr>
        <p:sp>
          <p:nvSpPr>
            <p:cNvPr id="51" name="Freeform 66"/>
            <p:cNvSpPr>
              <a:spLocks/>
            </p:cNvSpPr>
            <p:nvPr/>
          </p:nvSpPr>
          <p:spPr bwMode="gray">
            <a:xfrm>
              <a:off x="697" y="1704"/>
              <a:ext cx="1591" cy="568"/>
            </a:xfrm>
            <a:custGeom>
              <a:avLst/>
              <a:gdLst/>
              <a:ahLst/>
              <a:cxnLst>
                <a:cxn ang="0">
                  <a:pos x="1591" y="189"/>
                </a:cxn>
                <a:cxn ang="0">
                  <a:pos x="1591" y="568"/>
                </a:cxn>
                <a:cxn ang="0">
                  <a:pos x="103" y="329"/>
                </a:cxn>
                <a:cxn ang="0">
                  <a:pos x="0" y="152"/>
                </a:cxn>
                <a:cxn ang="0">
                  <a:pos x="115" y="0"/>
                </a:cxn>
                <a:cxn ang="0">
                  <a:pos x="1591" y="189"/>
                </a:cxn>
              </a:cxnLst>
              <a:rect l="0" t="0" r="r" b="b"/>
              <a:pathLst>
                <a:path w="1591" h="568">
                  <a:moveTo>
                    <a:pt x="1591" y="189"/>
                  </a:moveTo>
                  <a:lnTo>
                    <a:pt x="1591" y="568"/>
                  </a:lnTo>
                  <a:lnTo>
                    <a:pt x="103" y="329"/>
                  </a:lnTo>
                  <a:lnTo>
                    <a:pt x="0" y="152"/>
                  </a:lnTo>
                  <a:lnTo>
                    <a:pt x="115" y="0"/>
                  </a:lnTo>
                  <a:lnTo>
                    <a:pt x="1591" y="189"/>
                  </a:lnTo>
                  <a:close/>
                </a:path>
              </a:pathLst>
            </a:custGeom>
            <a:gradFill rotWithShape="1">
              <a:gsLst>
                <a:gs pos="0">
                  <a:srgbClr val="EAEAEA">
                    <a:gamma/>
                    <a:shade val="89020"/>
                    <a:invGamma/>
                  </a:srgbClr>
                </a:gs>
                <a:gs pos="100000">
                  <a:srgbClr val="EAEAEA"/>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6" name="Freeform 67"/>
            <p:cNvSpPr>
              <a:spLocks/>
            </p:cNvSpPr>
            <p:nvPr/>
          </p:nvSpPr>
          <p:spPr bwMode="gray">
            <a:xfrm>
              <a:off x="737" y="1746"/>
              <a:ext cx="1517" cy="476"/>
            </a:xfrm>
            <a:custGeom>
              <a:avLst/>
              <a:gdLst/>
              <a:ahLst/>
              <a:cxnLst>
                <a:cxn ang="0">
                  <a:pos x="1298" y="158"/>
                </a:cxn>
                <a:cxn ang="0">
                  <a:pos x="1297" y="409"/>
                </a:cxn>
                <a:cxn ang="0">
                  <a:pos x="70" y="218"/>
                </a:cxn>
                <a:cxn ang="0">
                  <a:pos x="0" y="96"/>
                </a:cxn>
                <a:cxn ang="0">
                  <a:pos x="76" y="0"/>
                </a:cxn>
                <a:cxn ang="0">
                  <a:pos x="1298" y="158"/>
                </a:cxn>
              </a:cxnLst>
              <a:rect l="0" t="0" r="r" b="b"/>
              <a:pathLst>
                <a:path w="1298" h="409">
                  <a:moveTo>
                    <a:pt x="1298" y="158"/>
                  </a:moveTo>
                  <a:lnTo>
                    <a:pt x="1297" y="409"/>
                  </a:lnTo>
                  <a:lnTo>
                    <a:pt x="70" y="218"/>
                  </a:lnTo>
                  <a:lnTo>
                    <a:pt x="0" y="96"/>
                  </a:lnTo>
                  <a:lnTo>
                    <a:pt x="76" y="0"/>
                  </a:lnTo>
                  <a:lnTo>
                    <a:pt x="1298" y="158"/>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7" name="AutoShape 68"/>
            <p:cNvSpPr>
              <a:spLocks noChangeArrowheads="1"/>
            </p:cNvSpPr>
            <p:nvPr/>
          </p:nvSpPr>
          <p:spPr bwMode="gray">
            <a:xfrm rot="5400000">
              <a:off x="2166" y="2067"/>
              <a:ext cx="288" cy="47"/>
            </a:xfrm>
            <a:prstGeom prst="parallelogram">
              <a:avLst>
                <a:gd name="adj" fmla="val 19149"/>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DDDDDD"/>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Group 78"/>
          <p:cNvGrpSpPr>
            <a:grpSpLocks/>
          </p:cNvGrpSpPr>
          <p:nvPr/>
        </p:nvGrpSpPr>
        <p:grpSpPr bwMode="auto">
          <a:xfrm>
            <a:off x="6016368" y="1398926"/>
            <a:ext cx="228529" cy="4779963"/>
            <a:chOff x="3391" y="1309"/>
            <a:chExt cx="144" cy="3011"/>
          </a:xfrm>
        </p:grpSpPr>
        <p:sp>
          <p:nvSpPr>
            <p:cNvPr id="49" name="AutoShape 79"/>
            <p:cNvSpPr>
              <a:spLocks noChangeArrowheads="1"/>
            </p:cNvSpPr>
            <p:nvPr/>
          </p:nvSpPr>
          <p:spPr bwMode="gray">
            <a:xfrm>
              <a:off x="3393" y="1309"/>
              <a:ext cx="142" cy="3011"/>
            </a:xfrm>
            <a:prstGeom prst="can">
              <a:avLst>
                <a:gd name="adj" fmla="val 55367"/>
              </a:avLst>
            </a:prstGeom>
            <a:gradFill rotWithShape="1">
              <a:gsLst>
                <a:gs pos="0">
                  <a:srgbClr val="B8B8B8"/>
                </a:gs>
                <a:gs pos="50000">
                  <a:srgbClr val="FFFFFF"/>
                </a:gs>
                <a:gs pos="100000">
                  <a:sysClr val="window" lastClr="FFFFFF">
                    <a:lumMod val="50000"/>
                  </a:sysClr>
                </a:gs>
              </a:gsLst>
              <a:lin ang="0" scaled="1"/>
            </a:gradFill>
            <a:ln w="9525">
              <a:noFill/>
              <a:round/>
              <a:headEnd/>
              <a:tailEnd/>
            </a:ln>
            <a:effectLst>
              <a:outerShdw blurRad="50800" dist="38100" dir="5400000" algn="t" rotWithShape="0">
                <a:prstClr val="black">
                  <a:alpha val="40000"/>
                </a:prstClr>
              </a:outerShdw>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gray">
            <a:xfrm>
              <a:off x="3391" y="1309"/>
              <a:ext cx="144" cy="78"/>
            </a:xfrm>
            <a:prstGeom prst="ellipse">
              <a:avLst/>
            </a:prstGeom>
            <a:gradFill rotWithShape="1">
              <a:gsLst>
                <a:gs pos="0">
                  <a:srgbClr val="FFFFFF">
                    <a:gamma/>
                    <a:shade val="92157"/>
                    <a:invGamma/>
                  </a:srgbClr>
                </a:gs>
                <a:gs pos="50000">
                  <a:srgbClr val="FFFFFF"/>
                </a:gs>
                <a:gs pos="100000">
                  <a:srgbClr val="FFFFFF">
                    <a:gamma/>
                    <a:shade val="92157"/>
                    <a:invGamma/>
                  </a:srgbClr>
                </a:gs>
              </a:gsLst>
              <a:lin ang="2700000" scaled="1"/>
            </a:gradFill>
            <a:ln w="9525" algn="ctr">
              <a:noFill/>
              <a:round/>
              <a:headEnd/>
              <a:tailEnd/>
            </a:ln>
            <a:effectLst/>
          </p:spPr>
          <p:txBody>
            <a:bodyPr wrap="none" anchor="ct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5" name="Group 81"/>
          <p:cNvGrpSpPr>
            <a:grpSpLocks/>
          </p:cNvGrpSpPr>
          <p:nvPr/>
        </p:nvGrpSpPr>
        <p:grpSpPr bwMode="auto">
          <a:xfrm>
            <a:off x="4418247" y="2445090"/>
            <a:ext cx="1656839" cy="881063"/>
            <a:chOff x="2384" y="1968"/>
            <a:chExt cx="1044" cy="555"/>
          </a:xfrm>
        </p:grpSpPr>
        <p:sp>
          <p:nvSpPr>
            <p:cNvPr id="46" name="AutoShape 82"/>
            <p:cNvSpPr>
              <a:spLocks noChangeArrowheads="1"/>
            </p:cNvSpPr>
            <p:nvPr/>
          </p:nvSpPr>
          <p:spPr bwMode="gray">
            <a:xfrm rot="5400000" flipH="1">
              <a:off x="3236" y="2086"/>
              <a:ext cx="288" cy="96"/>
            </a:xfrm>
            <a:prstGeom prst="parallelogram">
              <a:avLst>
                <a:gd name="adj" fmla="val 18736"/>
              </a:avLst>
            </a:prstGeom>
            <a:gradFill rotWithShape="1">
              <a:gsLst>
                <a:gs pos="417">
                  <a:srgbClr val="999999"/>
                </a:gs>
                <a:gs pos="7000">
                  <a:srgbClr val="EAEAEA">
                    <a:gamma/>
                    <a:shade val="85882"/>
                    <a:invGamma/>
                  </a:srgbClr>
                </a:gs>
                <a:gs pos="100000">
                  <a:srgbClr val="EAEAEA"/>
                </a:gs>
              </a:gsLst>
              <a:lin ang="5400000" scaled="1"/>
            </a:gradFill>
            <a:ln w="9525">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7" name="Freeform 83"/>
            <p:cNvSpPr>
              <a:spLocks/>
            </p:cNvSpPr>
            <p:nvPr/>
          </p:nvSpPr>
          <p:spPr bwMode="gray">
            <a:xfrm>
              <a:off x="2384" y="1968"/>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8" name="Freeform 84"/>
            <p:cNvSpPr>
              <a:spLocks/>
            </p:cNvSpPr>
            <p:nvPr/>
          </p:nvSpPr>
          <p:spPr bwMode="gray">
            <a:xfrm>
              <a:off x="2421" y="2007"/>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6" name="Group 86"/>
          <p:cNvGrpSpPr>
            <a:grpSpLocks/>
          </p:cNvGrpSpPr>
          <p:nvPr/>
        </p:nvGrpSpPr>
        <p:grpSpPr bwMode="auto">
          <a:xfrm>
            <a:off x="2986761" y="4640601"/>
            <a:ext cx="3066104" cy="806451"/>
            <a:chOff x="1482" y="3351"/>
            <a:chExt cx="1932" cy="508"/>
          </a:xfrm>
        </p:grpSpPr>
        <p:sp>
          <p:nvSpPr>
            <p:cNvPr id="43" name="AutoShape 87"/>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4" name="Freeform 88"/>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5" name="Freeform 89"/>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7" name="Group 92"/>
          <p:cNvGrpSpPr>
            <a:grpSpLocks/>
          </p:cNvGrpSpPr>
          <p:nvPr/>
        </p:nvGrpSpPr>
        <p:grpSpPr bwMode="auto">
          <a:xfrm>
            <a:off x="6200459" y="4121488"/>
            <a:ext cx="3280352" cy="806451"/>
            <a:chOff x="3496" y="3024"/>
            <a:chExt cx="2183" cy="508"/>
          </a:xfrm>
        </p:grpSpPr>
        <p:sp>
          <p:nvSpPr>
            <p:cNvPr id="40" name="AutoShape 93"/>
            <p:cNvSpPr>
              <a:spLocks noChangeArrowheads="1"/>
            </p:cNvSpPr>
            <p:nvPr/>
          </p:nvSpPr>
          <p:spPr bwMode="gray">
            <a:xfrm rot="-5400000">
              <a:off x="3389" y="3170"/>
              <a:ext cx="288" cy="75"/>
            </a:xfrm>
            <a:prstGeom prst="parallelogram">
              <a:avLst>
                <a:gd name="adj" fmla="val 3982"/>
              </a:avLst>
            </a:prstGeom>
            <a:gradFill rotWithShape="1">
              <a:gsLst>
                <a:gs pos="417">
                  <a:srgbClr val="9F9F9F"/>
                </a:gs>
                <a:gs pos="7000">
                  <a:srgbClr val="B8B8B8"/>
                </a:gs>
                <a:gs pos="100000">
                  <a:srgbClr val="EAEAEA"/>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1" name="Freeform 94"/>
            <p:cNvSpPr>
              <a:spLocks/>
            </p:cNvSpPr>
            <p:nvPr/>
          </p:nvSpPr>
          <p:spPr bwMode="gray">
            <a:xfrm flipH="1">
              <a:off x="3553" y="3024"/>
              <a:ext cx="2126"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2" name="Freeform 95"/>
            <p:cNvSpPr>
              <a:spLocks/>
            </p:cNvSpPr>
            <p:nvPr/>
          </p:nvSpPr>
          <p:spPr bwMode="gray">
            <a:xfrm flipH="1">
              <a:off x="3580" y="3067"/>
              <a:ext cx="2047"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8" name="Group 98"/>
          <p:cNvGrpSpPr>
            <a:grpSpLocks/>
          </p:cNvGrpSpPr>
          <p:nvPr/>
        </p:nvGrpSpPr>
        <p:grpSpPr bwMode="auto">
          <a:xfrm>
            <a:off x="6200457" y="1881526"/>
            <a:ext cx="1771104" cy="881063"/>
            <a:chOff x="2345" y="1092"/>
            <a:chExt cx="1116" cy="555"/>
          </a:xfrm>
        </p:grpSpPr>
        <p:sp>
          <p:nvSpPr>
            <p:cNvPr id="36" name="AutoShape 99"/>
            <p:cNvSpPr>
              <a:spLocks noChangeArrowheads="1"/>
            </p:cNvSpPr>
            <p:nvPr/>
          </p:nvSpPr>
          <p:spPr bwMode="gray">
            <a:xfrm rot="-5400000">
              <a:off x="2249" y="1222"/>
              <a:ext cx="288" cy="96"/>
            </a:xfrm>
            <a:prstGeom prst="parallelogram">
              <a:avLst>
                <a:gd name="adj" fmla="val 18736"/>
              </a:avLst>
            </a:prstGeom>
            <a:gradFill rotWithShape="1">
              <a:gsLst>
                <a:gs pos="0">
                  <a:srgbClr val="EAEAEA">
                    <a:gamma/>
                    <a:shade val="85882"/>
                    <a:invGamma/>
                  </a:srgbClr>
                </a:gs>
                <a:gs pos="100000">
                  <a:srgbClr val="EAEAEA"/>
                </a:gs>
              </a:gsLst>
              <a:lin ang="5400000" scaled="1"/>
            </a:gradFill>
            <a:ln w="9525">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Group 100"/>
            <p:cNvGrpSpPr>
              <a:grpSpLocks/>
            </p:cNvGrpSpPr>
            <p:nvPr/>
          </p:nvGrpSpPr>
          <p:grpSpPr bwMode="auto">
            <a:xfrm>
              <a:off x="2414" y="1092"/>
              <a:ext cx="1047" cy="555"/>
              <a:chOff x="2414" y="1104"/>
              <a:chExt cx="975" cy="555"/>
            </a:xfrm>
          </p:grpSpPr>
          <p:sp>
            <p:nvSpPr>
              <p:cNvPr id="38" name="Freeform 101"/>
              <p:cNvSpPr>
                <a:spLocks/>
              </p:cNvSpPr>
              <p:nvPr/>
            </p:nvSpPr>
            <p:spPr bwMode="gray">
              <a:xfrm flipH="1">
                <a:off x="2414" y="1104"/>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39" name="Freeform 102"/>
              <p:cNvSpPr>
                <a:spLocks/>
              </p:cNvSpPr>
              <p:nvPr/>
            </p:nvSpPr>
            <p:spPr bwMode="gray">
              <a:xfrm flipH="1">
                <a:off x="2447" y="1143"/>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rgbClr val="18478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sp>
        <p:nvSpPr>
          <p:cNvPr id="16" name="TextBox 15"/>
          <p:cNvSpPr txBox="1"/>
          <p:nvPr/>
        </p:nvSpPr>
        <p:spPr>
          <a:xfrm rot="508654">
            <a:off x="6276636" y="2110946"/>
            <a:ext cx="15107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rot="20923364">
            <a:off x="4451005" y="2692643"/>
            <a:ext cx="15107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8" name="TextBox 17"/>
          <p:cNvSpPr txBox="1"/>
          <p:nvPr/>
        </p:nvSpPr>
        <p:spPr>
          <a:xfrm rot="21168563">
            <a:off x="6610577" y="3020151"/>
            <a:ext cx="15107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9" name="TextBox 18"/>
          <p:cNvSpPr txBox="1"/>
          <p:nvPr/>
        </p:nvSpPr>
        <p:spPr>
          <a:xfrm rot="354631">
            <a:off x="3951705" y="3546170"/>
            <a:ext cx="1809347"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20" name="TextBox 19"/>
          <p:cNvSpPr txBox="1"/>
          <p:nvPr/>
        </p:nvSpPr>
        <p:spPr>
          <a:xfrm rot="21362588">
            <a:off x="3662533" y="4864754"/>
            <a:ext cx="1796339"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21" name="TextBox 20"/>
          <p:cNvSpPr txBox="1"/>
          <p:nvPr/>
        </p:nvSpPr>
        <p:spPr>
          <a:xfrm rot="229781">
            <a:off x="7006691" y="4362883"/>
            <a:ext cx="2012548" cy="338426"/>
          </a:xfrm>
          <a:prstGeom prst="rect">
            <a:avLst/>
          </a:prstGeom>
          <a:noFill/>
        </p:spPr>
        <p:txBody>
          <a:bodyPr wrap="square" rtlCol="0">
            <a:spAutoFit/>
          </a:bodyPr>
          <a:lstStyle/>
          <a:p>
            <a:r>
              <a:rPr lang="zh-CN" altLang="en-US" sz="1599" b="1"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61" name="Rectangle 69"/>
          <p:cNvSpPr/>
          <p:nvPr/>
        </p:nvSpPr>
        <p:spPr>
          <a:xfrm>
            <a:off x="241159" y="4894456"/>
            <a:ext cx="2803607"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Rectangle 70"/>
          <p:cNvSpPr/>
          <p:nvPr/>
        </p:nvSpPr>
        <p:spPr>
          <a:xfrm>
            <a:off x="608149" y="3274643"/>
            <a:ext cx="2803607"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Rectangle 71"/>
          <p:cNvSpPr/>
          <p:nvPr/>
        </p:nvSpPr>
        <p:spPr>
          <a:xfrm>
            <a:off x="8884098" y="2749179"/>
            <a:ext cx="3118863"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4" name="Rectangle 72"/>
          <p:cNvSpPr/>
          <p:nvPr/>
        </p:nvSpPr>
        <p:spPr>
          <a:xfrm>
            <a:off x="9521383" y="4325088"/>
            <a:ext cx="2481575" cy="646303"/>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Rectangle 70"/>
          <p:cNvSpPr/>
          <p:nvPr/>
        </p:nvSpPr>
        <p:spPr>
          <a:xfrm>
            <a:off x="2665862" y="1833230"/>
            <a:ext cx="2803607"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Rectangle 71"/>
          <p:cNvSpPr/>
          <p:nvPr/>
        </p:nvSpPr>
        <p:spPr>
          <a:xfrm>
            <a:off x="7971566" y="1816630"/>
            <a:ext cx="3118863" cy="461637"/>
          </a:xfrm>
          <a:prstGeom prst="rect">
            <a:avLst/>
          </a:prstGeom>
        </p:spPr>
        <p:txBody>
          <a:bodyPr wrap="square" lIns="91412" tIns="45706" rIns="91412" bIns="45706">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5" name="矩形 54"/>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65" name="组合 64"/>
          <p:cNvGrpSpPr/>
          <p:nvPr/>
        </p:nvGrpSpPr>
        <p:grpSpPr>
          <a:xfrm>
            <a:off x="1935444" y="393960"/>
            <a:ext cx="3705496" cy="592217"/>
            <a:chOff x="330188" y="329522"/>
            <a:chExt cx="3705496" cy="592217"/>
          </a:xfrm>
        </p:grpSpPr>
        <p:sp>
          <p:nvSpPr>
            <p:cNvPr id="6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67" name="矩形 66"/>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68" name="圆角矩形 67"/>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9" name="矩形 68"/>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474823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5"/>
                                        </p:tgtEl>
                                        <p:attrNameLst>
                                          <p:attrName>style.visibility</p:attrName>
                                        </p:attrNameLst>
                                      </p:cBhvr>
                                      <p:to>
                                        <p:strVal val="visible"/>
                                      </p:to>
                                    </p:set>
                                    <p:animEffect transition="in" filter="wipe(left)">
                                      <p:cBhvr>
                                        <p:cTn id="25" dur="1000"/>
                                        <p:tgtEl>
                                          <p:spTgt spid="65"/>
                                        </p:tgtEl>
                                      </p:cBhvr>
                                    </p:animEffect>
                                  </p:childTnLst>
                                </p:cTn>
                              </p:par>
                            </p:childTnLst>
                          </p:cTn>
                        </p:par>
                        <p:par>
                          <p:cTn id="26" fill="hold">
                            <p:stCondLst>
                              <p:cond delay="3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22" presetClass="entr" presetSubtype="2"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par>
                                <p:cTn id="37" presetID="22" presetClass="entr" presetSubtype="2"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right)">
                                      <p:cBhvr>
                                        <p:cTn id="39" dur="500"/>
                                        <p:tgtEl>
                                          <p:spTgt spid="3"/>
                                        </p:tgtEl>
                                      </p:cBhvr>
                                    </p:animEffect>
                                  </p:childTnLst>
                                </p:cTn>
                              </p:par>
                              <p:par>
                                <p:cTn id="40" presetID="22" presetClass="entr" presetSubtype="8"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par>
                                <p:cTn id="43" presetID="22" presetClass="entr" presetSubtype="8"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2"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4000"/>
                            </p:stCondLst>
                            <p:childTnLst>
                              <p:par>
                                <p:cTn id="50" presetID="22" presetClass="entr" presetSubtype="2"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right)">
                                      <p:cBhvr>
                                        <p:cTn id="52" dur="500"/>
                                        <p:tgtEl>
                                          <p:spTgt spid="52"/>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left)">
                                      <p:cBhvr>
                                        <p:cTn id="56" dur="500"/>
                                        <p:tgtEl>
                                          <p:spTgt spid="53"/>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left)">
                                      <p:cBhvr>
                                        <p:cTn id="60" dur="500"/>
                                        <p:tgtEl>
                                          <p:spTgt spid="63"/>
                                        </p:tgtEl>
                                      </p:cBhvr>
                                    </p:animEffect>
                                  </p:childTnLst>
                                </p:cTn>
                              </p:par>
                            </p:childTnLst>
                          </p:cTn>
                        </p:par>
                        <p:par>
                          <p:cTn id="61" fill="hold">
                            <p:stCondLst>
                              <p:cond delay="5500"/>
                            </p:stCondLst>
                            <p:childTnLst>
                              <p:par>
                                <p:cTn id="62" presetID="22" presetClass="entr" presetSubtype="2" fill="hold" grpId="0" nodeType="after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right)">
                                      <p:cBhvr>
                                        <p:cTn id="64" dur="500"/>
                                        <p:tgtEl>
                                          <p:spTgt spid="62"/>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childTnLst>
                          </p:cTn>
                        </p:par>
                        <p:par>
                          <p:cTn id="69" fill="hold">
                            <p:stCondLst>
                              <p:cond delay="6500"/>
                            </p:stCondLst>
                            <p:childTnLst>
                              <p:par>
                                <p:cTn id="70" presetID="22" presetClass="entr" presetSubtype="2" fill="hold" grpId="0" nodeType="after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right)">
                                      <p:cBhvr>
                                        <p:cTn id="7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52" grpId="0"/>
      <p:bldP spid="53" grpId="0"/>
      <p:bldP spid="54" grpId="0" animBg="1"/>
      <p:bldP spid="54" grpId="1" animBg="1"/>
      <p:bldP spid="55" grpId="0" animBg="1"/>
      <p:bldP spid="55" grpId="1" animBg="1"/>
      <p:bldP spid="68" grpId="0" animBg="1"/>
      <p:bldP spid="68" grpId="1" animBg="1"/>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左大括号 7"/>
          <p:cNvSpPr/>
          <p:nvPr/>
        </p:nvSpPr>
        <p:spPr>
          <a:xfrm>
            <a:off x="3135255" y="1950485"/>
            <a:ext cx="494276" cy="3912209"/>
          </a:xfrm>
          <a:prstGeom prst="leftBrace">
            <a:avLst/>
          </a:prstGeom>
          <a:noFill/>
          <a:ln w="38100" cap="flat" cmpd="sng" algn="ctr">
            <a:solidFill>
              <a:schemeClr val="bg1">
                <a:lumMod val="65000"/>
              </a:schemeClr>
            </a:solidFill>
            <a:prstDash val="solid"/>
          </a:ln>
          <a:effectLst>
            <a:outerShdw blurRad="139700" dir="8100000" sx="98000" sy="98000" algn="tr" rotWithShape="0">
              <a:prstClr val="black">
                <a:alpha val="20000"/>
              </a:prstClr>
            </a:outerShdw>
          </a:effectLst>
        </p:spPr>
        <p:txBody>
          <a:bodyPr rtlCol="0" anchor="ctr"/>
          <a:lstStyle/>
          <a:p>
            <a:pPr algn="ct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391479" y="3034998"/>
            <a:ext cx="1781261" cy="1781261"/>
            <a:chOff x="304800" y="673100"/>
            <a:chExt cx="4000500" cy="4000500"/>
          </a:xfrm>
          <a:gradFill>
            <a:gsLst>
              <a:gs pos="0">
                <a:schemeClr val="bg1"/>
              </a:gs>
              <a:gs pos="100000">
                <a:schemeClr val="bg1">
                  <a:lumMod val="95000"/>
                </a:schemeClr>
              </a:gs>
            </a:gsLst>
          </a:gradFill>
          <a:effectLst>
            <a:outerShdw blurRad="127000" sx="102000" sy="102000" algn="ctr" rotWithShape="0">
              <a:prstClr val="black">
                <a:alpha val="20000"/>
              </a:prstClr>
            </a:outerShdw>
          </a:effectLst>
        </p:grpSpPr>
        <p:sp>
          <p:nvSpPr>
            <p:cNvPr id="10" name="同心圆 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algn="ctr" defTabSz="1219170">
                <a:defRPr/>
              </a:pPr>
              <a:endParaRPr lang="zh-CN" altLang="en-US" sz="2400" kern="0" dirty="0">
                <a:solidFill>
                  <a:sysClr val="windowText" lastClr="000000"/>
                </a:solidFill>
                <a:latin typeface="微软雅黑" panose="020B0503020204020204" pitchFamily="34" charset="-122"/>
                <a:ea typeface="微软雅黑" panose="020B0503020204020204" pitchFamily="34" charset="-122"/>
                <a:cs typeface="+mn-ea"/>
                <a:sym typeface="+mn-lt"/>
              </a:endParaRPr>
            </a:p>
          </p:txBody>
        </p:sp>
        <p:sp>
          <p:nvSpPr>
            <p:cNvPr id="11" name="椭圆 10"/>
            <p:cNvSpPr/>
            <p:nvPr/>
          </p:nvSpPr>
          <p:spPr>
            <a:xfrm>
              <a:off x="392113" y="760413"/>
              <a:ext cx="3825874" cy="3825874"/>
            </a:xfrm>
            <a:prstGeom prst="ellipse">
              <a:avLst/>
            </a:prstGeom>
            <a:grpFill/>
            <a:ln w="25400" cap="flat" cmpd="sng" algn="ctr">
              <a:noFill/>
              <a:prstDash val="solid"/>
            </a:ln>
            <a:effectLst/>
          </p:spPr>
          <p:txBody>
            <a:bodyPr rtlCol="0" anchor="ctr"/>
            <a:lstStyle/>
            <a:p>
              <a:pPr algn="ctr" defTabSz="1219170">
                <a:defRPr/>
              </a:pPr>
              <a:r>
                <a:rPr lang="zh-CN" altLang="en-US" sz="2400" kern="0" dirty="0">
                  <a:solidFill>
                    <a:sysClr val="windowText" lastClr="000000">
                      <a:lumMod val="65000"/>
                      <a:lumOff val="35000"/>
                    </a:sysClr>
                  </a:solidFill>
                  <a:latin typeface="微软雅黑" panose="020B0503020204020204" pitchFamily="34" charset="-122"/>
                  <a:ea typeface="微软雅黑" panose="020B0503020204020204" pitchFamily="34" charset="-122"/>
                  <a:cs typeface="+mn-ea"/>
                  <a:sym typeface="+mn-lt"/>
                </a:rPr>
                <a:t>未完成的项目</a:t>
              </a:r>
            </a:p>
          </p:txBody>
        </p:sp>
      </p:grpSp>
      <p:sp>
        <p:nvSpPr>
          <p:cNvPr id="12" name="椭圆 11"/>
          <p:cNvSpPr/>
          <p:nvPr/>
        </p:nvSpPr>
        <p:spPr>
          <a:xfrm>
            <a:off x="3983327" y="1551405"/>
            <a:ext cx="969388" cy="969388"/>
          </a:xfrm>
          <a:prstGeom prst="ellipse">
            <a:avLst/>
          </a:prstGeom>
          <a:solidFill>
            <a:srgbClr val="18478F"/>
          </a:solidFill>
          <a:ln w="25400" cap="flat" cmpd="sng" algn="ctr">
            <a:noFill/>
            <a:prstDash val="solid"/>
          </a:ln>
          <a:effectLst>
            <a:outerShdw blurRad="127000" sx="102000" sy="102000" algn="ctr" rotWithShape="0">
              <a:prstClr val="black">
                <a:alpha val="20000"/>
              </a:prstClr>
            </a:outerShdw>
          </a:effectLst>
        </p:spPr>
        <p:txBody>
          <a:bodyPr rtlCol="0" anchor="ctr"/>
          <a:lstStyle/>
          <a:p>
            <a:pPr algn="ctr" defTabSz="1219170">
              <a:defRPr/>
            </a:pPr>
            <a:endPar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018241" y="3337637"/>
            <a:ext cx="1034643" cy="1034642"/>
          </a:xfrm>
          <a:prstGeom prst="ellipse">
            <a:avLst/>
          </a:prstGeom>
          <a:solidFill>
            <a:srgbClr val="18478F"/>
          </a:solidFill>
          <a:ln w="25400" cap="flat" cmpd="sng" algn="ctr">
            <a:noFill/>
            <a:prstDash val="solid"/>
          </a:ln>
          <a:effectLst>
            <a:outerShdw blurRad="127000" sx="102000" sy="102000" algn="ctr" rotWithShape="0">
              <a:prstClr val="black">
                <a:alpha val="20000"/>
              </a:prstClr>
            </a:outerShdw>
          </a:effectLst>
        </p:spPr>
        <p:txBody>
          <a:bodyPr rtlCol="0" anchor="ctr"/>
          <a:lstStyle/>
          <a:p>
            <a:pPr algn="ctr" defTabSz="1219170">
              <a:defRPr/>
            </a:pPr>
            <a:endPar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6" name="椭圆 15"/>
          <p:cNvSpPr/>
          <p:nvPr/>
        </p:nvSpPr>
        <p:spPr>
          <a:xfrm>
            <a:off x="4096751" y="5359451"/>
            <a:ext cx="969388" cy="969388"/>
          </a:xfrm>
          <a:prstGeom prst="ellipse">
            <a:avLst/>
          </a:prstGeom>
          <a:solidFill>
            <a:srgbClr val="18478F"/>
          </a:solidFill>
          <a:ln w="25400" cap="flat" cmpd="sng" algn="ctr">
            <a:noFill/>
            <a:prstDash val="solid"/>
          </a:ln>
          <a:effectLst>
            <a:outerShdw blurRad="127000" sx="102000" sy="102000" algn="ctr" rotWithShape="0">
              <a:prstClr val="black">
                <a:alpha val="20000"/>
              </a:prstClr>
            </a:outerShdw>
          </a:effectLst>
        </p:spPr>
        <p:txBody>
          <a:bodyPr rtlCol="0" anchor="ctr"/>
          <a:lstStyle/>
          <a:p>
            <a:pPr algn="ctr" defTabSz="1219170">
              <a:defRPr/>
            </a:pPr>
            <a:endParaRPr lang="zh-CN" altLang="en-US" sz="2400"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sp>
        <p:nvSpPr>
          <p:cNvPr id="17" name="TextBox 16"/>
          <p:cNvSpPr txBox="1"/>
          <p:nvPr/>
        </p:nvSpPr>
        <p:spPr>
          <a:xfrm>
            <a:off x="4013804" y="1810196"/>
            <a:ext cx="1371600" cy="400110"/>
          </a:xfrm>
          <a:prstGeom prst="rect">
            <a:avLst/>
          </a:prstGeom>
          <a:noFill/>
        </p:spPr>
        <p:txBody>
          <a:bodyPr wrap="square" rtlCol="0">
            <a:spAutoFit/>
          </a:bodyPr>
          <a:lstStyle/>
          <a:p>
            <a:pPr defTabSz="1219170">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mn-ea"/>
                <a:sym typeface="+mn-lt"/>
              </a:rPr>
              <a:t>项目一</a:t>
            </a:r>
          </a:p>
        </p:txBody>
      </p:sp>
      <p:sp>
        <p:nvSpPr>
          <p:cNvPr id="18" name="TextBox 17"/>
          <p:cNvSpPr txBox="1"/>
          <p:nvPr/>
        </p:nvSpPr>
        <p:spPr>
          <a:xfrm>
            <a:off x="4000721" y="3644676"/>
            <a:ext cx="1371600" cy="400110"/>
          </a:xfrm>
          <a:prstGeom prst="rect">
            <a:avLst/>
          </a:prstGeom>
          <a:noFill/>
        </p:spPr>
        <p:txBody>
          <a:bodyPr wrap="square" rtlCol="0">
            <a:spAutoFit/>
          </a:bodyPr>
          <a:lstStyle/>
          <a:p>
            <a:pPr defTabSz="1219170">
              <a:defRPr/>
            </a:pPr>
            <a:r>
              <a:rPr lang="zh-CN" altLang="en-US" sz="2000" kern="0" dirty="0">
                <a:solidFill>
                  <a:schemeClr val="bg1"/>
                </a:solidFill>
                <a:latin typeface="微软雅黑" panose="020B0503020204020204" pitchFamily="34" charset="-122"/>
                <a:ea typeface="微软雅黑" panose="020B0503020204020204" pitchFamily="34" charset="-122"/>
                <a:cs typeface="+mn-ea"/>
                <a:sym typeface="+mn-lt"/>
              </a:rPr>
              <a:t>项目一</a:t>
            </a:r>
          </a:p>
        </p:txBody>
      </p:sp>
      <p:sp>
        <p:nvSpPr>
          <p:cNvPr id="19" name="TextBox 18"/>
          <p:cNvSpPr txBox="1"/>
          <p:nvPr/>
        </p:nvSpPr>
        <p:spPr>
          <a:xfrm>
            <a:off x="4071481" y="5586191"/>
            <a:ext cx="1371600" cy="400110"/>
          </a:xfrm>
          <a:prstGeom prst="rect">
            <a:avLst/>
          </a:prstGeom>
          <a:noFill/>
        </p:spPr>
        <p:txBody>
          <a:bodyPr wrap="square" rtlCol="0">
            <a:spAutoFit/>
          </a:bodyPr>
          <a:lstStyle/>
          <a:p>
            <a:pPr defTabSz="1219170">
              <a:defRPr/>
            </a:pPr>
            <a:r>
              <a:rPr lang="zh-CN" altLang="en-US" sz="2000" kern="0" dirty="0">
                <a:solidFill>
                  <a:sysClr val="window" lastClr="FFFFFF"/>
                </a:solidFill>
                <a:latin typeface="微软雅黑" panose="020B0503020204020204" pitchFamily="34" charset="-122"/>
                <a:ea typeface="微软雅黑" panose="020B0503020204020204" pitchFamily="34" charset="-122"/>
                <a:cs typeface="+mn-ea"/>
                <a:sym typeface="+mn-lt"/>
              </a:rPr>
              <a:t>项目一</a:t>
            </a:r>
          </a:p>
        </p:txBody>
      </p:sp>
      <p:sp>
        <p:nvSpPr>
          <p:cNvPr id="20" name="TextBox 19"/>
          <p:cNvSpPr txBox="1"/>
          <p:nvPr/>
        </p:nvSpPr>
        <p:spPr>
          <a:xfrm>
            <a:off x="5385407" y="1672747"/>
            <a:ext cx="5394959" cy="923330"/>
          </a:xfrm>
          <a:prstGeom prst="rect">
            <a:avLst/>
          </a:prstGeom>
          <a:noFill/>
        </p:spPr>
        <p:txBody>
          <a:bodyPr wrap="square" rtlCol="0">
            <a:spAutoFit/>
          </a:bodyPr>
          <a:lstStyle/>
          <a:p>
            <a:pPr defTabSz="1219170">
              <a:defRPr/>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您的内容打在这里，或者通过复制您的文本后，在此框中选择粘贴，并选择只保留文字。您的内容打在这里，或者通过复制您的文本后，在此框中选择粘贴，并选择只保留文字。</a:t>
            </a:r>
          </a:p>
          <a:p>
            <a:pPr defTabSz="1219170">
              <a:defRPr/>
            </a:pP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1" name="TextBox 20"/>
          <p:cNvSpPr txBox="1"/>
          <p:nvPr/>
        </p:nvSpPr>
        <p:spPr>
          <a:xfrm>
            <a:off x="5385407" y="3549466"/>
            <a:ext cx="5394959" cy="923330"/>
          </a:xfrm>
          <a:prstGeom prst="rect">
            <a:avLst/>
          </a:prstGeom>
          <a:noFill/>
        </p:spPr>
        <p:txBody>
          <a:bodyPr wrap="square" rtlCol="0">
            <a:spAutoFit/>
          </a:bodyPr>
          <a:lstStyle/>
          <a:p>
            <a:pPr defTabSz="1219170">
              <a:defRPr/>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您的内容打在这里，或者通过复制您的文本后，在此框中选择粘贴，并选择只保留文字。您的内容打在这里，或者通过复制您的文本后，在此框中选择粘贴，并选择只保留文字。</a:t>
            </a:r>
          </a:p>
          <a:p>
            <a:pPr defTabSz="1219170">
              <a:defRPr/>
            </a:pP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21"/>
          <p:cNvSpPr txBox="1"/>
          <p:nvPr/>
        </p:nvSpPr>
        <p:spPr>
          <a:xfrm>
            <a:off x="5372325" y="5381796"/>
            <a:ext cx="5394959" cy="923330"/>
          </a:xfrm>
          <a:prstGeom prst="rect">
            <a:avLst/>
          </a:prstGeom>
          <a:noFill/>
        </p:spPr>
        <p:txBody>
          <a:bodyPr wrap="square" rtlCol="0">
            <a:spAutoFit/>
          </a:bodyPr>
          <a:lstStyle/>
          <a:p>
            <a:pPr defTabSz="1219170">
              <a:defRPr/>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您的内容打在这里，或者通过复制您的文本后，在此框中选择粘贴，并选择只保留文字。您的内容打在这里，或者通过复制您的文本后，在此框中选择粘贴，并选择只保留文字。</a:t>
            </a:r>
          </a:p>
          <a:p>
            <a:pPr defTabSz="1219170">
              <a:defRPr/>
            </a:pP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1935444" y="393960"/>
            <a:ext cx="3705496" cy="592217"/>
            <a:chOff x="330188" y="329522"/>
            <a:chExt cx="3705496" cy="592217"/>
          </a:xfrm>
        </p:grpSpPr>
        <p:sp>
          <p:nvSpPr>
            <p:cNvPr id="26"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7" name="矩形 26"/>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8" name="圆角矩形 27"/>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931591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1000"/>
                                        <p:tgtEl>
                                          <p:spTgt spid="25"/>
                                        </p:tgtEl>
                                      </p:cBhvr>
                                    </p:animEffect>
                                  </p:childTnLst>
                                </p:cTn>
                              </p:par>
                              <p:par>
                                <p:cTn id="26" presetID="53" presetClass="entr" presetSubtype="16" fill="hold" nodeType="withEffect">
                                  <p:stCondLst>
                                    <p:cond delay="40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par>
                                <p:cTn id="31" presetID="22" presetClass="entr" presetSubtype="8" fill="hold" grpId="0" nodeType="withEffect">
                                  <p:stCondLst>
                                    <p:cond delay="80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par>
                                <p:cTn id="34" presetID="53" presetClass="entr" presetSubtype="16"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10" presetClass="entr" presetSubtype="0" fill="hold" grpId="0" nodeType="withEffect">
                                  <p:stCondLst>
                                    <p:cond delay="140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160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6" presetClass="entr" presetSubtype="21" fill="hold" grpId="0" nodeType="withEffect">
                                  <p:stCondLst>
                                    <p:cond delay="100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130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700"/>
                                        <p:tgtEl>
                                          <p:spTgt spid="21"/>
                                        </p:tgtEl>
                                      </p:cBhvr>
                                    </p:animEffect>
                                  </p:childTnLst>
                                </p:cTn>
                              </p:par>
                              <p:par>
                                <p:cTn id="59" presetID="16" presetClass="entr" presetSubtype="21" fill="hold" grpId="0" nodeType="withEffect">
                                  <p:stCondLst>
                                    <p:cond delay="170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P spid="17" grpId="0"/>
      <p:bldP spid="18" grpId="0"/>
      <p:bldP spid="19" grpId="0"/>
      <p:bldP spid="20" grpId="0"/>
      <p:bldP spid="21" grpId="0"/>
      <p:bldP spid="22" grpId="0"/>
      <p:bldP spid="23" grpId="0" animBg="1"/>
      <p:bldP spid="23" grpId="1" animBg="1"/>
      <p:bldP spid="24" grpId="0" animBg="1"/>
      <p:bldP spid="24" grpId="1" animBg="1"/>
      <p:bldP spid="28" grpId="0" animBg="1"/>
      <p:bldP spid="28" grpId="1" animBg="1"/>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5694"/>
            <a:ext cx="12192000" cy="3778623"/>
          </a:xfrm>
          <a:prstGeom prst="rect">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6260461" y="1529076"/>
            <a:ext cx="4550939" cy="5329451"/>
            <a:chOff x="6260461" y="1529076"/>
            <a:chExt cx="4550938" cy="5329451"/>
          </a:xfrm>
        </p:grpSpPr>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01154" y="1855694"/>
              <a:ext cx="2628646" cy="3778623"/>
            </a:xfrm>
            <a:prstGeom prst="rect">
              <a:avLst/>
            </a:prstGeom>
          </p:spPr>
        </p:pic>
        <p:pic>
          <p:nvPicPr>
            <p:cNvPr id="11" name="H0006(Black_iPhone6)2.png"/>
            <p:cNvPicPr>
              <a:picLocks noChangeAspect="1" noChangeArrowheads="1"/>
            </p:cNvPicPr>
            <p:nvPr/>
          </p:nvPicPr>
          <p:blipFill>
            <a:blip r:embed="rId4" cstate="screen">
              <a:extLst>
                <a:ext uri="{28A0092B-C50C-407E-A947-70E740481C1C}">
                  <a14:useLocalDpi xmlns:a14="http://schemas.microsoft.com/office/drawing/2010/main"/>
                </a:ext>
              </a:extLst>
            </a:blip>
            <a:srcRect b="14998"/>
            <a:stretch>
              <a:fillRect/>
            </a:stretch>
          </p:blipFill>
          <p:spPr bwMode="auto">
            <a:xfrm>
              <a:off x="6260461" y="1529076"/>
              <a:ext cx="4550938" cy="532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1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1769" y="2678244"/>
            <a:ext cx="3502363" cy="707886"/>
          </a:xfrm>
          <a:prstGeom prst="rect">
            <a:avLst/>
          </a:prstGeom>
        </p:spPr>
        <p:txBody>
          <a:bodyPr wrap="square">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a:p>
            <a:pPr algn="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8403" y="4051747"/>
            <a:ext cx="3505732" cy="707886"/>
          </a:xfrm>
          <a:prstGeom prst="rect">
            <a:avLst/>
          </a:prstGeom>
        </p:spPr>
        <p:txBody>
          <a:bodyPr wrap="square">
            <a:sp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a:p>
            <a:pPr algn="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Shape 1619"/>
          <p:cNvSpPr>
            <a:spLocks/>
          </p:cNvSpPr>
          <p:nvPr/>
        </p:nvSpPr>
        <p:spPr bwMode="auto">
          <a:xfrm>
            <a:off x="5034756" y="3964484"/>
            <a:ext cx="918227"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Shape 1645"/>
          <p:cNvSpPr/>
          <p:nvPr/>
        </p:nvSpPr>
        <p:spPr>
          <a:xfrm>
            <a:off x="5287479" y="4193806"/>
            <a:ext cx="412781" cy="412781"/>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solidFill>
            <a:srgbClr val="18478F"/>
          </a:solidFill>
          <a:ln w="12700">
            <a:miter lim="400000"/>
          </a:ln>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cs typeface="+mn-ea"/>
              <a:sym typeface="+mn-lt"/>
            </a:endParaRPr>
          </a:p>
        </p:txBody>
      </p:sp>
      <p:sp>
        <p:nvSpPr>
          <p:cNvPr id="20" name="Shape 1627"/>
          <p:cNvSpPr>
            <a:spLocks/>
          </p:cNvSpPr>
          <p:nvPr/>
        </p:nvSpPr>
        <p:spPr bwMode="auto">
          <a:xfrm>
            <a:off x="5033820" y="2587586"/>
            <a:ext cx="919163" cy="919163"/>
          </a:xfrm>
          <a:custGeom>
            <a:avLst/>
            <a:gdLst>
              <a:gd name="T0" fmla="*/ 779362 w 19679"/>
              <a:gd name="T1" fmla="*/ 779362 h 19679"/>
              <a:gd name="T2" fmla="*/ 779362 w 19679"/>
              <a:gd name="T3" fmla="*/ 779362 h 19679"/>
              <a:gd name="T4" fmla="*/ 779362 w 19679"/>
              <a:gd name="T5" fmla="*/ 779362 h 19679"/>
              <a:gd name="T6" fmla="*/ 779362 w 19679"/>
              <a:gd name="T7" fmla="*/ 77936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2" name="Group 1649"/>
          <p:cNvGrpSpPr>
            <a:grpSpLocks/>
          </p:cNvGrpSpPr>
          <p:nvPr/>
        </p:nvGrpSpPr>
        <p:grpSpPr bwMode="auto">
          <a:xfrm>
            <a:off x="5313687" y="2864641"/>
            <a:ext cx="360365" cy="365980"/>
            <a:chOff x="0" y="0"/>
            <a:chExt cx="611749" cy="619876"/>
          </a:xfrm>
          <a:solidFill>
            <a:srgbClr val="18478F"/>
          </a:solidFill>
        </p:grpSpPr>
        <p:sp>
          <p:nvSpPr>
            <p:cNvPr id="23" name="Shape 1647"/>
            <p:cNvSpPr/>
            <p:nvPr/>
          </p:nvSpPr>
          <p:spPr>
            <a:xfrm>
              <a:off x="42902" y="283779"/>
              <a:ext cx="522766" cy="3360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cs typeface="+mn-ea"/>
                <a:sym typeface="+mn-lt"/>
              </a:endParaRPr>
            </a:p>
          </p:txBody>
        </p:sp>
        <p:sp>
          <p:nvSpPr>
            <p:cNvPr id="28" name="Shape 1648"/>
            <p:cNvSpPr/>
            <p:nvPr/>
          </p:nvSpPr>
          <p:spPr>
            <a:xfrm>
              <a:off x="0" y="0"/>
              <a:ext cx="611749" cy="415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023" y="21600"/>
                  </a:lnTo>
                  <a:lnTo>
                    <a:pt x="6823" y="18190"/>
                  </a:lnTo>
                  <a:lnTo>
                    <a:pt x="2314" y="18190"/>
                  </a:lnTo>
                  <a:lnTo>
                    <a:pt x="2314" y="3410"/>
                  </a:lnTo>
                  <a:lnTo>
                    <a:pt x="19286" y="3410"/>
                  </a:lnTo>
                  <a:lnTo>
                    <a:pt x="19286" y="18190"/>
                  </a:lnTo>
                  <a:lnTo>
                    <a:pt x="14777" y="18190"/>
                  </a:lnTo>
                  <a:lnTo>
                    <a:pt x="16577" y="21600"/>
                  </a:lnTo>
                  <a:lnTo>
                    <a:pt x="21600" y="21600"/>
                  </a:lnTo>
                  <a:lnTo>
                    <a:pt x="21600" y="0"/>
                  </a:lnTo>
                  <a:close/>
                </a:path>
              </a:pathLst>
            </a:custGeom>
            <a:grpFill/>
            <a:ln w="12700" cap="flat">
              <a:noFill/>
              <a:miter lim="400000"/>
            </a:ln>
            <a:effectLst/>
          </p:spPr>
          <p:txBody>
            <a:bodyPr lIns="38100" tIns="38100" rIns="38100" bIns="38100" anchor="ctr"/>
            <a:lstStyle/>
            <a:p>
              <a:pPr algn="ctr" defTabSz="457200" fontAlgn="auto">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cs typeface="+mn-ea"/>
                <a:sym typeface="+mn-lt"/>
              </a:endParaRPr>
            </a:p>
          </p:txBody>
        </p:sp>
      </p:grpSp>
      <p:sp>
        <p:nvSpPr>
          <p:cNvPr id="24" name="矩形 23"/>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6" name="组合 25"/>
          <p:cNvGrpSpPr/>
          <p:nvPr/>
        </p:nvGrpSpPr>
        <p:grpSpPr>
          <a:xfrm>
            <a:off x="1935444" y="393960"/>
            <a:ext cx="3705496" cy="592217"/>
            <a:chOff x="330188" y="329522"/>
            <a:chExt cx="3705496" cy="592217"/>
          </a:xfrm>
        </p:grpSpPr>
        <p:sp>
          <p:nvSpPr>
            <p:cNvPr id="27"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36" name="矩形 3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37" name="圆角矩形 36"/>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8" name="矩形 37"/>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754188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3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2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par>
                                <p:cTn id="26" presetID="2" presetClass="entr" presetSubtype="8" fill="hold" grpId="0" nodeType="withEffect">
                                  <p:stCondLst>
                                    <p:cond delay="200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25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par>
                                <p:cTn id="34" presetID="53" presetClass="entr" presetSubtype="16" fill="hold" grpId="0" nodeType="withEffect">
                                  <p:stCondLst>
                                    <p:cond delay="275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par>
                                <p:cTn id="39" presetID="53" presetClass="entr" presetSubtype="16" fill="hold" grpId="0" nodeType="withEffect">
                                  <p:stCondLst>
                                    <p:cond delay="27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nodeType="withEffect">
                                  <p:stCondLst>
                                    <p:cond delay="300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fltVal val="0"/>
                                          </p:val>
                                        </p:tav>
                                        <p:tav tm="100000">
                                          <p:val>
                                            <p:strVal val="#ppt_w"/>
                                          </p:val>
                                        </p:tav>
                                      </p:tavLst>
                                    </p:anim>
                                    <p:anim calcmode="lin" valueType="num">
                                      <p:cBhvr>
                                        <p:cTn id="47" dur="500" fill="hold"/>
                                        <p:tgtEl>
                                          <p:spTgt spid="22"/>
                                        </p:tgtEl>
                                        <p:attrNameLst>
                                          <p:attrName>ppt_h</p:attrName>
                                        </p:attrNameLst>
                                      </p:cBhvr>
                                      <p:tavLst>
                                        <p:tav tm="0">
                                          <p:val>
                                            <p:fltVal val="0"/>
                                          </p:val>
                                        </p:tav>
                                        <p:tav tm="100000">
                                          <p:val>
                                            <p:strVal val="#ppt_h"/>
                                          </p:val>
                                        </p:tav>
                                      </p:tavLst>
                                    </p:anim>
                                    <p:animEffect transition="in" filter="fade">
                                      <p:cBhvr>
                                        <p:cTn id="48" dur="500"/>
                                        <p:tgtEl>
                                          <p:spTgt spid="22"/>
                                        </p:tgtEl>
                                      </p:cBhvr>
                                    </p:animEffect>
                                  </p:childTnLst>
                                </p:cTn>
                              </p:par>
                              <p:par>
                                <p:cTn id="49" presetID="53" presetClass="entr" presetSubtype="16" fill="hold" grpId="0" nodeType="withEffect">
                                  <p:stCondLst>
                                    <p:cond delay="300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22" presetClass="entr" presetSubtype="8" fill="hold" grpId="0" nodeType="withEffect">
                                  <p:stCondLst>
                                    <p:cond delay="325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par>
                                <p:cTn id="57" presetID="22" presetClass="entr" presetSubtype="8" fill="hold" grpId="0" nodeType="withEffect">
                                  <p:stCondLst>
                                    <p:cond delay="325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9" grpId="0" animBg="1"/>
      <p:bldP spid="21" grpId="0" animBg="1"/>
      <p:bldP spid="20" grpId="0" animBg="1"/>
      <p:bldP spid="24" grpId="0" animBg="1"/>
      <p:bldP spid="24" grpId="1" animBg="1"/>
      <p:bldP spid="25" grpId="0" animBg="1"/>
      <p:bldP spid="25" grpId="1" animBg="1"/>
      <p:bldP spid="37" grpId="0" animBg="1"/>
      <p:bldP spid="37" grpId="1" animBg="1"/>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rot="2700000">
            <a:off x="5426920" y="1762551"/>
            <a:ext cx="1445801" cy="1445800"/>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等腰三角形 19"/>
          <p:cNvSpPr/>
          <p:nvPr/>
        </p:nvSpPr>
        <p:spPr>
          <a:xfrm rot="10800000">
            <a:off x="5175477" y="2627738"/>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rot="8100000">
            <a:off x="6847823" y="3193938"/>
            <a:ext cx="1445800" cy="1445801"/>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等腰三角形 21"/>
          <p:cNvSpPr/>
          <p:nvPr/>
        </p:nvSpPr>
        <p:spPr>
          <a:xfrm rot="16200000">
            <a:off x="5972165" y="3434903"/>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rot="13500000">
            <a:off x="5388506" y="4560463"/>
            <a:ext cx="1445801" cy="1445800"/>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等腰三角形 27"/>
          <p:cNvSpPr/>
          <p:nvPr/>
        </p:nvSpPr>
        <p:spPr>
          <a:xfrm>
            <a:off x="5137063" y="4177217"/>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rot="18900000">
            <a:off x="3990975" y="3187909"/>
            <a:ext cx="1445800" cy="1445801"/>
          </a:xfrm>
          <a:prstGeom prst="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 name="等腰三角形 29"/>
          <p:cNvSpPr/>
          <p:nvPr/>
        </p:nvSpPr>
        <p:spPr>
          <a:xfrm rot="5400000">
            <a:off x="4363751" y="3428873"/>
            <a:ext cx="1948687" cy="963867"/>
          </a:xfrm>
          <a:prstGeom prst="triangl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5753919" y="2660700"/>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矩形 31"/>
          <p:cNvSpPr/>
          <p:nvPr/>
        </p:nvSpPr>
        <p:spPr>
          <a:xfrm>
            <a:off x="6734581" y="3670136"/>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5736214" y="4520964"/>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4838743" y="3577274"/>
            <a:ext cx="652375" cy="52322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28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7701428" y="3564360"/>
            <a:ext cx="389632" cy="577350"/>
            <a:chOff x="1788810" y="2276744"/>
            <a:chExt cx="392113" cy="581026"/>
          </a:xfrm>
          <a:solidFill>
            <a:srgbClr val="18478F"/>
          </a:solidFill>
        </p:grpSpPr>
        <p:sp>
          <p:nvSpPr>
            <p:cNvPr id="41"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3"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36" name="Freeform 13"/>
          <p:cNvSpPr>
            <a:spLocks noEditPoints="1"/>
          </p:cNvSpPr>
          <p:nvPr/>
        </p:nvSpPr>
        <p:spPr bwMode="auto">
          <a:xfrm>
            <a:off x="5913852" y="5312313"/>
            <a:ext cx="340731" cy="583660"/>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7" name="Freeform 19"/>
          <p:cNvSpPr>
            <a:spLocks noEditPoints="1"/>
          </p:cNvSpPr>
          <p:nvPr/>
        </p:nvSpPr>
        <p:spPr bwMode="auto">
          <a:xfrm>
            <a:off x="4182319" y="3705377"/>
            <a:ext cx="480391" cy="481040"/>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38" name="组合 37"/>
          <p:cNvGrpSpPr/>
          <p:nvPr/>
        </p:nvGrpSpPr>
        <p:grpSpPr>
          <a:xfrm>
            <a:off x="5882712" y="1925281"/>
            <a:ext cx="457381" cy="439854"/>
            <a:chOff x="2607983" y="4241292"/>
            <a:chExt cx="490600" cy="471805"/>
          </a:xfrm>
          <a:solidFill>
            <a:srgbClr val="18478F"/>
          </a:solidFill>
        </p:grpSpPr>
        <p:sp>
          <p:nvSpPr>
            <p:cNvPr id="39" name="Oval 131"/>
            <p:cNvSpPr>
              <a:spLocks noChangeArrowheads="1"/>
            </p:cNvSpPr>
            <p:nvPr/>
          </p:nvSpPr>
          <p:spPr bwMode="auto">
            <a:xfrm>
              <a:off x="2742898" y="4241292"/>
              <a:ext cx="220770" cy="22359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0" name="Freeform 134"/>
            <p:cNvSpPr>
              <a:spLocks/>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4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54980" y="1533993"/>
            <a:ext cx="3024867" cy="1015663"/>
          </a:xfrm>
          <a:prstGeom prst="rect">
            <a:avLst/>
          </a:prstGeom>
        </p:spPr>
        <p:txBody>
          <a:bodyPr wrap="square">
            <a:spAutoFit/>
          </a:bodyPr>
          <a:lstStyle/>
          <a:p>
            <a:pP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84323" y="1530161"/>
            <a:ext cx="3123684" cy="1015663"/>
          </a:xfrm>
          <a:prstGeom prst="rect">
            <a:avLst/>
          </a:prstGeom>
        </p:spPr>
        <p:txBody>
          <a:bodyPr wrap="square">
            <a:spAutoFit/>
          </a:bodyPr>
          <a:lstStyle/>
          <a:p>
            <a:pPr algn="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254980" y="4712893"/>
            <a:ext cx="3024867" cy="1015663"/>
          </a:xfrm>
          <a:prstGeom prst="rect">
            <a:avLst/>
          </a:prstGeom>
        </p:spPr>
        <p:txBody>
          <a:bodyPr wrap="square">
            <a:spAutoFit/>
          </a:bodyPr>
          <a:lstStyle/>
          <a:p>
            <a:pP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84323" y="4714694"/>
            <a:ext cx="3123684" cy="1015663"/>
          </a:xfrm>
          <a:prstGeom prst="rect">
            <a:avLst/>
          </a:prstGeom>
        </p:spPr>
        <p:txBody>
          <a:bodyPr wrap="square">
            <a:spAutoFit/>
          </a:bodyPr>
          <a:lstStyle/>
          <a:p>
            <a:pPr algn="r">
              <a:lnSpc>
                <a:spcPct val="150000"/>
              </a:lnSpc>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点击输入简要文字内容，文字内容需概括精炼不用多余的文字修饰，言简意</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5" name="矩形 54"/>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7" name="组合 56"/>
          <p:cNvGrpSpPr/>
          <p:nvPr/>
        </p:nvGrpSpPr>
        <p:grpSpPr>
          <a:xfrm>
            <a:off x="1935444" y="393960"/>
            <a:ext cx="3705496" cy="592217"/>
            <a:chOff x="330188" y="329522"/>
            <a:chExt cx="3705496" cy="592217"/>
          </a:xfrm>
        </p:grpSpPr>
        <p:sp>
          <p:nvSpPr>
            <p:cNvPr id="58"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9" name="矩形 58"/>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60" name="圆角矩形 59"/>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1" name="矩形 60"/>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825711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6"/>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7"/>
                                            </p:tgtEl>
                                            <p:attrNameLst>
                                              <p:attrName>style.visibility</p:attrName>
                                            </p:attrNameLst>
                                          </p:cBhvr>
                                          <p:to>
                                            <p:strVal val="visible"/>
                                          </p:to>
                                        </p:set>
                                        <p:animEffect transition="in" filter="wipe(left)">
                                          <p:cBhvr>
                                            <p:cTn id="25" dur="1000"/>
                                            <p:tgtEl>
                                              <p:spTgt spid="57"/>
                                            </p:tgtEl>
                                          </p:cBhvr>
                                        </p:animEffect>
                                      </p:childTnLst>
                                    </p:cTn>
                                  </p:par>
                                  <p:par>
                                    <p:cTn id="26" presetID="2" presetClass="entr" presetSubtype="8" fill="hold" grpId="0" nodeType="withEffect" p14:presetBounceEnd="40000">
                                      <p:stCondLst>
                                        <p:cond delay="2000"/>
                                      </p:stCondLst>
                                      <p:childTnLst>
                                        <p:set>
                                          <p:cBhvr>
                                            <p:cTn id="27" dur="1" fill="hold">
                                              <p:stCondLst>
                                                <p:cond delay="0"/>
                                              </p:stCondLst>
                                            </p:cTn>
                                            <p:tgtEl>
                                              <p:spTgt spid="30"/>
                                            </p:tgtEl>
                                            <p:attrNameLst>
                                              <p:attrName>style.visibility</p:attrName>
                                            </p:attrNameLst>
                                          </p:cBhvr>
                                          <p:to>
                                            <p:strVal val="visible"/>
                                          </p:to>
                                        </p:set>
                                        <p:anim calcmode="lin" valueType="num" p14:bounceEnd="40000">
                                          <p:cBhvr additive="base">
                                            <p:cTn id="28" dur="50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1" fill="hold" grpId="0" nodeType="withEffect" p14:presetBounceEnd="40000">
                                      <p:stCondLst>
                                        <p:cond delay="2000"/>
                                      </p:stCondLst>
                                      <p:childTnLst>
                                        <p:set>
                                          <p:cBhvr>
                                            <p:cTn id="31" dur="1" fill="hold">
                                              <p:stCondLst>
                                                <p:cond delay="0"/>
                                              </p:stCondLst>
                                            </p:cTn>
                                            <p:tgtEl>
                                              <p:spTgt spid="20"/>
                                            </p:tgtEl>
                                            <p:attrNameLst>
                                              <p:attrName>style.visibility</p:attrName>
                                            </p:attrNameLst>
                                          </p:cBhvr>
                                          <p:to>
                                            <p:strVal val="visible"/>
                                          </p:to>
                                        </p:set>
                                        <p:anim calcmode="lin" valueType="num" p14:bounceEnd="40000">
                                          <p:cBhvr additive="base">
                                            <p:cTn id="32"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33" dur="500" fill="hold"/>
                                            <p:tgtEl>
                                              <p:spTgt spid="20"/>
                                            </p:tgtEl>
                                            <p:attrNameLst>
                                              <p:attrName>ppt_y</p:attrName>
                                            </p:attrNameLst>
                                          </p:cBhvr>
                                          <p:tavLst>
                                            <p:tav tm="0">
                                              <p:val>
                                                <p:strVal val="0-#ppt_h/2"/>
                                              </p:val>
                                            </p:tav>
                                            <p:tav tm="100000">
                                              <p:val>
                                                <p:strVal val="#ppt_y"/>
                                              </p:val>
                                            </p:tav>
                                          </p:tavLst>
                                        </p:anim>
                                      </p:childTnLst>
                                    </p:cTn>
                                  </p:par>
                                  <p:par>
                                    <p:cTn id="34" presetID="2" presetClass="entr" presetSubtype="2" fill="hold" grpId="0" nodeType="withEffect" p14:presetBounceEnd="40000">
                                      <p:stCondLst>
                                        <p:cond delay="2000"/>
                                      </p:stCondLst>
                                      <p:childTnLst>
                                        <p:set>
                                          <p:cBhvr>
                                            <p:cTn id="35" dur="1" fill="hold">
                                              <p:stCondLst>
                                                <p:cond delay="0"/>
                                              </p:stCondLst>
                                            </p:cTn>
                                            <p:tgtEl>
                                              <p:spTgt spid="22"/>
                                            </p:tgtEl>
                                            <p:attrNameLst>
                                              <p:attrName>style.visibility</p:attrName>
                                            </p:attrNameLst>
                                          </p:cBhvr>
                                          <p:to>
                                            <p:strVal val="visible"/>
                                          </p:to>
                                        </p:set>
                                        <p:anim calcmode="lin" valueType="num" p14:bounceEnd="40000">
                                          <p:cBhvr additive="base">
                                            <p:cTn id="36" dur="50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14:presetBounceEnd="40000">
                                      <p:stCondLst>
                                        <p:cond delay="2000"/>
                                      </p:stCondLst>
                                      <p:childTnLst>
                                        <p:set>
                                          <p:cBhvr>
                                            <p:cTn id="39" dur="1" fill="hold">
                                              <p:stCondLst>
                                                <p:cond delay="0"/>
                                              </p:stCondLst>
                                            </p:cTn>
                                            <p:tgtEl>
                                              <p:spTgt spid="28"/>
                                            </p:tgtEl>
                                            <p:attrNameLst>
                                              <p:attrName>style.visibility</p:attrName>
                                            </p:attrNameLst>
                                          </p:cBhvr>
                                          <p:to>
                                            <p:strVal val="visible"/>
                                          </p:to>
                                        </p:set>
                                        <p:anim calcmode="lin" valueType="num" p14:bounceEnd="40000">
                                          <p:cBhvr additive="base">
                                            <p:cTn id="40" dur="50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8" fill="hold" grpId="0" nodeType="withEffect" p14:presetBounceEnd="40000">
                                      <p:stCondLst>
                                        <p:cond delay="2250"/>
                                      </p:stCondLst>
                                      <p:childTnLst>
                                        <p:set>
                                          <p:cBhvr>
                                            <p:cTn id="43" dur="1" fill="hold">
                                              <p:stCondLst>
                                                <p:cond delay="0"/>
                                              </p:stCondLst>
                                            </p:cTn>
                                            <p:tgtEl>
                                              <p:spTgt spid="29"/>
                                            </p:tgtEl>
                                            <p:attrNameLst>
                                              <p:attrName>style.visibility</p:attrName>
                                            </p:attrNameLst>
                                          </p:cBhvr>
                                          <p:to>
                                            <p:strVal val="visible"/>
                                          </p:to>
                                        </p:set>
                                        <p:anim calcmode="lin" valueType="num" p14:bounceEnd="40000">
                                          <p:cBhvr additive="base">
                                            <p:cTn id="44"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45" dur="500" fill="hold"/>
                                            <p:tgtEl>
                                              <p:spTgt spid="29"/>
                                            </p:tgtEl>
                                            <p:attrNameLst>
                                              <p:attrName>ppt_y</p:attrName>
                                            </p:attrNameLst>
                                          </p:cBhvr>
                                          <p:tavLst>
                                            <p:tav tm="0">
                                              <p:val>
                                                <p:strVal val="#ppt_y"/>
                                              </p:val>
                                            </p:tav>
                                            <p:tav tm="100000">
                                              <p:val>
                                                <p:strVal val="#ppt_y"/>
                                              </p:val>
                                            </p:tav>
                                          </p:tavLst>
                                        </p:anim>
                                      </p:childTnLst>
                                    </p:cTn>
                                  </p:par>
                                  <p:par>
                                    <p:cTn id="46" presetID="2" presetClass="entr" presetSubtype="1" fill="hold" grpId="0" nodeType="withEffect" p14:presetBounceEnd="40000">
                                      <p:stCondLst>
                                        <p:cond delay="2250"/>
                                      </p:stCondLst>
                                      <p:childTnLst>
                                        <p:set>
                                          <p:cBhvr>
                                            <p:cTn id="47" dur="1" fill="hold">
                                              <p:stCondLst>
                                                <p:cond delay="0"/>
                                              </p:stCondLst>
                                            </p:cTn>
                                            <p:tgtEl>
                                              <p:spTgt spid="19"/>
                                            </p:tgtEl>
                                            <p:attrNameLst>
                                              <p:attrName>style.visibility</p:attrName>
                                            </p:attrNameLst>
                                          </p:cBhvr>
                                          <p:to>
                                            <p:strVal val="visible"/>
                                          </p:to>
                                        </p:set>
                                        <p:anim calcmode="lin" valueType="num" p14:bounceEnd="40000">
                                          <p:cBhvr additive="base">
                                            <p:cTn id="48"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49" dur="500" fill="hold"/>
                                            <p:tgtEl>
                                              <p:spTgt spid="19"/>
                                            </p:tgtEl>
                                            <p:attrNameLst>
                                              <p:attrName>ppt_y</p:attrName>
                                            </p:attrNameLst>
                                          </p:cBhvr>
                                          <p:tavLst>
                                            <p:tav tm="0">
                                              <p:val>
                                                <p:strVal val="0-#ppt_h/2"/>
                                              </p:val>
                                            </p:tav>
                                            <p:tav tm="100000">
                                              <p:val>
                                                <p:strVal val="#ppt_y"/>
                                              </p:val>
                                            </p:tav>
                                          </p:tavLst>
                                        </p:anim>
                                      </p:childTnLst>
                                    </p:cTn>
                                  </p:par>
                                  <p:par>
                                    <p:cTn id="50" presetID="2" presetClass="entr" presetSubtype="2" fill="hold" grpId="0" nodeType="withEffect" p14:presetBounceEnd="40000">
                                      <p:stCondLst>
                                        <p:cond delay="2250"/>
                                      </p:stCondLst>
                                      <p:childTnLst>
                                        <p:set>
                                          <p:cBhvr>
                                            <p:cTn id="51" dur="1" fill="hold">
                                              <p:stCondLst>
                                                <p:cond delay="0"/>
                                              </p:stCondLst>
                                            </p:cTn>
                                            <p:tgtEl>
                                              <p:spTgt spid="21"/>
                                            </p:tgtEl>
                                            <p:attrNameLst>
                                              <p:attrName>style.visibility</p:attrName>
                                            </p:attrNameLst>
                                          </p:cBhvr>
                                          <p:to>
                                            <p:strVal val="visible"/>
                                          </p:to>
                                        </p:set>
                                        <p:anim calcmode="lin" valueType="num" p14:bounceEnd="40000">
                                          <p:cBhvr additive="base">
                                            <p:cTn id="52" dur="50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53" dur="500" fill="hold"/>
                                            <p:tgtEl>
                                              <p:spTgt spid="21"/>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14:presetBounceEnd="40000">
                                      <p:stCondLst>
                                        <p:cond delay="2250"/>
                                      </p:stCondLst>
                                      <p:childTnLst>
                                        <p:set>
                                          <p:cBhvr>
                                            <p:cTn id="55" dur="1" fill="hold">
                                              <p:stCondLst>
                                                <p:cond delay="0"/>
                                              </p:stCondLst>
                                            </p:cTn>
                                            <p:tgtEl>
                                              <p:spTgt spid="23"/>
                                            </p:tgtEl>
                                            <p:attrNameLst>
                                              <p:attrName>style.visibility</p:attrName>
                                            </p:attrNameLst>
                                          </p:cBhvr>
                                          <p:to>
                                            <p:strVal val="visible"/>
                                          </p:to>
                                        </p:set>
                                        <p:anim calcmode="lin" valueType="num" p14:bounceEnd="40000">
                                          <p:cBhvr additive="base">
                                            <p:cTn id="56" dur="500" fill="hold"/>
                                            <p:tgtEl>
                                              <p:spTgt spid="23"/>
                                            </p:tgtEl>
                                            <p:attrNameLst>
                                              <p:attrName>ppt_x</p:attrName>
                                            </p:attrNameLst>
                                          </p:cBhvr>
                                          <p:tavLst>
                                            <p:tav tm="0">
                                              <p:val>
                                                <p:strVal val="#ppt_x"/>
                                              </p:val>
                                            </p:tav>
                                            <p:tav tm="100000">
                                              <p:val>
                                                <p:strVal val="#ppt_x"/>
                                              </p:val>
                                            </p:tav>
                                          </p:tavLst>
                                        </p:anim>
                                        <p:anim calcmode="lin" valueType="num" p14:bounceEnd="40000">
                                          <p:cBhvr additive="base">
                                            <p:cTn id="57" dur="500" fill="hold"/>
                                            <p:tgtEl>
                                              <p:spTgt spid="23"/>
                                            </p:tgtEl>
                                            <p:attrNameLst>
                                              <p:attrName>ppt_y</p:attrName>
                                            </p:attrNameLst>
                                          </p:cBhvr>
                                          <p:tavLst>
                                            <p:tav tm="0">
                                              <p:val>
                                                <p:strVal val="1+#ppt_h/2"/>
                                              </p:val>
                                            </p:tav>
                                            <p:tav tm="100000">
                                              <p:val>
                                                <p:strVal val="#ppt_y"/>
                                              </p:val>
                                            </p:tav>
                                          </p:tavLst>
                                        </p:anim>
                                      </p:childTnLst>
                                    </p:cTn>
                                  </p:par>
                                  <p:par>
                                    <p:cTn id="58" presetID="53" presetClass="entr" presetSubtype="16" fill="hold" nodeType="withEffect">
                                      <p:stCondLst>
                                        <p:cond delay="275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par>
                                    <p:cTn id="63" presetID="53" presetClass="entr" presetSubtype="16" fill="hold" grpId="0" nodeType="withEffect">
                                      <p:stCondLst>
                                        <p:cond delay="275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ppt_w</p:attrName>
                                            </p:attrNameLst>
                                          </p:cBhvr>
                                          <p:tavLst>
                                            <p:tav tm="0">
                                              <p:val>
                                                <p:fltVal val="0"/>
                                              </p:val>
                                            </p:tav>
                                            <p:tav tm="100000">
                                              <p:val>
                                                <p:strVal val="#ppt_w"/>
                                              </p:val>
                                            </p:tav>
                                          </p:tavLst>
                                        </p:anim>
                                        <p:anim calcmode="lin" valueType="num">
                                          <p:cBhvr>
                                            <p:cTn id="66" dur="500" fill="hold"/>
                                            <p:tgtEl>
                                              <p:spTgt spid="37"/>
                                            </p:tgtEl>
                                            <p:attrNameLst>
                                              <p:attrName>ppt_h</p:attrName>
                                            </p:attrNameLst>
                                          </p:cBhvr>
                                          <p:tavLst>
                                            <p:tav tm="0">
                                              <p:val>
                                                <p:fltVal val="0"/>
                                              </p:val>
                                            </p:tav>
                                            <p:tav tm="100000">
                                              <p:val>
                                                <p:strVal val="#ppt_h"/>
                                              </p:val>
                                            </p:tav>
                                          </p:tavLst>
                                        </p:anim>
                                        <p:animEffect transition="in" filter="fade">
                                          <p:cBhvr>
                                            <p:cTn id="67" dur="500"/>
                                            <p:tgtEl>
                                              <p:spTgt spid="37"/>
                                            </p:tgtEl>
                                          </p:cBhvr>
                                        </p:animEffect>
                                      </p:childTnLst>
                                    </p:cTn>
                                  </p:par>
                                  <p:par>
                                    <p:cTn id="68" presetID="53" presetClass="entr" presetSubtype="16" fill="hold" nodeType="withEffect">
                                      <p:stCondLst>
                                        <p:cond delay="275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275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275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53" presetClass="entr" presetSubtype="16" fill="hold" grpId="0" nodeType="withEffect">
                                      <p:stCondLst>
                                        <p:cond delay="275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par>
                                    <p:cTn id="88" presetID="53" presetClass="entr" presetSubtype="16" fill="hold" grpId="0" nodeType="withEffect">
                                      <p:stCondLst>
                                        <p:cond delay="275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2750"/>
                                      </p:stCondLst>
                                      <p:childTnLst>
                                        <p:set>
                                          <p:cBhvr>
                                            <p:cTn id="94" dur="1" fill="hold">
                                              <p:stCondLst>
                                                <p:cond delay="0"/>
                                              </p:stCondLst>
                                            </p:cTn>
                                            <p:tgtEl>
                                              <p:spTgt spid="32"/>
                                            </p:tgtEl>
                                            <p:attrNameLst>
                                              <p:attrName>style.visibility</p:attrName>
                                            </p:attrNameLst>
                                          </p:cBhvr>
                                          <p:to>
                                            <p:strVal val="visible"/>
                                          </p:to>
                                        </p:set>
                                        <p:anim calcmode="lin" valueType="num">
                                          <p:cBhvr>
                                            <p:cTn id="95" dur="500" fill="hold"/>
                                            <p:tgtEl>
                                              <p:spTgt spid="32"/>
                                            </p:tgtEl>
                                            <p:attrNameLst>
                                              <p:attrName>ppt_w</p:attrName>
                                            </p:attrNameLst>
                                          </p:cBhvr>
                                          <p:tavLst>
                                            <p:tav tm="0">
                                              <p:val>
                                                <p:fltVal val="0"/>
                                              </p:val>
                                            </p:tav>
                                            <p:tav tm="100000">
                                              <p:val>
                                                <p:strVal val="#ppt_w"/>
                                              </p:val>
                                            </p:tav>
                                          </p:tavLst>
                                        </p:anim>
                                        <p:anim calcmode="lin" valueType="num">
                                          <p:cBhvr>
                                            <p:cTn id="96" dur="500" fill="hold"/>
                                            <p:tgtEl>
                                              <p:spTgt spid="32"/>
                                            </p:tgtEl>
                                            <p:attrNameLst>
                                              <p:attrName>ppt_h</p:attrName>
                                            </p:attrNameLst>
                                          </p:cBhvr>
                                          <p:tavLst>
                                            <p:tav tm="0">
                                              <p:val>
                                                <p:fltVal val="0"/>
                                              </p:val>
                                            </p:tav>
                                            <p:tav tm="100000">
                                              <p:val>
                                                <p:strVal val="#ppt_h"/>
                                              </p:val>
                                            </p:tav>
                                          </p:tavLst>
                                        </p:anim>
                                        <p:animEffect transition="in" filter="fade">
                                          <p:cBhvr>
                                            <p:cTn id="97" dur="500"/>
                                            <p:tgtEl>
                                              <p:spTgt spid="32"/>
                                            </p:tgtEl>
                                          </p:cBhvr>
                                        </p:animEffect>
                                      </p:childTnLst>
                                    </p:cTn>
                                  </p:par>
                                  <p:par>
                                    <p:cTn id="98" presetID="22" presetClass="entr" presetSubtype="2" fill="hold" grpId="0" nodeType="withEffect">
                                      <p:stCondLst>
                                        <p:cond delay="2750"/>
                                      </p:stCondLst>
                                      <p:childTnLst>
                                        <p:set>
                                          <p:cBhvr>
                                            <p:cTn id="99" dur="1" fill="hold">
                                              <p:stCondLst>
                                                <p:cond delay="0"/>
                                              </p:stCondLst>
                                            </p:cTn>
                                            <p:tgtEl>
                                              <p:spTgt spid="45"/>
                                            </p:tgtEl>
                                            <p:attrNameLst>
                                              <p:attrName>style.visibility</p:attrName>
                                            </p:attrNameLst>
                                          </p:cBhvr>
                                          <p:to>
                                            <p:strVal val="visible"/>
                                          </p:to>
                                        </p:set>
                                        <p:animEffect transition="in" filter="wipe(right)">
                                          <p:cBhvr>
                                            <p:cTn id="100" dur="500"/>
                                            <p:tgtEl>
                                              <p:spTgt spid="45"/>
                                            </p:tgtEl>
                                          </p:cBhvr>
                                        </p:animEffect>
                                      </p:childTnLst>
                                    </p:cTn>
                                  </p:par>
                                  <p:par>
                                    <p:cTn id="101" presetID="22" presetClass="entr" presetSubtype="2" fill="hold" grpId="0" nodeType="withEffect">
                                      <p:stCondLst>
                                        <p:cond delay="2750"/>
                                      </p:stCondLst>
                                      <p:childTnLst>
                                        <p:set>
                                          <p:cBhvr>
                                            <p:cTn id="102" dur="1" fill="hold">
                                              <p:stCondLst>
                                                <p:cond delay="0"/>
                                              </p:stCondLst>
                                            </p:cTn>
                                            <p:tgtEl>
                                              <p:spTgt spid="47"/>
                                            </p:tgtEl>
                                            <p:attrNameLst>
                                              <p:attrName>style.visibility</p:attrName>
                                            </p:attrNameLst>
                                          </p:cBhvr>
                                          <p:to>
                                            <p:strVal val="visible"/>
                                          </p:to>
                                        </p:set>
                                        <p:animEffect transition="in" filter="wipe(right)">
                                          <p:cBhvr>
                                            <p:cTn id="103" dur="500"/>
                                            <p:tgtEl>
                                              <p:spTgt spid="47"/>
                                            </p:tgtEl>
                                          </p:cBhvr>
                                        </p:animEffect>
                                      </p:childTnLst>
                                    </p:cTn>
                                  </p:par>
                                  <p:par>
                                    <p:cTn id="104" presetID="22" presetClass="entr" presetSubtype="8" fill="hold" grpId="0" nodeType="withEffect">
                                      <p:stCondLst>
                                        <p:cond delay="275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par>
                                    <p:cTn id="107" presetID="22" presetClass="entr" presetSubtype="8" fill="hold" grpId="0" nodeType="withEffect">
                                      <p:stCondLst>
                                        <p:cond delay="275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8" grpId="0" animBg="1"/>
          <p:bldP spid="29" grpId="0" animBg="1"/>
          <p:bldP spid="30" grpId="0" animBg="1"/>
          <p:bldP spid="31" grpId="0"/>
          <p:bldP spid="32" grpId="0"/>
          <p:bldP spid="33" grpId="0"/>
          <p:bldP spid="34" grpId="0"/>
          <p:bldP spid="36" grpId="0" animBg="1"/>
          <p:bldP spid="37" grpId="0" animBg="1"/>
          <p:bldP spid="44" grpId="0"/>
          <p:bldP spid="45" grpId="0"/>
          <p:bldP spid="46" grpId="0"/>
          <p:bldP spid="47" grpId="0"/>
          <p:bldP spid="55" grpId="0" animBg="1"/>
          <p:bldP spid="55" grpId="1" animBg="1"/>
          <p:bldP spid="56" grpId="0" animBg="1"/>
          <p:bldP spid="56" grpId="1" animBg="1"/>
          <p:bldP spid="60" grpId="0" animBg="1"/>
          <p:bldP spid="60" grpId="1" animBg="1"/>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6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6"/>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7"/>
                                            </p:tgtEl>
                                            <p:attrNameLst>
                                              <p:attrName>style.visibility</p:attrName>
                                            </p:attrNameLst>
                                          </p:cBhvr>
                                          <p:to>
                                            <p:strVal val="visible"/>
                                          </p:to>
                                        </p:set>
                                        <p:animEffect transition="in" filter="wipe(left)">
                                          <p:cBhvr>
                                            <p:cTn id="25" dur="1000"/>
                                            <p:tgtEl>
                                              <p:spTgt spid="57"/>
                                            </p:tgtEl>
                                          </p:cBhvr>
                                        </p:animEffect>
                                      </p:childTnLst>
                                    </p:cTn>
                                  </p:par>
                                  <p:par>
                                    <p:cTn id="26" presetID="2" presetClass="entr" presetSubtype="8" fill="hold" grpId="0" nodeType="withEffect">
                                      <p:stCondLst>
                                        <p:cond delay="20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1" fill="hold" grpId="0" nodeType="withEffect">
                                      <p:stCondLst>
                                        <p:cond delay="20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0-#ppt_h/2"/>
                                              </p:val>
                                            </p:tav>
                                            <p:tav tm="100000">
                                              <p:val>
                                                <p:strVal val="#ppt_y"/>
                                              </p:val>
                                            </p:tav>
                                          </p:tavLst>
                                        </p:anim>
                                      </p:childTnLst>
                                    </p:cTn>
                                  </p:par>
                                  <p:par>
                                    <p:cTn id="34" presetID="2" presetClass="entr" presetSubtype="2" fill="hold" grpId="0" nodeType="withEffect">
                                      <p:stCondLst>
                                        <p:cond delay="200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1+#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4" fill="hold" grpId="0" nodeType="withEffect">
                                      <p:stCondLst>
                                        <p:cond delay="200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ppt_x"/>
                                              </p:val>
                                            </p:tav>
                                            <p:tav tm="100000">
                                              <p:val>
                                                <p:strVal val="#ppt_x"/>
                                              </p:val>
                                            </p:tav>
                                          </p:tavLst>
                                        </p:anim>
                                        <p:anim calcmode="lin" valueType="num">
                                          <p:cBhvr additive="base">
                                            <p:cTn id="41" dur="500" fill="hold"/>
                                            <p:tgtEl>
                                              <p:spTgt spid="28"/>
                                            </p:tgtEl>
                                            <p:attrNameLst>
                                              <p:attrName>ppt_y</p:attrName>
                                            </p:attrNameLst>
                                          </p:cBhvr>
                                          <p:tavLst>
                                            <p:tav tm="0">
                                              <p:val>
                                                <p:strVal val="1+#ppt_h/2"/>
                                              </p:val>
                                            </p:tav>
                                            <p:tav tm="100000">
                                              <p:val>
                                                <p:strVal val="#ppt_y"/>
                                              </p:val>
                                            </p:tav>
                                          </p:tavLst>
                                        </p:anim>
                                      </p:childTnLst>
                                    </p:cTn>
                                  </p:par>
                                  <p:par>
                                    <p:cTn id="42" presetID="2" presetClass="entr" presetSubtype="8" fill="hold" grpId="0" nodeType="withEffect">
                                      <p:stCondLst>
                                        <p:cond delay="225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0-#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par>
                                    <p:cTn id="46" presetID="2" presetClass="entr" presetSubtype="1" fill="hold" grpId="0" nodeType="withEffect">
                                      <p:stCondLst>
                                        <p:cond delay="225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0-#ppt_h/2"/>
                                              </p:val>
                                            </p:tav>
                                            <p:tav tm="100000">
                                              <p:val>
                                                <p:strVal val="#ppt_y"/>
                                              </p:val>
                                            </p:tav>
                                          </p:tavLst>
                                        </p:anim>
                                      </p:childTnLst>
                                    </p:cTn>
                                  </p:par>
                                  <p:par>
                                    <p:cTn id="50" presetID="2" presetClass="entr" presetSubtype="2" fill="hold" grpId="0" nodeType="withEffect">
                                      <p:stCondLst>
                                        <p:cond delay="225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1+#ppt_w/2"/>
                                              </p:val>
                                            </p:tav>
                                            <p:tav tm="100000">
                                              <p:val>
                                                <p:strVal val="#ppt_x"/>
                                              </p:val>
                                            </p:tav>
                                          </p:tavLst>
                                        </p:anim>
                                        <p:anim calcmode="lin" valueType="num">
                                          <p:cBhvr additive="base">
                                            <p:cTn id="53" dur="500" fill="hold"/>
                                            <p:tgtEl>
                                              <p:spTgt spid="21"/>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225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par>
                                    <p:cTn id="58" presetID="53" presetClass="entr" presetSubtype="16" fill="hold" nodeType="withEffect">
                                      <p:stCondLst>
                                        <p:cond delay="275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par>
                                    <p:cTn id="63" presetID="53" presetClass="entr" presetSubtype="16" fill="hold" grpId="0" nodeType="withEffect">
                                      <p:stCondLst>
                                        <p:cond delay="275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ppt_w</p:attrName>
                                            </p:attrNameLst>
                                          </p:cBhvr>
                                          <p:tavLst>
                                            <p:tav tm="0">
                                              <p:val>
                                                <p:fltVal val="0"/>
                                              </p:val>
                                            </p:tav>
                                            <p:tav tm="100000">
                                              <p:val>
                                                <p:strVal val="#ppt_w"/>
                                              </p:val>
                                            </p:tav>
                                          </p:tavLst>
                                        </p:anim>
                                        <p:anim calcmode="lin" valueType="num">
                                          <p:cBhvr>
                                            <p:cTn id="66" dur="500" fill="hold"/>
                                            <p:tgtEl>
                                              <p:spTgt spid="37"/>
                                            </p:tgtEl>
                                            <p:attrNameLst>
                                              <p:attrName>ppt_h</p:attrName>
                                            </p:attrNameLst>
                                          </p:cBhvr>
                                          <p:tavLst>
                                            <p:tav tm="0">
                                              <p:val>
                                                <p:fltVal val="0"/>
                                              </p:val>
                                            </p:tav>
                                            <p:tav tm="100000">
                                              <p:val>
                                                <p:strVal val="#ppt_h"/>
                                              </p:val>
                                            </p:tav>
                                          </p:tavLst>
                                        </p:anim>
                                        <p:animEffect transition="in" filter="fade">
                                          <p:cBhvr>
                                            <p:cTn id="67" dur="500"/>
                                            <p:tgtEl>
                                              <p:spTgt spid="37"/>
                                            </p:tgtEl>
                                          </p:cBhvr>
                                        </p:animEffect>
                                      </p:childTnLst>
                                    </p:cTn>
                                  </p:par>
                                  <p:par>
                                    <p:cTn id="68" presetID="53" presetClass="entr" presetSubtype="16" fill="hold" nodeType="withEffect">
                                      <p:stCondLst>
                                        <p:cond delay="275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par>
                                    <p:cTn id="73" presetID="53" presetClass="entr" presetSubtype="16" fill="hold" grpId="0" nodeType="withEffect">
                                      <p:stCondLst>
                                        <p:cond delay="275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275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53" presetClass="entr" presetSubtype="16" fill="hold" grpId="0" nodeType="withEffect">
                                      <p:stCondLst>
                                        <p:cond delay="275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Effect transition="in" filter="fade">
                                          <p:cBhvr>
                                            <p:cTn id="87" dur="500"/>
                                            <p:tgtEl>
                                              <p:spTgt spid="34"/>
                                            </p:tgtEl>
                                          </p:cBhvr>
                                        </p:animEffect>
                                      </p:childTnLst>
                                    </p:cTn>
                                  </p:par>
                                  <p:par>
                                    <p:cTn id="88" presetID="53" presetClass="entr" presetSubtype="16" fill="hold" grpId="0" nodeType="withEffect">
                                      <p:stCondLst>
                                        <p:cond delay="275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2750"/>
                                      </p:stCondLst>
                                      <p:childTnLst>
                                        <p:set>
                                          <p:cBhvr>
                                            <p:cTn id="94" dur="1" fill="hold">
                                              <p:stCondLst>
                                                <p:cond delay="0"/>
                                              </p:stCondLst>
                                            </p:cTn>
                                            <p:tgtEl>
                                              <p:spTgt spid="32"/>
                                            </p:tgtEl>
                                            <p:attrNameLst>
                                              <p:attrName>style.visibility</p:attrName>
                                            </p:attrNameLst>
                                          </p:cBhvr>
                                          <p:to>
                                            <p:strVal val="visible"/>
                                          </p:to>
                                        </p:set>
                                        <p:anim calcmode="lin" valueType="num">
                                          <p:cBhvr>
                                            <p:cTn id="95" dur="500" fill="hold"/>
                                            <p:tgtEl>
                                              <p:spTgt spid="32"/>
                                            </p:tgtEl>
                                            <p:attrNameLst>
                                              <p:attrName>ppt_w</p:attrName>
                                            </p:attrNameLst>
                                          </p:cBhvr>
                                          <p:tavLst>
                                            <p:tav tm="0">
                                              <p:val>
                                                <p:fltVal val="0"/>
                                              </p:val>
                                            </p:tav>
                                            <p:tav tm="100000">
                                              <p:val>
                                                <p:strVal val="#ppt_w"/>
                                              </p:val>
                                            </p:tav>
                                          </p:tavLst>
                                        </p:anim>
                                        <p:anim calcmode="lin" valueType="num">
                                          <p:cBhvr>
                                            <p:cTn id="96" dur="500" fill="hold"/>
                                            <p:tgtEl>
                                              <p:spTgt spid="32"/>
                                            </p:tgtEl>
                                            <p:attrNameLst>
                                              <p:attrName>ppt_h</p:attrName>
                                            </p:attrNameLst>
                                          </p:cBhvr>
                                          <p:tavLst>
                                            <p:tav tm="0">
                                              <p:val>
                                                <p:fltVal val="0"/>
                                              </p:val>
                                            </p:tav>
                                            <p:tav tm="100000">
                                              <p:val>
                                                <p:strVal val="#ppt_h"/>
                                              </p:val>
                                            </p:tav>
                                          </p:tavLst>
                                        </p:anim>
                                        <p:animEffect transition="in" filter="fade">
                                          <p:cBhvr>
                                            <p:cTn id="97" dur="500"/>
                                            <p:tgtEl>
                                              <p:spTgt spid="32"/>
                                            </p:tgtEl>
                                          </p:cBhvr>
                                        </p:animEffect>
                                      </p:childTnLst>
                                    </p:cTn>
                                  </p:par>
                                  <p:par>
                                    <p:cTn id="98" presetID="22" presetClass="entr" presetSubtype="2" fill="hold" grpId="0" nodeType="withEffect">
                                      <p:stCondLst>
                                        <p:cond delay="2750"/>
                                      </p:stCondLst>
                                      <p:childTnLst>
                                        <p:set>
                                          <p:cBhvr>
                                            <p:cTn id="99" dur="1" fill="hold">
                                              <p:stCondLst>
                                                <p:cond delay="0"/>
                                              </p:stCondLst>
                                            </p:cTn>
                                            <p:tgtEl>
                                              <p:spTgt spid="45"/>
                                            </p:tgtEl>
                                            <p:attrNameLst>
                                              <p:attrName>style.visibility</p:attrName>
                                            </p:attrNameLst>
                                          </p:cBhvr>
                                          <p:to>
                                            <p:strVal val="visible"/>
                                          </p:to>
                                        </p:set>
                                        <p:animEffect transition="in" filter="wipe(right)">
                                          <p:cBhvr>
                                            <p:cTn id="100" dur="500"/>
                                            <p:tgtEl>
                                              <p:spTgt spid="45"/>
                                            </p:tgtEl>
                                          </p:cBhvr>
                                        </p:animEffect>
                                      </p:childTnLst>
                                    </p:cTn>
                                  </p:par>
                                  <p:par>
                                    <p:cTn id="101" presetID="22" presetClass="entr" presetSubtype="2" fill="hold" grpId="0" nodeType="withEffect">
                                      <p:stCondLst>
                                        <p:cond delay="2750"/>
                                      </p:stCondLst>
                                      <p:childTnLst>
                                        <p:set>
                                          <p:cBhvr>
                                            <p:cTn id="102" dur="1" fill="hold">
                                              <p:stCondLst>
                                                <p:cond delay="0"/>
                                              </p:stCondLst>
                                            </p:cTn>
                                            <p:tgtEl>
                                              <p:spTgt spid="47"/>
                                            </p:tgtEl>
                                            <p:attrNameLst>
                                              <p:attrName>style.visibility</p:attrName>
                                            </p:attrNameLst>
                                          </p:cBhvr>
                                          <p:to>
                                            <p:strVal val="visible"/>
                                          </p:to>
                                        </p:set>
                                        <p:animEffect transition="in" filter="wipe(right)">
                                          <p:cBhvr>
                                            <p:cTn id="103" dur="500"/>
                                            <p:tgtEl>
                                              <p:spTgt spid="47"/>
                                            </p:tgtEl>
                                          </p:cBhvr>
                                        </p:animEffect>
                                      </p:childTnLst>
                                    </p:cTn>
                                  </p:par>
                                  <p:par>
                                    <p:cTn id="104" presetID="22" presetClass="entr" presetSubtype="8" fill="hold" grpId="0" nodeType="withEffect">
                                      <p:stCondLst>
                                        <p:cond delay="275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par>
                                    <p:cTn id="107" presetID="22" presetClass="entr" presetSubtype="8" fill="hold" grpId="0" nodeType="withEffect">
                                      <p:stCondLst>
                                        <p:cond delay="275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8" grpId="0" animBg="1"/>
          <p:bldP spid="29" grpId="0" animBg="1"/>
          <p:bldP spid="30" grpId="0" animBg="1"/>
          <p:bldP spid="31" grpId="0"/>
          <p:bldP spid="32" grpId="0"/>
          <p:bldP spid="33" grpId="0"/>
          <p:bldP spid="34" grpId="0"/>
          <p:bldP spid="36" grpId="0" animBg="1"/>
          <p:bldP spid="37" grpId="0" animBg="1"/>
          <p:bldP spid="44" grpId="0"/>
          <p:bldP spid="45" grpId="0"/>
          <p:bldP spid="46" grpId="0"/>
          <p:bldP spid="47" grpId="0"/>
          <p:bldP spid="55" grpId="0" animBg="1"/>
          <p:bldP spid="55" grpId="1" animBg="1"/>
          <p:bldP spid="56" grpId="0" animBg="1"/>
          <p:bldP spid="56" grpId="1" animBg="1"/>
          <p:bldP spid="60" grpId="0" animBg="1"/>
          <p:bldP spid="60" grpId="1" animBg="1"/>
          <p:bldP spid="6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2"/>
          <p:cNvGrpSpPr/>
          <p:nvPr/>
        </p:nvGrpSpPr>
        <p:grpSpPr>
          <a:xfrm>
            <a:off x="4731791" y="2920263"/>
            <a:ext cx="2044652" cy="857177"/>
            <a:chOff x="3326751" y="2376208"/>
            <a:chExt cx="1661787" cy="696455"/>
          </a:xfrm>
          <a:solidFill>
            <a:srgbClr val="18478F"/>
          </a:solidFill>
        </p:grpSpPr>
        <p:grpSp>
          <p:nvGrpSpPr>
            <p:cNvPr id="3" name="组合 293"/>
            <p:cNvGrpSpPr/>
            <p:nvPr/>
          </p:nvGrpSpPr>
          <p:grpSpPr>
            <a:xfrm>
              <a:off x="3326751" y="2376208"/>
              <a:ext cx="1661787" cy="696455"/>
              <a:chOff x="3326751" y="2376208"/>
              <a:chExt cx="1661787" cy="696455"/>
            </a:xfrm>
            <a:grpFill/>
          </p:grpSpPr>
          <p:grpSp>
            <p:nvGrpSpPr>
              <p:cNvPr id="4" name="组合 295"/>
              <p:cNvGrpSpPr/>
              <p:nvPr/>
            </p:nvGrpSpPr>
            <p:grpSpPr>
              <a:xfrm>
                <a:off x="3328062" y="2376208"/>
                <a:ext cx="1660476" cy="696455"/>
                <a:chOff x="2402657" y="2641425"/>
                <a:chExt cx="2044381" cy="857475"/>
              </a:xfrm>
              <a:grpFill/>
              <a:effectLst>
                <a:outerShdw blurRad="292100" dist="419100" dir="6540000" algn="tl" rotWithShape="0">
                  <a:prstClr val="black">
                    <a:alpha val="40000"/>
                  </a:prstClr>
                </a:outerShdw>
              </a:effectLst>
            </p:grpSpPr>
            <p:sp>
              <p:nvSpPr>
                <p:cNvPr id="298" name="矩形 2"/>
                <p:cNvSpPr/>
                <p:nvPr/>
              </p:nvSpPr>
              <p:spPr>
                <a:xfrm>
                  <a:off x="2403013" y="2921205"/>
                  <a:ext cx="1412226" cy="575985"/>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7766 h 580315"/>
                    <a:gd name="connsiteX1" fmla="*/ 1473795 w 1473795"/>
                    <a:gd name="connsiteY1" fmla="*/ 486873 h 580315"/>
                    <a:gd name="connsiteX2" fmla="*/ 1459508 w 1473795"/>
                    <a:gd name="connsiteY2" fmla="*/ 580315 h 580315"/>
                    <a:gd name="connsiteX3" fmla="*/ 19050 w 1473795"/>
                    <a:gd name="connsiteY3" fmla="*/ 115971 h 580315"/>
                    <a:gd name="connsiteX4" fmla="*/ 0 w 1473795"/>
                    <a:gd name="connsiteY4" fmla="*/ 17766 h 580315"/>
                    <a:gd name="connsiteX0" fmla="*/ 0 w 1473795"/>
                    <a:gd name="connsiteY0" fmla="*/ 19413 h 581962"/>
                    <a:gd name="connsiteX1" fmla="*/ 1473795 w 1473795"/>
                    <a:gd name="connsiteY1" fmla="*/ 488520 h 581962"/>
                    <a:gd name="connsiteX2" fmla="*/ 1459508 w 1473795"/>
                    <a:gd name="connsiteY2" fmla="*/ 581962 h 581962"/>
                    <a:gd name="connsiteX3" fmla="*/ 19050 w 1473795"/>
                    <a:gd name="connsiteY3" fmla="*/ 117618 h 581962"/>
                    <a:gd name="connsiteX4" fmla="*/ 0 w 1473795"/>
                    <a:gd name="connsiteY4" fmla="*/ 19413 h 581962"/>
                    <a:gd name="connsiteX0" fmla="*/ 0 w 1473795"/>
                    <a:gd name="connsiteY0" fmla="*/ 19413 h 581962"/>
                    <a:gd name="connsiteX1" fmla="*/ 1473795 w 1473795"/>
                    <a:gd name="connsiteY1" fmla="*/ 488520 h 581962"/>
                    <a:gd name="connsiteX2" fmla="*/ 1459508 w 1473795"/>
                    <a:gd name="connsiteY2" fmla="*/ 581962 h 581962"/>
                    <a:gd name="connsiteX3" fmla="*/ 19050 w 1473795"/>
                    <a:gd name="connsiteY3" fmla="*/ 117618 h 581962"/>
                    <a:gd name="connsiteX4" fmla="*/ 0 w 1473795"/>
                    <a:gd name="connsiteY4" fmla="*/ 19413 h 581962"/>
                    <a:gd name="connsiteX0" fmla="*/ 0 w 1473795"/>
                    <a:gd name="connsiteY0" fmla="*/ 19413 h 581962"/>
                    <a:gd name="connsiteX1" fmla="*/ 1473795 w 1473795"/>
                    <a:gd name="connsiteY1" fmla="*/ 488520 h 581962"/>
                    <a:gd name="connsiteX2" fmla="*/ 1459508 w 1473795"/>
                    <a:gd name="connsiteY2" fmla="*/ 581962 h 581962"/>
                    <a:gd name="connsiteX3" fmla="*/ 19050 w 1473795"/>
                    <a:gd name="connsiteY3" fmla="*/ 117618 h 581962"/>
                    <a:gd name="connsiteX4" fmla="*/ 0 w 1473795"/>
                    <a:gd name="connsiteY4" fmla="*/ 19413 h 581962"/>
                    <a:gd name="connsiteX0" fmla="*/ 0 w 1473795"/>
                    <a:gd name="connsiteY0" fmla="*/ 20094 h 582643"/>
                    <a:gd name="connsiteX1" fmla="*/ 1473795 w 1473795"/>
                    <a:gd name="connsiteY1" fmla="*/ 489201 h 582643"/>
                    <a:gd name="connsiteX2" fmla="*/ 1459508 w 1473795"/>
                    <a:gd name="connsiteY2" fmla="*/ 582643 h 582643"/>
                    <a:gd name="connsiteX3" fmla="*/ 19050 w 1473795"/>
                    <a:gd name="connsiteY3" fmla="*/ 118299 h 582643"/>
                    <a:gd name="connsiteX4" fmla="*/ 0 w 1473795"/>
                    <a:gd name="connsiteY4" fmla="*/ 20094 h 582643"/>
                    <a:gd name="connsiteX0" fmla="*/ 45450 w 1454745"/>
                    <a:gd name="connsiteY0" fmla="*/ 20348 h 579965"/>
                    <a:gd name="connsiteX1" fmla="*/ 1454745 w 1454745"/>
                    <a:gd name="connsiteY1" fmla="*/ 486523 h 579965"/>
                    <a:gd name="connsiteX2" fmla="*/ 1440458 w 1454745"/>
                    <a:gd name="connsiteY2" fmla="*/ 579965 h 579965"/>
                    <a:gd name="connsiteX3" fmla="*/ 0 w 1454745"/>
                    <a:gd name="connsiteY3" fmla="*/ 115621 h 579965"/>
                    <a:gd name="connsiteX4" fmla="*/ 45450 w 1454745"/>
                    <a:gd name="connsiteY4" fmla="*/ 20348 h 579965"/>
                    <a:gd name="connsiteX0" fmla="*/ 0 w 1409295"/>
                    <a:gd name="connsiteY0" fmla="*/ 20348 h 579965"/>
                    <a:gd name="connsiteX1" fmla="*/ 1409295 w 1409295"/>
                    <a:gd name="connsiteY1" fmla="*/ 486523 h 579965"/>
                    <a:gd name="connsiteX2" fmla="*/ 1395008 w 1409295"/>
                    <a:gd name="connsiteY2" fmla="*/ 579965 h 579965"/>
                    <a:gd name="connsiteX3" fmla="*/ 24913 w 1409295"/>
                    <a:gd name="connsiteY3" fmla="*/ 115621 h 579965"/>
                    <a:gd name="connsiteX4" fmla="*/ 0 w 1409295"/>
                    <a:gd name="connsiteY4" fmla="*/ 20348 h 579965"/>
                    <a:gd name="connsiteX0" fmla="*/ 0 w 1409295"/>
                    <a:gd name="connsiteY0" fmla="*/ 11135 h 570752"/>
                    <a:gd name="connsiteX1" fmla="*/ 1409295 w 1409295"/>
                    <a:gd name="connsiteY1" fmla="*/ 477310 h 570752"/>
                    <a:gd name="connsiteX2" fmla="*/ 1395008 w 1409295"/>
                    <a:gd name="connsiteY2" fmla="*/ 570752 h 570752"/>
                    <a:gd name="connsiteX3" fmla="*/ 24913 w 1409295"/>
                    <a:gd name="connsiteY3" fmla="*/ 106408 h 570752"/>
                    <a:gd name="connsiteX4" fmla="*/ 0 w 1409295"/>
                    <a:gd name="connsiteY4" fmla="*/ 11135 h 570752"/>
                    <a:gd name="connsiteX0" fmla="*/ 0 w 1409295"/>
                    <a:gd name="connsiteY0" fmla="*/ 11135 h 570752"/>
                    <a:gd name="connsiteX1" fmla="*/ 1409295 w 1409295"/>
                    <a:gd name="connsiteY1" fmla="*/ 477310 h 570752"/>
                    <a:gd name="connsiteX2" fmla="*/ 1395008 w 1409295"/>
                    <a:gd name="connsiteY2" fmla="*/ 570752 h 570752"/>
                    <a:gd name="connsiteX3" fmla="*/ 24913 w 1409295"/>
                    <a:gd name="connsiteY3" fmla="*/ 106408 h 570752"/>
                    <a:gd name="connsiteX4" fmla="*/ 0 w 1409295"/>
                    <a:gd name="connsiteY4" fmla="*/ 11135 h 570752"/>
                    <a:gd name="connsiteX0" fmla="*/ 0 w 1409295"/>
                    <a:gd name="connsiteY0" fmla="*/ 16139 h 575756"/>
                    <a:gd name="connsiteX1" fmla="*/ 1409295 w 1409295"/>
                    <a:gd name="connsiteY1" fmla="*/ 482314 h 575756"/>
                    <a:gd name="connsiteX2" fmla="*/ 1395008 w 1409295"/>
                    <a:gd name="connsiteY2" fmla="*/ 575756 h 575756"/>
                    <a:gd name="connsiteX3" fmla="*/ 24913 w 1409295"/>
                    <a:gd name="connsiteY3" fmla="*/ 111412 h 575756"/>
                    <a:gd name="connsiteX4" fmla="*/ 0 w 1409295"/>
                    <a:gd name="connsiteY4" fmla="*/ 16139 h 575756"/>
                    <a:gd name="connsiteX0" fmla="*/ 0 w 1412226"/>
                    <a:gd name="connsiteY0" fmla="*/ 16368 h 575985"/>
                    <a:gd name="connsiteX1" fmla="*/ 1412226 w 1412226"/>
                    <a:gd name="connsiteY1" fmla="*/ 479612 h 575985"/>
                    <a:gd name="connsiteX2" fmla="*/ 1395008 w 1412226"/>
                    <a:gd name="connsiteY2" fmla="*/ 575985 h 575985"/>
                    <a:gd name="connsiteX3" fmla="*/ 24913 w 1412226"/>
                    <a:gd name="connsiteY3" fmla="*/ 111641 h 575985"/>
                    <a:gd name="connsiteX4" fmla="*/ 0 w 1412226"/>
                    <a:gd name="connsiteY4" fmla="*/ 16368 h 575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226" h="575985">
                      <a:moveTo>
                        <a:pt x="0" y="16368"/>
                      </a:moveTo>
                      <a:cubicBezTo>
                        <a:pt x="629905" y="-45300"/>
                        <a:pt x="977447" y="58424"/>
                        <a:pt x="1412226" y="479612"/>
                      </a:cubicBezTo>
                      <a:lnTo>
                        <a:pt x="1395008" y="575985"/>
                      </a:lnTo>
                      <a:cubicBezTo>
                        <a:pt x="885858" y="110898"/>
                        <a:pt x="559017" y="54492"/>
                        <a:pt x="24913" y="111641"/>
                      </a:cubicBezTo>
                      <a:lnTo>
                        <a:pt x="0" y="16368"/>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299" name="矩形 3"/>
                <p:cNvSpPr/>
                <p:nvPr/>
              </p:nvSpPr>
              <p:spPr>
                <a:xfrm>
                  <a:off x="3796779" y="3026840"/>
                  <a:ext cx="648642" cy="472060"/>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1241573"/>
                    <a:gd name="connsiteY0" fmla="*/ 481013 h 553021"/>
                    <a:gd name="connsiteX1" fmla="*/ 1241573 w 1241573"/>
                    <a:gd name="connsiteY1" fmla="*/ 0 h 553021"/>
                    <a:gd name="connsiteX2" fmla="*/ 720080 w 1241573"/>
                    <a:gd name="connsiteY2" fmla="*/ 553021 h 553021"/>
                    <a:gd name="connsiteX3" fmla="*/ 0 w 1241573"/>
                    <a:gd name="connsiteY3" fmla="*/ 553021 h 553021"/>
                    <a:gd name="connsiteX4" fmla="*/ 0 w 1241573"/>
                    <a:gd name="connsiteY4" fmla="*/ 481013 h 553021"/>
                    <a:gd name="connsiteX0" fmla="*/ 0 w 1246336"/>
                    <a:gd name="connsiteY0" fmla="*/ 481013 h 553021"/>
                    <a:gd name="connsiteX1" fmla="*/ 1241573 w 1246336"/>
                    <a:gd name="connsiteY1" fmla="*/ 0 h 553021"/>
                    <a:gd name="connsiteX2" fmla="*/ 1246336 w 1246336"/>
                    <a:gd name="connsiteY2" fmla="*/ 81533 h 553021"/>
                    <a:gd name="connsiteX3" fmla="*/ 0 w 1246336"/>
                    <a:gd name="connsiteY3" fmla="*/ 553021 h 553021"/>
                    <a:gd name="connsiteX4" fmla="*/ 0 w 1246336"/>
                    <a:gd name="connsiteY4" fmla="*/ 481013 h 553021"/>
                    <a:gd name="connsiteX0" fmla="*/ 0 w 1246336"/>
                    <a:gd name="connsiteY0" fmla="*/ 481013 h 595884"/>
                    <a:gd name="connsiteX1" fmla="*/ 1241573 w 1246336"/>
                    <a:gd name="connsiteY1" fmla="*/ 0 h 595884"/>
                    <a:gd name="connsiteX2" fmla="*/ 1246336 w 1246336"/>
                    <a:gd name="connsiteY2" fmla="*/ 81533 h 595884"/>
                    <a:gd name="connsiteX3" fmla="*/ 19050 w 1246336"/>
                    <a:gd name="connsiteY3" fmla="*/ 595884 h 595884"/>
                    <a:gd name="connsiteX4" fmla="*/ 0 w 1246336"/>
                    <a:gd name="connsiteY4" fmla="*/ 481013 h 595884"/>
                    <a:gd name="connsiteX0" fmla="*/ 0 w 1246336"/>
                    <a:gd name="connsiteY0" fmla="*/ 481013 h 481013"/>
                    <a:gd name="connsiteX1" fmla="*/ 1241573 w 1246336"/>
                    <a:gd name="connsiteY1" fmla="*/ 0 h 481013"/>
                    <a:gd name="connsiteX2" fmla="*/ 1246336 w 1246336"/>
                    <a:gd name="connsiteY2" fmla="*/ 81533 h 481013"/>
                    <a:gd name="connsiteX3" fmla="*/ 585788 w 1246336"/>
                    <a:gd name="connsiteY3" fmla="*/ 462534 h 481013"/>
                    <a:gd name="connsiteX4" fmla="*/ 0 w 1246336"/>
                    <a:gd name="connsiteY4" fmla="*/ 481013 h 481013"/>
                    <a:gd name="connsiteX0" fmla="*/ 26193 w 660548"/>
                    <a:gd name="connsiteY0" fmla="*/ 373856 h 462534"/>
                    <a:gd name="connsiteX1" fmla="*/ 655785 w 660548"/>
                    <a:gd name="connsiteY1" fmla="*/ 0 h 462534"/>
                    <a:gd name="connsiteX2" fmla="*/ 660548 w 660548"/>
                    <a:gd name="connsiteY2" fmla="*/ 81533 h 462534"/>
                    <a:gd name="connsiteX3" fmla="*/ 0 w 660548"/>
                    <a:gd name="connsiteY3" fmla="*/ 462534 h 462534"/>
                    <a:gd name="connsiteX4" fmla="*/ 26193 w 660548"/>
                    <a:gd name="connsiteY4" fmla="*/ 373856 h 462534"/>
                    <a:gd name="connsiteX0" fmla="*/ 38099 w 672454"/>
                    <a:gd name="connsiteY0" fmla="*/ 373856 h 460153"/>
                    <a:gd name="connsiteX1" fmla="*/ 667691 w 672454"/>
                    <a:gd name="connsiteY1" fmla="*/ 0 h 460153"/>
                    <a:gd name="connsiteX2" fmla="*/ 672454 w 672454"/>
                    <a:gd name="connsiteY2" fmla="*/ 81533 h 460153"/>
                    <a:gd name="connsiteX3" fmla="*/ 0 w 672454"/>
                    <a:gd name="connsiteY3" fmla="*/ 460153 h 460153"/>
                    <a:gd name="connsiteX4" fmla="*/ 38099 w 672454"/>
                    <a:gd name="connsiteY4" fmla="*/ 373856 h 460153"/>
                    <a:gd name="connsiteX0" fmla="*/ 14287 w 648642"/>
                    <a:gd name="connsiteY0" fmla="*/ 373856 h 460153"/>
                    <a:gd name="connsiteX1" fmla="*/ 643879 w 648642"/>
                    <a:gd name="connsiteY1" fmla="*/ 0 h 460153"/>
                    <a:gd name="connsiteX2" fmla="*/ 648642 w 648642"/>
                    <a:gd name="connsiteY2" fmla="*/ 81533 h 460153"/>
                    <a:gd name="connsiteX3" fmla="*/ 0 w 648642"/>
                    <a:gd name="connsiteY3" fmla="*/ 460153 h 460153"/>
                    <a:gd name="connsiteX4" fmla="*/ 14287 w 648642"/>
                    <a:gd name="connsiteY4" fmla="*/ 373856 h 460153"/>
                    <a:gd name="connsiteX0" fmla="*/ 19050 w 653405"/>
                    <a:gd name="connsiteY0" fmla="*/ 373856 h 472060"/>
                    <a:gd name="connsiteX1" fmla="*/ 648642 w 653405"/>
                    <a:gd name="connsiteY1" fmla="*/ 0 h 472060"/>
                    <a:gd name="connsiteX2" fmla="*/ 653405 w 653405"/>
                    <a:gd name="connsiteY2" fmla="*/ 81533 h 472060"/>
                    <a:gd name="connsiteX3" fmla="*/ 0 w 653405"/>
                    <a:gd name="connsiteY3" fmla="*/ 472060 h 472060"/>
                    <a:gd name="connsiteX4" fmla="*/ 19050 w 653405"/>
                    <a:gd name="connsiteY4" fmla="*/ 373856 h 472060"/>
                    <a:gd name="connsiteX0" fmla="*/ 19050 w 648642"/>
                    <a:gd name="connsiteY0" fmla="*/ 373856 h 472060"/>
                    <a:gd name="connsiteX1" fmla="*/ 648642 w 648642"/>
                    <a:gd name="connsiteY1" fmla="*/ 0 h 472060"/>
                    <a:gd name="connsiteX2" fmla="*/ 620068 w 648642"/>
                    <a:gd name="connsiteY2" fmla="*/ 83915 h 472060"/>
                    <a:gd name="connsiteX3" fmla="*/ 0 w 648642"/>
                    <a:gd name="connsiteY3" fmla="*/ 472060 h 472060"/>
                    <a:gd name="connsiteX4" fmla="*/ 19050 w 648642"/>
                    <a:gd name="connsiteY4" fmla="*/ 373856 h 47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642" h="472060">
                      <a:moveTo>
                        <a:pt x="19050" y="373856"/>
                      </a:moveTo>
                      <a:lnTo>
                        <a:pt x="648642" y="0"/>
                      </a:lnTo>
                      <a:lnTo>
                        <a:pt x="620068" y="83915"/>
                      </a:lnTo>
                      <a:lnTo>
                        <a:pt x="0" y="472060"/>
                      </a:lnTo>
                      <a:lnTo>
                        <a:pt x="19050" y="373856"/>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00" name="矩形 1"/>
                <p:cNvSpPr/>
                <p:nvPr/>
              </p:nvSpPr>
              <p:spPr>
                <a:xfrm>
                  <a:off x="2402657" y="2641425"/>
                  <a:ext cx="2044381" cy="774800"/>
                </a:xfrm>
                <a:custGeom>
                  <a:avLst/>
                  <a:gdLst>
                    <a:gd name="connsiteX0" fmla="*/ 0 w 1296144"/>
                    <a:gd name="connsiteY0" fmla="*/ 0 h 648072"/>
                    <a:gd name="connsiteX1" fmla="*/ 1296144 w 1296144"/>
                    <a:gd name="connsiteY1" fmla="*/ 0 h 648072"/>
                    <a:gd name="connsiteX2" fmla="*/ 1296144 w 1296144"/>
                    <a:gd name="connsiteY2" fmla="*/ 648072 h 648072"/>
                    <a:gd name="connsiteX3" fmla="*/ 0 w 1296144"/>
                    <a:gd name="connsiteY3" fmla="*/ 648072 h 648072"/>
                    <a:gd name="connsiteX4" fmla="*/ 0 w 1296144"/>
                    <a:gd name="connsiteY4" fmla="*/ 0 h 648072"/>
                    <a:gd name="connsiteX0" fmla="*/ 802481 w 2098625"/>
                    <a:gd name="connsiteY0" fmla="*/ 0 h 648072"/>
                    <a:gd name="connsiteX1" fmla="*/ 2098625 w 2098625"/>
                    <a:gd name="connsiteY1" fmla="*/ 0 h 648072"/>
                    <a:gd name="connsiteX2" fmla="*/ 2098625 w 2098625"/>
                    <a:gd name="connsiteY2" fmla="*/ 648072 h 648072"/>
                    <a:gd name="connsiteX3" fmla="*/ 0 w 2098625"/>
                    <a:gd name="connsiteY3" fmla="*/ 219447 h 648072"/>
                    <a:gd name="connsiteX4" fmla="*/ 802481 w 2098625"/>
                    <a:gd name="connsiteY4" fmla="*/ 0 h 648072"/>
                    <a:gd name="connsiteX0" fmla="*/ 969169 w 2098625"/>
                    <a:gd name="connsiteY0" fmla="*/ 0 h 721891"/>
                    <a:gd name="connsiteX1" fmla="*/ 2098625 w 2098625"/>
                    <a:gd name="connsiteY1" fmla="*/ 73819 h 721891"/>
                    <a:gd name="connsiteX2" fmla="*/ 2098625 w 2098625"/>
                    <a:gd name="connsiteY2" fmla="*/ 721891 h 721891"/>
                    <a:gd name="connsiteX3" fmla="*/ 0 w 2098625"/>
                    <a:gd name="connsiteY3" fmla="*/ 293266 h 721891"/>
                    <a:gd name="connsiteX4" fmla="*/ 969169 w 2098625"/>
                    <a:gd name="connsiteY4" fmla="*/ 0 h 721891"/>
                    <a:gd name="connsiteX0" fmla="*/ 969169 w 2098625"/>
                    <a:gd name="connsiteY0" fmla="*/ 0 h 764754"/>
                    <a:gd name="connsiteX1" fmla="*/ 2098625 w 2098625"/>
                    <a:gd name="connsiteY1" fmla="*/ 73819 h 764754"/>
                    <a:gd name="connsiteX2" fmla="*/ 1491407 w 2098625"/>
                    <a:gd name="connsiteY2" fmla="*/ 764754 h 764754"/>
                    <a:gd name="connsiteX3" fmla="*/ 0 w 2098625"/>
                    <a:gd name="connsiteY3" fmla="*/ 293266 h 764754"/>
                    <a:gd name="connsiteX4" fmla="*/ 969169 w 2098625"/>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2072 h 766826"/>
                    <a:gd name="connsiteX1" fmla="*/ 2101006 w 2101006"/>
                    <a:gd name="connsiteY1" fmla="*/ 392598 h 766826"/>
                    <a:gd name="connsiteX2" fmla="*/ 1491407 w 2101006"/>
                    <a:gd name="connsiteY2" fmla="*/ 766826 h 766826"/>
                    <a:gd name="connsiteX3" fmla="*/ 0 w 2101006"/>
                    <a:gd name="connsiteY3" fmla="*/ 295338 h 766826"/>
                    <a:gd name="connsiteX4" fmla="*/ 969169 w 2101006"/>
                    <a:gd name="connsiteY4" fmla="*/ 2072 h 766826"/>
                    <a:gd name="connsiteX0" fmla="*/ 969169 w 2117675"/>
                    <a:gd name="connsiteY0" fmla="*/ 2158 h 766912"/>
                    <a:gd name="connsiteX1" fmla="*/ 2117675 w 2117675"/>
                    <a:gd name="connsiteY1" fmla="*/ 387922 h 766912"/>
                    <a:gd name="connsiteX2" fmla="*/ 1491407 w 2117675"/>
                    <a:gd name="connsiteY2" fmla="*/ 766912 h 766912"/>
                    <a:gd name="connsiteX3" fmla="*/ 0 w 2117675"/>
                    <a:gd name="connsiteY3" fmla="*/ 295424 h 766912"/>
                    <a:gd name="connsiteX4" fmla="*/ 969169 w 2117675"/>
                    <a:gd name="connsiteY4" fmla="*/ 2158 h 766912"/>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 name="connsiteX0" fmla="*/ 913466 w 2061972"/>
                    <a:gd name="connsiteY0" fmla="*/ 5624 h 779904"/>
                    <a:gd name="connsiteX1" fmla="*/ 2061972 w 2061972"/>
                    <a:gd name="connsiteY1" fmla="*/ 391388 h 779904"/>
                    <a:gd name="connsiteX2" fmla="*/ 1421416 w 2061972"/>
                    <a:gd name="connsiteY2" fmla="*/ 779904 h 779904"/>
                    <a:gd name="connsiteX3" fmla="*/ 0 w 2061972"/>
                    <a:gd name="connsiteY3" fmla="*/ 310617 h 779904"/>
                    <a:gd name="connsiteX4" fmla="*/ 913466 w 2061972"/>
                    <a:gd name="connsiteY4" fmla="*/ 5624 h 779904"/>
                    <a:gd name="connsiteX0" fmla="*/ 954511 w 2061972"/>
                    <a:gd name="connsiteY0" fmla="*/ 5737 h 777085"/>
                    <a:gd name="connsiteX1" fmla="*/ 2061972 w 2061972"/>
                    <a:gd name="connsiteY1" fmla="*/ 388569 h 777085"/>
                    <a:gd name="connsiteX2" fmla="*/ 1421416 w 2061972"/>
                    <a:gd name="connsiteY2" fmla="*/ 777085 h 777085"/>
                    <a:gd name="connsiteX3" fmla="*/ 0 w 2061972"/>
                    <a:gd name="connsiteY3" fmla="*/ 307798 h 777085"/>
                    <a:gd name="connsiteX4" fmla="*/ 954511 w 2061972"/>
                    <a:gd name="connsiteY4" fmla="*/ 5737 h 777085"/>
                    <a:gd name="connsiteX0" fmla="*/ 954511 w 2061972"/>
                    <a:gd name="connsiteY0" fmla="*/ 3453 h 774801"/>
                    <a:gd name="connsiteX1" fmla="*/ 2061972 w 2061972"/>
                    <a:gd name="connsiteY1" fmla="*/ 386285 h 774801"/>
                    <a:gd name="connsiteX2" fmla="*/ 1421416 w 2061972"/>
                    <a:gd name="connsiteY2" fmla="*/ 774801 h 774801"/>
                    <a:gd name="connsiteX3" fmla="*/ 0 w 2061972"/>
                    <a:gd name="connsiteY3" fmla="*/ 305514 h 774801"/>
                    <a:gd name="connsiteX4" fmla="*/ 954511 w 2061972"/>
                    <a:gd name="connsiteY4" fmla="*/ 3453 h 774801"/>
                    <a:gd name="connsiteX0" fmla="*/ 933988 w 2041449"/>
                    <a:gd name="connsiteY0" fmla="*/ 3453 h 774801"/>
                    <a:gd name="connsiteX1" fmla="*/ 2041449 w 2041449"/>
                    <a:gd name="connsiteY1" fmla="*/ 386285 h 774801"/>
                    <a:gd name="connsiteX2" fmla="*/ 1400893 w 2041449"/>
                    <a:gd name="connsiteY2" fmla="*/ 774801 h 774801"/>
                    <a:gd name="connsiteX3" fmla="*/ 0 w 2041449"/>
                    <a:gd name="connsiteY3" fmla="*/ 305514 h 774801"/>
                    <a:gd name="connsiteX4" fmla="*/ 933988 w 2041449"/>
                    <a:gd name="connsiteY4" fmla="*/ 3453 h 774801"/>
                    <a:gd name="connsiteX0" fmla="*/ 925192 w 2032653"/>
                    <a:gd name="connsiteY0" fmla="*/ 3453 h 774801"/>
                    <a:gd name="connsiteX1" fmla="*/ 2032653 w 2032653"/>
                    <a:gd name="connsiteY1" fmla="*/ 386285 h 774801"/>
                    <a:gd name="connsiteX2" fmla="*/ 1392097 w 2032653"/>
                    <a:gd name="connsiteY2" fmla="*/ 774801 h 774801"/>
                    <a:gd name="connsiteX3" fmla="*/ 0 w 2032653"/>
                    <a:gd name="connsiteY3" fmla="*/ 299650 h 774801"/>
                    <a:gd name="connsiteX4" fmla="*/ 925192 w 2032653"/>
                    <a:gd name="connsiteY4" fmla="*/ 3453 h 774801"/>
                    <a:gd name="connsiteX0" fmla="*/ 936919 w 2044380"/>
                    <a:gd name="connsiteY0" fmla="*/ 3453 h 774801"/>
                    <a:gd name="connsiteX1" fmla="*/ 2044380 w 2044380"/>
                    <a:gd name="connsiteY1" fmla="*/ 386285 h 774801"/>
                    <a:gd name="connsiteX2" fmla="*/ 1403824 w 2044380"/>
                    <a:gd name="connsiteY2" fmla="*/ 774801 h 774801"/>
                    <a:gd name="connsiteX3" fmla="*/ 0 w 2044380"/>
                    <a:gd name="connsiteY3" fmla="*/ 296718 h 774801"/>
                    <a:gd name="connsiteX4" fmla="*/ 936919 w 2044380"/>
                    <a:gd name="connsiteY4" fmla="*/ 3453 h 774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4380" h="774801">
                      <a:moveTo>
                        <a:pt x="936919" y="3453"/>
                      </a:moveTo>
                      <a:cubicBezTo>
                        <a:pt x="1415284" y="-19500"/>
                        <a:pt x="1671864" y="67992"/>
                        <a:pt x="2044380" y="386285"/>
                      </a:cubicBezTo>
                      <a:lnTo>
                        <a:pt x="1403824" y="774801"/>
                      </a:lnTo>
                      <a:cubicBezTo>
                        <a:pt x="1016840" y="359414"/>
                        <a:pt x="580609" y="231810"/>
                        <a:pt x="0" y="296718"/>
                      </a:cubicBezTo>
                      <a:lnTo>
                        <a:pt x="936919" y="345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297" name="矩形 1"/>
              <p:cNvSpPr/>
              <p:nvPr/>
            </p:nvSpPr>
            <p:spPr>
              <a:xfrm>
                <a:off x="3326751" y="2378015"/>
                <a:ext cx="759006" cy="313966"/>
              </a:xfrm>
              <a:custGeom>
                <a:avLst/>
                <a:gdLst/>
                <a:ahLst/>
                <a:cxnLst/>
                <a:rect l="l" t="t" r="r" b="b"/>
                <a:pathLst>
                  <a:path w="759006" h="313966">
                    <a:moveTo>
                      <a:pt x="759006" y="0"/>
                    </a:moveTo>
                    <a:cubicBezTo>
                      <a:pt x="720023" y="99571"/>
                      <a:pt x="699689" y="205036"/>
                      <a:pt x="699379" y="313966"/>
                    </a:cubicBezTo>
                    <a:cubicBezTo>
                      <a:pt x="494976" y="227877"/>
                      <a:pt x="266166" y="207821"/>
                      <a:pt x="0" y="237577"/>
                    </a:cubicBezTo>
                    <a:close/>
                  </a:path>
                </a:pathLst>
              </a:custGeom>
              <a:gradFill>
                <a:gsLst>
                  <a:gs pos="0">
                    <a:schemeClr val="bg1">
                      <a:alpha val="0"/>
                    </a:schemeClr>
                  </a:gs>
                  <a:gs pos="100000">
                    <a:srgbClr val="18478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295" name="TextBox 294"/>
            <p:cNvSpPr txBox="1"/>
            <p:nvPr/>
          </p:nvSpPr>
          <p:spPr>
            <a:xfrm>
              <a:off x="4322812" y="2551422"/>
              <a:ext cx="303821" cy="374998"/>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2</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5" name="组合 300"/>
          <p:cNvGrpSpPr/>
          <p:nvPr/>
        </p:nvGrpSpPr>
        <p:grpSpPr>
          <a:xfrm>
            <a:off x="3497290" y="3240409"/>
            <a:ext cx="2612895" cy="1061635"/>
            <a:chOff x="2323409" y="2636324"/>
            <a:chExt cx="2123625" cy="862576"/>
          </a:xfrm>
          <a:solidFill>
            <a:schemeClr val="accent1"/>
          </a:solidFill>
        </p:grpSpPr>
        <p:grpSp>
          <p:nvGrpSpPr>
            <p:cNvPr id="6" name="组合 301"/>
            <p:cNvGrpSpPr/>
            <p:nvPr/>
          </p:nvGrpSpPr>
          <p:grpSpPr>
            <a:xfrm>
              <a:off x="2323409" y="2636324"/>
              <a:ext cx="2123625" cy="862576"/>
              <a:chOff x="2323409" y="2636324"/>
              <a:chExt cx="2123625" cy="862576"/>
            </a:xfrm>
            <a:grpFill/>
          </p:grpSpPr>
          <p:grpSp>
            <p:nvGrpSpPr>
              <p:cNvPr id="7" name="组合 303"/>
              <p:cNvGrpSpPr/>
              <p:nvPr/>
            </p:nvGrpSpPr>
            <p:grpSpPr>
              <a:xfrm>
                <a:off x="2329359" y="2636325"/>
                <a:ext cx="2117675" cy="862575"/>
                <a:chOff x="2329359" y="2636325"/>
                <a:chExt cx="2117675" cy="862575"/>
              </a:xfrm>
              <a:grpFill/>
              <a:effectLst>
                <a:outerShdw blurRad="292100" dist="419100" dir="6540000" algn="tl" rotWithShape="0">
                  <a:prstClr val="black">
                    <a:alpha val="40000"/>
                  </a:prstClr>
                </a:outerShdw>
              </a:effectLst>
            </p:grpSpPr>
            <p:sp>
              <p:nvSpPr>
                <p:cNvPr id="306" name="矩形 2"/>
                <p:cNvSpPr/>
                <p:nvPr/>
              </p:nvSpPr>
              <p:spPr>
                <a:xfrm>
                  <a:off x="2338512" y="2921548"/>
                  <a:ext cx="1473795" cy="575642"/>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3093 h 575642"/>
                    <a:gd name="connsiteX1" fmla="*/ 1473795 w 1473795"/>
                    <a:gd name="connsiteY1" fmla="*/ 479298 h 575642"/>
                    <a:gd name="connsiteX2" fmla="*/ 1459508 w 1473795"/>
                    <a:gd name="connsiteY2" fmla="*/ 575642 h 575642"/>
                    <a:gd name="connsiteX3" fmla="*/ 19050 w 1473795"/>
                    <a:gd name="connsiteY3" fmla="*/ 111298 h 575642"/>
                    <a:gd name="connsiteX4" fmla="*/ 0 w 1473795"/>
                    <a:gd name="connsiteY4" fmla="*/ 13093 h 57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795" h="575642">
                      <a:moveTo>
                        <a:pt x="0" y="13093"/>
                      </a:moveTo>
                      <a:cubicBezTo>
                        <a:pt x="521429" y="-45644"/>
                        <a:pt x="1021424" y="90360"/>
                        <a:pt x="1473795" y="479298"/>
                      </a:cubicBezTo>
                      <a:lnTo>
                        <a:pt x="1459508" y="575642"/>
                      </a:lnTo>
                      <a:cubicBezTo>
                        <a:pt x="935699" y="139872"/>
                        <a:pt x="447609" y="54149"/>
                        <a:pt x="19050" y="111298"/>
                      </a:cubicBezTo>
                      <a:lnTo>
                        <a:pt x="0" y="13093"/>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07" name="矩形 3"/>
                <p:cNvSpPr/>
                <p:nvPr/>
              </p:nvSpPr>
              <p:spPr>
                <a:xfrm>
                  <a:off x="3796779" y="3026840"/>
                  <a:ext cx="648642" cy="472060"/>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1241573"/>
                    <a:gd name="connsiteY0" fmla="*/ 481013 h 553021"/>
                    <a:gd name="connsiteX1" fmla="*/ 1241573 w 1241573"/>
                    <a:gd name="connsiteY1" fmla="*/ 0 h 553021"/>
                    <a:gd name="connsiteX2" fmla="*/ 720080 w 1241573"/>
                    <a:gd name="connsiteY2" fmla="*/ 553021 h 553021"/>
                    <a:gd name="connsiteX3" fmla="*/ 0 w 1241573"/>
                    <a:gd name="connsiteY3" fmla="*/ 553021 h 553021"/>
                    <a:gd name="connsiteX4" fmla="*/ 0 w 1241573"/>
                    <a:gd name="connsiteY4" fmla="*/ 481013 h 553021"/>
                    <a:gd name="connsiteX0" fmla="*/ 0 w 1246336"/>
                    <a:gd name="connsiteY0" fmla="*/ 481013 h 553021"/>
                    <a:gd name="connsiteX1" fmla="*/ 1241573 w 1246336"/>
                    <a:gd name="connsiteY1" fmla="*/ 0 h 553021"/>
                    <a:gd name="connsiteX2" fmla="*/ 1246336 w 1246336"/>
                    <a:gd name="connsiteY2" fmla="*/ 81533 h 553021"/>
                    <a:gd name="connsiteX3" fmla="*/ 0 w 1246336"/>
                    <a:gd name="connsiteY3" fmla="*/ 553021 h 553021"/>
                    <a:gd name="connsiteX4" fmla="*/ 0 w 1246336"/>
                    <a:gd name="connsiteY4" fmla="*/ 481013 h 553021"/>
                    <a:gd name="connsiteX0" fmla="*/ 0 w 1246336"/>
                    <a:gd name="connsiteY0" fmla="*/ 481013 h 595884"/>
                    <a:gd name="connsiteX1" fmla="*/ 1241573 w 1246336"/>
                    <a:gd name="connsiteY1" fmla="*/ 0 h 595884"/>
                    <a:gd name="connsiteX2" fmla="*/ 1246336 w 1246336"/>
                    <a:gd name="connsiteY2" fmla="*/ 81533 h 595884"/>
                    <a:gd name="connsiteX3" fmla="*/ 19050 w 1246336"/>
                    <a:gd name="connsiteY3" fmla="*/ 595884 h 595884"/>
                    <a:gd name="connsiteX4" fmla="*/ 0 w 1246336"/>
                    <a:gd name="connsiteY4" fmla="*/ 481013 h 595884"/>
                    <a:gd name="connsiteX0" fmla="*/ 0 w 1246336"/>
                    <a:gd name="connsiteY0" fmla="*/ 481013 h 481013"/>
                    <a:gd name="connsiteX1" fmla="*/ 1241573 w 1246336"/>
                    <a:gd name="connsiteY1" fmla="*/ 0 h 481013"/>
                    <a:gd name="connsiteX2" fmla="*/ 1246336 w 1246336"/>
                    <a:gd name="connsiteY2" fmla="*/ 81533 h 481013"/>
                    <a:gd name="connsiteX3" fmla="*/ 585788 w 1246336"/>
                    <a:gd name="connsiteY3" fmla="*/ 462534 h 481013"/>
                    <a:gd name="connsiteX4" fmla="*/ 0 w 1246336"/>
                    <a:gd name="connsiteY4" fmla="*/ 481013 h 481013"/>
                    <a:gd name="connsiteX0" fmla="*/ 26193 w 660548"/>
                    <a:gd name="connsiteY0" fmla="*/ 373856 h 462534"/>
                    <a:gd name="connsiteX1" fmla="*/ 655785 w 660548"/>
                    <a:gd name="connsiteY1" fmla="*/ 0 h 462534"/>
                    <a:gd name="connsiteX2" fmla="*/ 660548 w 660548"/>
                    <a:gd name="connsiteY2" fmla="*/ 81533 h 462534"/>
                    <a:gd name="connsiteX3" fmla="*/ 0 w 660548"/>
                    <a:gd name="connsiteY3" fmla="*/ 462534 h 462534"/>
                    <a:gd name="connsiteX4" fmla="*/ 26193 w 660548"/>
                    <a:gd name="connsiteY4" fmla="*/ 373856 h 462534"/>
                    <a:gd name="connsiteX0" fmla="*/ 38099 w 672454"/>
                    <a:gd name="connsiteY0" fmla="*/ 373856 h 460153"/>
                    <a:gd name="connsiteX1" fmla="*/ 667691 w 672454"/>
                    <a:gd name="connsiteY1" fmla="*/ 0 h 460153"/>
                    <a:gd name="connsiteX2" fmla="*/ 672454 w 672454"/>
                    <a:gd name="connsiteY2" fmla="*/ 81533 h 460153"/>
                    <a:gd name="connsiteX3" fmla="*/ 0 w 672454"/>
                    <a:gd name="connsiteY3" fmla="*/ 460153 h 460153"/>
                    <a:gd name="connsiteX4" fmla="*/ 38099 w 672454"/>
                    <a:gd name="connsiteY4" fmla="*/ 373856 h 460153"/>
                    <a:gd name="connsiteX0" fmla="*/ 14287 w 648642"/>
                    <a:gd name="connsiteY0" fmla="*/ 373856 h 460153"/>
                    <a:gd name="connsiteX1" fmla="*/ 643879 w 648642"/>
                    <a:gd name="connsiteY1" fmla="*/ 0 h 460153"/>
                    <a:gd name="connsiteX2" fmla="*/ 648642 w 648642"/>
                    <a:gd name="connsiteY2" fmla="*/ 81533 h 460153"/>
                    <a:gd name="connsiteX3" fmla="*/ 0 w 648642"/>
                    <a:gd name="connsiteY3" fmla="*/ 460153 h 460153"/>
                    <a:gd name="connsiteX4" fmla="*/ 14287 w 648642"/>
                    <a:gd name="connsiteY4" fmla="*/ 373856 h 460153"/>
                    <a:gd name="connsiteX0" fmla="*/ 19050 w 653405"/>
                    <a:gd name="connsiteY0" fmla="*/ 373856 h 472060"/>
                    <a:gd name="connsiteX1" fmla="*/ 648642 w 653405"/>
                    <a:gd name="connsiteY1" fmla="*/ 0 h 472060"/>
                    <a:gd name="connsiteX2" fmla="*/ 653405 w 653405"/>
                    <a:gd name="connsiteY2" fmla="*/ 81533 h 472060"/>
                    <a:gd name="connsiteX3" fmla="*/ 0 w 653405"/>
                    <a:gd name="connsiteY3" fmla="*/ 472060 h 472060"/>
                    <a:gd name="connsiteX4" fmla="*/ 19050 w 653405"/>
                    <a:gd name="connsiteY4" fmla="*/ 373856 h 472060"/>
                    <a:gd name="connsiteX0" fmla="*/ 19050 w 648642"/>
                    <a:gd name="connsiteY0" fmla="*/ 373856 h 472060"/>
                    <a:gd name="connsiteX1" fmla="*/ 648642 w 648642"/>
                    <a:gd name="connsiteY1" fmla="*/ 0 h 472060"/>
                    <a:gd name="connsiteX2" fmla="*/ 620068 w 648642"/>
                    <a:gd name="connsiteY2" fmla="*/ 83915 h 472060"/>
                    <a:gd name="connsiteX3" fmla="*/ 0 w 648642"/>
                    <a:gd name="connsiteY3" fmla="*/ 472060 h 472060"/>
                    <a:gd name="connsiteX4" fmla="*/ 19050 w 648642"/>
                    <a:gd name="connsiteY4" fmla="*/ 373856 h 472060"/>
                    <a:gd name="connsiteX0" fmla="*/ 1633 w 648642"/>
                    <a:gd name="connsiteY0" fmla="*/ 388370 h 472060"/>
                    <a:gd name="connsiteX1" fmla="*/ 648642 w 648642"/>
                    <a:gd name="connsiteY1" fmla="*/ 0 h 472060"/>
                    <a:gd name="connsiteX2" fmla="*/ 620068 w 648642"/>
                    <a:gd name="connsiteY2" fmla="*/ 83915 h 472060"/>
                    <a:gd name="connsiteX3" fmla="*/ 0 w 648642"/>
                    <a:gd name="connsiteY3" fmla="*/ 472060 h 472060"/>
                    <a:gd name="connsiteX4" fmla="*/ 1633 w 648642"/>
                    <a:gd name="connsiteY4" fmla="*/ 388370 h 472060"/>
                    <a:gd name="connsiteX0" fmla="*/ 7439 w 648642"/>
                    <a:gd name="connsiteY0" fmla="*/ 385467 h 472060"/>
                    <a:gd name="connsiteX1" fmla="*/ 648642 w 648642"/>
                    <a:gd name="connsiteY1" fmla="*/ 0 h 472060"/>
                    <a:gd name="connsiteX2" fmla="*/ 620068 w 648642"/>
                    <a:gd name="connsiteY2" fmla="*/ 83915 h 472060"/>
                    <a:gd name="connsiteX3" fmla="*/ 0 w 648642"/>
                    <a:gd name="connsiteY3" fmla="*/ 472060 h 472060"/>
                    <a:gd name="connsiteX4" fmla="*/ 7439 w 648642"/>
                    <a:gd name="connsiteY4" fmla="*/ 385467 h 47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642" h="472060">
                      <a:moveTo>
                        <a:pt x="7439" y="385467"/>
                      </a:moveTo>
                      <a:lnTo>
                        <a:pt x="648642" y="0"/>
                      </a:lnTo>
                      <a:lnTo>
                        <a:pt x="620068" y="83915"/>
                      </a:lnTo>
                      <a:lnTo>
                        <a:pt x="0" y="472060"/>
                      </a:lnTo>
                      <a:cubicBezTo>
                        <a:pt x="544" y="444163"/>
                        <a:pt x="6895" y="413364"/>
                        <a:pt x="7439" y="385467"/>
                      </a:cubicBez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08" name="矩形 1"/>
                <p:cNvSpPr/>
                <p:nvPr/>
              </p:nvSpPr>
              <p:spPr>
                <a:xfrm>
                  <a:off x="2329359" y="2636325"/>
                  <a:ext cx="2117675" cy="779904"/>
                </a:xfrm>
                <a:custGeom>
                  <a:avLst/>
                  <a:gdLst>
                    <a:gd name="connsiteX0" fmla="*/ 0 w 1296144"/>
                    <a:gd name="connsiteY0" fmla="*/ 0 h 648072"/>
                    <a:gd name="connsiteX1" fmla="*/ 1296144 w 1296144"/>
                    <a:gd name="connsiteY1" fmla="*/ 0 h 648072"/>
                    <a:gd name="connsiteX2" fmla="*/ 1296144 w 1296144"/>
                    <a:gd name="connsiteY2" fmla="*/ 648072 h 648072"/>
                    <a:gd name="connsiteX3" fmla="*/ 0 w 1296144"/>
                    <a:gd name="connsiteY3" fmla="*/ 648072 h 648072"/>
                    <a:gd name="connsiteX4" fmla="*/ 0 w 1296144"/>
                    <a:gd name="connsiteY4" fmla="*/ 0 h 648072"/>
                    <a:gd name="connsiteX0" fmla="*/ 802481 w 2098625"/>
                    <a:gd name="connsiteY0" fmla="*/ 0 h 648072"/>
                    <a:gd name="connsiteX1" fmla="*/ 2098625 w 2098625"/>
                    <a:gd name="connsiteY1" fmla="*/ 0 h 648072"/>
                    <a:gd name="connsiteX2" fmla="*/ 2098625 w 2098625"/>
                    <a:gd name="connsiteY2" fmla="*/ 648072 h 648072"/>
                    <a:gd name="connsiteX3" fmla="*/ 0 w 2098625"/>
                    <a:gd name="connsiteY3" fmla="*/ 219447 h 648072"/>
                    <a:gd name="connsiteX4" fmla="*/ 802481 w 2098625"/>
                    <a:gd name="connsiteY4" fmla="*/ 0 h 648072"/>
                    <a:gd name="connsiteX0" fmla="*/ 969169 w 2098625"/>
                    <a:gd name="connsiteY0" fmla="*/ 0 h 721891"/>
                    <a:gd name="connsiteX1" fmla="*/ 2098625 w 2098625"/>
                    <a:gd name="connsiteY1" fmla="*/ 73819 h 721891"/>
                    <a:gd name="connsiteX2" fmla="*/ 2098625 w 2098625"/>
                    <a:gd name="connsiteY2" fmla="*/ 721891 h 721891"/>
                    <a:gd name="connsiteX3" fmla="*/ 0 w 2098625"/>
                    <a:gd name="connsiteY3" fmla="*/ 293266 h 721891"/>
                    <a:gd name="connsiteX4" fmla="*/ 969169 w 2098625"/>
                    <a:gd name="connsiteY4" fmla="*/ 0 h 721891"/>
                    <a:gd name="connsiteX0" fmla="*/ 969169 w 2098625"/>
                    <a:gd name="connsiteY0" fmla="*/ 0 h 764754"/>
                    <a:gd name="connsiteX1" fmla="*/ 2098625 w 2098625"/>
                    <a:gd name="connsiteY1" fmla="*/ 73819 h 764754"/>
                    <a:gd name="connsiteX2" fmla="*/ 1491407 w 2098625"/>
                    <a:gd name="connsiteY2" fmla="*/ 764754 h 764754"/>
                    <a:gd name="connsiteX3" fmla="*/ 0 w 2098625"/>
                    <a:gd name="connsiteY3" fmla="*/ 293266 h 764754"/>
                    <a:gd name="connsiteX4" fmla="*/ 969169 w 2098625"/>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0 h 764754"/>
                    <a:gd name="connsiteX1" fmla="*/ 2101006 w 2101006"/>
                    <a:gd name="connsiteY1" fmla="*/ 390526 h 764754"/>
                    <a:gd name="connsiteX2" fmla="*/ 1491407 w 2101006"/>
                    <a:gd name="connsiteY2" fmla="*/ 764754 h 764754"/>
                    <a:gd name="connsiteX3" fmla="*/ 0 w 2101006"/>
                    <a:gd name="connsiteY3" fmla="*/ 293266 h 764754"/>
                    <a:gd name="connsiteX4" fmla="*/ 969169 w 2101006"/>
                    <a:gd name="connsiteY4" fmla="*/ 0 h 764754"/>
                    <a:gd name="connsiteX0" fmla="*/ 969169 w 2101006"/>
                    <a:gd name="connsiteY0" fmla="*/ 2072 h 766826"/>
                    <a:gd name="connsiteX1" fmla="*/ 2101006 w 2101006"/>
                    <a:gd name="connsiteY1" fmla="*/ 392598 h 766826"/>
                    <a:gd name="connsiteX2" fmla="*/ 1491407 w 2101006"/>
                    <a:gd name="connsiteY2" fmla="*/ 766826 h 766826"/>
                    <a:gd name="connsiteX3" fmla="*/ 0 w 2101006"/>
                    <a:gd name="connsiteY3" fmla="*/ 295338 h 766826"/>
                    <a:gd name="connsiteX4" fmla="*/ 969169 w 2101006"/>
                    <a:gd name="connsiteY4" fmla="*/ 2072 h 766826"/>
                    <a:gd name="connsiteX0" fmla="*/ 969169 w 2117675"/>
                    <a:gd name="connsiteY0" fmla="*/ 2158 h 766912"/>
                    <a:gd name="connsiteX1" fmla="*/ 2117675 w 2117675"/>
                    <a:gd name="connsiteY1" fmla="*/ 387922 h 766912"/>
                    <a:gd name="connsiteX2" fmla="*/ 1491407 w 2117675"/>
                    <a:gd name="connsiteY2" fmla="*/ 766912 h 766912"/>
                    <a:gd name="connsiteX3" fmla="*/ 0 w 2117675"/>
                    <a:gd name="connsiteY3" fmla="*/ 295424 h 766912"/>
                    <a:gd name="connsiteX4" fmla="*/ 969169 w 2117675"/>
                    <a:gd name="connsiteY4" fmla="*/ 2158 h 766912"/>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1675"/>
                    <a:gd name="connsiteX1" fmla="*/ 2117675 w 2117675"/>
                    <a:gd name="connsiteY1" fmla="*/ 387922 h 771675"/>
                    <a:gd name="connsiteX2" fmla="*/ 1481882 w 2117675"/>
                    <a:gd name="connsiteY2" fmla="*/ 771675 h 771675"/>
                    <a:gd name="connsiteX3" fmla="*/ 0 w 2117675"/>
                    <a:gd name="connsiteY3" fmla="*/ 295424 h 771675"/>
                    <a:gd name="connsiteX4" fmla="*/ 969169 w 2117675"/>
                    <a:gd name="connsiteY4" fmla="*/ 2158 h 771675"/>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2158 h 776438"/>
                    <a:gd name="connsiteX1" fmla="*/ 2117675 w 2117675"/>
                    <a:gd name="connsiteY1" fmla="*/ 387922 h 776438"/>
                    <a:gd name="connsiteX2" fmla="*/ 1477119 w 2117675"/>
                    <a:gd name="connsiteY2" fmla="*/ 776438 h 776438"/>
                    <a:gd name="connsiteX3" fmla="*/ 0 w 2117675"/>
                    <a:gd name="connsiteY3" fmla="*/ 295424 h 776438"/>
                    <a:gd name="connsiteX4" fmla="*/ 969169 w 2117675"/>
                    <a:gd name="connsiteY4" fmla="*/ 2158 h 776438"/>
                    <a:gd name="connsiteX0" fmla="*/ 969169 w 2117675"/>
                    <a:gd name="connsiteY0" fmla="*/ 5624 h 779904"/>
                    <a:gd name="connsiteX1" fmla="*/ 2117675 w 2117675"/>
                    <a:gd name="connsiteY1" fmla="*/ 391388 h 779904"/>
                    <a:gd name="connsiteX2" fmla="*/ 1477119 w 2117675"/>
                    <a:gd name="connsiteY2" fmla="*/ 779904 h 779904"/>
                    <a:gd name="connsiteX3" fmla="*/ 0 w 2117675"/>
                    <a:gd name="connsiteY3" fmla="*/ 298890 h 779904"/>
                    <a:gd name="connsiteX4" fmla="*/ 969169 w 2117675"/>
                    <a:gd name="connsiteY4" fmla="*/ 5624 h 779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675" h="779904">
                      <a:moveTo>
                        <a:pt x="969169" y="5624"/>
                      </a:moveTo>
                      <a:cubicBezTo>
                        <a:pt x="1517897" y="-26125"/>
                        <a:pt x="1745159" y="73095"/>
                        <a:pt x="2117675" y="391388"/>
                      </a:cubicBezTo>
                      <a:lnTo>
                        <a:pt x="1477119" y="779904"/>
                      </a:lnTo>
                      <a:cubicBezTo>
                        <a:pt x="1078408" y="399698"/>
                        <a:pt x="563017" y="245709"/>
                        <a:pt x="0" y="298890"/>
                      </a:cubicBezTo>
                      <a:lnTo>
                        <a:pt x="969169" y="5624"/>
                      </a:lnTo>
                      <a:close/>
                    </a:path>
                  </a:pathLst>
                </a:cu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05" name="矩形 1"/>
              <p:cNvSpPr/>
              <p:nvPr/>
            </p:nvSpPr>
            <p:spPr>
              <a:xfrm>
                <a:off x="2323409" y="2636324"/>
                <a:ext cx="1847864" cy="779904"/>
              </a:xfrm>
              <a:custGeom>
                <a:avLst/>
                <a:gdLst/>
                <a:ahLst/>
                <a:cxnLst/>
                <a:rect l="l" t="t" r="r" b="b"/>
                <a:pathLst>
                  <a:path w="1847864" h="779904">
                    <a:moveTo>
                      <a:pt x="1160785" y="29"/>
                    </a:moveTo>
                    <a:cubicBezTo>
                      <a:pt x="1384664" y="1145"/>
                      <a:pt x="1550251" y="33714"/>
                      <a:pt x="1705539" y="108358"/>
                    </a:cubicBezTo>
                    <a:cubicBezTo>
                      <a:pt x="1711932" y="267614"/>
                      <a:pt x="1762280" y="418728"/>
                      <a:pt x="1847864" y="555036"/>
                    </a:cubicBezTo>
                    <a:lnTo>
                      <a:pt x="1477119" y="779904"/>
                    </a:lnTo>
                    <a:cubicBezTo>
                      <a:pt x="1078408" y="399698"/>
                      <a:pt x="563017" y="245709"/>
                      <a:pt x="0" y="298890"/>
                    </a:cubicBezTo>
                    <a:lnTo>
                      <a:pt x="969169" y="5624"/>
                    </a:lnTo>
                    <a:cubicBezTo>
                      <a:pt x="1037760" y="1656"/>
                      <a:pt x="1101328" y="-267"/>
                      <a:pt x="1160785" y="29"/>
                    </a:cubicBezTo>
                    <a:close/>
                  </a:path>
                </a:pathLst>
              </a:custGeom>
              <a:gradFill>
                <a:gsLst>
                  <a:gs pos="0">
                    <a:schemeClr val="bg1">
                      <a:alpha val="0"/>
                    </a:schemeClr>
                  </a:gs>
                  <a:gs pos="100000">
                    <a:srgbClr val="18478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03" name="TextBox 302"/>
            <p:cNvSpPr txBox="1"/>
            <p:nvPr/>
          </p:nvSpPr>
          <p:spPr>
            <a:xfrm>
              <a:off x="3883577" y="2807214"/>
              <a:ext cx="303821" cy="374998"/>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1</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8" name="组合 308"/>
          <p:cNvGrpSpPr/>
          <p:nvPr/>
        </p:nvGrpSpPr>
        <p:grpSpPr>
          <a:xfrm>
            <a:off x="6226268" y="3338183"/>
            <a:ext cx="1782131" cy="935871"/>
            <a:chOff x="4541381" y="2715766"/>
            <a:chExt cx="1448424" cy="760392"/>
          </a:xfrm>
          <a:solidFill>
            <a:schemeClr val="accent3"/>
          </a:solidFill>
        </p:grpSpPr>
        <p:grpSp>
          <p:nvGrpSpPr>
            <p:cNvPr id="9" name="组合 309"/>
            <p:cNvGrpSpPr/>
            <p:nvPr/>
          </p:nvGrpSpPr>
          <p:grpSpPr>
            <a:xfrm>
              <a:off x="4541381" y="2715766"/>
              <a:ext cx="1448424" cy="760392"/>
              <a:chOff x="3885010" y="3089593"/>
              <a:chExt cx="1802592" cy="946322"/>
            </a:xfrm>
            <a:grpFill/>
            <a:effectLst>
              <a:outerShdw blurRad="292100" dist="419100" dir="6540000" algn="tl" rotWithShape="0">
                <a:prstClr val="black">
                  <a:alpha val="40000"/>
                </a:prstClr>
              </a:outerShdw>
            </a:effectLst>
          </p:grpSpPr>
          <p:sp>
            <p:nvSpPr>
              <p:cNvPr id="312" name="矩形 2"/>
              <p:cNvSpPr/>
              <p:nvPr/>
            </p:nvSpPr>
            <p:spPr>
              <a:xfrm rot="2092662" flipV="1">
                <a:off x="3885010" y="3411305"/>
                <a:ext cx="1472564" cy="624610"/>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2924 h 575473"/>
                  <a:gd name="connsiteX1" fmla="*/ 1473795 w 1473795"/>
                  <a:gd name="connsiteY1" fmla="*/ 482031 h 575473"/>
                  <a:gd name="connsiteX2" fmla="*/ 1459508 w 1473795"/>
                  <a:gd name="connsiteY2" fmla="*/ 575473 h 575473"/>
                  <a:gd name="connsiteX3" fmla="*/ 37814 w 1473795"/>
                  <a:gd name="connsiteY3" fmla="*/ 99438 h 575473"/>
                  <a:gd name="connsiteX4" fmla="*/ 0 w 1473795"/>
                  <a:gd name="connsiteY4" fmla="*/ 12924 h 575473"/>
                  <a:gd name="connsiteX0" fmla="*/ 0 w 1461888"/>
                  <a:gd name="connsiteY0" fmla="*/ 13419 h 567670"/>
                  <a:gd name="connsiteX1" fmla="*/ 1461888 w 1461888"/>
                  <a:gd name="connsiteY1" fmla="*/ 474228 h 567670"/>
                  <a:gd name="connsiteX2" fmla="*/ 1447601 w 1461888"/>
                  <a:gd name="connsiteY2" fmla="*/ 567670 h 567670"/>
                  <a:gd name="connsiteX3" fmla="*/ 25907 w 1461888"/>
                  <a:gd name="connsiteY3" fmla="*/ 91635 h 567670"/>
                  <a:gd name="connsiteX4" fmla="*/ 0 w 1461888"/>
                  <a:gd name="connsiteY4" fmla="*/ 13419 h 567670"/>
                  <a:gd name="connsiteX0" fmla="*/ 0 w 1461888"/>
                  <a:gd name="connsiteY0" fmla="*/ 13419 h 627927"/>
                  <a:gd name="connsiteX1" fmla="*/ 1461888 w 1461888"/>
                  <a:gd name="connsiteY1" fmla="*/ 474228 h 627927"/>
                  <a:gd name="connsiteX2" fmla="*/ 1402061 w 1461888"/>
                  <a:gd name="connsiteY2" fmla="*/ 627927 h 627927"/>
                  <a:gd name="connsiteX3" fmla="*/ 25907 w 1461888"/>
                  <a:gd name="connsiteY3" fmla="*/ 91635 h 627927"/>
                  <a:gd name="connsiteX4" fmla="*/ 0 w 1461888"/>
                  <a:gd name="connsiteY4" fmla="*/ 13419 h 627927"/>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564" h="624610">
                    <a:moveTo>
                      <a:pt x="0" y="9380"/>
                    </a:moveTo>
                    <a:cubicBezTo>
                      <a:pt x="521429" y="-49357"/>
                      <a:pt x="1031813" y="171099"/>
                      <a:pt x="1472564" y="576707"/>
                    </a:cubicBezTo>
                    <a:lnTo>
                      <a:pt x="1398019" y="624610"/>
                    </a:lnTo>
                    <a:cubicBezTo>
                      <a:pt x="963191" y="208400"/>
                      <a:pt x="474959" y="51809"/>
                      <a:pt x="25907" y="87596"/>
                    </a:cubicBezTo>
                    <a:lnTo>
                      <a:pt x="0" y="9380"/>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13" name="矩形 6"/>
              <p:cNvSpPr/>
              <p:nvPr/>
            </p:nvSpPr>
            <p:spPr>
              <a:xfrm>
                <a:off x="5341991" y="3394812"/>
                <a:ext cx="345611" cy="536465"/>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720080"/>
                  <a:gd name="connsiteY0" fmla="*/ 827314 h 899322"/>
                  <a:gd name="connsiteX1" fmla="*/ 438503 w 720080"/>
                  <a:gd name="connsiteY1" fmla="*/ 0 h 899322"/>
                  <a:gd name="connsiteX2" fmla="*/ 720080 w 720080"/>
                  <a:gd name="connsiteY2" fmla="*/ 899322 h 899322"/>
                  <a:gd name="connsiteX3" fmla="*/ 0 w 720080"/>
                  <a:gd name="connsiteY3" fmla="*/ 899322 h 899322"/>
                  <a:gd name="connsiteX4" fmla="*/ 0 w 720080"/>
                  <a:gd name="connsiteY4" fmla="*/ 827314 h 899322"/>
                  <a:gd name="connsiteX0" fmla="*/ 124823 w 720080"/>
                  <a:gd name="connsiteY0" fmla="*/ 444137 h 899322"/>
                  <a:gd name="connsiteX1" fmla="*/ 438503 w 720080"/>
                  <a:gd name="connsiteY1" fmla="*/ 0 h 899322"/>
                  <a:gd name="connsiteX2" fmla="*/ 720080 w 720080"/>
                  <a:gd name="connsiteY2" fmla="*/ 899322 h 899322"/>
                  <a:gd name="connsiteX3" fmla="*/ 0 w 720080"/>
                  <a:gd name="connsiteY3" fmla="*/ 899322 h 899322"/>
                  <a:gd name="connsiteX4" fmla="*/ 124823 w 720080"/>
                  <a:gd name="connsiteY4" fmla="*/ 444137 h 899322"/>
                  <a:gd name="connsiteX0" fmla="*/ 0 w 595257"/>
                  <a:gd name="connsiteY0" fmla="*/ 444137 h 899322"/>
                  <a:gd name="connsiteX1" fmla="*/ 313680 w 595257"/>
                  <a:gd name="connsiteY1" fmla="*/ 0 h 899322"/>
                  <a:gd name="connsiteX2" fmla="*/ 595257 w 595257"/>
                  <a:gd name="connsiteY2" fmla="*/ 899322 h 899322"/>
                  <a:gd name="connsiteX3" fmla="*/ 29029 w 595257"/>
                  <a:gd name="connsiteY3" fmla="*/ 530659 h 899322"/>
                  <a:gd name="connsiteX4" fmla="*/ 0 w 595257"/>
                  <a:gd name="connsiteY4" fmla="*/ 444137 h 899322"/>
                  <a:gd name="connsiteX0" fmla="*/ 0 w 363028"/>
                  <a:gd name="connsiteY0" fmla="*/ 444137 h 530659"/>
                  <a:gd name="connsiteX1" fmla="*/ 313680 w 363028"/>
                  <a:gd name="connsiteY1" fmla="*/ 0 h 530659"/>
                  <a:gd name="connsiteX2" fmla="*/ 363028 w 363028"/>
                  <a:gd name="connsiteY2" fmla="*/ 51688 h 530659"/>
                  <a:gd name="connsiteX3" fmla="*/ 29029 w 363028"/>
                  <a:gd name="connsiteY3" fmla="*/ 530659 h 530659"/>
                  <a:gd name="connsiteX4" fmla="*/ 0 w 363028"/>
                  <a:gd name="connsiteY4" fmla="*/ 444137 h 530659"/>
                  <a:gd name="connsiteX0" fmla="*/ 0 w 339805"/>
                  <a:gd name="connsiteY0" fmla="*/ 444137 h 530659"/>
                  <a:gd name="connsiteX1" fmla="*/ 313680 w 339805"/>
                  <a:gd name="connsiteY1" fmla="*/ 0 h 530659"/>
                  <a:gd name="connsiteX2" fmla="*/ 339805 w 339805"/>
                  <a:gd name="connsiteY2" fmla="*/ 60397 h 530659"/>
                  <a:gd name="connsiteX3" fmla="*/ 29029 w 339805"/>
                  <a:gd name="connsiteY3" fmla="*/ 530659 h 530659"/>
                  <a:gd name="connsiteX4" fmla="*/ 0 w 339805"/>
                  <a:gd name="connsiteY4" fmla="*/ 444137 h 530659"/>
                  <a:gd name="connsiteX0" fmla="*/ 0 w 342708"/>
                  <a:gd name="connsiteY0" fmla="*/ 444137 h 530659"/>
                  <a:gd name="connsiteX1" fmla="*/ 313680 w 342708"/>
                  <a:gd name="connsiteY1" fmla="*/ 0 h 530659"/>
                  <a:gd name="connsiteX2" fmla="*/ 342708 w 342708"/>
                  <a:gd name="connsiteY2" fmla="*/ 69106 h 530659"/>
                  <a:gd name="connsiteX3" fmla="*/ 29029 w 342708"/>
                  <a:gd name="connsiteY3" fmla="*/ 530659 h 530659"/>
                  <a:gd name="connsiteX4" fmla="*/ 0 w 342708"/>
                  <a:gd name="connsiteY4" fmla="*/ 444137 h 530659"/>
                  <a:gd name="connsiteX0" fmla="*/ 0 w 345611"/>
                  <a:gd name="connsiteY0" fmla="*/ 455749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55749 h 530659"/>
                  <a:gd name="connsiteX0" fmla="*/ 0 w 345611"/>
                  <a:gd name="connsiteY0" fmla="*/ 447041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55750 h 539368"/>
                  <a:gd name="connsiteX1" fmla="*/ 316583 w 345611"/>
                  <a:gd name="connsiteY1" fmla="*/ 0 h 539368"/>
                  <a:gd name="connsiteX2" fmla="*/ 345611 w 345611"/>
                  <a:gd name="connsiteY2" fmla="*/ 77815 h 539368"/>
                  <a:gd name="connsiteX3" fmla="*/ 31932 w 345611"/>
                  <a:gd name="connsiteY3" fmla="*/ 539368 h 539368"/>
                  <a:gd name="connsiteX4" fmla="*/ 0 w 345611"/>
                  <a:gd name="connsiteY4" fmla="*/ 455750 h 539368"/>
                  <a:gd name="connsiteX0" fmla="*/ 0 w 345611"/>
                  <a:gd name="connsiteY0" fmla="*/ 447041 h 530659"/>
                  <a:gd name="connsiteX1" fmla="*/ 313681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49944 h 533562"/>
                  <a:gd name="connsiteX1" fmla="*/ 316584 w 345611"/>
                  <a:gd name="connsiteY1" fmla="*/ 0 h 533562"/>
                  <a:gd name="connsiteX2" fmla="*/ 345611 w 345611"/>
                  <a:gd name="connsiteY2" fmla="*/ 72009 h 533562"/>
                  <a:gd name="connsiteX3" fmla="*/ 31932 w 345611"/>
                  <a:gd name="connsiteY3" fmla="*/ 533562 h 533562"/>
                  <a:gd name="connsiteX4" fmla="*/ 0 w 345611"/>
                  <a:gd name="connsiteY4" fmla="*/ 449944 h 533562"/>
                  <a:gd name="connsiteX0" fmla="*/ 0 w 345611"/>
                  <a:gd name="connsiteY0" fmla="*/ 452847 h 536465"/>
                  <a:gd name="connsiteX1" fmla="*/ 316584 w 345611"/>
                  <a:gd name="connsiteY1" fmla="*/ 0 h 536465"/>
                  <a:gd name="connsiteX2" fmla="*/ 345611 w 345611"/>
                  <a:gd name="connsiteY2" fmla="*/ 74912 h 536465"/>
                  <a:gd name="connsiteX3" fmla="*/ 31932 w 345611"/>
                  <a:gd name="connsiteY3" fmla="*/ 536465 h 536465"/>
                  <a:gd name="connsiteX4" fmla="*/ 0 w 345611"/>
                  <a:gd name="connsiteY4" fmla="*/ 452847 h 53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11" h="536465">
                    <a:moveTo>
                      <a:pt x="0" y="452847"/>
                    </a:moveTo>
                    <a:lnTo>
                      <a:pt x="316584" y="0"/>
                    </a:lnTo>
                    <a:lnTo>
                      <a:pt x="345611" y="74912"/>
                    </a:lnTo>
                    <a:lnTo>
                      <a:pt x="31932" y="536465"/>
                    </a:lnTo>
                    <a:lnTo>
                      <a:pt x="0" y="452847"/>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14" name="矩形 5"/>
              <p:cNvSpPr/>
              <p:nvPr/>
            </p:nvSpPr>
            <p:spPr>
              <a:xfrm>
                <a:off x="3907588" y="3089593"/>
                <a:ext cx="1758804" cy="798481"/>
              </a:xfrm>
              <a:custGeom>
                <a:avLst/>
                <a:gdLst>
                  <a:gd name="connsiteX0" fmla="*/ 0 w 1134691"/>
                  <a:gd name="connsiteY0" fmla="*/ 0 h 504056"/>
                  <a:gd name="connsiteX1" fmla="*/ 1134691 w 1134691"/>
                  <a:gd name="connsiteY1" fmla="*/ 0 h 504056"/>
                  <a:gd name="connsiteX2" fmla="*/ 1134691 w 1134691"/>
                  <a:gd name="connsiteY2" fmla="*/ 504056 h 504056"/>
                  <a:gd name="connsiteX3" fmla="*/ 0 w 1134691"/>
                  <a:gd name="connsiteY3" fmla="*/ 504056 h 504056"/>
                  <a:gd name="connsiteX4" fmla="*/ 0 w 1134691"/>
                  <a:gd name="connsiteY4" fmla="*/ 0 h 504056"/>
                  <a:gd name="connsiteX0" fmla="*/ 386080 w 1134691"/>
                  <a:gd name="connsiteY0" fmla="*/ 0 h 913359"/>
                  <a:gd name="connsiteX1" fmla="*/ 1134691 w 1134691"/>
                  <a:gd name="connsiteY1" fmla="*/ 409303 h 913359"/>
                  <a:gd name="connsiteX2" fmla="*/ 1134691 w 1134691"/>
                  <a:gd name="connsiteY2" fmla="*/ 913359 h 913359"/>
                  <a:gd name="connsiteX3" fmla="*/ 0 w 1134691"/>
                  <a:gd name="connsiteY3" fmla="*/ 913359 h 913359"/>
                  <a:gd name="connsiteX4" fmla="*/ 386080 w 1134691"/>
                  <a:gd name="connsiteY4" fmla="*/ 0 h 913359"/>
                  <a:gd name="connsiteX0" fmla="*/ 592182 w 1340793"/>
                  <a:gd name="connsiteY0" fmla="*/ 0 h 913359"/>
                  <a:gd name="connsiteX1" fmla="*/ 1340793 w 1340793"/>
                  <a:gd name="connsiteY1" fmla="*/ 409303 h 913359"/>
                  <a:gd name="connsiteX2" fmla="*/ 1340793 w 1340793"/>
                  <a:gd name="connsiteY2" fmla="*/ 913359 h 913359"/>
                  <a:gd name="connsiteX3" fmla="*/ 0 w 1340793"/>
                  <a:gd name="connsiteY3" fmla="*/ 416970 h 913359"/>
                  <a:gd name="connsiteX4" fmla="*/ 592182 w 1340793"/>
                  <a:gd name="connsiteY4" fmla="*/ 0 h 913359"/>
                  <a:gd name="connsiteX0" fmla="*/ 592182 w 1758804"/>
                  <a:gd name="connsiteY0" fmla="*/ 0 h 913359"/>
                  <a:gd name="connsiteX1" fmla="*/ 1758804 w 1758804"/>
                  <a:gd name="connsiteY1" fmla="*/ 307703 h 913359"/>
                  <a:gd name="connsiteX2" fmla="*/ 1340793 w 1758804"/>
                  <a:gd name="connsiteY2" fmla="*/ 913359 h 913359"/>
                  <a:gd name="connsiteX3" fmla="*/ 0 w 1758804"/>
                  <a:gd name="connsiteY3" fmla="*/ 416970 h 913359"/>
                  <a:gd name="connsiteX4" fmla="*/ 592182 w 1758804"/>
                  <a:gd name="connsiteY4" fmla="*/ 0 h 913359"/>
                  <a:gd name="connsiteX0" fmla="*/ 592182 w 1758804"/>
                  <a:gd name="connsiteY0" fmla="*/ 0 h 774022"/>
                  <a:gd name="connsiteX1" fmla="*/ 1758804 w 1758804"/>
                  <a:gd name="connsiteY1" fmla="*/ 307703 h 774022"/>
                  <a:gd name="connsiteX2" fmla="*/ 1439490 w 1758804"/>
                  <a:gd name="connsiteY2" fmla="*/ 774022 h 774022"/>
                  <a:gd name="connsiteX3" fmla="*/ 0 w 1758804"/>
                  <a:gd name="connsiteY3" fmla="*/ 416970 h 774022"/>
                  <a:gd name="connsiteX4" fmla="*/ 592182 w 1758804"/>
                  <a:gd name="connsiteY4" fmla="*/ 0 h 774022"/>
                  <a:gd name="connsiteX0" fmla="*/ 592182 w 1758804"/>
                  <a:gd name="connsiteY0" fmla="*/ 0 h 669519"/>
                  <a:gd name="connsiteX1" fmla="*/ 1758804 w 1758804"/>
                  <a:gd name="connsiteY1" fmla="*/ 307703 h 669519"/>
                  <a:gd name="connsiteX2" fmla="*/ 1404656 w 1758804"/>
                  <a:gd name="connsiteY2" fmla="*/ 669519 h 669519"/>
                  <a:gd name="connsiteX3" fmla="*/ 0 w 1758804"/>
                  <a:gd name="connsiteY3" fmla="*/ 416970 h 669519"/>
                  <a:gd name="connsiteX4" fmla="*/ 592182 w 1758804"/>
                  <a:gd name="connsiteY4" fmla="*/ 0 h 669519"/>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0690"/>
                  <a:gd name="connsiteX1" fmla="*/ 1758804 w 1758804"/>
                  <a:gd name="connsiteY1" fmla="*/ 307703 h 790690"/>
                  <a:gd name="connsiteX2" fmla="*/ 1439490 w 1758804"/>
                  <a:gd name="connsiteY2" fmla="*/ 756605 h 790690"/>
                  <a:gd name="connsiteX3" fmla="*/ 0 w 1758804"/>
                  <a:gd name="connsiteY3" fmla="*/ 416970 h 790690"/>
                  <a:gd name="connsiteX4" fmla="*/ 592182 w 1758804"/>
                  <a:gd name="connsiteY4" fmla="*/ 0 h 790690"/>
                  <a:gd name="connsiteX0" fmla="*/ 592182 w 1758804"/>
                  <a:gd name="connsiteY0" fmla="*/ 0 h 798481"/>
                  <a:gd name="connsiteX1" fmla="*/ 1758804 w 1758804"/>
                  <a:gd name="connsiteY1" fmla="*/ 307703 h 798481"/>
                  <a:gd name="connsiteX2" fmla="*/ 1433562 w 1758804"/>
                  <a:gd name="connsiteY2" fmla="*/ 765496 h 798481"/>
                  <a:gd name="connsiteX3" fmla="*/ 0 w 1758804"/>
                  <a:gd name="connsiteY3" fmla="*/ 416970 h 798481"/>
                  <a:gd name="connsiteX4" fmla="*/ 592182 w 1758804"/>
                  <a:gd name="connsiteY4" fmla="*/ 0 h 798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804" h="798481">
                    <a:moveTo>
                      <a:pt x="592182" y="0"/>
                    </a:moveTo>
                    <a:cubicBezTo>
                      <a:pt x="853331" y="212876"/>
                      <a:pt x="1216079" y="379307"/>
                      <a:pt x="1758804" y="307703"/>
                    </a:cubicBezTo>
                    <a:lnTo>
                      <a:pt x="1433562" y="765496"/>
                    </a:lnTo>
                    <a:cubicBezTo>
                      <a:pt x="799881" y="868378"/>
                      <a:pt x="408135" y="724674"/>
                      <a:pt x="0" y="416970"/>
                    </a:cubicBezTo>
                    <a:lnTo>
                      <a:pt x="592182" y="0"/>
                    </a:lnTo>
                    <a:close/>
                  </a:path>
                </a:pathLst>
              </a:cu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11" name="TextBox 310"/>
            <p:cNvSpPr txBox="1"/>
            <p:nvPr/>
          </p:nvSpPr>
          <p:spPr>
            <a:xfrm>
              <a:off x="4723808" y="2850491"/>
              <a:ext cx="303822" cy="374997"/>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4</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10" name="组合 314"/>
          <p:cNvGrpSpPr/>
          <p:nvPr/>
        </p:nvGrpSpPr>
        <p:grpSpPr>
          <a:xfrm>
            <a:off x="5418669" y="3798280"/>
            <a:ext cx="2217897" cy="1164706"/>
            <a:chOff x="3885010" y="3089595"/>
            <a:chExt cx="1802592" cy="946320"/>
          </a:xfrm>
          <a:solidFill>
            <a:schemeClr val="accent4"/>
          </a:solidFill>
        </p:grpSpPr>
        <p:grpSp>
          <p:nvGrpSpPr>
            <p:cNvPr id="11" name="组合 315"/>
            <p:cNvGrpSpPr/>
            <p:nvPr/>
          </p:nvGrpSpPr>
          <p:grpSpPr>
            <a:xfrm>
              <a:off x="3885010" y="3089595"/>
              <a:ext cx="1802592" cy="946320"/>
              <a:chOff x="3885010" y="3089595"/>
              <a:chExt cx="1802592" cy="946320"/>
            </a:xfrm>
            <a:grpFill/>
          </p:grpSpPr>
          <p:grpSp>
            <p:nvGrpSpPr>
              <p:cNvPr id="12" name="组合 317"/>
              <p:cNvGrpSpPr/>
              <p:nvPr/>
            </p:nvGrpSpPr>
            <p:grpSpPr>
              <a:xfrm>
                <a:off x="3885010" y="3089595"/>
                <a:ext cx="1802592" cy="946320"/>
                <a:chOff x="3885010" y="3089595"/>
                <a:chExt cx="1802592" cy="946320"/>
              </a:xfrm>
              <a:grpFill/>
              <a:effectLst>
                <a:outerShdw blurRad="292100" dist="419100" dir="6540000" algn="tl" rotWithShape="0">
                  <a:prstClr val="black">
                    <a:alpha val="40000"/>
                  </a:prstClr>
                </a:outerShdw>
              </a:effectLst>
            </p:grpSpPr>
            <p:sp>
              <p:nvSpPr>
                <p:cNvPr id="320" name="矩形 2"/>
                <p:cNvSpPr/>
                <p:nvPr/>
              </p:nvSpPr>
              <p:spPr>
                <a:xfrm rot="2092662" flipV="1">
                  <a:off x="3885010" y="3411305"/>
                  <a:ext cx="1472564" cy="624610"/>
                </a:xfrm>
                <a:custGeom>
                  <a:avLst/>
                  <a:gdLst>
                    <a:gd name="connsiteX0" fmla="*/ 0 w 576064"/>
                    <a:gd name="connsiteY0" fmla="*/ 0 h 124398"/>
                    <a:gd name="connsiteX1" fmla="*/ 576064 w 576064"/>
                    <a:gd name="connsiteY1" fmla="*/ 0 h 124398"/>
                    <a:gd name="connsiteX2" fmla="*/ 576064 w 576064"/>
                    <a:gd name="connsiteY2" fmla="*/ 124398 h 124398"/>
                    <a:gd name="connsiteX3" fmla="*/ 0 w 576064"/>
                    <a:gd name="connsiteY3" fmla="*/ 124398 h 124398"/>
                    <a:gd name="connsiteX4" fmla="*/ 0 w 576064"/>
                    <a:gd name="connsiteY4" fmla="*/ 0 h 124398"/>
                    <a:gd name="connsiteX0" fmla="*/ 0 w 726083"/>
                    <a:gd name="connsiteY0" fmla="*/ 0 h 488730"/>
                    <a:gd name="connsiteX1" fmla="*/ 726083 w 726083"/>
                    <a:gd name="connsiteY1" fmla="*/ 364332 h 488730"/>
                    <a:gd name="connsiteX2" fmla="*/ 726083 w 726083"/>
                    <a:gd name="connsiteY2" fmla="*/ 488730 h 488730"/>
                    <a:gd name="connsiteX3" fmla="*/ 150019 w 726083"/>
                    <a:gd name="connsiteY3" fmla="*/ 488730 h 488730"/>
                    <a:gd name="connsiteX4" fmla="*/ 0 w 726083"/>
                    <a:gd name="connsiteY4" fmla="*/ 0 h 488730"/>
                    <a:gd name="connsiteX0" fmla="*/ 0 w 726083"/>
                    <a:gd name="connsiteY0" fmla="*/ 0 h 488730"/>
                    <a:gd name="connsiteX1" fmla="*/ 726083 w 726083"/>
                    <a:gd name="connsiteY1" fmla="*/ 364332 h 488730"/>
                    <a:gd name="connsiteX2" fmla="*/ 726083 w 726083"/>
                    <a:gd name="connsiteY2" fmla="*/ 488730 h 488730"/>
                    <a:gd name="connsiteX3" fmla="*/ 4763 w 726083"/>
                    <a:gd name="connsiteY3" fmla="*/ 110111 h 488730"/>
                    <a:gd name="connsiteX4" fmla="*/ 0 w 726083"/>
                    <a:gd name="connsiteY4" fmla="*/ 0 h 488730"/>
                    <a:gd name="connsiteX0" fmla="*/ 0 w 1478558"/>
                    <a:gd name="connsiteY0" fmla="*/ 0 h 488730"/>
                    <a:gd name="connsiteX1" fmla="*/ 1478558 w 1478558"/>
                    <a:gd name="connsiteY1" fmla="*/ 481014 h 488730"/>
                    <a:gd name="connsiteX2" fmla="*/ 726083 w 1478558"/>
                    <a:gd name="connsiteY2" fmla="*/ 488730 h 488730"/>
                    <a:gd name="connsiteX3" fmla="*/ 4763 w 1478558"/>
                    <a:gd name="connsiteY3" fmla="*/ 110111 h 488730"/>
                    <a:gd name="connsiteX4" fmla="*/ 0 w 1478558"/>
                    <a:gd name="connsiteY4" fmla="*/ 0 h 488730"/>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0 h 562549"/>
                    <a:gd name="connsiteX1" fmla="*/ 1478558 w 1483321"/>
                    <a:gd name="connsiteY1" fmla="*/ 481014 h 562549"/>
                    <a:gd name="connsiteX2" fmla="*/ 1483321 w 1483321"/>
                    <a:gd name="connsiteY2" fmla="*/ 562549 h 562549"/>
                    <a:gd name="connsiteX3" fmla="*/ 4763 w 1483321"/>
                    <a:gd name="connsiteY3" fmla="*/ 110111 h 562549"/>
                    <a:gd name="connsiteX4" fmla="*/ 0 w 1483321"/>
                    <a:gd name="connsiteY4" fmla="*/ 0 h 562549"/>
                    <a:gd name="connsiteX0" fmla="*/ 0 w 1483321"/>
                    <a:gd name="connsiteY0" fmla="*/ 6683 h 569232"/>
                    <a:gd name="connsiteX1" fmla="*/ 1478558 w 1483321"/>
                    <a:gd name="connsiteY1" fmla="*/ 487697 h 569232"/>
                    <a:gd name="connsiteX2" fmla="*/ 1483321 w 1483321"/>
                    <a:gd name="connsiteY2" fmla="*/ 569232 h 569232"/>
                    <a:gd name="connsiteX3" fmla="*/ 4763 w 1483321"/>
                    <a:gd name="connsiteY3" fmla="*/ 116794 h 569232"/>
                    <a:gd name="connsiteX4" fmla="*/ 0 w 1483321"/>
                    <a:gd name="connsiteY4" fmla="*/ 6683 h 569232"/>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59707"/>
                    <a:gd name="connsiteX1" fmla="*/ 1478558 w 1478558"/>
                    <a:gd name="connsiteY1" fmla="*/ 487697 h 559707"/>
                    <a:gd name="connsiteX2" fmla="*/ 1440459 w 1478558"/>
                    <a:gd name="connsiteY2" fmla="*/ 559707 h 559707"/>
                    <a:gd name="connsiteX3" fmla="*/ 4763 w 1478558"/>
                    <a:gd name="connsiteY3" fmla="*/ 116794 h 559707"/>
                    <a:gd name="connsiteX4" fmla="*/ 0 w 1478558"/>
                    <a:gd name="connsiteY4" fmla="*/ 6683 h 559707"/>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6683 h 573994"/>
                    <a:gd name="connsiteX1" fmla="*/ 1478558 w 1478558"/>
                    <a:gd name="connsiteY1" fmla="*/ 487697 h 573994"/>
                    <a:gd name="connsiteX2" fmla="*/ 1445221 w 1478558"/>
                    <a:gd name="connsiteY2" fmla="*/ 573994 h 573994"/>
                    <a:gd name="connsiteX3" fmla="*/ 4763 w 1478558"/>
                    <a:gd name="connsiteY3" fmla="*/ 116794 h 573994"/>
                    <a:gd name="connsiteX4" fmla="*/ 0 w 1478558"/>
                    <a:gd name="connsiteY4" fmla="*/ 6683 h 573994"/>
                    <a:gd name="connsiteX0" fmla="*/ 0 w 1478558"/>
                    <a:gd name="connsiteY0" fmla="*/ 7185 h 574496"/>
                    <a:gd name="connsiteX1" fmla="*/ 1478558 w 1478558"/>
                    <a:gd name="connsiteY1" fmla="*/ 488199 h 574496"/>
                    <a:gd name="connsiteX2" fmla="*/ 1445221 w 1478558"/>
                    <a:gd name="connsiteY2" fmla="*/ 574496 h 574496"/>
                    <a:gd name="connsiteX3" fmla="*/ 4763 w 1478558"/>
                    <a:gd name="connsiteY3" fmla="*/ 117296 h 574496"/>
                    <a:gd name="connsiteX4" fmla="*/ 0 w 1478558"/>
                    <a:gd name="connsiteY4" fmla="*/ 7185 h 574496"/>
                    <a:gd name="connsiteX0" fmla="*/ 0 w 1478558"/>
                    <a:gd name="connsiteY0" fmla="*/ 7185 h 576878"/>
                    <a:gd name="connsiteX1" fmla="*/ 1478558 w 1478558"/>
                    <a:gd name="connsiteY1" fmla="*/ 488199 h 576878"/>
                    <a:gd name="connsiteX2" fmla="*/ 1464271 w 1478558"/>
                    <a:gd name="connsiteY2" fmla="*/ 576878 h 576878"/>
                    <a:gd name="connsiteX3" fmla="*/ 4763 w 1478558"/>
                    <a:gd name="connsiteY3" fmla="*/ 117296 h 576878"/>
                    <a:gd name="connsiteX4" fmla="*/ 0 w 1478558"/>
                    <a:gd name="connsiteY4" fmla="*/ 7185 h 576878"/>
                    <a:gd name="connsiteX0" fmla="*/ 0 w 1478558"/>
                    <a:gd name="connsiteY0" fmla="*/ 7376 h 577069"/>
                    <a:gd name="connsiteX1" fmla="*/ 1478558 w 1478558"/>
                    <a:gd name="connsiteY1" fmla="*/ 483627 h 577069"/>
                    <a:gd name="connsiteX2" fmla="*/ 1464271 w 1478558"/>
                    <a:gd name="connsiteY2" fmla="*/ 577069 h 577069"/>
                    <a:gd name="connsiteX3" fmla="*/ 4763 w 1478558"/>
                    <a:gd name="connsiteY3" fmla="*/ 117487 h 577069"/>
                    <a:gd name="connsiteX4" fmla="*/ 0 w 1478558"/>
                    <a:gd name="connsiteY4" fmla="*/ 7376 h 577069"/>
                    <a:gd name="connsiteX0" fmla="*/ 0 w 1478558"/>
                    <a:gd name="connsiteY0" fmla="*/ 6934 h 576627"/>
                    <a:gd name="connsiteX1" fmla="*/ 1478558 w 1478558"/>
                    <a:gd name="connsiteY1" fmla="*/ 483185 h 576627"/>
                    <a:gd name="connsiteX2" fmla="*/ 1464271 w 1478558"/>
                    <a:gd name="connsiteY2" fmla="*/ 576627 h 576627"/>
                    <a:gd name="connsiteX3" fmla="*/ 4763 w 1478558"/>
                    <a:gd name="connsiteY3" fmla="*/ 117045 h 576627"/>
                    <a:gd name="connsiteX4" fmla="*/ 0 w 1478558"/>
                    <a:gd name="connsiteY4" fmla="*/ 6934 h 576627"/>
                    <a:gd name="connsiteX0" fmla="*/ 0 w 1478558"/>
                    <a:gd name="connsiteY0" fmla="*/ 6934 h 576627"/>
                    <a:gd name="connsiteX1" fmla="*/ 1478558 w 1478558"/>
                    <a:gd name="connsiteY1" fmla="*/ 483185 h 576627"/>
                    <a:gd name="connsiteX2" fmla="*/ 1464271 w 1478558"/>
                    <a:gd name="connsiteY2" fmla="*/ 576627 h 576627"/>
                    <a:gd name="connsiteX3" fmla="*/ 23813 w 1478558"/>
                    <a:gd name="connsiteY3" fmla="*/ 112283 h 576627"/>
                    <a:gd name="connsiteX4" fmla="*/ 0 w 1478558"/>
                    <a:gd name="connsiteY4" fmla="*/ 6934 h 576627"/>
                    <a:gd name="connsiteX0" fmla="*/ 0 w 1473795"/>
                    <a:gd name="connsiteY0" fmla="*/ 6934 h 576627"/>
                    <a:gd name="connsiteX1" fmla="*/ 1473795 w 1473795"/>
                    <a:gd name="connsiteY1" fmla="*/ 483185 h 576627"/>
                    <a:gd name="connsiteX2" fmla="*/ 1459508 w 1473795"/>
                    <a:gd name="connsiteY2" fmla="*/ 576627 h 576627"/>
                    <a:gd name="connsiteX3" fmla="*/ 19050 w 1473795"/>
                    <a:gd name="connsiteY3" fmla="*/ 112283 h 576627"/>
                    <a:gd name="connsiteX4" fmla="*/ 0 w 1473795"/>
                    <a:gd name="connsiteY4" fmla="*/ 6934 h 576627"/>
                    <a:gd name="connsiteX0" fmla="*/ 0 w 1473795"/>
                    <a:gd name="connsiteY0" fmla="*/ 7206 h 569755"/>
                    <a:gd name="connsiteX1" fmla="*/ 1473795 w 1473795"/>
                    <a:gd name="connsiteY1" fmla="*/ 476313 h 569755"/>
                    <a:gd name="connsiteX2" fmla="*/ 1459508 w 1473795"/>
                    <a:gd name="connsiteY2" fmla="*/ 569755 h 569755"/>
                    <a:gd name="connsiteX3" fmla="*/ 19050 w 1473795"/>
                    <a:gd name="connsiteY3" fmla="*/ 105411 h 569755"/>
                    <a:gd name="connsiteX4" fmla="*/ 0 w 1473795"/>
                    <a:gd name="connsiteY4" fmla="*/ 7206 h 569755"/>
                    <a:gd name="connsiteX0" fmla="*/ 0 w 1473795"/>
                    <a:gd name="connsiteY0" fmla="*/ 12924 h 575473"/>
                    <a:gd name="connsiteX1" fmla="*/ 1473795 w 1473795"/>
                    <a:gd name="connsiteY1" fmla="*/ 482031 h 575473"/>
                    <a:gd name="connsiteX2" fmla="*/ 1459508 w 1473795"/>
                    <a:gd name="connsiteY2" fmla="*/ 575473 h 575473"/>
                    <a:gd name="connsiteX3" fmla="*/ 19050 w 1473795"/>
                    <a:gd name="connsiteY3" fmla="*/ 111129 h 575473"/>
                    <a:gd name="connsiteX4" fmla="*/ 0 w 1473795"/>
                    <a:gd name="connsiteY4" fmla="*/ 12924 h 575473"/>
                    <a:gd name="connsiteX0" fmla="*/ 0 w 1473795"/>
                    <a:gd name="connsiteY0" fmla="*/ 12924 h 575473"/>
                    <a:gd name="connsiteX1" fmla="*/ 1473795 w 1473795"/>
                    <a:gd name="connsiteY1" fmla="*/ 482031 h 575473"/>
                    <a:gd name="connsiteX2" fmla="*/ 1459508 w 1473795"/>
                    <a:gd name="connsiteY2" fmla="*/ 575473 h 575473"/>
                    <a:gd name="connsiteX3" fmla="*/ 37814 w 1473795"/>
                    <a:gd name="connsiteY3" fmla="*/ 99438 h 575473"/>
                    <a:gd name="connsiteX4" fmla="*/ 0 w 1473795"/>
                    <a:gd name="connsiteY4" fmla="*/ 12924 h 575473"/>
                    <a:gd name="connsiteX0" fmla="*/ 0 w 1461888"/>
                    <a:gd name="connsiteY0" fmla="*/ 13419 h 567670"/>
                    <a:gd name="connsiteX1" fmla="*/ 1461888 w 1461888"/>
                    <a:gd name="connsiteY1" fmla="*/ 474228 h 567670"/>
                    <a:gd name="connsiteX2" fmla="*/ 1447601 w 1461888"/>
                    <a:gd name="connsiteY2" fmla="*/ 567670 h 567670"/>
                    <a:gd name="connsiteX3" fmla="*/ 25907 w 1461888"/>
                    <a:gd name="connsiteY3" fmla="*/ 91635 h 567670"/>
                    <a:gd name="connsiteX4" fmla="*/ 0 w 1461888"/>
                    <a:gd name="connsiteY4" fmla="*/ 13419 h 567670"/>
                    <a:gd name="connsiteX0" fmla="*/ 0 w 1461888"/>
                    <a:gd name="connsiteY0" fmla="*/ 13419 h 627927"/>
                    <a:gd name="connsiteX1" fmla="*/ 1461888 w 1461888"/>
                    <a:gd name="connsiteY1" fmla="*/ 474228 h 627927"/>
                    <a:gd name="connsiteX2" fmla="*/ 1402061 w 1461888"/>
                    <a:gd name="connsiteY2" fmla="*/ 627927 h 627927"/>
                    <a:gd name="connsiteX3" fmla="*/ 25907 w 1461888"/>
                    <a:gd name="connsiteY3" fmla="*/ 91635 h 627927"/>
                    <a:gd name="connsiteX4" fmla="*/ 0 w 1461888"/>
                    <a:gd name="connsiteY4" fmla="*/ 13419 h 627927"/>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8892 h 623400"/>
                    <a:gd name="connsiteX1" fmla="*/ 1472564 w 1472564"/>
                    <a:gd name="connsiteY1" fmla="*/ 576219 h 623400"/>
                    <a:gd name="connsiteX2" fmla="*/ 1402061 w 1472564"/>
                    <a:gd name="connsiteY2" fmla="*/ 623400 h 623400"/>
                    <a:gd name="connsiteX3" fmla="*/ 25907 w 1472564"/>
                    <a:gd name="connsiteY3" fmla="*/ 87108 h 623400"/>
                    <a:gd name="connsiteX4" fmla="*/ 0 w 1472564"/>
                    <a:gd name="connsiteY4" fmla="*/ 8892 h 623400"/>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3888"/>
                    <a:gd name="connsiteX1" fmla="*/ 1472564 w 1472564"/>
                    <a:gd name="connsiteY1" fmla="*/ 576707 h 623888"/>
                    <a:gd name="connsiteX2" fmla="*/ 1402061 w 1472564"/>
                    <a:gd name="connsiteY2" fmla="*/ 623888 h 623888"/>
                    <a:gd name="connsiteX3" fmla="*/ 25907 w 1472564"/>
                    <a:gd name="connsiteY3" fmla="*/ 87596 h 623888"/>
                    <a:gd name="connsiteX4" fmla="*/ 0 w 1472564"/>
                    <a:gd name="connsiteY4" fmla="*/ 9380 h 623888"/>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 name="connsiteX0" fmla="*/ 0 w 1472564"/>
                    <a:gd name="connsiteY0" fmla="*/ 9380 h 624610"/>
                    <a:gd name="connsiteX1" fmla="*/ 1472564 w 1472564"/>
                    <a:gd name="connsiteY1" fmla="*/ 576707 h 624610"/>
                    <a:gd name="connsiteX2" fmla="*/ 1398019 w 1472564"/>
                    <a:gd name="connsiteY2" fmla="*/ 624610 h 624610"/>
                    <a:gd name="connsiteX3" fmla="*/ 25907 w 1472564"/>
                    <a:gd name="connsiteY3" fmla="*/ 87596 h 624610"/>
                    <a:gd name="connsiteX4" fmla="*/ 0 w 1472564"/>
                    <a:gd name="connsiteY4" fmla="*/ 9380 h 62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564" h="624610">
                      <a:moveTo>
                        <a:pt x="0" y="9380"/>
                      </a:moveTo>
                      <a:cubicBezTo>
                        <a:pt x="521429" y="-49357"/>
                        <a:pt x="1031813" y="171099"/>
                        <a:pt x="1472564" y="576707"/>
                      </a:cubicBezTo>
                      <a:lnTo>
                        <a:pt x="1398019" y="624610"/>
                      </a:lnTo>
                      <a:cubicBezTo>
                        <a:pt x="963191" y="208400"/>
                        <a:pt x="474959" y="51809"/>
                        <a:pt x="25907" y="87596"/>
                      </a:cubicBezTo>
                      <a:lnTo>
                        <a:pt x="0" y="9380"/>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21" name="矩形 6"/>
                <p:cNvSpPr/>
                <p:nvPr/>
              </p:nvSpPr>
              <p:spPr>
                <a:xfrm>
                  <a:off x="5341991" y="3394812"/>
                  <a:ext cx="345611" cy="536465"/>
                </a:xfrm>
                <a:custGeom>
                  <a:avLst/>
                  <a:gdLst>
                    <a:gd name="connsiteX0" fmla="*/ 0 w 720080"/>
                    <a:gd name="connsiteY0" fmla="*/ 0 h 72008"/>
                    <a:gd name="connsiteX1" fmla="*/ 720080 w 720080"/>
                    <a:gd name="connsiteY1" fmla="*/ 0 h 72008"/>
                    <a:gd name="connsiteX2" fmla="*/ 720080 w 720080"/>
                    <a:gd name="connsiteY2" fmla="*/ 72008 h 72008"/>
                    <a:gd name="connsiteX3" fmla="*/ 0 w 720080"/>
                    <a:gd name="connsiteY3" fmla="*/ 72008 h 72008"/>
                    <a:gd name="connsiteX4" fmla="*/ 0 w 720080"/>
                    <a:gd name="connsiteY4" fmla="*/ 0 h 72008"/>
                    <a:gd name="connsiteX0" fmla="*/ 0 w 720080"/>
                    <a:gd name="connsiteY0" fmla="*/ 827314 h 899322"/>
                    <a:gd name="connsiteX1" fmla="*/ 438503 w 720080"/>
                    <a:gd name="connsiteY1" fmla="*/ 0 h 899322"/>
                    <a:gd name="connsiteX2" fmla="*/ 720080 w 720080"/>
                    <a:gd name="connsiteY2" fmla="*/ 899322 h 899322"/>
                    <a:gd name="connsiteX3" fmla="*/ 0 w 720080"/>
                    <a:gd name="connsiteY3" fmla="*/ 899322 h 899322"/>
                    <a:gd name="connsiteX4" fmla="*/ 0 w 720080"/>
                    <a:gd name="connsiteY4" fmla="*/ 827314 h 899322"/>
                    <a:gd name="connsiteX0" fmla="*/ 124823 w 720080"/>
                    <a:gd name="connsiteY0" fmla="*/ 444137 h 899322"/>
                    <a:gd name="connsiteX1" fmla="*/ 438503 w 720080"/>
                    <a:gd name="connsiteY1" fmla="*/ 0 h 899322"/>
                    <a:gd name="connsiteX2" fmla="*/ 720080 w 720080"/>
                    <a:gd name="connsiteY2" fmla="*/ 899322 h 899322"/>
                    <a:gd name="connsiteX3" fmla="*/ 0 w 720080"/>
                    <a:gd name="connsiteY3" fmla="*/ 899322 h 899322"/>
                    <a:gd name="connsiteX4" fmla="*/ 124823 w 720080"/>
                    <a:gd name="connsiteY4" fmla="*/ 444137 h 899322"/>
                    <a:gd name="connsiteX0" fmla="*/ 0 w 595257"/>
                    <a:gd name="connsiteY0" fmla="*/ 444137 h 899322"/>
                    <a:gd name="connsiteX1" fmla="*/ 313680 w 595257"/>
                    <a:gd name="connsiteY1" fmla="*/ 0 h 899322"/>
                    <a:gd name="connsiteX2" fmla="*/ 595257 w 595257"/>
                    <a:gd name="connsiteY2" fmla="*/ 899322 h 899322"/>
                    <a:gd name="connsiteX3" fmla="*/ 29029 w 595257"/>
                    <a:gd name="connsiteY3" fmla="*/ 530659 h 899322"/>
                    <a:gd name="connsiteX4" fmla="*/ 0 w 595257"/>
                    <a:gd name="connsiteY4" fmla="*/ 444137 h 899322"/>
                    <a:gd name="connsiteX0" fmla="*/ 0 w 363028"/>
                    <a:gd name="connsiteY0" fmla="*/ 444137 h 530659"/>
                    <a:gd name="connsiteX1" fmla="*/ 313680 w 363028"/>
                    <a:gd name="connsiteY1" fmla="*/ 0 h 530659"/>
                    <a:gd name="connsiteX2" fmla="*/ 363028 w 363028"/>
                    <a:gd name="connsiteY2" fmla="*/ 51688 h 530659"/>
                    <a:gd name="connsiteX3" fmla="*/ 29029 w 363028"/>
                    <a:gd name="connsiteY3" fmla="*/ 530659 h 530659"/>
                    <a:gd name="connsiteX4" fmla="*/ 0 w 363028"/>
                    <a:gd name="connsiteY4" fmla="*/ 444137 h 530659"/>
                    <a:gd name="connsiteX0" fmla="*/ 0 w 339805"/>
                    <a:gd name="connsiteY0" fmla="*/ 444137 h 530659"/>
                    <a:gd name="connsiteX1" fmla="*/ 313680 w 339805"/>
                    <a:gd name="connsiteY1" fmla="*/ 0 h 530659"/>
                    <a:gd name="connsiteX2" fmla="*/ 339805 w 339805"/>
                    <a:gd name="connsiteY2" fmla="*/ 60397 h 530659"/>
                    <a:gd name="connsiteX3" fmla="*/ 29029 w 339805"/>
                    <a:gd name="connsiteY3" fmla="*/ 530659 h 530659"/>
                    <a:gd name="connsiteX4" fmla="*/ 0 w 339805"/>
                    <a:gd name="connsiteY4" fmla="*/ 444137 h 530659"/>
                    <a:gd name="connsiteX0" fmla="*/ 0 w 342708"/>
                    <a:gd name="connsiteY0" fmla="*/ 444137 h 530659"/>
                    <a:gd name="connsiteX1" fmla="*/ 313680 w 342708"/>
                    <a:gd name="connsiteY1" fmla="*/ 0 h 530659"/>
                    <a:gd name="connsiteX2" fmla="*/ 342708 w 342708"/>
                    <a:gd name="connsiteY2" fmla="*/ 69106 h 530659"/>
                    <a:gd name="connsiteX3" fmla="*/ 29029 w 342708"/>
                    <a:gd name="connsiteY3" fmla="*/ 530659 h 530659"/>
                    <a:gd name="connsiteX4" fmla="*/ 0 w 342708"/>
                    <a:gd name="connsiteY4" fmla="*/ 444137 h 530659"/>
                    <a:gd name="connsiteX0" fmla="*/ 0 w 345611"/>
                    <a:gd name="connsiteY0" fmla="*/ 455749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55749 h 530659"/>
                    <a:gd name="connsiteX0" fmla="*/ 0 w 345611"/>
                    <a:gd name="connsiteY0" fmla="*/ 447041 h 530659"/>
                    <a:gd name="connsiteX1" fmla="*/ 316583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55750 h 539368"/>
                    <a:gd name="connsiteX1" fmla="*/ 316583 w 345611"/>
                    <a:gd name="connsiteY1" fmla="*/ 0 h 539368"/>
                    <a:gd name="connsiteX2" fmla="*/ 345611 w 345611"/>
                    <a:gd name="connsiteY2" fmla="*/ 77815 h 539368"/>
                    <a:gd name="connsiteX3" fmla="*/ 31932 w 345611"/>
                    <a:gd name="connsiteY3" fmla="*/ 539368 h 539368"/>
                    <a:gd name="connsiteX4" fmla="*/ 0 w 345611"/>
                    <a:gd name="connsiteY4" fmla="*/ 455750 h 539368"/>
                    <a:gd name="connsiteX0" fmla="*/ 0 w 345611"/>
                    <a:gd name="connsiteY0" fmla="*/ 447041 h 530659"/>
                    <a:gd name="connsiteX1" fmla="*/ 313681 w 345611"/>
                    <a:gd name="connsiteY1" fmla="*/ 0 h 530659"/>
                    <a:gd name="connsiteX2" fmla="*/ 345611 w 345611"/>
                    <a:gd name="connsiteY2" fmla="*/ 69106 h 530659"/>
                    <a:gd name="connsiteX3" fmla="*/ 31932 w 345611"/>
                    <a:gd name="connsiteY3" fmla="*/ 530659 h 530659"/>
                    <a:gd name="connsiteX4" fmla="*/ 0 w 345611"/>
                    <a:gd name="connsiteY4" fmla="*/ 447041 h 530659"/>
                    <a:gd name="connsiteX0" fmla="*/ 0 w 345611"/>
                    <a:gd name="connsiteY0" fmla="*/ 449944 h 533562"/>
                    <a:gd name="connsiteX1" fmla="*/ 316584 w 345611"/>
                    <a:gd name="connsiteY1" fmla="*/ 0 h 533562"/>
                    <a:gd name="connsiteX2" fmla="*/ 345611 w 345611"/>
                    <a:gd name="connsiteY2" fmla="*/ 72009 h 533562"/>
                    <a:gd name="connsiteX3" fmla="*/ 31932 w 345611"/>
                    <a:gd name="connsiteY3" fmla="*/ 533562 h 533562"/>
                    <a:gd name="connsiteX4" fmla="*/ 0 w 345611"/>
                    <a:gd name="connsiteY4" fmla="*/ 449944 h 533562"/>
                    <a:gd name="connsiteX0" fmla="*/ 0 w 345611"/>
                    <a:gd name="connsiteY0" fmla="*/ 452847 h 536465"/>
                    <a:gd name="connsiteX1" fmla="*/ 316584 w 345611"/>
                    <a:gd name="connsiteY1" fmla="*/ 0 h 536465"/>
                    <a:gd name="connsiteX2" fmla="*/ 345611 w 345611"/>
                    <a:gd name="connsiteY2" fmla="*/ 74912 h 536465"/>
                    <a:gd name="connsiteX3" fmla="*/ 31932 w 345611"/>
                    <a:gd name="connsiteY3" fmla="*/ 536465 h 536465"/>
                    <a:gd name="connsiteX4" fmla="*/ 0 w 345611"/>
                    <a:gd name="connsiteY4" fmla="*/ 452847 h 53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11" h="536465">
                      <a:moveTo>
                        <a:pt x="0" y="452847"/>
                      </a:moveTo>
                      <a:lnTo>
                        <a:pt x="316584" y="0"/>
                      </a:lnTo>
                      <a:lnTo>
                        <a:pt x="345611" y="74912"/>
                      </a:lnTo>
                      <a:lnTo>
                        <a:pt x="31932" y="536465"/>
                      </a:lnTo>
                      <a:lnTo>
                        <a:pt x="0" y="452847"/>
                      </a:lnTo>
                      <a:close/>
                    </a:path>
                  </a:pathLst>
                </a:cu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sp>
              <p:nvSpPr>
                <p:cNvPr id="322" name="矩形 5"/>
                <p:cNvSpPr/>
                <p:nvPr/>
              </p:nvSpPr>
              <p:spPr>
                <a:xfrm>
                  <a:off x="3907589" y="3089595"/>
                  <a:ext cx="1758804" cy="796073"/>
                </a:xfrm>
                <a:custGeom>
                  <a:avLst/>
                  <a:gdLst>
                    <a:gd name="connsiteX0" fmla="*/ 0 w 1134691"/>
                    <a:gd name="connsiteY0" fmla="*/ 0 h 504056"/>
                    <a:gd name="connsiteX1" fmla="*/ 1134691 w 1134691"/>
                    <a:gd name="connsiteY1" fmla="*/ 0 h 504056"/>
                    <a:gd name="connsiteX2" fmla="*/ 1134691 w 1134691"/>
                    <a:gd name="connsiteY2" fmla="*/ 504056 h 504056"/>
                    <a:gd name="connsiteX3" fmla="*/ 0 w 1134691"/>
                    <a:gd name="connsiteY3" fmla="*/ 504056 h 504056"/>
                    <a:gd name="connsiteX4" fmla="*/ 0 w 1134691"/>
                    <a:gd name="connsiteY4" fmla="*/ 0 h 504056"/>
                    <a:gd name="connsiteX0" fmla="*/ 386080 w 1134691"/>
                    <a:gd name="connsiteY0" fmla="*/ 0 h 913359"/>
                    <a:gd name="connsiteX1" fmla="*/ 1134691 w 1134691"/>
                    <a:gd name="connsiteY1" fmla="*/ 409303 h 913359"/>
                    <a:gd name="connsiteX2" fmla="*/ 1134691 w 1134691"/>
                    <a:gd name="connsiteY2" fmla="*/ 913359 h 913359"/>
                    <a:gd name="connsiteX3" fmla="*/ 0 w 1134691"/>
                    <a:gd name="connsiteY3" fmla="*/ 913359 h 913359"/>
                    <a:gd name="connsiteX4" fmla="*/ 386080 w 1134691"/>
                    <a:gd name="connsiteY4" fmla="*/ 0 h 913359"/>
                    <a:gd name="connsiteX0" fmla="*/ 592182 w 1340793"/>
                    <a:gd name="connsiteY0" fmla="*/ 0 h 913359"/>
                    <a:gd name="connsiteX1" fmla="*/ 1340793 w 1340793"/>
                    <a:gd name="connsiteY1" fmla="*/ 409303 h 913359"/>
                    <a:gd name="connsiteX2" fmla="*/ 1340793 w 1340793"/>
                    <a:gd name="connsiteY2" fmla="*/ 913359 h 913359"/>
                    <a:gd name="connsiteX3" fmla="*/ 0 w 1340793"/>
                    <a:gd name="connsiteY3" fmla="*/ 416970 h 913359"/>
                    <a:gd name="connsiteX4" fmla="*/ 592182 w 1340793"/>
                    <a:gd name="connsiteY4" fmla="*/ 0 h 913359"/>
                    <a:gd name="connsiteX0" fmla="*/ 592182 w 1758804"/>
                    <a:gd name="connsiteY0" fmla="*/ 0 h 913359"/>
                    <a:gd name="connsiteX1" fmla="*/ 1758804 w 1758804"/>
                    <a:gd name="connsiteY1" fmla="*/ 307703 h 913359"/>
                    <a:gd name="connsiteX2" fmla="*/ 1340793 w 1758804"/>
                    <a:gd name="connsiteY2" fmla="*/ 913359 h 913359"/>
                    <a:gd name="connsiteX3" fmla="*/ 0 w 1758804"/>
                    <a:gd name="connsiteY3" fmla="*/ 416970 h 913359"/>
                    <a:gd name="connsiteX4" fmla="*/ 592182 w 1758804"/>
                    <a:gd name="connsiteY4" fmla="*/ 0 h 913359"/>
                    <a:gd name="connsiteX0" fmla="*/ 592182 w 1758804"/>
                    <a:gd name="connsiteY0" fmla="*/ 0 h 774022"/>
                    <a:gd name="connsiteX1" fmla="*/ 1758804 w 1758804"/>
                    <a:gd name="connsiteY1" fmla="*/ 307703 h 774022"/>
                    <a:gd name="connsiteX2" fmla="*/ 1439490 w 1758804"/>
                    <a:gd name="connsiteY2" fmla="*/ 774022 h 774022"/>
                    <a:gd name="connsiteX3" fmla="*/ 0 w 1758804"/>
                    <a:gd name="connsiteY3" fmla="*/ 416970 h 774022"/>
                    <a:gd name="connsiteX4" fmla="*/ 592182 w 1758804"/>
                    <a:gd name="connsiteY4" fmla="*/ 0 h 774022"/>
                    <a:gd name="connsiteX0" fmla="*/ 592182 w 1758804"/>
                    <a:gd name="connsiteY0" fmla="*/ 0 h 669519"/>
                    <a:gd name="connsiteX1" fmla="*/ 1758804 w 1758804"/>
                    <a:gd name="connsiteY1" fmla="*/ 307703 h 669519"/>
                    <a:gd name="connsiteX2" fmla="*/ 1404656 w 1758804"/>
                    <a:gd name="connsiteY2" fmla="*/ 669519 h 669519"/>
                    <a:gd name="connsiteX3" fmla="*/ 0 w 1758804"/>
                    <a:gd name="connsiteY3" fmla="*/ 416970 h 669519"/>
                    <a:gd name="connsiteX4" fmla="*/ 592182 w 1758804"/>
                    <a:gd name="connsiteY4" fmla="*/ 0 h 669519"/>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56605"/>
                    <a:gd name="connsiteX1" fmla="*/ 1758804 w 1758804"/>
                    <a:gd name="connsiteY1" fmla="*/ 307703 h 756605"/>
                    <a:gd name="connsiteX2" fmla="*/ 1439490 w 1758804"/>
                    <a:gd name="connsiteY2" fmla="*/ 756605 h 756605"/>
                    <a:gd name="connsiteX3" fmla="*/ 0 w 1758804"/>
                    <a:gd name="connsiteY3" fmla="*/ 416970 h 756605"/>
                    <a:gd name="connsiteX4" fmla="*/ 592182 w 1758804"/>
                    <a:gd name="connsiteY4" fmla="*/ 0 h 756605"/>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 name="connsiteX0" fmla="*/ 592182 w 1758804"/>
                    <a:gd name="connsiteY0" fmla="*/ 0 h 796073"/>
                    <a:gd name="connsiteX1" fmla="*/ 1758804 w 1758804"/>
                    <a:gd name="connsiteY1" fmla="*/ 307703 h 796073"/>
                    <a:gd name="connsiteX2" fmla="*/ 1439490 w 1758804"/>
                    <a:gd name="connsiteY2" fmla="*/ 756605 h 796073"/>
                    <a:gd name="connsiteX3" fmla="*/ 0 w 1758804"/>
                    <a:gd name="connsiteY3" fmla="*/ 416970 h 796073"/>
                    <a:gd name="connsiteX4" fmla="*/ 592182 w 1758804"/>
                    <a:gd name="connsiteY4" fmla="*/ 0 h 796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804" h="796073">
                      <a:moveTo>
                        <a:pt x="592182" y="0"/>
                      </a:moveTo>
                      <a:cubicBezTo>
                        <a:pt x="853331" y="212876"/>
                        <a:pt x="1216079" y="379307"/>
                        <a:pt x="1758804" y="307703"/>
                      </a:cubicBezTo>
                      <a:lnTo>
                        <a:pt x="1439490" y="756605"/>
                      </a:lnTo>
                      <a:cubicBezTo>
                        <a:pt x="805809" y="872719"/>
                        <a:pt x="424676" y="724673"/>
                        <a:pt x="0" y="416970"/>
                      </a:cubicBezTo>
                      <a:lnTo>
                        <a:pt x="592182" y="0"/>
                      </a:lnTo>
                      <a:close/>
                    </a:path>
                  </a:pathLst>
                </a:cu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19" name="矩形 5"/>
              <p:cNvSpPr/>
              <p:nvPr/>
            </p:nvSpPr>
            <p:spPr>
              <a:xfrm>
                <a:off x="3907590" y="3279249"/>
                <a:ext cx="1365363" cy="605446"/>
              </a:xfrm>
              <a:custGeom>
                <a:avLst/>
                <a:gdLst/>
                <a:ahLst/>
                <a:cxnLst/>
                <a:rect l="l" t="t" r="r" b="b"/>
                <a:pathLst>
                  <a:path w="1365363" h="605446">
                    <a:moveTo>
                      <a:pt x="323078" y="0"/>
                    </a:moveTo>
                    <a:cubicBezTo>
                      <a:pt x="541057" y="289956"/>
                      <a:pt x="917753" y="504182"/>
                      <a:pt x="1365363" y="577393"/>
                    </a:cubicBezTo>
                    <a:cubicBezTo>
                      <a:pt x="775693" y="671316"/>
                      <a:pt x="407935" y="523060"/>
                      <a:pt x="0" y="227487"/>
                    </a:cubicBezTo>
                    <a:close/>
                  </a:path>
                </a:pathLst>
              </a:custGeom>
              <a:gradFill>
                <a:gsLst>
                  <a:gs pos="0">
                    <a:schemeClr val="bg1">
                      <a:alpha val="0"/>
                    </a:schemeClr>
                  </a:gs>
                  <a:gs pos="100000">
                    <a:srgbClr val="18478F"/>
                  </a:gs>
                </a:gsLst>
                <a:lin ang="7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prstClr val="white"/>
                  </a:solidFill>
                  <a:latin typeface="微软雅黑" panose="020B0503020204020204" pitchFamily="34" charset="-122"/>
                  <a:ea typeface="微软雅黑" panose="020B0503020204020204" pitchFamily="34" charset="-122"/>
                </a:endParaRPr>
              </a:p>
            </p:txBody>
          </p:sp>
        </p:grpSp>
        <p:sp>
          <p:nvSpPr>
            <p:cNvPr id="317" name="TextBox 316"/>
            <p:cNvSpPr txBox="1"/>
            <p:nvPr/>
          </p:nvSpPr>
          <p:spPr>
            <a:xfrm>
              <a:off x="4230531" y="3138523"/>
              <a:ext cx="303822" cy="374997"/>
            </a:xfrm>
            <a:prstGeom prst="rect">
              <a:avLst/>
            </a:prstGeom>
            <a:gradFill>
              <a:gsLst>
                <a:gs pos="0">
                  <a:schemeClr val="bg1">
                    <a:alpha val="0"/>
                  </a:schemeClr>
                </a:gs>
                <a:gs pos="100000">
                  <a:srgbClr val="18478F"/>
                </a:gs>
              </a:gsLst>
              <a:lin ang="7800000" scaled="0"/>
            </a:gradFill>
            <a:effectLst/>
          </p:spPr>
          <p:txBody>
            <a:bodyPr wrap="none" rtlCol="0">
              <a:spAutoFit/>
            </a:bodyPr>
            <a:lstStyle/>
            <a:p>
              <a:r>
                <a:rPr lang="en-US" altLang="zh-CN"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3</a:t>
              </a:r>
              <a:endParaRPr lang="zh-CN" altLang="en-US" sz="2399" b="1" dirty="0">
                <a:solidFill>
                  <a:schemeClr val="bg1"/>
                </a:solidFill>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323" name="Text Box 11"/>
          <p:cNvSpPr txBox="1">
            <a:spLocks noChangeArrowheads="1"/>
          </p:cNvSpPr>
          <p:nvPr/>
        </p:nvSpPr>
        <p:spPr bwMode="auto">
          <a:xfrm>
            <a:off x="752609" y="2276877"/>
            <a:ext cx="1977219"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sp>
        <p:nvSpPr>
          <p:cNvPr id="324" name="矩形 323"/>
          <p:cNvSpPr/>
          <p:nvPr/>
        </p:nvSpPr>
        <p:spPr>
          <a:xfrm>
            <a:off x="754000" y="2754569"/>
            <a:ext cx="3645891" cy="646331"/>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25" name="直接连接符 324"/>
          <p:cNvCxnSpPr/>
          <p:nvPr/>
        </p:nvCxnSpPr>
        <p:spPr>
          <a:xfrm>
            <a:off x="713833" y="2720116"/>
            <a:ext cx="3708707"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26" name="Text Box 11"/>
          <p:cNvSpPr txBox="1">
            <a:spLocks noChangeArrowheads="1"/>
          </p:cNvSpPr>
          <p:nvPr/>
        </p:nvSpPr>
        <p:spPr bwMode="auto">
          <a:xfrm>
            <a:off x="752609" y="4558340"/>
            <a:ext cx="1977219"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sp>
        <p:nvSpPr>
          <p:cNvPr id="327" name="矩形 326"/>
          <p:cNvSpPr/>
          <p:nvPr/>
        </p:nvSpPr>
        <p:spPr>
          <a:xfrm>
            <a:off x="754000" y="4968708"/>
            <a:ext cx="3645891" cy="646331"/>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28" name="直接连接符 327"/>
          <p:cNvCxnSpPr/>
          <p:nvPr/>
        </p:nvCxnSpPr>
        <p:spPr>
          <a:xfrm>
            <a:off x="713836" y="4949525"/>
            <a:ext cx="3686056"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7636568" y="2720116"/>
            <a:ext cx="3737005"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30" name="矩形 329"/>
          <p:cNvSpPr/>
          <p:nvPr/>
        </p:nvSpPr>
        <p:spPr>
          <a:xfrm>
            <a:off x="7674716" y="2754569"/>
            <a:ext cx="3645891" cy="646331"/>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1" name="Text Box 11"/>
          <p:cNvSpPr txBox="1">
            <a:spLocks noChangeArrowheads="1"/>
          </p:cNvSpPr>
          <p:nvPr/>
        </p:nvSpPr>
        <p:spPr bwMode="auto">
          <a:xfrm>
            <a:off x="9397745" y="2276877"/>
            <a:ext cx="1977219"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cxnSp>
        <p:nvCxnSpPr>
          <p:cNvPr id="332" name="直接连接符 331"/>
          <p:cNvCxnSpPr/>
          <p:nvPr/>
        </p:nvCxnSpPr>
        <p:spPr>
          <a:xfrm>
            <a:off x="7666705" y="4968705"/>
            <a:ext cx="3706864" cy="0"/>
          </a:xfrm>
          <a:prstGeom prst="line">
            <a:avLst/>
          </a:prstGeom>
          <a:ln>
            <a:solidFill>
              <a:schemeClr val="tx1"/>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33" name="矩形 332"/>
          <p:cNvSpPr/>
          <p:nvPr/>
        </p:nvSpPr>
        <p:spPr>
          <a:xfrm>
            <a:off x="7674716" y="4968708"/>
            <a:ext cx="3645891" cy="646331"/>
          </a:xfrm>
          <a:prstGeom prst="rect">
            <a:avLst/>
          </a:prstGeom>
        </p:spPr>
        <p:txBody>
          <a:bodyPr wrap="square">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点击输入简要文本内容，文字内容需概况精炼的说明该分项内容添加内容</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4" name="Text Box 11"/>
          <p:cNvSpPr txBox="1">
            <a:spLocks noChangeArrowheads="1"/>
          </p:cNvSpPr>
          <p:nvPr/>
        </p:nvSpPr>
        <p:spPr bwMode="auto">
          <a:xfrm>
            <a:off x="9397745" y="4558340"/>
            <a:ext cx="1977219"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599" dirty="0">
                <a:solidFill>
                  <a:srgbClr val="18478F"/>
                </a:solidFill>
                <a:latin typeface="微软雅黑" panose="020B0503020204020204" pitchFamily="34" charset="-122"/>
                <a:ea typeface="微软雅黑" panose="020B0503020204020204" pitchFamily="34" charset="-122"/>
              </a:rPr>
              <a:t>这里填写小标题</a:t>
            </a:r>
          </a:p>
        </p:txBody>
      </p:sp>
      <p:sp>
        <p:nvSpPr>
          <p:cNvPr id="44" name="矩形 43"/>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5" name="矩形 44"/>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6" name="组合 45"/>
          <p:cNvGrpSpPr/>
          <p:nvPr/>
        </p:nvGrpSpPr>
        <p:grpSpPr>
          <a:xfrm>
            <a:off x="1935444" y="393960"/>
            <a:ext cx="3705496" cy="592217"/>
            <a:chOff x="330188" y="329522"/>
            <a:chExt cx="3705496" cy="592217"/>
          </a:xfrm>
        </p:grpSpPr>
        <p:sp>
          <p:nvSpPr>
            <p:cNvPr id="47"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8" name="矩形 47"/>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添加您的标题</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9" name="圆角矩形 48"/>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591776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childTnLst>
                          </p:cTn>
                        </p:par>
                        <p:par>
                          <p:cTn id="26" fill="hold">
                            <p:stCondLst>
                              <p:cond delay="3000"/>
                            </p:stCondLst>
                            <p:childTnLst>
                              <p:par>
                                <p:cTn id="27" presetID="2" presetClass="entr" presetSubtype="3"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400" fill="hold"/>
                                        <p:tgtEl>
                                          <p:spTgt spid="2"/>
                                        </p:tgtEl>
                                        <p:attrNameLst>
                                          <p:attrName>ppt_x</p:attrName>
                                        </p:attrNameLst>
                                      </p:cBhvr>
                                      <p:tavLst>
                                        <p:tav tm="0">
                                          <p:val>
                                            <p:strVal val="1+#ppt_w/2"/>
                                          </p:val>
                                        </p:tav>
                                        <p:tav tm="100000">
                                          <p:val>
                                            <p:strVal val="#ppt_x"/>
                                          </p:val>
                                        </p:tav>
                                      </p:tavLst>
                                    </p:anim>
                                    <p:anim calcmode="lin" valueType="num">
                                      <p:cBhvr additive="base">
                                        <p:cTn id="30" dur="4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3400"/>
                            </p:stCondLst>
                            <p:childTnLst>
                              <p:par>
                                <p:cTn id="32" presetID="2" presetClass="entr" presetSubtype="1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400" fill="hold"/>
                                        <p:tgtEl>
                                          <p:spTgt spid="5"/>
                                        </p:tgtEl>
                                        <p:attrNameLst>
                                          <p:attrName>ppt_x</p:attrName>
                                        </p:attrNameLst>
                                      </p:cBhvr>
                                      <p:tavLst>
                                        <p:tav tm="0">
                                          <p:val>
                                            <p:strVal val="0-#ppt_w/2"/>
                                          </p:val>
                                        </p:tav>
                                        <p:tav tm="100000">
                                          <p:val>
                                            <p:strVal val="#ppt_x"/>
                                          </p:val>
                                        </p:tav>
                                      </p:tavLst>
                                    </p:anim>
                                    <p:anim calcmode="lin" valueType="num">
                                      <p:cBhvr additive="base">
                                        <p:cTn id="35" dur="400" fill="hold"/>
                                        <p:tgtEl>
                                          <p:spTgt spid="5"/>
                                        </p:tgtEl>
                                        <p:attrNameLst>
                                          <p:attrName>ppt_y</p:attrName>
                                        </p:attrNameLst>
                                      </p:cBhvr>
                                      <p:tavLst>
                                        <p:tav tm="0">
                                          <p:val>
                                            <p:strVal val="1+#ppt_h/2"/>
                                          </p:val>
                                        </p:tav>
                                        <p:tav tm="100000">
                                          <p:val>
                                            <p:strVal val="#ppt_y"/>
                                          </p:val>
                                        </p:tav>
                                      </p:tavLst>
                                    </p:anim>
                                  </p:childTnLst>
                                </p:cTn>
                              </p:par>
                            </p:childTnLst>
                          </p:cTn>
                        </p:par>
                        <p:par>
                          <p:cTn id="36" fill="hold">
                            <p:stCondLst>
                              <p:cond delay="3800"/>
                            </p:stCondLst>
                            <p:childTnLst>
                              <p:par>
                                <p:cTn id="37" presetID="2" presetClass="entr" presetSubtype="9"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400" fill="hold"/>
                                        <p:tgtEl>
                                          <p:spTgt spid="10"/>
                                        </p:tgtEl>
                                        <p:attrNameLst>
                                          <p:attrName>ppt_x</p:attrName>
                                        </p:attrNameLst>
                                      </p:cBhvr>
                                      <p:tavLst>
                                        <p:tav tm="0">
                                          <p:val>
                                            <p:strVal val="0-#ppt_w/2"/>
                                          </p:val>
                                        </p:tav>
                                        <p:tav tm="100000">
                                          <p:val>
                                            <p:strVal val="#ppt_x"/>
                                          </p:val>
                                        </p:tav>
                                      </p:tavLst>
                                    </p:anim>
                                    <p:anim calcmode="lin" valueType="num">
                                      <p:cBhvr additive="base">
                                        <p:cTn id="40" dur="400" fill="hold"/>
                                        <p:tgtEl>
                                          <p:spTgt spid="10"/>
                                        </p:tgtEl>
                                        <p:attrNameLst>
                                          <p:attrName>ppt_y</p:attrName>
                                        </p:attrNameLst>
                                      </p:cBhvr>
                                      <p:tavLst>
                                        <p:tav tm="0">
                                          <p:val>
                                            <p:strVal val="0-#ppt_h/2"/>
                                          </p:val>
                                        </p:tav>
                                        <p:tav tm="100000">
                                          <p:val>
                                            <p:strVal val="#ppt_y"/>
                                          </p:val>
                                        </p:tav>
                                      </p:tavLst>
                                    </p:anim>
                                  </p:childTnLst>
                                </p:cTn>
                              </p:par>
                            </p:childTnLst>
                          </p:cTn>
                        </p:par>
                        <p:par>
                          <p:cTn id="41" fill="hold">
                            <p:stCondLst>
                              <p:cond delay="4200"/>
                            </p:stCondLst>
                            <p:childTnLst>
                              <p:par>
                                <p:cTn id="42" presetID="2" presetClass="entr" presetSubtype="9"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400" fill="hold"/>
                                        <p:tgtEl>
                                          <p:spTgt spid="8"/>
                                        </p:tgtEl>
                                        <p:attrNameLst>
                                          <p:attrName>ppt_x</p:attrName>
                                        </p:attrNameLst>
                                      </p:cBhvr>
                                      <p:tavLst>
                                        <p:tav tm="0">
                                          <p:val>
                                            <p:strVal val="0-#ppt_w/2"/>
                                          </p:val>
                                        </p:tav>
                                        <p:tav tm="100000">
                                          <p:val>
                                            <p:strVal val="#ppt_x"/>
                                          </p:val>
                                        </p:tav>
                                      </p:tavLst>
                                    </p:anim>
                                    <p:anim calcmode="lin" valueType="num">
                                      <p:cBhvr additive="base">
                                        <p:cTn id="45" dur="400" fill="hold"/>
                                        <p:tgtEl>
                                          <p:spTgt spid="8"/>
                                        </p:tgtEl>
                                        <p:attrNameLst>
                                          <p:attrName>ppt_y</p:attrName>
                                        </p:attrNameLst>
                                      </p:cBhvr>
                                      <p:tavLst>
                                        <p:tav tm="0">
                                          <p:val>
                                            <p:strVal val="0-#ppt_h/2"/>
                                          </p:val>
                                        </p:tav>
                                        <p:tav tm="100000">
                                          <p:val>
                                            <p:strVal val="#ppt_y"/>
                                          </p:val>
                                        </p:tav>
                                      </p:tavLst>
                                    </p:anim>
                                  </p:childTnLst>
                                </p:cTn>
                              </p:par>
                            </p:childTnLst>
                          </p:cTn>
                        </p:par>
                        <p:par>
                          <p:cTn id="46" fill="hold">
                            <p:stCondLst>
                              <p:cond delay="4600"/>
                            </p:stCondLst>
                            <p:childTnLst>
                              <p:par>
                                <p:cTn id="47" presetID="22" presetClass="entr" presetSubtype="2" fill="hold" nodeType="afterEffect">
                                  <p:stCondLst>
                                    <p:cond delay="0"/>
                                  </p:stCondLst>
                                  <p:childTnLst>
                                    <p:set>
                                      <p:cBhvr>
                                        <p:cTn id="48" dur="1" fill="hold">
                                          <p:stCondLst>
                                            <p:cond delay="0"/>
                                          </p:stCondLst>
                                        </p:cTn>
                                        <p:tgtEl>
                                          <p:spTgt spid="325"/>
                                        </p:tgtEl>
                                        <p:attrNameLst>
                                          <p:attrName>style.visibility</p:attrName>
                                        </p:attrNameLst>
                                      </p:cBhvr>
                                      <p:to>
                                        <p:strVal val="visible"/>
                                      </p:to>
                                    </p:set>
                                    <p:animEffect transition="in" filter="wipe(right)">
                                      <p:cBhvr>
                                        <p:cTn id="49" dur="500"/>
                                        <p:tgtEl>
                                          <p:spTgt spid="325"/>
                                        </p:tgtEl>
                                      </p:cBhvr>
                                    </p:animEffect>
                                  </p:childTnLst>
                                </p:cTn>
                              </p:par>
                            </p:childTnLst>
                          </p:cTn>
                        </p:par>
                        <p:par>
                          <p:cTn id="50" fill="hold">
                            <p:stCondLst>
                              <p:cond delay="5100"/>
                            </p:stCondLst>
                            <p:childTnLst>
                              <p:par>
                                <p:cTn id="51" presetID="42" presetClass="entr" presetSubtype="0" fill="hold" grpId="0" nodeType="afterEffect">
                                  <p:stCondLst>
                                    <p:cond delay="0"/>
                                  </p:stCondLst>
                                  <p:childTnLst>
                                    <p:set>
                                      <p:cBhvr>
                                        <p:cTn id="52" dur="1" fill="hold">
                                          <p:stCondLst>
                                            <p:cond delay="0"/>
                                          </p:stCondLst>
                                        </p:cTn>
                                        <p:tgtEl>
                                          <p:spTgt spid="323"/>
                                        </p:tgtEl>
                                        <p:attrNameLst>
                                          <p:attrName>style.visibility</p:attrName>
                                        </p:attrNameLst>
                                      </p:cBhvr>
                                      <p:to>
                                        <p:strVal val="visible"/>
                                      </p:to>
                                    </p:set>
                                    <p:animEffect transition="in" filter="fade">
                                      <p:cBhvr>
                                        <p:cTn id="53" dur="400"/>
                                        <p:tgtEl>
                                          <p:spTgt spid="323"/>
                                        </p:tgtEl>
                                      </p:cBhvr>
                                    </p:animEffect>
                                    <p:anim calcmode="lin" valueType="num">
                                      <p:cBhvr>
                                        <p:cTn id="54" dur="400" fill="hold"/>
                                        <p:tgtEl>
                                          <p:spTgt spid="323"/>
                                        </p:tgtEl>
                                        <p:attrNameLst>
                                          <p:attrName>ppt_x</p:attrName>
                                        </p:attrNameLst>
                                      </p:cBhvr>
                                      <p:tavLst>
                                        <p:tav tm="0">
                                          <p:val>
                                            <p:strVal val="#ppt_x"/>
                                          </p:val>
                                        </p:tav>
                                        <p:tav tm="100000">
                                          <p:val>
                                            <p:strVal val="#ppt_x"/>
                                          </p:val>
                                        </p:tav>
                                      </p:tavLst>
                                    </p:anim>
                                    <p:anim calcmode="lin" valueType="num">
                                      <p:cBhvr>
                                        <p:cTn id="55" dur="400" fill="hold"/>
                                        <p:tgtEl>
                                          <p:spTgt spid="323"/>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24"/>
                                        </p:tgtEl>
                                        <p:attrNameLst>
                                          <p:attrName>style.visibility</p:attrName>
                                        </p:attrNameLst>
                                      </p:cBhvr>
                                      <p:to>
                                        <p:strVal val="visible"/>
                                      </p:to>
                                    </p:set>
                                    <p:animEffect transition="in" filter="fade">
                                      <p:cBhvr>
                                        <p:cTn id="58" dur="400"/>
                                        <p:tgtEl>
                                          <p:spTgt spid="324"/>
                                        </p:tgtEl>
                                      </p:cBhvr>
                                    </p:animEffect>
                                    <p:anim calcmode="lin" valueType="num">
                                      <p:cBhvr>
                                        <p:cTn id="59" dur="400" fill="hold"/>
                                        <p:tgtEl>
                                          <p:spTgt spid="324"/>
                                        </p:tgtEl>
                                        <p:attrNameLst>
                                          <p:attrName>ppt_x</p:attrName>
                                        </p:attrNameLst>
                                      </p:cBhvr>
                                      <p:tavLst>
                                        <p:tav tm="0">
                                          <p:val>
                                            <p:strVal val="#ppt_x"/>
                                          </p:val>
                                        </p:tav>
                                        <p:tav tm="100000">
                                          <p:val>
                                            <p:strVal val="#ppt_x"/>
                                          </p:val>
                                        </p:tav>
                                      </p:tavLst>
                                    </p:anim>
                                    <p:anim calcmode="lin" valueType="num">
                                      <p:cBhvr>
                                        <p:cTn id="60" dur="400" fill="hold"/>
                                        <p:tgtEl>
                                          <p:spTgt spid="324"/>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22" presetClass="entr" presetSubtype="2" fill="hold" nodeType="afterEffect">
                                  <p:stCondLst>
                                    <p:cond delay="0"/>
                                  </p:stCondLst>
                                  <p:childTnLst>
                                    <p:set>
                                      <p:cBhvr>
                                        <p:cTn id="63" dur="1" fill="hold">
                                          <p:stCondLst>
                                            <p:cond delay="0"/>
                                          </p:stCondLst>
                                        </p:cTn>
                                        <p:tgtEl>
                                          <p:spTgt spid="328"/>
                                        </p:tgtEl>
                                        <p:attrNameLst>
                                          <p:attrName>style.visibility</p:attrName>
                                        </p:attrNameLst>
                                      </p:cBhvr>
                                      <p:to>
                                        <p:strVal val="visible"/>
                                      </p:to>
                                    </p:set>
                                    <p:animEffect transition="in" filter="wipe(right)">
                                      <p:cBhvr>
                                        <p:cTn id="64" dur="500"/>
                                        <p:tgtEl>
                                          <p:spTgt spid="328"/>
                                        </p:tgtEl>
                                      </p:cBhvr>
                                    </p:animEffect>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326"/>
                                        </p:tgtEl>
                                        <p:attrNameLst>
                                          <p:attrName>style.visibility</p:attrName>
                                        </p:attrNameLst>
                                      </p:cBhvr>
                                      <p:to>
                                        <p:strVal val="visible"/>
                                      </p:to>
                                    </p:set>
                                    <p:animEffect transition="in" filter="fade">
                                      <p:cBhvr>
                                        <p:cTn id="68" dur="400"/>
                                        <p:tgtEl>
                                          <p:spTgt spid="326"/>
                                        </p:tgtEl>
                                      </p:cBhvr>
                                    </p:animEffect>
                                    <p:anim calcmode="lin" valueType="num">
                                      <p:cBhvr>
                                        <p:cTn id="69" dur="400" fill="hold"/>
                                        <p:tgtEl>
                                          <p:spTgt spid="326"/>
                                        </p:tgtEl>
                                        <p:attrNameLst>
                                          <p:attrName>ppt_x</p:attrName>
                                        </p:attrNameLst>
                                      </p:cBhvr>
                                      <p:tavLst>
                                        <p:tav tm="0">
                                          <p:val>
                                            <p:strVal val="#ppt_x"/>
                                          </p:val>
                                        </p:tav>
                                        <p:tav tm="100000">
                                          <p:val>
                                            <p:strVal val="#ppt_x"/>
                                          </p:val>
                                        </p:tav>
                                      </p:tavLst>
                                    </p:anim>
                                    <p:anim calcmode="lin" valueType="num">
                                      <p:cBhvr>
                                        <p:cTn id="70" dur="400" fill="hold"/>
                                        <p:tgtEl>
                                          <p:spTgt spid="326"/>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327"/>
                                        </p:tgtEl>
                                        <p:attrNameLst>
                                          <p:attrName>style.visibility</p:attrName>
                                        </p:attrNameLst>
                                      </p:cBhvr>
                                      <p:to>
                                        <p:strVal val="visible"/>
                                      </p:to>
                                    </p:set>
                                    <p:animEffect transition="in" filter="fade">
                                      <p:cBhvr>
                                        <p:cTn id="73" dur="400"/>
                                        <p:tgtEl>
                                          <p:spTgt spid="327"/>
                                        </p:tgtEl>
                                      </p:cBhvr>
                                    </p:animEffect>
                                    <p:anim calcmode="lin" valueType="num">
                                      <p:cBhvr>
                                        <p:cTn id="74" dur="400" fill="hold"/>
                                        <p:tgtEl>
                                          <p:spTgt spid="327"/>
                                        </p:tgtEl>
                                        <p:attrNameLst>
                                          <p:attrName>ppt_x</p:attrName>
                                        </p:attrNameLst>
                                      </p:cBhvr>
                                      <p:tavLst>
                                        <p:tav tm="0">
                                          <p:val>
                                            <p:strVal val="#ppt_x"/>
                                          </p:val>
                                        </p:tav>
                                        <p:tav tm="100000">
                                          <p:val>
                                            <p:strVal val="#ppt_x"/>
                                          </p:val>
                                        </p:tav>
                                      </p:tavLst>
                                    </p:anim>
                                    <p:anim calcmode="lin" valueType="num">
                                      <p:cBhvr>
                                        <p:cTn id="75" dur="400" fill="hold"/>
                                        <p:tgtEl>
                                          <p:spTgt spid="327"/>
                                        </p:tgtEl>
                                        <p:attrNameLst>
                                          <p:attrName>ppt_y</p:attrName>
                                        </p:attrNameLst>
                                      </p:cBhvr>
                                      <p:tavLst>
                                        <p:tav tm="0">
                                          <p:val>
                                            <p:strVal val="#ppt_y-.1"/>
                                          </p:val>
                                        </p:tav>
                                        <p:tav tm="100000">
                                          <p:val>
                                            <p:strVal val="#ppt_y"/>
                                          </p:val>
                                        </p:tav>
                                      </p:tavLst>
                                    </p:anim>
                                  </p:childTnLst>
                                </p:cTn>
                              </p:par>
                            </p:childTnLst>
                          </p:cTn>
                        </p:par>
                        <p:par>
                          <p:cTn id="76" fill="hold">
                            <p:stCondLst>
                              <p:cond delay="6400"/>
                            </p:stCondLst>
                            <p:childTnLst>
                              <p:par>
                                <p:cTn id="77" presetID="22" presetClass="entr" presetSubtype="8" fill="hold" nodeType="afterEffect">
                                  <p:stCondLst>
                                    <p:cond delay="0"/>
                                  </p:stCondLst>
                                  <p:childTnLst>
                                    <p:set>
                                      <p:cBhvr>
                                        <p:cTn id="78" dur="1" fill="hold">
                                          <p:stCondLst>
                                            <p:cond delay="0"/>
                                          </p:stCondLst>
                                        </p:cTn>
                                        <p:tgtEl>
                                          <p:spTgt spid="329"/>
                                        </p:tgtEl>
                                        <p:attrNameLst>
                                          <p:attrName>style.visibility</p:attrName>
                                        </p:attrNameLst>
                                      </p:cBhvr>
                                      <p:to>
                                        <p:strVal val="visible"/>
                                      </p:to>
                                    </p:set>
                                    <p:animEffect transition="in" filter="wipe(left)">
                                      <p:cBhvr>
                                        <p:cTn id="79" dur="500"/>
                                        <p:tgtEl>
                                          <p:spTgt spid="329"/>
                                        </p:tgtEl>
                                      </p:cBhvr>
                                    </p:animEffect>
                                  </p:childTnLst>
                                </p:cTn>
                              </p:par>
                            </p:childTnLst>
                          </p:cTn>
                        </p:par>
                        <p:par>
                          <p:cTn id="80" fill="hold">
                            <p:stCondLst>
                              <p:cond delay="6900"/>
                            </p:stCondLst>
                            <p:childTnLst>
                              <p:par>
                                <p:cTn id="81" presetID="42" presetClass="entr" presetSubtype="0" fill="hold" grpId="0" nodeType="afterEffect">
                                  <p:stCondLst>
                                    <p:cond delay="0"/>
                                  </p:stCondLst>
                                  <p:childTnLst>
                                    <p:set>
                                      <p:cBhvr>
                                        <p:cTn id="82" dur="1" fill="hold">
                                          <p:stCondLst>
                                            <p:cond delay="0"/>
                                          </p:stCondLst>
                                        </p:cTn>
                                        <p:tgtEl>
                                          <p:spTgt spid="331"/>
                                        </p:tgtEl>
                                        <p:attrNameLst>
                                          <p:attrName>style.visibility</p:attrName>
                                        </p:attrNameLst>
                                      </p:cBhvr>
                                      <p:to>
                                        <p:strVal val="visible"/>
                                      </p:to>
                                    </p:set>
                                    <p:animEffect transition="in" filter="fade">
                                      <p:cBhvr>
                                        <p:cTn id="83" dur="400"/>
                                        <p:tgtEl>
                                          <p:spTgt spid="331"/>
                                        </p:tgtEl>
                                      </p:cBhvr>
                                    </p:animEffect>
                                    <p:anim calcmode="lin" valueType="num">
                                      <p:cBhvr>
                                        <p:cTn id="84" dur="400" fill="hold"/>
                                        <p:tgtEl>
                                          <p:spTgt spid="331"/>
                                        </p:tgtEl>
                                        <p:attrNameLst>
                                          <p:attrName>ppt_x</p:attrName>
                                        </p:attrNameLst>
                                      </p:cBhvr>
                                      <p:tavLst>
                                        <p:tav tm="0">
                                          <p:val>
                                            <p:strVal val="#ppt_x"/>
                                          </p:val>
                                        </p:tav>
                                        <p:tav tm="100000">
                                          <p:val>
                                            <p:strVal val="#ppt_x"/>
                                          </p:val>
                                        </p:tav>
                                      </p:tavLst>
                                    </p:anim>
                                    <p:anim calcmode="lin" valueType="num">
                                      <p:cBhvr>
                                        <p:cTn id="85" dur="400" fill="hold"/>
                                        <p:tgtEl>
                                          <p:spTgt spid="331"/>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330"/>
                                        </p:tgtEl>
                                        <p:attrNameLst>
                                          <p:attrName>style.visibility</p:attrName>
                                        </p:attrNameLst>
                                      </p:cBhvr>
                                      <p:to>
                                        <p:strVal val="visible"/>
                                      </p:to>
                                    </p:set>
                                    <p:animEffect transition="in" filter="fade">
                                      <p:cBhvr>
                                        <p:cTn id="88" dur="400"/>
                                        <p:tgtEl>
                                          <p:spTgt spid="330"/>
                                        </p:tgtEl>
                                      </p:cBhvr>
                                    </p:animEffect>
                                    <p:anim calcmode="lin" valueType="num">
                                      <p:cBhvr>
                                        <p:cTn id="89" dur="400" fill="hold"/>
                                        <p:tgtEl>
                                          <p:spTgt spid="330"/>
                                        </p:tgtEl>
                                        <p:attrNameLst>
                                          <p:attrName>ppt_x</p:attrName>
                                        </p:attrNameLst>
                                      </p:cBhvr>
                                      <p:tavLst>
                                        <p:tav tm="0">
                                          <p:val>
                                            <p:strVal val="#ppt_x"/>
                                          </p:val>
                                        </p:tav>
                                        <p:tav tm="100000">
                                          <p:val>
                                            <p:strVal val="#ppt_x"/>
                                          </p:val>
                                        </p:tav>
                                      </p:tavLst>
                                    </p:anim>
                                    <p:anim calcmode="lin" valueType="num">
                                      <p:cBhvr>
                                        <p:cTn id="90" dur="400" fill="hold"/>
                                        <p:tgtEl>
                                          <p:spTgt spid="330"/>
                                        </p:tgtEl>
                                        <p:attrNameLst>
                                          <p:attrName>ppt_y</p:attrName>
                                        </p:attrNameLst>
                                      </p:cBhvr>
                                      <p:tavLst>
                                        <p:tav tm="0">
                                          <p:val>
                                            <p:strVal val="#ppt_y-.1"/>
                                          </p:val>
                                        </p:tav>
                                        <p:tav tm="100000">
                                          <p:val>
                                            <p:strVal val="#ppt_y"/>
                                          </p:val>
                                        </p:tav>
                                      </p:tavLst>
                                    </p:anim>
                                  </p:childTnLst>
                                </p:cTn>
                              </p:par>
                            </p:childTnLst>
                          </p:cTn>
                        </p:par>
                        <p:par>
                          <p:cTn id="91" fill="hold">
                            <p:stCondLst>
                              <p:cond delay="7300"/>
                            </p:stCondLst>
                            <p:childTnLst>
                              <p:par>
                                <p:cTn id="92" presetID="22" presetClass="entr" presetSubtype="8" fill="hold" nodeType="afterEffect">
                                  <p:stCondLst>
                                    <p:cond delay="0"/>
                                  </p:stCondLst>
                                  <p:childTnLst>
                                    <p:set>
                                      <p:cBhvr>
                                        <p:cTn id="93" dur="1" fill="hold">
                                          <p:stCondLst>
                                            <p:cond delay="0"/>
                                          </p:stCondLst>
                                        </p:cTn>
                                        <p:tgtEl>
                                          <p:spTgt spid="332"/>
                                        </p:tgtEl>
                                        <p:attrNameLst>
                                          <p:attrName>style.visibility</p:attrName>
                                        </p:attrNameLst>
                                      </p:cBhvr>
                                      <p:to>
                                        <p:strVal val="visible"/>
                                      </p:to>
                                    </p:set>
                                    <p:animEffect transition="in" filter="wipe(left)">
                                      <p:cBhvr>
                                        <p:cTn id="94" dur="500"/>
                                        <p:tgtEl>
                                          <p:spTgt spid="332"/>
                                        </p:tgtEl>
                                      </p:cBhvr>
                                    </p:animEffect>
                                  </p:childTnLst>
                                </p:cTn>
                              </p:par>
                            </p:childTnLst>
                          </p:cTn>
                        </p:par>
                        <p:par>
                          <p:cTn id="95" fill="hold">
                            <p:stCondLst>
                              <p:cond delay="7800"/>
                            </p:stCondLst>
                            <p:childTnLst>
                              <p:par>
                                <p:cTn id="96" presetID="42" presetClass="entr" presetSubtype="0" fill="hold" grpId="0" nodeType="afterEffect">
                                  <p:stCondLst>
                                    <p:cond delay="0"/>
                                  </p:stCondLst>
                                  <p:childTnLst>
                                    <p:set>
                                      <p:cBhvr>
                                        <p:cTn id="97" dur="1" fill="hold">
                                          <p:stCondLst>
                                            <p:cond delay="0"/>
                                          </p:stCondLst>
                                        </p:cTn>
                                        <p:tgtEl>
                                          <p:spTgt spid="334"/>
                                        </p:tgtEl>
                                        <p:attrNameLst>
                                          <p:attrName>style.visibility</p:attrName>
                                        </p:attrNameLst>
                                      </p:cBhvr>
                                      <p:to>
                                        <p:strVal val="visible"/>
                                      </p:to>
                                    </p:set>
                                    <p:animEffect transition="in" filter="fade">
                                      <p:cBhvr>
                                        <p:cTn id="98" dur="400"/>
                                        <p:tgtEl>
                                          <p:spTgt spid="334"/>
                                        </p:tgtEl>
                                      </p:cBhvr>
                                    </p:animEffect>
                                    <p:anim calcmode="lin" valueType="num">
                                      <p:cBhvr>
                                        <p:cTn id="99" dur="400" fill="hold"/>
                                        <p:tgtEl>
                                          <p:spTgt spid="334"/>
                                        </p:tgtEl>
                                        <p:attrNameLst>
                                          <p:attrName>ppt_x</p:attrName>
                                        </p:attrNameLst>
                                      </p:cBhvr>
                                      <p:tavLst>
                                        <p:tav tm="0">
                                          <p:val>
                                            <p:strVal val="#ppt_x"/>
                                          </p:val>
                                        </p:tav>
                                        <p:tav tm="100000">
                                          <p:val>
                                            <p:strVal val="#ppt_x"/>
                                          </p:val>
                                        </p:tav>
                                      </p:tavLst>
                                    </p:anim>
                                    <p:anim calcmode="lin" valueType="num">
                                      <p:cBhvr>
                                        <p:cTn id="100" dur="400" fill="hold"/>
                                        <p:tgtEl>
                                          <p:spTgt spid="334"/>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333"/>
                                        </p:tgtEl>
                                        <p:attrNameLst>
                                          <p:attrName>style.visibility</p:attrName>
                                        </p:attrNameLst>
                                      </p:cBhvr>
                                      <p:to>
                                        <p:strVal val="visible"/>
                                      </p:to>
                                    </p:set>
                                    <p:animEffect transition="in" filter="fade">
                                      <p:cBhvr>
                                        <p:cTn id="103" dur="400"/>
                                        <p:tgtEl>
                                          <p:spTgt spid="333"/>
                                        </p:tgtEl>
                                      </p:cBhvr>
                                    </p:animEffect>
                                    <p:anim calcmode="lin" valueType="num">
                                      <p:cBhvr>
                                        <p:cTn id="104" dur="400" fill="hold"/>
                                        <p:tgtEl>
                                          <p:spTgt spid="333"/>
                                        </p:tgtEl>
                                        <p:attrNameLst>
                                          <p:attrName>ppt_x</p:attrName>
                                        </p:attrNameLst>
                                      </p:cBhvr>
                                      <p:tavLst>
                                        <p:tav tm="0">
                                          <p:val>
                                            <p:strVal val="#ppt_x"/>
                                          </p:val>
                                        </p:tav>
                                        <p:tav tm="100000">
                                          <p:val>
                                            <p:strVal val="#ppt_x"/>
                                          </p:val>
                                        </p:tav>
                                      </p:tavLst>
                                    </p:anim>
                                    <p:anim calcmode="lin" valueType="num">
                                      <p:cBhvr>
                                        <p:cTn id="105" dur="400" fill="hold"/>
                                        <p:tgtEl>
                                          <p:spTgt spid="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P spid="326" grpId="0"/>
      <p:bldP spid="327" grpId="0"/>
      <p:bldP spid="330" grpId="0"/>
      <p:bldP spid="331" grpId="0"/>
      <p:bldP spid="333" grpId="0"/>
      <p:bldP spid="334" grpId="0"/>
      <p:bldP spid="44" grpId="0" animBg="1"/>
      <p:bldP spid="44" grpId="1" animBg="1"/>
      <p:bldP spid="45" grpId="0" animBg="1"/>
      <p:bldP spid="45" grpId="1" animBg="1"/>
      <p:bldP spid="49" grpId="0" animBg="1"/>
      <p:bldP spid="49" grpId="1" animBg="1"/>
      <p:bldP spid="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_圆角矩形 3"/>
          <p:cNvSpPr/>
          <p:nvPr>
            <p:custDataLst>
              <p:tags r:id="rId1"/>
            </p:custDataLst>
          </p:nvPr>
        </p:nvSpPr>
        <p:spPr>
          <a:xfrm rot="2700000">
            <a:off x="8659760" y="144821"/>
            <a:ext cx="863146" cy="863147"/>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PA_圆角矩形 3"/>
          <p:cNvSpPr/>
          <p:nvPr>
            <p:custDataLst>
              <p:tags r:id="rId2"/>
            </p:custDataLst>
          </p:nvPr>
        </p:nvSpPr>
        <p:spPr>
          <a:xfrm rot="2700000">
            <a:off x="6598218" y="1011433"/>
            <a:ext cx="653439" cy="65343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 name="PA_圆角矩形 3"/>
          <p:cNvSpPr/>
          <p:nvPr>
            <p:custDataLst>
              <p:tags r:id="rId3"/>
            </p:custDataLst>
          </p:nvPr>
        </p:nvSpPr>
        <p:spPr>
          <a:xfrm rot="2700000">
            <a:off x="-677683" y="2297223"/>
            <a:ext cx="2311518" cy="231151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PA_圆角矩形 3"/>
          <p:cNvSpPr/>
          <p:nvPr>
            <p:custDataLst>
              <p:tags r:id="rId4"/>
            </p:custDataLst>
          </p:nvPr>
        </p:nvSpPr>
        <p:spPr>
          <a:xfrm rot="2700000">
            <a:off x="2620038" y="-628858"/>
            <a:ext cx="2311518" cy="231151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PA_圆角矩形 3"/>
          <p:cNvSpPr/>
          <p:nvPr>
            <p:custDataLst>
              <p:tags r:id="rId5"/>
            </p:custDataLst>
          </p:nvPr>
        </p:nvSpPr>
        <p:spPr>
          <a:xfrm rot="2700000">
            <a:off x="5818903" y="1029722"/>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PA_圆角矩形 3"/>
          <p:cNvSpPr/>
          <p:nvPr>
            <p:custDataLst>
              <p:tags r:id="rId6"/>
            </p:custDataLst>
          </p:nvPr>
        </p:nvSpPr>
        <p:spPr>
          <a:xfrm rot="2700000">
            <a:off x="7510534" y="80610"/>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PA_圆角矩形 3"/>
          <p:cNvSpPr/>
          <p:nvPr>
            <p:custDataLst>
              <p:tags r:id="rId7"/>
            </p:custDataLst>
          </p:nvPr>
        </p:nvSpPr>
        <p:spPr>
          <a:xfrm rot="2700000">
            <a:off x="6212011" y="1889071"/>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PA_圆角矩形 3"/>
          <p:cNvSpPr/>
          <p:nvPr>
            <p:custDataLst>
              <p:tags r:id="rId8"/>
            </p:custDataLst>
          </p:nvPr>
        </p:nvSpPr>
        <p:spPr>
          <a:xfrm rot="2700000">
            <a:off x="8052233" y="612774"/>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PA_圆角矩形 3"/>
          <p:cNvSpPr/>
          <p:nvPr>
            <p:custDataLst>
              <p:tags r:id="rId9"/>
            </p:custDataLst>
          </p:nvPr>
        </p:nvSpPr>
        <p:spPr>
          <a:xfrm rot="2700000">
            <a:off x="1429774" y="5743719"/>
            <a:ext cx="653439" cy="6534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A_圆角矩形 3"/>
          <p:cNvSpPr/>
          <p:nvPr>
            <p:custDataLst>
              <p:tags r:id="rId10"/>
            </p:custDataLst>
          </p:nvPr>
        </p:nvSpPr>
        <p:spPr>
          <a:xfrm rot="2700000">
            <a:off x="3154736" y="5016178"/>
            <a:ext cx="2311518" cy="231151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184812" y="5664104"/>
            <a:ext cx="2251365" cy="1015663"/>
          </a:xfrm>
          <a:prstGeom prst="rect">
            <a:avLst/>
          </a:prstGeom>
          <a:noFill/>
        </p:spPr>
        <p:txBody>
          <a:bodyPr wrap="square" rtlCol="0">
            <a:spAutoFit/>
          </a:bodyPr>
          <a:lstStyle/>
          <a:p>
            <a:pPr algn="ctr"/>
            <a:r>
              <a:rPr lang="en-US" altLang="zh-CN" sz="6000" spc="300"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6000" spc="3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4907875" y="3122944"/>
            <a:ext cx="7266044" cy="1107996"/>
          </a:xfrm>
          <a:prstGeom prst="rect">
            <a:avLst/>
          </a:prstGeom>
          <a:noFill/>
        </p:spPr>
        <p:txBody>
          <a:bodyPr wrap="square" rtlCol="0">
            <a:spAutoFit/>
          </a:bodyPr>
          <a:lstStyle/>
          <a:p>
            <a:pPr algn="ctr"/>
            <a:r>
              <a:rPr lang="zh-CN" altLang="en-US" sz="6600" b="1" spc="600" dirty="0">
                <a:solidFill>
                  <a:srgbClr val="18478F"/>
                </a:solidFill>
                <a:latin typeface="微软雅黑" panose="020B0503020204020204" pitchFamily="34" charset="-122"/>
                <a:ea typeface="微软雅黑" panose="020B0503020204020204" pitchFamily="34" charset="-122"/>
                <a:cs typeface="+mn-ea"/>
                <a:sym typeface="+mn-lt"/>
              </a:rPr>
              <a:t>感谢您的聆听</a:t>
            </a:r>
          </a:p>
        </p:txBody>
      </p:sp>
      <p:cxnSp>
        <p:nvCxnSpPr>
          <p:cNvPr id="9" name="直接连接符 8"/>
          <p:cNvCxnSpPr/>
          <p:nvPr/>
        </p:nvCxnSpPr>
        <p:spPr>
          <a:xfrm>
            <a:off x="5569735" y="4205620"/>
            <a:ext cx="5942327"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125952" y="4351682"/>
            <a:ext cx="6829888" cy="523220"/>
          </a:xfrm>
          <a:prstGeom prst="rect">
            <a:avLst/>
          </a:prstGeom>
          <a:noFill/>
        </p:spPr>
        <p:txBody>
          <a:bodyPr wrap="square" rtlCol="0">
            <a:spAutoFit/>
          </a:bodyPr>
          <a:lstStyle/>
          <a:p>
            <a:pPr algn="ctr"/>
            <a:r>
              <a:rPr lang="en-US" altLang="zh-CN" sz="2800" dirty="0">
                <a:solidFill>
                  <a:srgbClr val="18478F"/>
                </a:solidFill>
                <a:latin typeface="微软雅黑" panose="020B0503020204020204" pitchFamily="34" charset="-122"/>
                <a:ea typeface="微软雅黑" panose="020B0503020204020204" pitchFamily="34" charset="-122"/>
                <a:cs typeface="+mn-ea"/>
                <a:sym typeface="+mn-lt"/>
              </a:rPr>
              <a:t>THANK YOU FOR LISTENING</a:t>
            </a:r>
            <a:endParaRPr lang="zh-CN" altLang="en-US"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44967" y="3116758"/>
            <a:ext cx="1897124" cy="707886"/>
          </a:xfrm>
          <a:prstGeom prst="rect">
            <a:avLst/>
          </a:prstGeom>
          <a:noFill/>
        </p:spPr>
        <p:txBody>
          <a:bodyPr wrap="square" rtlCol="0">
            <a:spAutoFit/>
          </a:bodyPr>
          <a:lstStyle/>
          <a:p>
            <a:pPr algn="ctr"/>
            <a:r>
              <a:rPr lang="en-US" altLang="zh-CN" sz="4000" dirty="0">
                <a:solidFill>
                  <a:schemeClr val="bg1"/>
                </a:solidFill>
                <a:latin typeface="微软雅黑" panose="020B0503020204020204" pitchFamily="34" charset="-122"/>
                <a:ea typeface="微软雅黑" panose="020B0503020204020204" pitchFamily="34" charset="-122"/>
                <a:cs typeface="+mn-ea"/>
                <a:sym typeface="+mn-lt"/>
              </a:rPr>
              <a:t>LOGO</a:t>
            </a:r>
            <a:endParaRPr lang="zh-CN" altLang="en-US" sz="4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PA_圆角矩形 3"/>
          <p:cNvSpPr/>
          <p:nvPr>
            <p:custDataLst>
              <p:tags r:id="rId11"/>
            </p:custDataLst>
          </p:nvPr>
        </p:nvSpPr>
        <p:spPr>
          <a:xfrm rot="2700000">
            <a:off x="7427406" y="1029725"/>
            <a:ext cx="653439" cy="6534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226067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Effect transition="in" filter="fade">
                                      <p:cBhvr>
                                        <p:cTn id="14" dur="10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Effect transition="in" filter="fade">
                                      <p:cBhvr>
                                        <p:cTn id="19" dur="10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Effect transition="in" filter="fade">
                                      <p:cBhvr>
                                        <p:cTn id="24" dur="10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Effect transition="in" filter="fade">
                                      <p:cBhvr>
                                        <p:cTn id="39" dur="10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1000" fill="hold"/>
                                        <p:tgtEl>
                                          <p:spTgt spid="35"/>
                                        </p:tgtEl>
                                        <p:attrNameLst>
                                          <p:attrName>ppt_w</p:attrName>
                                        </p:attrNameLst>
                                      </p:cBhvr>
                                      <p:tavLst>
                                        <p:tav tm="0">
                                          <p:val>
                                            <p:fltVal val="0"/>
                                          </p:val>
                                        </p:tav>
                                        <p:tav tm="100000">
                                          <p:val>
                                            <p:strVal val="#ppt_w"/>
                                          </p:val>
                                        </p:tav>
                                      </p:tavLst>
                                    </p:anim>
                                    <p:anim calcmode="lin" valueType="num">
                                      <p:cBhvr>
                                        <p:cTn id="53" dur="1000" fill="hold"/>
                                        <p:tgtEl>
                                          <p:spTgt spid="35"/>
                                        </p:tgtEl>
                                        <p:attrNameLst>
                                          <p:attrName>ppt_h</p:attrName>
                                        </p:attrNameLst>
                                      </p:cBhvr>
                                      <p:tavLst>
                                        <p:tav tm="0">
                                          <p:val>
                                            <p:fltVal val="0"/>
                                          </p:val>
                                        </p:tav>
                                        <p:tav tm="100000">
                                          <p:val>
                                            <p:strVal val="#ppt_h"/>
                                          </p:val>
                                        </p:tav>
                                      </p:tavLst>
                                    </p:anim>
                                    <p:animEffect transition="in" filter="fade">
                                      <p:cBhvr>
                                        <p:cTn id="54" dur="10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500" fill="hold"/>
                                        <p:tgtEl>
                                          <p:spTgt spid="40"/>
                                        </p:tgtEl>
                                        <p:attrNameLst>
                                          <p:attrName>ppt_w</p:attrName>
                                        </p:attrNameLst>
                                      </p:cBhvr>
                                      <p:tavLst>
                                        <p:tav tm="0">
                                          <p:val>
                                            <p:fltVal val="0"/>
                                          </p:val>
                                        </p:tav>
                                        <p:tav tm="100000">
                                          <p:val>
                                            <p:strVal val="#ppt_w"/>
                                          </p:val>
                                        </p:tav>
                                      </p:tavLst>
                                    </p:anim>
                                    <p:anim calcmode="lin" valueType="num">
                                      <p:cBhvr>
                                        <p:cTn id="63" dur="500" fill="hold"/>
                                        <p:tgtEl>
                                          <p:spTgt spid="40"/>
                                        </p:tgtEl>
                                        <p:attrNameLst>
                                          <p:attrName>ppt_h</p:attrName>
                                        </p:attrNameLst>
                                      </p:cBhvr>
                                      <p:tavLst>
                                        <p:tav tm="0">
                                          <p:val>
                                            <p:fltVal val="0"/>
                                          </p:val>
                                        </p:tav>
                                        <p:tav tm="100000">
                                          <p:val>
                                            <p:strVal val="#ppt_h"/>
                                          </p:val>
                                        </p:tav>
                                      </p:tavLst>
                                    </p:anim>
                                    <p:animEffect transition="in" filter="fade">
                                      <p:cBhvr>
                                        <p:cTn id="64" dur="500"/>
                                        <p:tgtEl>
                                          <p:spTgt spid="40"/>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125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36"/>
                                        </p:tgtEl>
                                        <p:attrNameLst>
                                          <p:attrName>ppt_y</p:attrName>
                                        </p:attrNameLst>
                                      </p:cBhvr>
                                      <p:tavLst>
                                        <p:tav tm="0">
                                          <p:val>
                                            <p:strVal val="#ppt_y"/>
                                          </p:val>
                                        </p:tav>
                                        <p:tav tm="100000">
                                          <p:val>
                                            <p:strVal val="#ppt_y"/>
                                          </p:val>
                                        </p:tav>
                                      </p:tavLst>
                                    </p:anim>
                                    <p:anim calcmode="lin" valueType="num">
                                      <p:cBhvr>
                                        <p:cTn id="7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36"/>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par>
                          <p:cTn id="82" fill="hold">
                            <p:stCondLst>
                              <p:cond delay="25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 calcmode="lin" valueType="num">
                                      <p:cBhvr>
                                        <p:cTn id="8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4" grpId="0" animBg="1"/>
      <p:bldP spid="21" grpId="0" animBg="1"/>
      <p:bldP spid="22" grpId="0" animBg="1"/>
      <p:bldP spid="24" grpId="0" animBg="1"/>
      <p:bldP spid="25" grpId="0" animBg="1"/>
      <p:bldP spid="26" grpId="0" animBg="1"/>
      <p:bldP spid="34" grpId="0" animBg="1"/>
      <p:bldP spid="35" grpId="0" animBg="1"/>
      <p:bldP spid="7" grpId="0"/>
      <p:bldP spid="36" grpId="0"/>
      <p:bldP spid="37" grpId="0"/>
      <p:bldP spid="40"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08189" y="2044688"/>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 name="椭圆 4"/>
          <p:cNvSpPr/>
          <p:nvPr/>
        </p:nvSpPr>
        <p:spPr>
          <a:xfrm>
            <a:off x="4500487" y="1542198"/>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4950565" y="2141272"/>
            <a:ext cx="3094827"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p:nvGrpSpPr>
        <p:grpSpPr>
          <a:xfrm>
            <a:off x="4953231"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0" name="矩形 19"/>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产品定义</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2" name="矩形 21"/>
          <p:cNvSpPr/>
          <p:nvPr/>
        </p:nvSpPr>
        <p:spPr>
          <a:xfrm rot="13500000">
            <a:off x="3197916"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3366534" y="3033290"/>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970055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1" grpId="0"/>
      <p:bldP spid="22" grpId="0" animBg="1"/>
      <p:bldP spid="22" grpId="1"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五边形 68"/>
          <p:cNvSpPr/>
          <p:nvPr/>
        </p:nvSpPr>
        <p:spPr>
          <a:xfrm>
            <a:off x="-46786" y="3327231"/>
            <a:ext cx="7870444" cy="1190310"/>
          </a:xfrm>
          <a:prstGeom prst="homePlate">
            <a:avLst>
              <a:gd name="adj" fmla="val 47961"/>
            </a:avLst>
          </a:prstGeom>
          <a:gradFill>
            <a:gsLst>
              <a:gs pos="0">
                <a:srgbClr val="FFFFFF"/>
              </a:gs>
              <a:gs pos="100000">
                <a:srgbClr val="D9D9DA"/>
              </a:gs>
            </a:gsLst>
            <a:lin ang="2700000" scaled="0"/>
          </a:gradFill>
          <a:ln w="12700">
            <a:noFill/>
          </a:ln>
          <a:effectLst>
            <a:outerShdw blurRad="1270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55" name="燕尾形 54"/>
          <p:cNvSpPr/>
          <p:nvPr/>
        </p:nvSpPr>
        <p:spPr>
          <a:xfrm>
            <a:off x="1200969" y="3337120"/>
            <a:ext cx="1088995"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56" name="燕尾形 55"/>
          <p:cNvSpPr/>
          <p:nvPr/>
        </p:nvSpPr>
        <p:spPr>
          <a:xfrm>
            <a:off x="2160781" y="3337120"/>
            <a:ext cx="1090619"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solidFill>
                <a:srgbClr val="007CD0"/>
              </a:solidFill>
              <a:latin typeface="微软雅黑" panose="020B0503020204020204" pitchFamily="34" charset="-122"/>
              <a:ea typeface="微软雅黑" panose="020B0503020204020204" pitchFamily="34" charset="-122"/>
              <a:cs typeface="+mn-ea"/>
              <a:sym typeface="+mn-lt"/>
            </a:endParaRPr>
          </a:p>
        </p:txBody>
      </p:sp>
      <p:sp>
        <p:nvSpPr>
          <p:cNvPr id="57" name="燕尾形 56"/>
          <p:cNvSpPr/>
          <p:nvPr/>
        </p:nvSpPr>
        <p:spPr>
          <a:xfrm>
            <a:off x="3120592" y="3337120"/>
            <a:ext cx="1090619"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58" name="燕尾形 57"/>
          <p:cNvSpPr/>
          <p:nvPr/>
        </p:nvSpPr>
        <p:spPr>
          <a:xfrm>
            <a:off x="4045573" y="3337120"/>
            <a:ext cx="1090619" cy="1183631"/>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cxnSp>
        <p:nvCxnSpPr>
          <p:cNvPr id="63" name="直接连接符 62"/>
          <p:cNvCxnSpPr/>
          <p:nvPr/>
        </p:nvCxnSpPr>
        <p:spPr>
          <a:xfrm>
            <a:off x="3408531" y="2773429"/>
            <a:ext cx="0" cy="55099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488911" y="2114642"/>
            <a:ext cx="0" cy="121401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4368344" y="4501619"/>
            <a:ext cx="38745" cy="1261424"/>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2352739" y="4501620"/>
            <a:ext cx="0" cy="49334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840655" y="1037742"/>
            <a:ext cx="4126755" cy="4662815"/>
          </a:xfrm>
          <a:prstGeom prst="rect">
            <a:avLst/>
          </a:prstGeom>
          <a:noFill/>
        </p:spPr>
        <p:txBody>
          <a:bodyPr wrap="square" rtlCol="0">
            <a:spAutoFit/>
          </a:bodyPr>
          <a:lstStyle/>
          <a:p>
            <a:pPr>
              <a:lnSpc>
                <a:spcPct val="150000"/>
              </a:lnSpc>
            </a:pPr>
            <a:r>
              <a:rPr lang="zh-CN" altLang="en-US" dirty="0"/>
              <a:t>      </a:t>
            </a:r>
            <a:r>
              <a:rPr lang="zh-CN" altLang="en-US" b="1" dirty="0"/>
              <a:t>在现在的大学中，每一个大学生有自己的课程安排，无论是不同的专业还是相同的专业，所以很多学生把自己的课程表写入一些能写入课表的</a:t>
            </a:r>
            <a:r>
              <a:rPr lang="en-US" altLang="zh-CN" b="1" dirty="0"/>
              <a:t>App</a:t>
            </a:r>
            <a:r>
              <a:rPr lang="zh-CN" altLang="en-US" b="1" dirty="0"/>
              <a:t>，或者去选课网查找自己要在哪个地方，上什么课。为此，为了方便准备课程资料以及不迟到，我们小组想做一个</a:t>
            </a:r>
            <a:r>
              <a:rPr lang="en-US" altLang="zh-CN" b="1" dirty="0"/>
              <a:t>App</a:t>
            </a:r>
            <a:r>
              <a:rPr lang="zh-CN" altLang="en-US" b="1" dirty="0"/>
              <a:t>，它能够记录每一个同学的课表，上课时间，地点，任课老师等课程信息，并且能够在上课的半个小时前发消息提醒。同时在前一天提醒同学们完成课程作业</a:t>
            </a:r>
            <a:endParaRPr lang="en-US" altLang="zh-CN" dirty="0">
              <a:latin typeface="微软雅黑" panose="020B0503020204020204" pitchFamily="34" charset="-122"/>
              <a:ea typeface="微软雅黑" panose="020B0503020204020204" pitchFamily="34" charset="-122"/>
              <a:cs typeface="+mn-ea"/>
              <a:sym typeface="+mn-lt"/>
            </a:endParaRPr>
          </a:p>
        </p:txBody>
      </p:sp>
      <p:grpSp>
        <p:nvGrpSpPr>
          <p:cNvPr id="2" name="组合 70"/>
          <p:cNvGrpSpPr/>
          <p:nvPr/>
        </p:nvGrpSpPr>
        <p:grpSpPr>
          <a:xfrm>
            <a:off x="1116156" y="1526696"/>
            <a:ext cx="3167259" cy="555023"/>
            <a:chOff x="752367" y="3222481"/>
            <a:chExt cx="2313845" cy="405349"/>
          </a:xfrm>
        </p:grpSpPr>
        <p:grpSp>
          <p:nvGrpSpPr>
            <p:cNvPr id="3" name="组合 71"/>
            <p:cNvGrpSpPr/>
            <p:nvPr/>
          </p:nvGrpSpPr>
          <p:grpSpPr>
            <a:xfrm>
              <a:off x="752367" y="3222481"/>
              <a:ext cx="2234965" cy="405349"/>
              <a:chOff x="2095305" y="3289517"/>
              <a:chExt cx="2835964" cy="514351"/>
            </a:xfrm>
          </p:grpSpPr>
          <p:sp>
            <p:nvSpPr>
              <p:cNvPr id="77" name="圆角矩形 76"/>
              <p:cNvSpPr/>
              <p:nvPr/>
            </p:nvSpPr>
            <p:spPr>
              <a:xfrm>
                <a:off x="2095305" y="3289517"/>
                <a:ext cx="2835964" cy="514351"/>
              </a:xfrm>
              <a:prstGeom prst="roundRect">
                <a:avLst/>
              </a:prstGeom>
              <a:gradFill>
                <a:gsLst>
                  <a:gs pos="0">
                    <a:schemeClr val="bg1"/>
                  </a:gs>
                  <a:gs pos="100000">
                    <a:schemeClr val="bg1">
                      <a:lumMod val="95000"/>
                    </a:schemeClr>
                  </a:gs>
                </a:gsLst>
                <a:lin ang="18900000" scaled="0"/>
              </a:gradFill>
              <a:ln>
                <a:noFill/>
              </a:ln>
              <a:effectLst>
                <a:outerShdw blurRad="127000" dir="2700000" sx="101000" sy="101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75" name="椭圆 74"/>
              <p:cNvSpPr/>
              <p:nvPr/>
            </p:nvSpPr>
            <p:spPr>
              <a:xfrm>
                <a:off x="2270357" y="3351544"/>
                <a:ext cx="394740" cy="39474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1</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73" name="TextBox 72"/>
            <p:cNvSpPr txBox="1"/>
            <p:nvPr/>
          </p:nvSpPr>
          <p:spPr>
            <a:xfrm>
              <a:off x="1139540" y="3319207"/>
              <a:ext cx="1926672"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endParaRPr lang="zh-CN" altLang="en-US" sz="1733" b="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5" name="组合 77"/>
          <p:cNvGrpSpPr/>
          <p:nvPr/>
        </p:nvGrpSpPr>
        <p:grpSpPr>
          <a:xfrm>
            <a:off x="2094900" y="5030083"/>
            <a:ext cx="3059283" cy="555023"/>
            <a:chOff x="836316" y="3244984"/>
            <a:chExt cx="2234963" cy="405349"/>
          </a:xfrm>
        </p:grpSpPr>
        <p:grpSp>
          <p:nvGrpSpPr>
            <p:cNvPr id="6" name="组合 78"/>
            <p:cNvGrpSpPr/>
            <p:nvPr/>
          </p:nvGrpSpPr>
          <p:grpSpPr>
            <a:xfrm>
              <a:off x="836316" y="3244984"/>
              <a:ext cx="2234963" cy="405349"/>
              <a:chOff x="2201825" y="3318065"/>
              <a:chExt cx="2835961" cy="514350"/>
            </a:xfrm>
          </p:grpSpPr>
          <p:sp>
            <p:nvSpPr>
              <p:cNvPr id="93" name="圆角矩形 92"/>
              <p:cNvSpPr/>
              <p:nvPr/>
            </p:nvSpPr>
            <p:spPr>
              <a:xfrm>
                <a:off x="2201825" y="3318065"/>
                <a:ext cx="2835961" cy="514350"/>
              </a:xfrm>
              <a:prstGeom prst="roundRect">
                <a:avLst/>
              </a:prstGeom>
              <a:gradFill>
                <a:gsLst>
                  <a:gs pos="0">
                    <a:schemeClr val="bg1"/>
                  </a:gs>
                  <a:gs pos="100000">
                    <a:schemeClr val="bg1">
                      <a:lumMod val="95000"/>
                    </a:schemeClr>
                  </a:gs>
                </a:gsLst>
                <a:lin ang="18900000" scaled="0"/>
              </a:gra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89" name="椭圆 88"/>
              <p:cNvSpPr/>
              <p:nvPr/>
            </p:nvSpPr>
            <p:spPr>
              <a:xfrm>
                <a:off x="2288027" y="3372244"/>
                <a:ext cx="392760" cy="39276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2</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80" name="TextBox 79"/>
            <p:cNvSpPr txBox="1"/>
            <p:nvPr/>
          </p:nvSpPr>
          <p:spPr>
            <a:xfrm>
              <a:off x="1249617" y="3331792"/>
              <a:ext cx="1808518"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endParaRPr lang="zh-CN" altLang="en-US" sz="1733" b="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8" name="组合 93"/>
          <p:cNvGrpSpPr/>
          <p:nvPr/>
        </p:nvGrpSpPr>
        <p:grpSpPr>
          <a:xfrm>
            <a:off x="3024608" y="2244281"/>
            <a:ext cx="3071395" cy="555023"/>
            <a:chOff x="787548" y="3255715"/>
            <a:chExt cx="2243815" cy="405349"/>
          </a:xfrm>
        </p:grpSpPr>
        <p:grpSp>
          <p:nvGrpSpPr>
            <p:cNvPr id="9" name="组合 129"/>
            <p:cNvGrpSpPr/>
            <p:nvPr/>
          </p:nvGrpSpPr>
          <p:grpSpPr>
            <a:xfrm>
              <a:off x="787548" y="3255715"/>
              <a:ext cx="2234966" cy="405349"/>
              <a:chOff x="2139946" y="3331682"/>
              <a:chExt cx="2835965" cy="514350"/>
            </a:xfrm>
          </p:grpSpPr>
          <p:sp>
            <p:nvSpPr>
              <p:cNvPr id="135" name="圆角矩形 134"/>
              <p:cNvSpPr/>
              <p:nvPr/>
            </p:nvSpPr>
            <p:spPr>
              <a:xfrm>
                <a:off x="2139946" y="3331682"/>
                <a:ext cx="2835965" cy="514350"/>
              </a:xfrm>
              <a:prstGeom prst="roundRect">
                <a:avLst/>
              </a:prstGeom>
              <a:gradFill>
                <a:gsLst>
                  <a:gs pos="0">
                    <a:schemeClr val="bg1"/>
                  </a:gs>
                  <a:gs pos="100000">
                    <a:schemeClr val="bg1">
                      <a:lumMod val="95000"/>
                    </a:schemeClr>
                  </a:gs>
                </a:gsLst>
                <a:lin ang="18900000" scaled="0"/>
              </a:gra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33" name="椭圆 132"/>
              <p:cNvSpPr/>
              <p:nvPr/>
            </p:nvSpPr>
            <p:spPr>
              <a:xfrm>
                <a:off x="2307129" y="3376773"/>
                <a:ext cx="392761" cy="39276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3</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131" name="TextBox 130"/>
            <p:cNvSpPr txBox="1"/>
            <p:nvPr/>
          </p:nvSpPr>
          <p:spPr>
            <a:xfrm>
              <a:off x="1183671" y="3331792"/>
              <a:ext cx="1847692"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endParaRPr lang="zh-CN" altLang="en-US" sz="1733" b="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35"/>
          <p:cNvGrpSpPr/>
          <p:nvPr/>
        </p:nvGrpSpPr>
        <p:grpSpPr>
          <a:xfrm>
            <a:off x="4071212" y="5825639"/>
            <a:ext cx="3059283" cy="555023"/>
            <a:chOff x="807615" y="3265047"/>
            <a:chExt cx="2234965" cy="405349"/>
          </a:xfrm>
        </p:grpSpPr>
        <p:grpSp>
          <p:nvGrpSpPr>
            <p:cNvPr id="12" name="组合 136"/>
            <p:cNvGrpSpPr/>
            <p:nvPr/>
          </p:nvGrpSpPr>
          <p:grpSpPr>
            <a:xfrm>
              <a:off x="807615" y="3265047"/>
              <a:ext cx="2234965" cy="405349"/>
              <a:chOff x="2165407" y="3343523"/>
              <a:chExt cx="2835964" cy="514350"/>
            </a:xfrm>
          </p:grpSpPr>
          <p:sp>
            <p:nvSpPr>
              <p:cNvPr id="142" name="圆角矩形 141"/>
              <p:cNvSpPr/>
              <p:nvPr/>
            </p:nvSpPr>
            <p:spPr>
              <a:xfrm>
                <a:off x="2165407" y="3343523"/>
                <a:ext cx="2835964" cy="514350"/>
              </a:xfrm>
              <a:prstGeom prst="roundRect">
                <a:avLst/>
              </a:prstGeom>
              <a:gradFill>
                <a:gsLst>
                  <a:gs pos="0">
                    <a:schemeClr val="bg1"/>
                  </a:gs>
                  <a:gs pos="100000">
                    <a:schemeClr val="bg1">
                      <a:lumMod val="95000"/>
                    </a:schemeClr>
                  </a:gs>
                </a:gsLst>
                <a:lin ang="18900000" scaled="0"/>
              </a:gradFill>
              <a:ln>
                <a:noFill/>
              </a:ln>
              <a:effectLst>
                <a:outerShdw blurRad="127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40" name="椭圆 139"/>
              <p:cNvSpPr/>
              <p:nvPr/>
            </p:nvSpPr>
            <p:spPr>
              <a:xfrm>
                <a:off x="2280388" y="3389371"/>
                <a:ext cx="392761" cy="392761"/>
              </a:xfrm>
              <a:prstGeom prst="ellipse">
                <a:avLst/>
              </a:prstGeom>
              <a:solidFill>
                <a:srgbClr val="18478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99" dirty="0">
                    <a:solidFill>
                      <a:srgbClr val="18478F"/>
                    </a:solidFill>
                    <a:latin typeface="微软雅黑" panose="020B0503020204020204" pitchFamily="34" charset="-122"/>
                    <a:ea typeface="微软雅黑" panose="020B0503020204020204" pitchFamily="34" charset="-122"/>
                    <a:cs typeface="+mn-ea"/>
                    <a:sym typeface="+mn-lt"/>
                  </a:rPr>
                  <a:t>4</a:t>
                </a:r>
                <a:endParaRPr lang="zh-CN" altLang="en-US" sz="2399"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138" name="TextBox 137"/>
            <p:cNvSpPr txBox="1"/>
            <p:nvPr/>
          </p:nvSpPr>
          <p:spPr>
            <a:xfrm>
              <a:off x="1085352" y="3345963"/>
              <a:ext cx="1926671" cy="19476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endParaRPr lang="zh-CN" altLang="en-US" sz="1733" b="0" dirty="0">
                <a:solidFill>
                  <a:srgbClr val="18478F"/>
                </a:solidFill>
                <a:latin typeface="微软雅黑" panose="020B0503020204020204" pitchFamily="34" charset="-122"/>
                <a:ea typeface="微软雅黑" panose="020B0503020204020204" pitchFamily="34" charset="-122"/>
                <a:cs typeface="+mn-ea"/>
                <a:sym typeface="+mn-lt"/>
              </a:endParaRPr>
            </a:p>
          </p:txBody>
        </p:sp>
      </p:grpSp>
      <p:pic>
        <p:nvPicPr>
          <p:cNvPr id="46" name="图片 45" descr="未标题-2.png"/>
          <p:cNvPicPr>
            <a:picLocks noChangeAspect="1"/>
          </p:cNvPicPr>
          <p:nvPr/>
        </p:nvPicPr>
        <p:blipFill>
          <a:blip r:embed="rId3" cstate="print"/>
          <a:stretch>
            <a:fillRect/>
          </a:stretch>
        </p:blipFill>
        <p:spPr>
          <a:xfrm>
            <a:off x="5328157" y="2398343"/>
            <a:ext cx="2040025" cy="2376762"/>
          </a:xfrm>
          <a:prstGeom prst="rect">
            <a:avLst/>
          </a:prstGeom>
        </p:spPr>
      </p:pic>
      <p:sp>
        <p:nvSpPr>
          <p:cNvPr id="41" name="矩形 40"/>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矩形 41"/>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3" name="组合 42"/>
          <p:cNvGrpSpPr/>
          <p:nvPr/>
        </p:nvGrpSpPr>
        <p:grpSpPr>
          <a:xfrm>
            <a:off x="1935444" y="393960"/>
            <a:ext cx="3705496" cy="592217"/>
            <a:chOff x="330188" y="329522"/>
            <a:chExt cx="3705496" cy="592217"/>
          </a:xfrm>
        </p:grpSpPr>
        <p:sp>
          <p:nvSpPr>
            <p:cNvPr id="4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45" name="矩形 4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开发背景</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47" name="圆角矩形 46"/>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87187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1000"/>
                                        <p:tgtEl>
                                          <p:spTgt spid="43"/>
                                        </p:tgtEl>
                                      </p:cBhvr>
                                    </p:animEffect>
                                  </p:childTnLst>
                                </p:cTn>
                              </p:par>
                            </p:childTnLst>
                          </p:cTn>
                        </p:par>
                        <p:par>
                          <p:cTn id="26" fill="hold">
                            <p:stCondLst>
                              <p:cond delay="3000"/>
                            </p:stCondLst>
                            <p:childTnLst>
                              <p:par>
                                <p:cTn id="27" presetID="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additive="base">
                                        <p:cTn id="29" dur="400" fill="hold"/>
                                        <p:tgtEl>
                                          <p:spTgt spid="69"/>
                                        </p:tgtEl>
                                        <p:attrNameLst>
                                          <p:attrName>ppt_x</p:attrName>
                                        </p:attrNameLst>
                                      </p:cBhvr>
                                      <p:tavLst>
                                        <p:tav tm="0">
                                          <p:val>
                                            <p:strVal val="0-#ppt_w/2"/>
                                          </p:val>
                                        </p:tav>
                                        <p:tav tm="100000">
                                          <p:val>
                                            <p:strVal val="#ppt_x"/>
                                          </p:val>
                                        </p:tav>
                                      </p:tavLst>
                                    </p:anim>
                                    <p:anim calcmode="lin" valueType="num">
                                      <p:cBhvr additive="base">
                                        <p:cTn id="30" dur="400" fill="hold"/>
                                        <p:tgtEl>
                                          <p:spTgt spid="69"/>
                                        </p:tgtEl>
                                        <p:attrNameLst>
                                          <p:attrName>ppt_y</p:attrName>
                                        </p:attrNameLst>
                                      </p:cBhvr>
                                      <p:tavLst>
                                        <p:tav tm="0">
                                          <p:val>
                                            <p:strVal val="#ppt_y"/>
                                          </p:val>
                                        </p:tav>
                                        <p:tav tm="100000">
                                          <p:val>
                                            <p:strVal val="#ppt_y"/>
                                          </p:val>
                                        </p:tav>
                                      </p:tavLst>
                                    </p:anim>
                                  </p:childTnLst>
                                </p:cTn>
                              </p:par>
                            </p:childTnLst>
                          </p:cTn>
                        </p:par>
                        <p:par>
                          <p:cTn id="31" fill="hold">
                            <p:stCondLst>
                              <p:cond delay="3400"/>
                            </p:stCondLst>
                            <p:childTnLst>
                              <p:par>
                                <p:cTn id="32" presetID="22" presetClass="entr" presetSubtype="8"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childTnLst>
                          </p:cTn>
                        </p:par>
                        <p:par>
                          <p:cTn id="35" fill="hold">
                            <p:stCondLst>
                              <p:cond delay="3900"/>
                            </p:stCondLst>
                            <p:childTnLst>
                              <p:par>
                                <p:cTn id="36" presetID="12" presetClass="entr" presetSubtype="8"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400"/>
                                        <p:tgtEl>
                                          <p:spTgt spid="55"/>
                                        </p:tgtEl>
                                        <p:attrNameLst>
                                          <p:attrName>ppt_x</p:attrName>
                                        </p:attrNameLst>
                                      </p:cBhvr>
                                      <p:tavLst>
                                        <p:tav tm="0">
                                          <p:val>
                                            <p:strVal val="#ppt_x-#ppt_w*1.125000"/>
                                          </p:val>
                                        </p:tav>
                                        <p:tav tm="100000">
                                          <p:val>
                                            <p:strVal val="#ppt_x"/>
                                          </p:val>
                                        </p:tav>
                                      </p:tavLst>
                                    </p:anim>
                                    <p:animEffect transition="in" filter="wipe(right)">
                                      <p:cBhvr>
                                        <p:cTn id="39" dur="400"/>
                                        <p:tgtEl>
                                          <p:spTgt spid="55"/>
                                        </p:tgtEl>
                                      </p:cBhvr>
                                    </p:animEffect>
                                  </p:childTnLst>
                                </p:cTn>
                              </p:par>
                            </p:childTnLst>
                          </p:cTn>
                        </p:par>
                        <p:par>
                          <p:cTn id="40" fill="hold">
                            <p:stCondLst>
                              <p:cond delay="4300"/>
                            </p:stCondLst>
                            <p:childTnLst>
                              <p:par>
                                <p:cTn id="41" presetID="12" presetClass="entr" presetSubtype="4"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400"/>
                                        <p:tgtEl>
                                          <p:spTgt spid="65"/>
                                        </p:tgtEl>
                                        <p:attrNameLst>
                                          <p:attrName>ppt_y</p:attrName>
                                        </p:attrNameLst>
                                      </p:cBhvr>
                                      <p:tavLst>
                                        <p:tav tm="0">
                                          <p:val>
                                            <p:strVal val="#ppt_y+#ppt_h*1.125000"/>
                                          </p:val>
                                        </p:tav>
                                        <p:tav tm="100000">
                                          <p:val>
                                            <p:strVal val="#ppt_y"/>
                                          </p:val>
                                        </p:tav>
                                      </p:tavLst>
                                    </p:anim>
                                    <p:animEffect transition="in" filter="wipe(up)">
                                      <p:cBhvr>
                                        <p:cTn id="44" dur="400"/>
                                        <p:tgtEl>
                                          <p:spTgt spid="65"/>
                                        </p:tgtEl>
                                      </p:cBhvr>
                                    </p:animEffect>
                                  </p:childTnLst>
                                </p:cTn>
                              </p:par>
                            </p:childTnLst>
                          </p:cTn>
                        </p:par>
                        <p:par>
                          <p:cTn id="45" fill="hold">
                            <p:stCondLst>
                              <p:cond delay="4700"/>
                            </p:stCondLst>
                            <p:childTnLst>
                              <p:par>
                                <p:cTn id="46" presetID="53" presetClass="entr" presetSubtype="16"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childTnLst>
                          </p:cTn>
                        </p:par>
                        <p:par>
                          <p:cTn id="51" fill="hold">
                            <p:stCondLst>
                              <p:cond delay="5200"/>
                            </p:stCondLst>
                            <p:childTnLst>
                              <p:par>
                                <p:cTn id="52" presetID="12" presetClass="entr" presetSubtype="8"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additive="base">
                                        <p:cTn id="54" dur="400"/>
                                        <p:tgtEl>
                                          <p:spTgt spid="56"/>
                                        </p:tgtEl>
                                        <p:attrNameLst>
                                          <p:attrName>ppt_x</p:attrName>
                                        </p:attrNameLst>
                                      </p:cBhvr>
                                      <p:tavLst>
                                        <p:tav tm="0">
                                          <p:val>
                                            <p:strVal val="#ppt_x-#ppt_w*1.125000"/>
                                          </p:val>
                                        </p:tav>
                                        <p:tav tm="100000">
                                          <p:val>
                                            <p:strVal val="#ppt_x"/>
                                          </p:val>
                                        </p:tav>
                                      </p:tavLst>
                                    </p:anim>
                                    <p:animEffect transition="in" filter="wipe(right)">
                                      <p:cBhvr>
                                        <p:cTn id="55" dur="400"/>
                                        <p:tgtEl>
                                          <p:spTgt spid="56"/>
                                        </p:tgtEl>
                                      </p:cBhvr>
                                    </p:animEffect>
                                  </p:childTnLst>
                                </p:cTn>
                              </p:par>
                            </p:childTnLst>
                          </p:cTn>
                        </p:par>
                        <p:par>
                          <p:cTn id="56" fill="hold">
                            <p:stCondLst>
                              <p:cond delay="5600"/>
                            </p:stCondLst>
                            <p:childTnLst>
                              <p:par>
                                <p:cTn id="57" presetID="12" presetClass="entr" presetSubtype="1"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 calcmode="lin" valueType="num">
                                      <p:cBhvr additive="base">
                                        <p:cTn id="59" dur="400"/>
                                        <p:tgtEl>
                                          <p:spTgt spid="68"/>
                                        </p:tgtEl>
                                        <p:attrNameLst>
                                          <p:attrName>ppt_y</p:attrName>
                                        </p:attrNameLst>
                                      </p:cBhvr>
                                      <p:tavLst>
                                        <p:tav tm="0">
                                          <p:val>
                                            <p:strVal val="#ppt_y-#ppt_h*1.125000"/>
                                          </p:val>
                                        </p:tav>
                                        <p:tav tm="100000">
                                          <p:val>
                                            <p:strVal val="#ppt_y"/>
                                          </p:val>
                                        </p:tav>
                                      </p:tavLst>
                                    </p:anim>
                                    <p:animEffect transition="in" filter="wipe(down)">
                                      <p:cBhvr>
                                        <p:cTn id="60" dur="400"/>
                                        <p:tgtEl>
                                          <p:spTgt spid="68"/>
                                        </p:tgtEl>
                                      </p:cBhvr>
                                    </p:animEffect>
                                  </p:childTnLst>
                                </p:cTn>
                              </p:par>
                            </p:childTnLst>
                          </p:cTn>
                        </p:par>
                        <p:par>
                          <p:cTn id="61" fill="hold">
                            <p:stCondLst>
                              <p:cond delay="6000"/>
                            </p:stCondLst>
                            <p:childTnLst>
                              <p:par>
                                <p:cTn id="62" presetID="53" presetClass="entr" presetSubtype="16"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fltVal val="0"/>
                                          </p:val>
                                        </p:tav>
                                        <p:tav tm="100000">
                                          <p:val>
                                            <p:strVal val="#ppt_h"/>
                                          </p:val>
                                        </p:tav>
                                      </p:tavLst>
                                    </p:anim>
                                    <p:animEffect transition="in" filter="fade">
                                      <p:cBhvr>
                                        <p:cTn id="66" dur="500"/>
                                        <p:tgtEl>
                                          <p:spTgt spid="5"/>
                                        </p:tgtEl>
                                      </p:cBhvr>
                                    </p:animEffect>
                                  </p:childTnLst>
                                </p:cTn>
                              </p:par>
                            </p:childTnLst>
                          </p:cTn>
                        </p:par>
                        <p:par>
                          <p:cTn id="67" fill="hold">
                            <p:stCondLst>
                              <p:cond delay="6500"/>
                            </p:stCondLst>
                            <p:childTnLst>
                              <p:par>
                                <p:cTn id="68" presetID="12" presetClass="entr" presetSubtype="8" fill="hold" grpId="0" nodeType="after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additive="base">
                                        <p:cTn id="70" dur="400"/>
                                        <p:tgtEl>
                                          <p:spTgt spid="57"/>
                                        </p:tgtEl>
                                        <p:attrNameLst>
                                          <p:attrName>ppt_x</p:attrName>
                                        </p:attrNameLst>
                                      </p:cBhvr>
                                      <p:tavLst>
                                        <p:tav tm="0">
                                          <p:val>
                                            <p:strVal val="#ppt_x-#ppt_w*1.125000"/>
                                          </p:val>
                                        </p:tav>
                                        <p:tav tm="100000">
                                          <p:val>
                                            <p:strVal val="#ppt_x"/>
                                          </p:val>
                                        </p:tav>
                                      </p:tavLst>
                                    </p:anim>
                                    <p:animEffect transition="in" filter="wipe(right)">
                                      <p:cBhvr>
                                        <p:cTn id="71" dur="400"/>
                                        <p:tgtEl>
                                          <p:spTgt spid="57"/>
                                        </p:tgtEl>
                                      </p:cBhvr>
                                    </p:animEffect>
                                  </p:childTnLst>
                                </p:cTn>
                              </p:par>
                            </p:childTnLst>
                          </p:cTn>
                        </p:par>
                        <p:par>
                          <p:cTn id="72" fill="hold">
                            <p:stCondLst>
                              <p:cond delay="6900"/>
                            </p:stCondLst>
                            <p:childTnLst>
                              <p:par>
                                <p:cTn id="73" presetID="12" presetClass="entr" presetSubtype="4" fill="hold" nodeType="after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additive="base">
                                        <p:cTn id="75" dur="400"/>
                                        <p:tgtEl>
                                          <p:spTgt spid="63"/>
                                        </p:tgtEl>
                                        <p:attrNameLst>
                                          <p:attrName>ppt_y</p:attrName>
                                        </p:attrNameLst>
                                      </p:cBhvr>
                                      <p:tavLst>
                                        <p:tav tm="0">
                                          <p:val>
                                            <p:strVal val="#ppt_y+#ppt_h*1.125000"/>
                                          </p:val>
                                        </p:tav>
                                        <p:tav tm="100000">
                                          <p:val>
                                            <p:strVal val="#ppt_y"/>
                                          </p:val>
                                        </p:tav>
                                      </p:tavLst>
                                    </p:anim>
                                    <p:animEffect transition="in" filter="wipe(up)">
                                      <p:cBhvr>
                                        <p:cTn id="76" dur="400"/>
                                        <p:tgtEl>
                                          <p:spTgt spid="63"/>
                                        </p:tgtEl>
                                      </p:cBhvr>
                                    </p:animEffect>
                                  </p:childTnLst>
                                </p:cTn>
                              </p:par>
                            </p:childTnLst>
                          </p:cTn>
                        </p:par>
                        <p:par>
                          <p:cTn id="77" fill="hold">
                            <p:stCondLst>
                              <p:cond delay="7300"/>
                            </p:stCondLst>
                            <p:childTnLst>
                              <p:par>
                                <p:cTn id="78" presetID="53" presetClass="entr" presetSubtype="16" fill="hold" nodeType="after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animEffect transition="in" filter="fade">
                                      <p:cBhvr>
                                        <p:cTn id="82" dur="500"/>
                                        <p:tgtEl>
                                          <p:spTgt spid="8"/>
                                        </p:tgtEl>
                                      </p:cBhvr>
                                    </p:animEffect>
                                  </p:childTnLst>
                                </p:cTn>
                              </p:par>
                            </p:childTnLst>
                          </p:cTn>
                        </p:par>
                        <p:par>
                          <p:cTn id="83" fill="hold">
                            <p:stCondLst>
                              <p:cond delay="7800"/>
                            </p:stCondLst>
                            <p:childTnLst>
                              <p:par>
                                <p:cTn id="84" presetID="12" presetClass="entr" presetSubtype="8" fill="hold" grpId="0" nodeType="afterEffect">
                                  <p:stCondLst>
                                    <p:cond delay="0"/>
                                  </p:stCondLst>
                                  <p:childTnLst>
                                    <p:set>
                                      <p:cBhvr>
                                        <p:cTn id="85" dur="1" fill="hold">
                                          <p:stCondLst>
                                            <p:cond delay="0"/>
                                          </p:stCondLst>
                                        </p:cTn>
                                        <p:tgtEl>
                                          <p:spTgt spid="58"/>
                                        </p:tgtEl>
                                        <p:attrNameLst>
                                          <p:attrName>style.visibility</p:attrName>
                                        </p:attrNameLst>
                                      </p:cBhvr>
                                      <p:to>
                                        <p:strVal val="visible"/>
                                      </p:to>
                                    </p:set>
                                    <p:anim calcmode="lin" valueType="num">
                                      <p:cBhvr additive="base">
                                        <p:cTn id="86" dur="400"/>
                                        <p:tgtEl>
                                          <p:spTgt spid="58"/>
                                        </p:tgtEl>
                                        <p:attrNameLst>
                                          <p:attrName>ppt_x</p:attrName>
                                        </p:attrNameLst>
                                      </p:cBhvr>
                                      <p:tavLst>
                                        <p:tav tm="0">
                                          <p:val>
                                            <p:strVal val="#ppt_x-#ppt_w*1.125000"/>
                                          </p:val>
                                        </p:tav>
                                        <p:tav tm="100000">
                                          <p:val>
                                            <p:strVal val="#ppt_x"/>
                                          </p:val>
                                        </p:tav>
                                      </p:tavLst>
                                    </p:anim>
                                    <p:animEffect transition="in" filter="wipe(right)">
                                      <p:cBhvr>
                                        <p:cTn id="87" dur="400"/>
                                        <p:tgtEl>
                                          <p:spTgt spid="58"/>
                                        </p:tgtEl>
                                      </p:cBhvr>
                                    </p:animEffect>
                                  </p:childTnLst>
                                </p:cTn>
                              </p:par>
                            </p:childTnLst>
                          </p:cTn>
                        </p:par>
                        <p:par>
                          <p:cTn id="88" fill="hold">
                            <p:stCondLst>
                              <p:cond delay="8200"/>
                            </p:stCondLst>
                            <p:childTnLst>
                              <p:par>
                                <p:cTn id="89" presetID="12" presetClass="entr" presetSubtype="1" fill="hold" nodeType="afterEffect">
                                  <p:stCondLst>
                                    <p:cond delay="0"/>
                                  </p:stCondLst>
                                  <p:childTnLst>
                                    <p:set>
                                      <p:cBhvr>
                                        <p:cTn id="90" dur="1" fill="hold">
                                          <p:stCondLst>
                                            <p:cond delay="0"/>
                                          </p:stCondLst>
                                        </p:cTn>
                                        <p:tgtEl>
                                          <p:spTgt spid="67"/>
                                        </p:tgtEl>
                                        <p:attrNameLst>
                                          <p:attrName>style.visibility</p:attrName>
                                        </p:attrNameLst>
                                      </p:cBhvr>
                                      <p:to>
                                        <p:strVal val="visible"/>
                                      </p:to>
                                    </p:set>
                                    <p:anim calcmode="lin" valueType="num">
                                      <p:cBhvr additive="base">
                                        <p:cTn id="91" dur="400"/>
                                        <p:tgtEl>
                                          <p:spTgt spid="67"/>
                                        </p:tgtEl>
                                        <p:attrNameLst>
                                          <p:attrName>ppt_y</p:attrName>
                                        </p:attrNameLst>
                                      </p:cBhvr>
                                      <p:tavLst>
                                        <p:tav tm="0">
                                          <p:val>
                                            <p:strVal val="#ppt_y-#ppt_h*1.125000"/>
                                          </p:val>
                                        </p:tav>
                                        <p:tav tm="100000">
                                          <p:val>
                                            <p:strVal val="#ppt_y"/>
                                          </p:val>
                                        </p:tav>
                                      </p:tavLst>
                                    </p:anim>
                                    <p:animEffect transition="in" filter="wipe(down)">
                                      <p:cBhvr>
                                        <p:cTn id="92" dur="400"/>
                                        <p:tgtEl>
                                          <p:spTgt spid="67"/>
                                        </p:tgtEl>
                                      </p:cBhvr>
                                    </p:animEffect>
                                  </p:childTnLst>
                                </p:cTn>
                              </p:par>
                            </p:childTnLst>
                          </p:cTn>
                        </p:par>
                        <p:par>
                          <p:cTn id="93" fill="hold">
                            <p:stCondLst>
                              <p:cond delay="8600"/>
                            </p:stCondLst>
                            <p:childTnLst>
                              <p:par>
                                <p:cTn id="94" presetID="53" presetClass="entr" presetSubtype="16" fill="hold" nodeType="after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childTnLst>
                          </p:cTn>
                        </p:par>
                        <p:par>
                          <p:cTn id="99" fill="hold">
                            <p:stCondLst>
                              <p:cond delay="9100"/>
                            </p:stCondLst>
                            <p:childTnLst>
                              <p:par>
                                <p:cTn id="100" presetID="22" presetClass="entr" presetSubtype="8" fill="hold" grpId="0" nodeType="afterEffect">
                                  <p:stCondLst>
                                    <p:cond delay="0"/>
                                  </p:stCondLst>
                                  <p:iterate type="lt">
                                    <p:tmPct val="30000"/>
                                  </p:iterate>
                                  <p:childTnLst>
                                    <p:set>
                                      <p:cBhvr>
                                        <p:cTn id="101" dur="1" fill="hold">
                                          <p:stCondLst>
                                            <p:cond delay="0"/>
                                          </p:stCondLst>
                                        </p:cTn>
                                        <p:tgtEl>
                                          <p:spTgt spid="70"/>
                                        </p:tgtEl>
                                        <p:attrNameLst>
                                          <p:attrName>style.visibility</p:attrName>
                                        </p:attrNameLst>
                                      </p:cBhvr>
                                      <p:to>
                                        <p:strVal val="visible"/>
                                      </p:to>
                                    </p:set>
                                    <p:animEffect transition="in" filter="wipe(left)">
                                      <p:cBhvr>
                                        <p:cTn id="102" dur="50"/>
                                        <p:tgtEl>
                                          <p:spTgt spid="70"/>
                                        </p:tgtEl>
                                      </p:cBhvr>
                                    </p:animEffect>
                                  </p:childTnLst>
                                </p:cTn>
                              </p:par>
                              <p:par>
                                <p:cTn id="103" presetID="36" presetClass="emph" presetSubtype="0" fill="hold" grpId="1" nodeType="withEffect">
                                  <p:stCondLst>
                                    <p:cond delay="0"/>
                                  </p:stCondLst>
                                  <p:iterate type="lt">
                                    <p:tmPct val="30000"/>
                                  </p:iterate>
                                  <p:childTnLst>
                                    <p:animScale>
                                      <p:cBhvr>
                                        <p:cTn id="104" dur="25" autoRev="1" fill="hold">
                                          <p:stCondLst>
                                            <p:cond delay="0"/>
                                          </p:stCondLst>
                                        </p:cTn>
                                        <p:tgtEl>
                                          <p:spTgt spid="70"/>
                                        </p:tgtEl>
                                      </p:cBhvr>
                                      <p:to x="80000" y="100000"/>
                                    </p:animScale>
                                    <p:anim by="(#ppt_w*0.10)" calcmode="lin" valueType="num">
                                      <p:cBhvr>
                                        <p:cTn id="105" dur="25" autoRev="1" fill="hold">
                                          <p:stCondLst>
                                            <p:cond delay="0"/>
                                          </p:stCondLst>
                                        </p:cTn>
                                        <p:tgtEl>
                                          <p:spTgt spid="70"/>
                                        </p:tgtEl>
                                        <p:attrNameLst>
                                          <p:attrName>ppt_x</p:attrName>
                                        </p:attrNameLst>
                                      </p:cBhvr>
                                    </p:anim>
                                    <p:anim by="(-#ppt_w*0.10)" calcmode="lin" valueType="num">
                                      <p:cBhvr>
                                        <p:cTn id="106" dur="25" autoRev="1" fill="hold">
                                          <p:stCondLst>
                                            <p:cond delay="0"/>
                                          </p:stCondLst>
                                        </p:cTn>
                                        <p:tgtEl>
                                          <p:spTgt spid="70"/>
                                        </p:tgtEl>
                                        <p:attrNameLst>
                                          <p:attrName>ppt_y</p:attrName>
                                        </p:attrNameLst>
                                      </p:cBhvr>
                                    </p:anim>
                                    <p:animRot by="-480000">
                                      <p:cBhvr>
                                        <p:cTn id="107" dur="25" autoRev="1" fill="hold">
                                          <p:stCondLst>
                                            <p:cond delay="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5" grpId="0" animBg="1"/>
      <p:bldP spid="56" grpId="0" animBg="1"/>
      <p:bldP spid="57" grpId="0" animBg="1"/>
      <p:bldP spid="58" grpId="0" animBg="1"/>
      <p:bldP spid="70" grpId="0"/>
      <p:bldP spid="70" grpId="1"/>
      <p:bldP spid="41" grpId="0" animBg="1"/>
      <p:bldP spid="41" grpId="1" animBg="1"/>
      <p:bldP spid="42" grpId="0" animBg="1"/>
      <p:bldP spid="42" grpId="1" animBg="1"/>
      <p:bldP spid="47" grpId="0" animBg="1"/>
      <p:bldP spid="47" grpId="1" animBg="1"/>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p:cNvSpPr>
          <p:nvPr/>
        </p:nvSpPr>
        <p:spPr bwMode="auto">
          <a:xfrm>
            <a:off x="5365753" y="1640806"/>
            <a:ext cx="1414463" cy="1225550"/>
          </a:xfrm>
          <a:custGeom>
            <a:avLst/>
            <a:gdLst>
              <a:gd name="T0" fmla="*/ 314 w 375"/>
              <a:gd name="T1" fmla="*/ 326 h 326"/>
              <a:gd name="T2" fmla="*/ 375 w 375"/>
              <a:gd name="T3" fmla="*/ 187 h 326"/>
              <a:gd name="T4" fmla="*/ 188 w 375"/>
              <a:gd name="T5" fmla="*/ 0 h 326"/>
              <a:gd name="T6" fmla="*/ 0 w 375"/>
              <a:gd name="T7" fmla="*/ 187 h 326"/>
              <a:gd name="T8" fmla="*/ 61 w 375"/>
              <a:gd name="T9" fmla="*/ 326 h 326"/>
              <a:gd name="T10" fmla="*/ 188 w 375"/>
              <a:gd name="T11" fmla="*/ 278 h 326"/>
              <a:gd name="T12" fmla="*/ 314 w 375"/>
              <a:gd name="T13" fmla="*/ 326 h 326"/>
            </a:gdLst>
            <a:ahLst/>
            <a:cxnLst>
              <a:cxn ang="0">
                <a:pos x="T0" y="T1"/>
              </a:cxn>
              <a:cxn ang="0">
                <a:pos x="T2" y="T3"/>
              </a:cxn>
              <a:cxn ang="0">
                <a:pos x="T4" y="T5"/>
              </a:cxn>
              <a:cxn ang="0">
                <a:pos x="T6" y="T7"/>
              </a:cxn>
              <a:cxn ang="0">
                <a:pos x="T8" y="T9"/>
              </a:cxn>
              <a:cxn ang="0">
                <a:pos x="T10" y="T11"/>
              </a:cxn>
              <a:cxn ang="0">
                <a:pos x="T12" y="T13"/>
              </a:cxn>
            </a:cxnLst>
            <a:rect l="0" t="0" r="r" b="b"/>
            <a:pathLst>
              <a:path w="375" h="326">
                <a:moveTo>
                  <a:pt x="314" y="326"/>
                </a:moveTo>
                <a:cubicBezTo>
                  <a:pt x="352" y="292"/>
                  <a:pt x="375" y="243"/>
                  <a:pt x="375" y="187"/>
                </a:cubicBezTo>
                <a:cubicBezTo>
                  <a:pt x="375" y="84"/>
                  <a:pt x="291" y="0"/>
                  <a:pt x="188" y="0"/>
                </a:cubicBezTo>
                <a:cubicBezTo>
                  <a:pt x="84" y="0"/>
                  <a:pt x="0" y="84"/>
                  <a:pt x="0" y="187"/>
                </a:cubicBezTo>
                <a:cubicBezTo>
                  <a:pt x="0" y="243"/>
                  <a:pt x="24" y="292"/>
                  <a:pt x="61" y="326"/>
                </a:cubicBezTo>
                <a:cubicBezTo>
                  <a:pt x="95" y="296"/>
                  <a:pt x="139" y="278"/>
                  <a:pt x="188" y="278"/>
                </a:cubicBezTo>
                <a:cubicBezTo>
                  <a:pt x="236" y="278"/>
                  <a:pt x="281" y="296"/>
                  <a:pt x="314" y="326"/>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Freeform 6"/>
          <p:cNvSpPr>
            <a:spLocks/>
          </p:cNvSpPr>
          <p:nvPr/>
        </p:nvSpPr>
        <p:spPr bwMode="auto">
          <a:xfrm>
            <a:off x="5365753" y="2866360"/>
            <a:ext cx="1414463" cy="1044575"/>
          </a:xfrm>
          <a:custGeom>
            <a:avLst/>
            <a:gdLst>
              <a:gd name="T0" fmla="*/ 375 w 375"/>
              <a:gd name="T1" fmla="*/ 139 h 278"/>
              <a:gd name="T2" fmla="*/ 314 w 375"/>
              <a:gd name="T3" fmla="*/ 0 h 278"/>
              <a:gd name="T4" fmla="*/ 188 w 375"/>
              <a:gd name="T5" fmla="*/ 49 h 278"/>
              <a:gd name="T6" fmla="*/ 61 w 375"/>
              <a:gd name="T7" fmla="*/ 0 h 278"/>
              <a:gd name="T8" fmla="*/ 0 w 375"/>
              <a:gd name="T9" fmla="*/ 139 h 278"/>
              <a:gd name="T10" fmla="*/ 61 w 375"/>
              <a:gd name="T11" fmla="*/ 278 h 278"/>
              <a:gd name="T12" fmla="*/ 188 w 375"/>
              <a:gd name="T13" fmla="*/ 230 h 278"/>
              <a:gd name="T14" fmla="*/ 314 w 375"/>
              <a:gd name="T15" fmla="*/ 278 h 278"/>
              <a:gd name="T16" fmla="*/ 375 w 375"/>
              <a:gd name="T17"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375" y="139"/>
                </a:moveTo>
                <a:cubicBezTo>
                  <a:pt x="375" y="84"/>
                  <a:pt x="352" y="35"/>
                  <a:pt x="314" y="0"/>
                </a:cubicBezTo>
                <a:cubicBezTo>
                  <a:pt x="281" y="31"/>
                  <a:pt x="236" y="49"/>
                  <a:pt x="188" y="49"/>
                </a:cubicBezTo>
                <a:cubicBezTo>
                  <a:pt x="139" y="49"/>
                  <a:pt x="95" y="31"/>
                  <a:pt x="61" y="0"/>
                </a:cubicBez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Freeform 7"/>
          <p:cNvSpPr>
            <a:spLocks/>
          </p:cNvSpPr>
          <p:nvPr/>
        </p:nvSpPr>
        <p:spPr bwMode="auto">
          <a:xfrm>
            <a:off x="5595939" y="2685385"/>
            <a:ext cx="954088" cy="365125"/>
          </a:xfrm>
          <a:custGeom>
            <a:avLst/>
            <a:gdLst>
              <a:gd name="T0" fmla="*/ 253 w 253"/>
              <a:gd name="T1" fmla="*/ 48 h 97"/>
              <a:gd name="T2" fmla="*/ 127 w 253"/>
              <a:gd name="T3" fmla="*/ 0 h 97"/>
              <a:gd name="T4" fmla="*/ 0 w 253"/>
              <a:gd name="T5" fmla="*/ 48 h 97"/>
              <a:gd name="T6" fmla="*/ 127 w 253"/>
              <a:gd name="T7" fmla="*/ 97 h 97"/>
              <a:gd name="T8" fmla="*/ 253 w 253"/>
              <a:gd name="T9" fmla="*/ 48 h 97"/>
            </a:gdLst>
            <a:ahLst/>
            <a:cxnLst>
              <a:cxn ang="0">
                <a:pos x="T0" y="T1"/>
              </a:cxn>
              <a:cxn ang="0">
                <a:pos x="T2" y="T3"/>
              </a:cxn>
              <a:cxn ang="0">
                <a:pos x="T4" y="T5"/>
              </a:cxn>
              <a:cxn ang="0">
                <a:pos x="T6" y="T7"/>
              </a:cxn>
              <a:cxn ang="0">
                <a:pos x="T8" y="T9"/>
              </a:cxn>
            </a:cxnLst>
            <a:rect l="0" t="0" r="r" b="b"/>
            <a:pathLst>
              <a:path w="253" h="97">
                <a:moveTo>
                  <a:pt x="253" y="48"/>
                </a:moveTo>
                <a:cubicBezTo>
                  <a:pt x="220" y="18"/>
                  <a:pt x="175" y="0"/>
                  <a:pt x="127" y="0"/>
                </a:cubicBezTo>
                <a:cubicBezTo>
                  <a:pt x="78" y="0"/>
                  <a:pt x="34" y="18"/>
                  <a:pt x="0" y="48"/>
                </a:cubicBezTo>
                <a:cubicBezTo>
                  <a:pt x="34" y="79"/>
                  <a:pt x="78" y="97"/>
                  <a:pt x="127" y="97"/>
                </a:cubicBezTo>
                <a:cubicBezTo>
                  <a:pt x="175" y="97"/>
                  <a:pt x="220" y="79"/>
                  <a:pt x="253"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Freeform 8"/>
          <p:cNvSpPr>
            <a:spLocks/>
          </p:cNvSpPr>
          <p:nvPr/>
        </p:nvSpPr>
        <p:spPr bwMode="auto">
          <a:xfrm>
            <a:off x="5365753" y="3910931"/>
            <a:ext cx="1414463" cy="1046162"/>
          </a:xfrm>
          <a:custGeom>
            <a:avLst/>
            <a:gdLst>
              <a:gd name="T0" fmla="*/ 61 w 375"/>
              <a:gd name="T1" fmla="*/ 0 h 278"/>
              <a:gd name="T2" fmla="*/ 0 w 375"/>
              <a:gd name="T3" fmla="*/ 139 h 278"/>
              <a:gd name="T4" fmla="*/ 61 w 375"/>
              <a:gd name="T5" fmla="*/ 278 h 278"/>
              <a:gd name="T6" fmla="*/ 188 w 375"/>
              <a:gd name="T7" fmla="*/ 230 h 278"/>
              <a:gd name="T8" fmla="*/ 314 w 375"/>
              <a:gd name="T9" fmla="*/ 278 h 278"/>
              <a:gd name="T10" fmla="*/ 375 w 375"/>
              <a:gd name="T11" fmla="*/ 139 h 278"/>
              <a:gd name="T12" fmla="*/ 314 w 375"/>
              <a:gd name="T13" fmla="*/ 0 h 278"/>
              <a:gd name="T14" fmla="*/ 188 w 375"/>
              <a:gd name="T15" fmla="*/ 49 h 278"/>
              <a:gd name="T16" fmla="*/ 61 w 375"/>
              <a:gd name="T1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278">
                <a:moveTo>
                  <a:pt x="61" y="0"/>
                </a:moveTo>
                <a:cubicBezTo>
                  <a:pt x="24" y="35"/>
                  <a:pt x="0" y="84"/>
                  <a:pt x="0" y="139"/>
                </a:cubicBezTo>
                <a:cubicBezTo>
                  <a:pt x="0" y="195"/>
                  <a:pt x="24" y="244"/>
                  <a:pt x="61" y="278"/>
                </a:cubicBezTo>
                <a:cubicBezTo>
                  <a:pt x="95" y="248"/>
                  <a:pt x="139" y="230"/>
                  <a:pt x="188" y="230"/>
                </a:cubicBezTo>
                <a:cubicBezTo>
                  <a:pt x="236" y="230"/>
                  <a:pt x="281" y="248"/>
                  <a:pt x="314" y="278"/>
                </a:cubicBezTo>
                <a:cubicBezTo>
                  <a:pt x="352" y="244"/>
                  <a:pt x="375" y="195"/>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Freeform 9"/>
          <p:cNvSpPr>
            <a:spLocks/>
          </p:cNvSpPr>
          <p:nvPr/>
        </p:nvSpPr>
        <p:spPr bwMode="auto">
          <a:xfrm>
            <a:off x="5595939" y="3731547"/>
            <a:ext cx="954088" cy="363537"/>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9" name="Freeform 10"/>
          <p:cNvSpPr>
            <a:spLocks/>
          </p:cNvSpPr>
          <p:nvPr/>
        </p:nvSpPr>
        <p:spPr bwMode="auto">
          <a:xfrm>
            <a:off x="5365753" y="4957097"/>
            <a:ext cx="1414463" cy="1228725"/>
          </a:xfrm>
          <a:custGeom>
            <a:avLst/>
            <a:gdLst>
              <a:gd name="T0" fmla="*/ 61 w 375"/>
              <a:gd name="T1" fmla="*/ 0 h 327"/>
              <a:gd name="T2" fmla="*/ 0 w 375"/>
              <a:gd name="T3" fmla="*/ 139 h 327"/>
              <a:gd name="T4" fmla="*/ 188 w 375"/>
              <a:gd name="T5" fmla="*/ 327 h 327"/>
              <a:gd name="T6" fmla="*/ 375 w 375"/>
              <a:gd name="T7" fmla="*/ 139 h 327"/>
              <a:gd name="T8" fmla="*/ 314 w 375"/>
              <a:gd name="T9" fmla="*/ 0 h 327"/>
              <a:gd name="T10" fmla="*/ 188 w 375"/>
              <a:gd name="T11" fmla="*/ 49 h 327"/>
              <a:gd name="T12" fmla="*/ 61 w 375"/>
              <a:gd name="T13" fmla="*/ 0 h 327"/>
            </a:gdLst>
            <a:ahLst/>
            <a:cxnLst>
              <a:cxn ang="0">
                <a:pos x="T0" y="T1"/>
              </a:cxn>
              <a:cxn ang="0">
                <a:pos x="T2" y="T3"/>
              </a:cxn>
              <a:cxn ang="0">
                <a:pos x="T4" y="T5"/>
              </a:cxn>
              <a:cxn ang="0">
                <a:pos x="T6" y="T7"/>
              </a:cxn>
              <a:cxn ang="0">
                <a:pos x="T8" y="T9"/>
              </a:cxn>
              <a:cxn ang="0">
                <a:pos x="T10" y="T11"/>
              </a:cxn>
              <a:cxn ang="0">
                <a:pos x="T12" y="T13"/>
              </a:cxn>
            </a:cxnLst>
            <a:rect l="0" t="0" r="r" b="b"/>
            <a:pathLst>
              <a:path w="375" h="327">
                <a:moveTo>
                  <a:pt x="61" y="0"/>
                </a:moveTo>
                <a:cubicBezTo>
                  <a:pt x="24" y="35"/>
                  <a:pt x="0" y="84"/>
                  <a:pt x="0" y="139"/>
                </a:cubicBezTo>
                <a:cubicBezTo>
                  <a:pt x="0" y="243"/>
                  <a:pt x="84" y="327"/>
                  <a:pt x="188" y="327"/>
                </a:cubicBezTo>
                <a:cubicBezTo>
                  <a:pt x="291" y="327"/>
                  <a:pt x="375" y="243"/>
                  <a:pt x="375" y="139"/>
                </a:cubicBezTo>
                <a:cubicBezTo>
                  <a:pt x="375" y="84"/>
                  <a:pt x="352" y="35"/>
                  <a:pt x="314" y="0"/>
                </a:cubicBezTo>
                <a:cubicBezTo>
                  <a:pt x="281" y="31"/>
                  <a:pt x="236" y="49"/>
                  <a:pt x="188" y="49"/>
                </a:cubicBezTo>
                <a:cubicBezTo>
                  <a:pt x="139" y="49"/>
                  <a:pt x="95" y="31"/>
                  <a:pt x="61" y="0"/>
                </a:cubicBezTo>
              </a:path>
            </a:pathLst>
          </a:cu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Freeform 11"/>
          <p:cNvSpPr>
            <a:spLocks/>
          </p:cNvSpPr>
          <p:nvPr/>
        </p:nvSpPr>
        <p:spPr bwMode="auto">
          <a:xfrm>
            <a:off x="5595939" y="4776122"/>
            <a:ext cx="954088" cy="365125"/>
          </a:xfrm>
          <a:custGeom>
            <a:avLst/>
            <a:gdLst>
              <a:gd name="T0" fmla="*/ 0 w 253"/>
              <a:gd name="T1" fmla="*/ 48 h 97"/>
              <a:gd name="T2" fmla="*/ 127 w 253"/>
              <a:gd name="T3" fmla="*/ 97 h 97"/>
              <a:gd name="T4" fmla="*/ 253 w 253"/>
              <a:gd name="T5" fmla="*/ 48 h 97"/>
              <a:gd name="T6" fmla="*/ 127 w 253"/>
              <a:gd name="T7" fmla="*/ 0 h 97"/>
              <a:gd name="T8" fmla="*/ 0 w 253"/>
              <a:gd name="T9" fmla="*/ 48 h 97"/>
            </a:gdLst>
            <a:ahLst/>
            <a:cxnLst>
              <a:cxn ang="0">
                <a:pos x="T0" y="T1"/>
              </a:cxn>
              <a:cxn ang="0">
                <a:pos x="T2" y="T3"/>
              </a:cxn>
              <a:cxn ang="0">
                <a:pos x="T4" y="T5"/>
              </a:cxn>
              <a:cxn ang="0">
                <a:pos x="T6" y="T7"/>
              </a:cxn>
              <a:cxn ang="0">
                <a:pos x="T8" y="T9"/>
              </a:cxn>
            </a:cxnLst>
            <a:rect l="0" t="0" r="r" b="b"/>
            <a:pathLst>
              <a:path w="253" h="97">
                <a:moveTo>
                  <a:pt x="0" y="48"/>
                </a:moveTo>
                <a:cubicBezTo>
                  <a:pt x="34" y="79"/>
                  <a:pt x="78" y="97"/>
                  <a:pt x="127" y="97"/>
                </a:cubicBezTo>
                <a:cubicBezTo>
                  <a:pt x="175" y="97"/>
                  <a:pt x="220" y="79"/>
                  <a:pt x="253" y="48"/>
                </a:cubicBezTo>
                <a:cubicBezTo>
                  <a:pt x="220" y="18"/>
                  <a:pt x="175" y="0"/>
                  <a:pt x="127" y="0"/>
                </a:cubicBezTo>
                <a:cubicBezTo>
                  <a:pt x="78" y="0"/>
                  <a:pt x="34" y="18"/>
                  <a:pt x="0" y="48"/>
                </a:cubicBezTo>
              </a:path>
            </a:pathLst>
          </a:custGeom>
          <a:solidFill>
            <a:srgbClr val="18478F"/>
          </a:solidFill>
          <a:ln>
            <a:noFill/>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21" name="组合 20"/>
          <p:cNvGrpSpPr/>
          <p:nvPr/>
        </p:nvGrpSpPr>
        <p:grpSpPr>
          <a:xfrm>
            <a:off x="5850203" y="2005772"/>
            <a:ext cx="445559" cy="428489"/>
            <a:chOff x="9791183" y="5224434"/>
            <a:chExt cx="645684" cy="620945"/>
          </a:xfrm>
          <a:solidFill>
            <a:srgbClr val="18478F"/>
          </a:solidFill>
        </p:grpSpPr>
        <p:sp>
          <p:nvSpPr>
            <p:cNvPr id="22"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23"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28" name="组合 27"/>
          <p:cNvGrpSpPr/>
          <p:nvPr/>
        </p:nvGrpSpPr>
        <p:grpSpPr>
          <a:xfrm>
            <a:off x="5781431" y="4238520"/>
            <a:ext cx="561428" cy="426575"/>
            <a:chOff x="4268086" y="4221191"/>
            <a:chExt cx="509646" cy="387231"/>
          </a:xfrm>
          <a:solidFill>
            <a:srgbClr val="18478F"/>
          </a:solidFill>
        </p:grpSpPr>
        <p:sp>
          <p:nvSpPr>
            <p:cNvPr id="29"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0"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1" name="组合 30"/>
          <p:cNvGrpSpPr/>
          <p:nvPr/>
        </p:nvGrpSpPr>
        <p:grpSpPr>
          <a:xfrm>
            <a:off x="5913474" y="5475276"/>
            <a:ext cx="364772" cy="361011"/>
            <a:chOff x="6967126" y="4092464"/>
            <a:chExt cx="453105" cy="448433"/>
          </a:xfrm>
          <a:solidFill>
            <a:srgbClr val="18478F"/>
          </a:solidFill>
        </p:grpSpPr>
        <p:sp>
          <p:nvSpPr>
            <p:cNvPr id="32"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3"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34" name="组合 33"/>
          <p:cNvGrpSpPr/>
          <p:nvPr/>
        </p:nvGrpSpPr>
        <p:grpSpPr>
          <a:xfrm>
            <a:off x="5875342" y="3260155"/>
            <a:ext cx="375609" cy="359225"/>
            <a:chOff x="1004888" y="993775"/>
            <a:chExt cx="2438400" cy="2332038"/>
          </a:xfrm>
          <a:solidFill>
            <a:srgbClr val="18478F"/>
          </a:solidFill>
        </p:grpSpPr>
        <p:sp>
          <p:nvSpPr>
            <p:cNvPr id="35"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36" name="任意多边形 35"/>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8" y="2836961"/>
            <a:ext cx="2731577" cy="1015663"/>
          </a:xfrm>
          <a:prstGeom prst="rect">
            <a:avLst/>
          </a:prstGeom>
        </p:spPr>
        <p:txBody>
          <a:bodyPr wrap="square">
            <a:spAutoFit/>
          </a:bodyPr>
          <a:lstStyle/>
          <a:p>
            <a:r>
              <a:rPr lang="zh-CN" altLang="en-US" sz="2000" dirty="0"/>
              <a:t>   </a:t>
            </a:r>
            <a:r>
              <a:rPr lang="zh-CN" altLang="en-US" sz="2000" dirty="0">
                <a:latin typeface="微软雅黑" panose="020B0503020204020204" pitchFamily="34" charset="-122"/>
                <a:ea typeface="微软雅黑" panose="020B0503020204020204" pitchFamily="34" charset="-122"/>
              </a:rPr>
              <a:t>同时附带包括作业添加及督促完成、定时提醒等各种其他附加功能</a:t>
            </a:r>
          </a:p>
        </p:txBody>
      </p:sp>
      <p:sp>
        <p:nvSpPr>
          <p:cNvPr id="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689794" y="1912237"/>
            <a:ext cx="2979036" cy="1015663"/>
          </a:xfrm>
          <a:prstGeom prst="rect">
            <a:avLst/>
          </a:prstGeom>
        </p:spPr>
        <p:txBody>
          <a:bodyPr wrap="square">
            <a:spAutoFit/>
          </a:bodyPr>
          <a:lstStyle/>
          <a:p>
            <a:r>
              <a:rPr lang="zh-CN" altLang="en-US" sz="2000" dirty="0"/>
              <a:t>     这是一款用于学生日常学习生活查看课程相关信息的效率工具</a:t>
            </a:r>
          </a:p>
        </p:txBody>
      </p:sp>
      <p:sp>
        <p:nvSpPr>
          <p:cNvPr id="3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477138" y="4665095"/>
            <a:ext cx="2731577" cy="1705403"/>
          </a:xfrm>
          <a:prstGeom prst="rect">
            <a:avLst/>
          </a:prstGeom>
        </p:spPr>
        <p:txBody>
          <a:bodyPr wrap="square">
            <a:spAutoFit/>
          </a:bodyPr>
          <a:lstStyle/>
          <a:p>
            <a:pPr fontAlgn="base">
              <a:lnSpc>
                <a:spcPct val="150000"/>
              </a:lnSpc>
              <a:spcBef>
                <a:spcPct val="0"/>
              </a:spcBef>
              <a:spcAft>
                <a:spcPct val="0"/>
              </a:spcAft>
            </a:pPr>
            <a:r>
              <a:rPr lang="zh-CN" altLang="en-US" sz="1600" dirty="0">
                <a:latin typeface="微软雅黑" panose="020B0503020204020204" pitchFamily="34" charset="-122"/>
                <a:ea typeface="微软雅黑" panose="020B0503020204020204" pitchFamily="34" charset="-122"/>
                <a:cs typeface="+mn-ea"/>
                <a:sym typeface="+mn-lt"/>
              </a:rPr>
              <a:t>    </a:t>
            </a:r>
            <a:r>
              <a:rPr lang="zh-CN" altLang="en-US" dirty="0">
                <a:latin typeface="微软雅黑" panose="020B0503020204020204" pitchFamily="34" charset="-122"/>
                <a:ea typeface="微软雅黑" panose="020B0503020204020204" pitchFamily="34" charset="-122"/>
                <a:cs typeface="+mn-ea"/>
                <a:sym typeface="+mn-lt"/>
              </a:rPr>
              <a:t>为了方便学生自查的学习情况，还附带学习里程碑，能够清晰的查看自己的学习进度</a:t>
            </a:r>
            <a:endParaRPr lang="en-US" altLang="zh-CN" dirty="0">
              <a:latin typeface="微软雅黑" panose="020B0503020204020204" pitchFamily="34" charset="-122"/>
              <a:ea typeface="微软雅黑" panose="020B0503020204020204" pitchFamily="34" charset="-122"/>
              <a:cs typeface="+mn-ea"/>
              <a:sym typeface="+mn-lt"/>
            </a:endParaRPr>
          </a:p>
        </p:txBody>
      </p:sp>
      <p:sp>
        <p:nvSpPr>
          <p:cNvPr id="4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861480" y="3883123"/>
            <a:ext cx="2807349" cy="1015663"/>
          </a:xfrm>
          <a:prstGeom prst="rect">
            <a:avLst/>
          </a:prstGeom>
        </p:spPr>
        <p:txBody>
          <a:bodyPr wrap="square">
            <a:spAutoFit/>
          </a:bodyPr>
          <a:lstStyle/>
          <a:p>
            <a:r>
              <a:rPr lang="zh-CN" altLang="en-US" sz="2000" dirty="0"/>
              <a:t>    在基于以上功能的基础上分析每位同学的学习情况并提供给意见</a:t>
            </a:r>
          </a:p>
        </p:txBody>
      </p:sp>
      <p:sp>
        <p:nvSpPr>
          <p:cNvPr id="2" name="椭圆 1"/>
          <p:cNvSpPr/>
          <p:nvPr/>
        </p:nvSpPr>
        <p:spPr>
          <a:xfrm>
            <a:off x="4937843" y="2190971"/>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1" name="椭圆 40"/>
          <p:cNvSpPr/>
          <p:nvPr/>
        </p:nvSpPr>
        <p:spPr>
          <a:xfrm>
            <a:off x="7049228" y="3229752"/>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2" name="椭圆 41"/>
          <p:cNvSpPr/>
          <p:nvPr/>
        </p:nvSpPr>
        <p:spPr>
          <a:xfrm>
            <a:off x="4937843" y="4334325"/>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7049228" y="5373106"/>
            <a:ext cx="158895" cy="158895"/>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1" name="矩形 50"/>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2" name="矩形 51"/>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3" name="组合 52"/>
          <p:cNvGrpSpPr/>
          <p:nvPr/>
        </p:nvGrpSpPr>
        <p:grpSpPr>
          <a:xfrm>
            <a:off x="1935444" y="393960"/>
            <a:ext cx="3705496" cy="592217"/>
            <a:chOff x="330188" y="329522"/>
            <a:chExt cx="3705496" cy="592217"/>
          </a:xfrm>
        </p:grpSpPr>
        <p:sp>
          <p:nvSpPr>
            <p:cNvPr id="54"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5" name="矩形 54"/>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产品介绍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6" name="圆角矩形 55"/>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7" name="矩形 56"/>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326244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1000"/>
                                        <p:tgtEl>
                                          <p:spTgt spid="53"/>
                                        </p:tgtEl>
                                      </p:cBhvr>
                                    </p:animEffect>
                                  </p:childTnLst>
                                </p:cTn>
                              </p:par>
                              <p:par>
                                <p:cTn id="26" presetID="2" presetClass="entr" presetSubtype="4" fill="hold" grpId="0" nodeType="withEffect">
                                  <p:stCondLst>
                                    <p:cond delay="20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25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fill="hold"/>
                                        <p:tgtEl>
                                          <p:spTgt spid="11"/>
                                        </p:tgtEl>
                                        <p:attrNameLst>
                                          <p:attrName>ppt_x</p:attrName>
                                        </p:attrNameLst>
                                      </p:cBhvr>
                                      <p:tavLst>
                                        <p:tav tm="0">
                                          <p:val>
                                            <p:strVal val="#ppt_x"/>
                                          </p:val>
                                        </p:tav>
                                        <p:tav tm="100000">
                                          <p:val>
                                            <p:strVal val="#ppt_x"/>
                                          </p:val>
                                        </p:tav>
                                      </p:tavLst>
                                    </p:anim>
                                    <p:anim calcmode="lin" valueType="num">
                                      <p:cBhvr additive="base">
                                        <p:cTn id="33" dur="10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50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1000" fill="hold"/>
                                        <p:tgtEl>
                                          <p:spTgt spid="13"/>
                                        </p:tgtEl>
                                        <p:attrNameLst>
                                          <p:attrName>ppt_x</p:attrName>
                                        </p:attrNameLst>
                                      </p:cBhvr>
                                      <p:tavLst>
                                        <p:tav tm="0">
                                          <p:val>
                                            <p:strVal val="#ppt_x"/>
                                          </p:val>
                                        </p:tav>
                                        <p:tav tm="100000">
                                          <p:val>
                                            <p:strVal val="#ppt_x"/>
                                          </p:val>
                                        </p:tav>
                                      </p:tavLst>
                                    </p:anim>
                                    <p:anim calcmode="lin" valueType="num">
                                      <p:cBhvr additive="base">
                                        <p:cTn id="37" dur="10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75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1000" fill="hold"/>
                                        <p:tgtEl>
                                          <p:spTgt spid="19"/>
                                        </p:tgtEl>
                                        <p:attrNameLst>
                                          <p:attrName>ppt_x</p:attrName>
                                        </p:attrNameLst>
                                      </p:cBhvr>
                                      <p:tavLst>
                                        <p:tav tm="0">
                                          <p:val>
                                            <p:strVal val="#ppt_x"/>
                                          </p:val>
                                        </p:tav>
                                        <p:tav tm="100000">
                                          <p:val>
                                            <p:strVal val="#ppt_x"/>
                                          </p:val>
                                        </p:tav>
                                      </p:tavLst>
                                    </p:anim>
                                    <p:anim calcmode="lin" valueType="num">
                                      <p:cBhvr additive="base">
                                        <p:cTn id="41" dur="1000" fill="hold"/>
                                        <p:tgtEl>
                                          <p:spTgt spid="19"/>
                                        </p:tgtEl>
                                        <p:attrNameLst>
                                          <p:attrName>ppt_y</p:attrName>
                                        </p:attrNameLst>
                                      </p:cBhvr>
                                      <p:tavLst>
                                        <p:tav tm="0">
                                          <p:val>
                                            <p:strVal val="1+#ppt_h/2"/>
                                          </p:val>
                                        </p:tav>
                                        <p:tav tm="100000">
                                          <p:val>
                                            <p:strVal val="#ppt_y"/>
                                          </p:val>
                                        </p:tav>
                                      </p:tavLst>
                                    </p:anim>
                                  </p:childTnLst>
                                </p:cTn>
                              </p:par>
                              <p:par>
                                <p:cTn id="42" presetID="53" presetClass="entr" presetSubtype="16" fill="hold" grpId="0" nodeType="withEffect">
                                  <p:stCondLst>
                                    <p:cond delay="300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animEffect transition="in" filter="fade">
                                      <p:cBhvr>
                                        <p:cTn id="46" dur="500"/>
                                        <p:tgtEl>
                                          <p:spTgt spid="12"/>
                                        </p:tgtEl>
                                      </p:cBhvr>
                                    </p:animEffect>
                                  </p:childTnLst>
                                </p:cTn>
                              </p:par>
                              <p:par>
                                <p:cTn id="47" presetID="53" presetClass="entr" presetSubtype="16" fill="hold" grpId="0" nodeType="withEffect">
                                  <p:stCondLst>
                                    <p:cond delay="300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grpId="0" nodeType="withEffect">
                                  <p:stCondLst>
                                    <p:cond delay="30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53" presetClass="entr" presetSubtype="16" fill="hold" nodeType="withEffect">
                                  <p:stCondLst>
                                    <p:cond delay="325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par>
                                <p:cTn id="62" presetID="53" presetClass="entr" presetSubtype="16" fill="hold" nodeType="withEffect">
                                  <p:stCondLst>
                                    <p:cond delay="3250"/>
                                  </p:stCondLst>
                                  <p:childTnLst>
                                    <p:set>
                                      <p:cBhvr>
                                        <p:cTn id="63" dur="1" fill="hold">
                                          <p:stCondLst>
                                            <p:cond delay="0"/>
                                          </p:stCondLst>
                                        </p:cTn>
                                        <p:tgtEl>
                                          <p:spTgt spid="34"/>
                                        </p:tgtEl>
                                        <p:attrNameLst>
                                          <p:attrName>style.visibility</p:attrName>
                                        </p:attrNameLst>
                                      </p:cBhvr>
                                      <p:to>
                                        <p:strVal val="visible"/>
                                      </p:to>
                                    </p:set>
                                    <p:anim calcmode="lin" valueType="num">
                                      <p:cBhvr>
                                        <p:cTn id="64" dur="500" fill="hold"/>
                                        <p:tgtEl>
                                          <p:spTgt spid="34"/>
                                        </p:tgtEl>
                                        <p:attrNameLst>
                                          <p:attrName>ppt_w</p:attrName>
                                        </p:attrNameLst>
                                      </p:cBhvr>
                                      <p:tavLst>
                                        <p:tav tm="0">
                                          <p:val>
                                            <p:fltVal val="0"/>
                                          </p:val>
                                        </p:tav>
                                        <p:tav tm="100000">
                                          <p:val>
                                            <p:strVal val="#ppt_w"/>
                                          </p:val>
                                        </p:tav>
                                      </p:tavLst>
                                    </p:anim>
                                    <p:anim calcmode="lin" valueType="num">
                                      <p:cBhvr>
                                        <p:cTn id="65" dur="500" fill="hold"/>
                                        <p:tgtEl>
                                          <p:spTgt spid="34"/>
                                        </p:tgtEl>
                                        <p:attrNameLst>
                                          <p:attrName>ppt_h</p:attrName>
                                        </p:attrNameLst>
                                      </p:cBhvr>
                                      <p:tavLst>
                                        <p:tav tm="0">
                                          <p:val>
                                            <p:fltVal val="0"/>
                                          </p:val>
                                        </p:tav>
                                        <p:tav tm="100000">
                                          <p:val>
                                            <p:strVal val="#ppt_h"/>
                                          </p:val>
                                        </p:tav>
                                      </p:tavLst>
                                    </p:anim>
                                    <p:animEffect transition="in" filter="fade">
                                      <p:cBhvr>
                                        <p:cTn id="66" dur="500"/>
                                        <p:tgtEl>
                                          <p:spTgt spid="34"/>
                                        </p:tgtEl>
                                      </p:cBhvr>
                                    </p:animEffect>
                                  </p:childTnLst>
                                </p:cTn>
                              </p:par>
                              <p:par>
                                <p:cTn id="67" presetID="53" presetClass="entr" presetSubtype="16" fill="hold" nodeType="withEffect">
                                  <p:stCondLst>
                                    <p:cond delay="325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ppt_w</p:attrName>
                                        </p:attrNameLst>
                                      </p:cBhvr>
                                      <p:tavLst>
                                        <p:tav tm="0">
                                          <p:val>
                                            <p:fltVal val="0"/>
                                          </p:val>
                                        </p:tav>
                                        <p:tav tm="100000">
                                          <p:val>
                                            <p:strVal val="#ppt_w"/>
                                          </p:val>
                                        </p:tav>
                                      </p:tavLst>
                                    </p:anim>
                                    <p:anim calcmode="lin" valueType="num">
                                      <p:cBhvr>
                                        <p:cTn id="70" dur="500" fill="hold"/>
                                        <p:tgtEl>
                                          <p:spTgt spid="28"/>
                                        </p:tgtEl>
                                        <p:attrNameLst>
                                          <p:attrName>ppt_h</p:attrName>
                                        </p:attrNameLst>
                                      </p:cBhvr>
                                      <p:tavLst>
                                        <p:tav tm="0">
                                          <p:val>
                                            <p:fltVal val="0"/>
                                          </p:val>
                                        </p:tav>
                                        <p:tav tm="100000">
                                          <p:val>
                                            <p:strVal val="#ppt_h"/>
                                          </p:val>
                                        </p:tav>
                                      </p:tavLst>
                                    </p:anim>
                                    <p:animEffect transition="in" filter="fade">
                                      <p:cBhvr>
                                        <p:cTn id="71" dur="500"/>
                                        <p:tgtEl>
                                          <p:spTgt spid="28"/>
                                        </p:tgtEl>
                                      </p:cBhvr>
                                    </p:animEffect>
                                  </p:childTnLst>
                                </p:cTn>
                              </p:par>
                              <p:par>
                                <p:cTn id="72" presetID="53" presetClass="entr" presetSubtype="16" fill="hold" nodeType="withEffect">
                                  <p:stCondLst>
                                    <p:cond delay="325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Effect transition="in" filter="fade">
                                      <p:cBhvr>
                                        <p:cTn id="76" dur="500"/>
                                        <p:tgtEl>
                                          <p:spTgt spid="31"/>
                                        </p:tgtEl>
                                      </p:cBhvr>
                                    </p:animEffect>
                                  </p:childTnLst>
                                </p:cTn>
                              </p:par>
                              <p:par>
                                <p:cTn id="77" presetID="53" presetClass="entr" presetSubtype="16" fill="hold" grpId="0" nodeType="withEffect">
                                  <p:stCondLst>
                                    <p:cond delay="325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par>
                                <p:cTn id="82" presetID="53" presetClass="entr" presetSubtype="16" fill="hold" grpId="0" nodeType="withEffect">
                                  <p:stCondLst>
                                    <p:cond delay="3250"/>
                                  </p:stCondLst>
                                  <p:childTnLst>
                                    <p:set>
                                      <p:cBhvr>
                                        <p:cTn id="83" dur="1" fill="hold">
                                          <p:stCondLst>
                                            <p:cond delay="0"/>
                                          </p:stCondLst>
                                        </p:cTn>
                                        <p:tgtEl>
                                          <p:spTgt spid="43"/>
                                        </p:tgtEl>
                                        <p:attrNameLst>
                                          <p:attrName>style.visibility</p:attrName>
                                        </p:attrNameLst>
                                      </p:cBhvr>
                                      <p:to>
                                        <p:strVal val="visible"/>
                                      </p:to>
                                    </p:set>
                                    <p:anim calcmode="lin" valueType="num">
                                      <p:cBhvr>
                                        <p:cTn id="84" dur="500" fill="hold"/>
                                        <p:tgtEl>
                                          <p:spTgt spid="43"/>
                                        </p:tgtEl>
                                        <p:attrNameLst>
                                          <p:attrName>ppt_w</p:attrName>
                                        </p:attrNameLst>
                                      </p:cBhvr>
                                      <p:tavLst>
                                        <p:tav tm="0">
                                          <p:val>
                                            <p:fltVal val="0"/>
                                          </p:val>
                                        </p:tav>
                                        <p:tav tm="100000">
                                          <p:val>
                                            <p:strVal val="#ppt_w"/>
                                          </p:val>
                                        </p:tav>
                                      </p:tavLst>
                                    </p:anim>
                                    <p:anim calcmode="lin" valueType="num">
                                      <p:cBhvr>
                                        <p:cTn id="85" dur="500" fill="hold"/>
                                        <p:tgtEl>
                                          <p:spTgt spid="43"/>
                                        </p:tgtEl>
                                        <p:attrNameLst>
                                          <p:attrName>ppt_h</p:attrName>
                                        </p:attrNameLst>
                                      </p:cBhvr>
                                      <p:tavLst>
                                        <p:tav tm="0">
                                          <p:val>
                                            <p:fltVal val="0"/>
                                          </p:val>
                                        </p:tav>
                                        <p:tav tm="100000">
                                          <p:val>
                                            <p:strVal val="#ppt_h"/>
                                          </p:val>
                                        </p:tav>
                                      </p:tavLst>
                                    </p:anim>
                                    <p:animEffect transition="in" filter="fade">
                                      <p:cBhvr>
                                        <p:cTn id="86" dur="500"/>
                                        <p:tgtEl>
                                          <p:spTgt spid="43"/>
                                        </p:tgtEl>
                                      </p:cBhvr>
                                    </p:animEffect>
                                  </p:childTnLst>
                                </p:cTn>
                              </p:par>
                              <p:par>
                                <p:cTn id="87" presetID="53" presetClass="entr" presetSubtype="16" fill="hold" grpId="0" nodeType="withEffect">
                                  <p:stCondLst>
                                    <p:cond delay="3250"/>
                                  </p:stCondLst>
                                  <p:childTnLst>
                                    <p:set>
                                      <p:cBhvr>
                                        <p:cTn id="88" dur="1" fill="hold">
                                          <p:stCondLst>
                                            <p:cond delay="0"/>
                                          </p:stCondLst>
                                        </p:cTn>
                                        <p:tgtEl>
                                          <p:spTgt spid="2"/>
                                        </p:tgtEl>
                                        <p:attrNameLst>
                                          <p:attrName>style.visibility</p:attrName>
                                        </p:attrNameLst>
                                      </p:cBhvr>
                                      <p:to>
                                        <p:strVal val="visible"/>
                                      </p:to>
                                    </p:set>
                                    <p:anim calcmode="lin" valueType="num">
                                      <p:cBhvr>
                                        <p:cTn id="89" dur="500" fill="hold"/>
                                        <p:tgtEl>
                                          <p:spTgt spid="2"/>
                                        </p:tgtEl>
                                        <p:attrNameLst>
                                          <p:attrName>ppt_w</p:attrName>
                                        </p:attrNameLst>
                                      </p:cBhvr>
                                      <p:tavLst>
                                        <p:tav tm="0">
                                          <p:val>
                                            <p:fltVal val="0"/>
                                          </p:val>
                                        </p:tav>
                                        <p:tav tm="100000">
                                          <p:val>
                                            <p:strVal val="#ppt_w"/>
                                          </p:val>
                                        </p:tav>
                                      </p:tavLst>
                                    </p:anim>
                                    <p:anim calcmode="lin" valueType="num">
                                      <p:cBhvr>
                                        <p:cTn id="90" dur="500" fill="hold"/>
                                        <p:tgtEl>
                                          <p:spTgt spid="2"/>
                                        </p:tgtEl>
                                        <p:attrNameLst>
                                          <p:attrName>ppt_h</p:attrName>
                                        </p:attrNameLst>
                                      </p:cBhvr>
                                      <p:tavLst>
                                        <p:tav tm="0">
                                          <p:val>
                                            <p:fltVal val="0"/>
                                          </p:val>
                                        </p:tav>
                                        <p:tav tm="100000">
                                          <p:val>
                                            <p:strVal val="#ppt_h"/>
                                          </p:val>
                                        </p:tav>
                                      </p:tavLst>
                                    </p:anim>
                                    <p:animEffect transition="in" filter="fade">
                                      <p:cBhvr>
                                        <p:cTn id="91" dur="500"/>
                                        <p:tgtEl>
                                          <p:spTgt spid="2"/>
                                        </p:tgtEl>
                                      </p:cBhvr>
                                    </p:animEffect>
                                  </p:childTnLst>
                                </p:cTn>
                              </p:par>
                              <p:par>
                                <p:cTn id="92" presetID="53" presetClass="entr" presetSubtype="16" fill="hold" grpId="0" nodeType="withEffect">
                                  <p:stCondLst>
                                    <p:cond delay="3250"/>
                                  </p:stCondLst>
                                  <p:childTnLst>
                                    <p:set>
                                      <p:cBhvr>
                                        <p:cTn id="93" dur="1" fill="hold">
                                          <p:stCondLst>
                                            <p:cond delay="0"/>
                                          </p:stCondLst>
                                        </p:cTn>
                                        <p:tgtEl>
                                          <p:spTgt spid="42"/>
                                        </p:tgtEl>
                                        <p:attrNameLst>
                                          <p:attrName>style.visibility</p:attrName>
                                        </p:attrNameLst>
                                      </p:cBhvr>
                                      <p:to>
                                        <p:strVal val="visible"/>
                                      </p:to>
                                    </p:set>
                                    <p:anim calcmode="lin" valueType="num">
                                      <p:cBhvr>
                                        <p:cTn id="94" dur="500" fill="hold"/>
                                        <p:tgtEl>
                                          <p:spTgt spid="42"/>
                                        </p:tgtEl>
                                        <p:attrNameLst>
                                          <p:attrName>ppt_w</p:attrName>
                                        </p:attrNameLst>
                                      </p:cBhvr>
                                      <p:tavLst>
                                        <p:tav tm="0">
                                          <p:val>
                                            <p:fltVal val="0"/>
                                          </p:val>
                                        </p:tav>
                                        <p:tav tm="100000">
                                          <p:val>
                                            <p:strVal val="#ppt_w"/>
                                          </p:val>
                                        </p:tav>
                                      </p:tavLst>
                                    </p:anim>
                                    <p:anim calcmode="lin" valueType="num">
                                      <p:cBhvr>
                                        <p:cTn id="95" dur="500" fill="hold"/>
                                        <p:tgtEl>
                                          <p:spTgt spid="42"/>
                                        </p:tgtEl>
                                        <p:attrNameLst>
                                          <p:attrName>ppt_h</p:attrName>
                                        </p:attrNameLst>
                                      </p:cBhvr>
                                      <p:tavLst>
                                        <p:tav tm="0">
                                          <p:val>
                                            <p:fltVal val="0"/>
                                          </p:val>
                                        </p:tav>
                                        <p:tav tm="100000">
                                          <p:val>
                                            <p:strVal val="#ppt_h"/>
                                          </p:val>
                                        </p:tav>
                                      </p:tavLst>
                                    </p:anim>
                                    <p:animEffect transition="in" filter="fade">
                                      <p:cBhvr>
                                        <p:cTn id="96" dur="500"/>
                                        <p:tgtEl>
                                          <p:spTgt spid="42"/>
                                        </p:tgtEl>
                                      </p:cBhvr>
                                    </p:animEffect>
                                  </p:childTnLst>
                                </p:cTn>
                              </p:par>
                              <p:par>
                                <p:cTn id="97" presetID="22" presetClass="entr" presetSubtype="2" fill="hold" grpId="0" nodeType="withEffect">
                                  <p:stCondLst>
                                    <p:cond delay="3500"/>
                                  </p:stCondLst>
                                  <p:childTnLst>
                                    <p:set>
                                      <p:cBhvr>
                                        <p:cTn id="98" dur="1" fill="hold">
                                          <p:stCondLst>
                                            <p:cond delay="0"/>
                                          </p:stCondLst>
                                        </p:cTn>
                                        <p:tgtEl>
                                          <p:spTgt spid="38"/>
                                        </p:tgtEl>
                                        <p:attrNameLst>
                                          <p:attrName>style.visibility</p:attrName>
                                        </p:attrNameLst>
                                      </p:cBhvr>
                                      <p:to>
                                        <p:strVal val="visible"/>
                                      </p:to>
                                    </p:set>
                                    <p:animEffect transition="in" filter="wipe(right)">
                                      <p:cBhvr>
                                        <p:cTn id="99" dur="500"/>
                                        <p:tgtEl>
                                          <p:spTgt spid="38"/>
                                        </p:tgtEl>
                                      </p:cBhvr>
                                    </p:animEffect>
                                  </p:childTnLst>
                                </p:cTn>
                              </p:par>
                              <p:par>
                                <p:cTn id="100" presetID="22" presetClass="entr" presetSubtype="2" fill="hold" grpId="0" nodeType="withEffect">
                                  <p:stCondLst>
                                    <p:cond delay="3500"/>
                                  </p:stCondLst>
                                  <p:childTnLst>
                                    <p:set>
                                      <p:cBhvr>
                                        <p:cTn id="101" dur="1" fill="hold">
                                          <p:stCondLst>
                                            <p:cond delay="0"/>
                                          </p:stCondLst>
                                        </p:cTn>
                                        <p:tgtEl>
                                          <p:spTgt spid="40"/>
                                        </p:tgtEl>
                                        <p:attrNameLst>
                                          <p:attrName>style.visibility</p:attrName>
                                        </p:attrNameLst>
                                      </p:cBhvr>
                                      <p:to>
                                        <p:strVal val="visible"/>
                                      </p:to>
                                    </p:set>
                                    <p:animEffect transition="in" filter="wipe(right)">
                                      <p:cBhvr>
                                        <p:cTn id="102" dur="500"/>
                                        <p:tgtEl>
                                          <p:spTgt spid="40"/>
                                        </p:tgtEl>
                                      </p:cBhvr>
                                    </p:animEffect>
                                  </p:childTnLst>
                                </p:cTn>
                              </p:par>
                              <p:par>
                                <p:cTn id="103" presetID="22" presetClass="entr" presetSubtype="8" fill="hold" grpId="0" nodeType="withEffect">
                                  <p:stCondLst>
                                    <p:cond delay="3500"/>
                                  </p:stCondLst>
                                  <p:childTnLst>
                                    <p:set>
                                      <p:cBhvr>
                                        <p:cTn id="104" dur="1" fill="hold">
                                          <p:stCondLst>
                                            <p:cond delay="0"/>
                                          </p:stCondLst>
                                        </p:cTn>
                                        <p:tgtEl>
                                          <p:spTgt spid="37"/>
                                        </p:tgtEl>
                                        <p:attrNameLst>
                                          <p:attrName>style.visibility</p:attrName>
                                        </p:attrNameLst>
                                      </p:cBhvr>
                                      <p:to>
                                        <p:strVal val="visible"/>
                                      </p:to>
                                    </p:set>
                                    <p:animEffect transition="in" filter="wipe(left)">
                                      <p:cBhvr>
                                        <p:cTn id="105" dur="500"/>
                                        <p:tgtEl>
                                          <p:spTgt spid="37"/>
                                        </p:tgtEl>
                                      </p:cBhvr>
                                    </p:animEffect>
                                  </p:childTnLst>
                                </p:cTn>
                              </p:par>
                              <p:par>
                                <p:cTn id="106" presetID="22" presetClass="entr" presetSubtype="8" fill="hold" grpId="0" nodeType="withEffect">
                                  <p:stCondLst>
                                    <p:cond delay="350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37" grpId="0"/>
      <p:bldP spid="38" grpId="0"/>
      <p:bldP spid="39" grpId="0"/>
      <p:bldP spid="40" grpId="0"/>
      <p:bldP spid="2" grpId="0" animBg="1"/>
      <p:bldP spid="41" grpId="0" animBg="1"/>
      <p:bldP spid="42" grpId="0" animBg="1"/>
      <p:bldP spid="43" grpId="0" animBg="1"/>
      <p:bldP spid="51" grpId="0" animBg="1"/>
      <p:bldP spid="51" grpId="1" animBg="1"/>
      <p:bldP spid="52" grpId="0" animBg="1"/>
      <p:bldP spid="52" grpId="1" animBg="1"/>
      <p:bldP spid="56" grpId="0" animBg="1"/>
      <p:bldP spid="56" grpId="1"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844223" y="1630173"/>
            <a:ext cx="5167324" cy="4710027"/>
            <a:chOff x="2256504" y="1355618"/>
            <a:chExt cx="5167324" cy="4710027"/>
          </a:xfrm>
        </p:grpSpPr>
        <p:grpSp>
          <p:nvGrpSpPr>
            <p:cNvPr id="9" name="组合 8"/>
            <p:cNvGrpSpPr/>
            <p:nvPr/>
          </p:nvGrpSpPr>
          <p:grpSpPr>
            <a:xfrm>
              <a:off x="4020386" y="5660148"/>
              <a:ext cx="3403442" cy="109703"/>
              <a:chOff x="4020597" y="1674310"/>
              <a:chExt cx="3403442" cy="109703"/>
            </a:xfrm>
          </p:grpSpPr>
          <p:cxnSp>
            <p:nvCxnSpPr>
              <p:cNvPr id="56" name="直接连接符 55"/>
              <p:cNvCxnSpPr/>
              <p:nvPr/>
            </p:nvCxnSpPr>
            <p:spPr>
              <a:xfrm>
                <a:off x="4020597" y="1675424"/>
                <a:ext cx="3386044" cy="43551"/>
              </a:xfrm>
              <a:prstGeom prst="line">
                <a:avLst/>
              </a:prstGeom>
              <a:noFill/>
              <a:ln w="19050" cap="flat" cmpd="sng" algn="ctr">
                <a:solidFill>
                  <a:sysClr val="window" lastClr="FFFFFF">
                    <a:lumMod val="50000"/>
                  </a:sysClr>
                </a:solidFill>
                <a:prstDash val="sysDot"/>
                <a:miter lim="800000"/>
              </a:ln>
              <a:effectLst/>
            </p:spPr>
          </p:cxnSp>
          <p:sp>
            <p:nvSpPr>
              <p:cNvPr id="57" name="椭圆 56"/>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0" name="组合 9"/>
            <p:cNvGrpSpPr/>
            <p:nvPr/>
          </p:nvGrpSpPr>
          <p:grpSpPr>
            <a:xfrm>
              <a:off x="5185514" y="4663198"/>
              <a:ext cx="2238314" cy="109703"/>
              <a:chOff x="5185725" y="1674310"/>
              <a:chExt cx="2238314" cy="109703"/>
            </a:xfrm>
          </p:grpSpPr>
          <p:cxnSp>
            <p:nvCxnSpPr>
              <p:cNvPr id="54" name="直接连接符 53"/>
              <p:cNvCxnSpPr/>
              <p:nvPr/>
            </p:nvCxnSpPr>
            <p:spPr>
              <a:xfrm>
                <a:off x="5185725" y="1718973"/>
                <a:ext cx="2121855" cy="0"/>
              </a:xfrm>
              <a:prstGeom prst="line">
                <a:avLst/>
              </a:prstGeom>
              <a:noFill/>
              <a:ln w="19050" cap="flat" cmpd="sng" algn="ctr">
                <a:solidFill>
                  <a:sysClr val="window" lastClr="FFFFFF">
                    <a:lumMod val="50000"/>
                  </a:sysClr>
                </a:solidFill>
                <a:prstDash val="sysDot"/>
                <a:miter lim="800000"/>
              </a:ln>
              <a:effectLst/>
            </p:spPr>
          </p:cxnSp>
          <p:sp>
            <p:nvSpPr>
              <p:cNvPr id="55" name="椭圆 54"/>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5605970" y="3666248"/>
              <a:ext cx="1817858" cy="109703"/>
              <a:chOff x="5606181" y="1674310"/>
              <a:chExt cx="1817858" cy="109703"/>
            </a:xfrm>
          </p:grpSpPr>
          <p:cxnSp>
            <p:nvCxnSpPr>
              <p:cNvPr id="52" name="直接连接符 51"/>
              <p:cNvCxnSpPr/>
              <p:nvPr/>
            </p:nvCxnSpPr>
            <p:spPr>
              <a:xfrm flipV="1">
                <a:off x="5606181" y="1718973"/>
                <a:ext cx="1701399" cy="5094"/>
              </a:xfrm>
              <a:prstGeom prst="line">
                <a:avLst/>
              </a:prstGeom>
              <a:noFill/>
              <a:ln w="19050" cap="flat" cmpd="sng" algn="ctr">
                <a:solidFill>
                  <a:sysClr val="window" lastClr="FFFFFF">
                    <a:lumMod val="50000"/>
                  </a:sysClr>
                </a:solidFill>
                <a:prstDash val="sysDot"/>
                <a:miter lim="800000"/>
              </a:ln>
              <a:effectLst/>
            </p:spPr>
          </p:cxnSp>
          <p:sp>
            <p:nvSpPr>
              <p:cNvPr id="53" name="椭圆 52"/>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2" name="组合 11"/>
            <p:cNvGrpSpPr/>
            <p:nvPr/>
          </p:nvGrpSpPr>
          <p:grpSpPr>
            <a:xfrm>
              <a:off x="5149222" y="2669299"/>
              <a:ext cx="2274606" cy="109703"/>
              <a:chOff x="5149433" y="1674310"/>
              <a:chExt cx="2274606" cy="109703"/>
            </a:xfrm>
          </p:grpSpPr>
          <p:cxnSp>
            <p:nvCxnSpPr>
              <p:cNvPr id="50" name="直接连接符 49"/>
              <p:cNvCxnSpPr/>
              <p:nvPr/>
            </p:nvCxnSpPr>
            <p:spPr>
              <a:xfrm flipV="1">
                <a:off x="5149433" y="1718973"/>
                <a:ext cx="2158147" cy="6462"/>
              </a:xfrm>
              <a:prstGeom prst="line">
                <a:avLst/>
              </a:prstGeom>
              <a:noFill/>
              <a:ln w="19050" cap="flat" cmpd="sng" algn="ctr">
                <a:solidFill>
                  <a:sysClr val="window" lastClr="FFFFFF">
                    <a:lumMod val="50000"/>
                  </a:sysClr>
                </a:solidFill>
                <a:prstDash val="sysDot"/>
                <a:miter lim="800000"/>
              </a:ln>
              <a:effectLst/>
            </p:spPr>
          </p:cxnSp>
          <p:sp>
            <p:nvSpPr>
              <p:cNvPr id="51" name="椭圆 50"/>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3" name="组合 12"/>
            <p:cNvGrpSpPr/>
            <p:nvPr/>
          </p:nvGrpSpPr>
          <p:grpSpPr>
            <a:xfrm>
              <a:off x="3904572" y="1672349"/>
              <a:ext cx="3519256" cy="109703"/>
              <a:chOff x="3904783" y="1674310"/>
              <a:chExt cx="3519256" cy="109703"/>
            </a:xfrm>
          </p:grpSpPr>
          <p:cxnSp>
            <p:nvCxnSpPr>
              <p:cNvPr id="48" name="直接连接符 47"/>
              <p:cNvCxnSpPr/>
              <p:nvPr/>
            </p:nvCxnSpPr>
            <p:spPr>
              <a:xfrm flipV="1">
                <a:off x="3904783" y="1718973"/>
                <a:ext cx="3402797" cy="10188"/>
              </a:xfrm>
              <a:prstGeom prst="line">
                <a:avLst/>
              </a:prstGeom>
              <a:noFill/>
              <a:ln w="19050" cap="flat" cmpd="sng" algn="ctr">
                <a:solidFill>
                  <a:sysClr val="window" lastClr="FFFFFF">
                    <a:lumMod val="50000"/>
                  </a:sysClr>
                </a:solidFill>
                <a:prstDash val="sysDot"/>
                <a:miter lim="800000"/>
              </a:ln>
              <a:effectLst/>
            </p:spPr>
          </p:cxnSp>
          <p:sp>
            <p:nvSpPr>
              <p:cNvPr id="49" name="椭圆 48"/>
              <p:cNvSpPr/>
              <p:nvPr/>
            </p:nvSpPr>
            <p:spPr>
              <a:xfrm>
                <a:off x="7314336" y="1674310"/>
                <a:ext cx="109703" cy="109703"/>
              </a:xfrm>
              <a:prstGeom prst="ellipse">
                <a:avLst/>
              </a:prstGeom>
              <a:solidFill>
                <a:sysClr val="window" lastClr="FFFFFF">
                  <a:lumMod val="50000"/>
                </a:sysClr>
              </a:solidFill>
              <a:ln w="12700" cap="flat" cmpd="sng" algn="ctr">
                <a:noFill/>
                <a:prstDash val="solid"/>
                <a:miter lim="800000"/>
              </a:ln>
              <a:effectLst/>
            </p:spPr>
            <p:txBody>
              <a:bodyPr rtlCol="0" anchor="ctr"/>
              <a:lstStyle/>
              <a:p>
                <a:pPr algn="ct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14" name="任意多边形 13"/>
            <p:cNvSpPr/>
            <p:nvPr/>
          </p:nvSpPr>
          <p:spPr>
            <a:xfrm>
              <a:off x="3202547" y="1632858"/>
              <a:ext cx="2071340" cy="4143828"/>
            </a:xfrm>
            <a:custGeom>
              <a:avLst/>
              <a:gdLst>
                <a:gd name="connsiteX0" fmla="*/ 0 w 2468160"/>
                <a:gd name="connsiteY0" fmla="*/ 0 h 4937688"/>
                <a:gd name="connsiteX1" fmla="*/ 251709 w 2468160"/>
                <a:gd name="connsiteY1" fmla="*/ 12711 h 4937688"/>
                <a:gd name="connsiteX2" fmla="*/ 2468160 w 2468160"/>
                <a:gd name="connsiteY2" fmla="*/ 2468844 h 4937688"/>
                <a:gd name="connsiteX3" fmla="*/ 251709 w 2468160"/>
                <a:gd name="connsiteY3" fmla="*/ 4924978 h 4937688"/>
                <a:gd name="connsiteX4" fmla="*/ 0 w 2468160"/>
                <a:gd name="connsiteY4" fmla="*/ 4937688 h 4937688"/>
                <a:gd name="connsiteX5" fmla="*/ 0 w 2468160"/>
                <a:gd name="connsiteY5" fmla="*/ 4688120 h 4937688"/>
                <a:gd name="connsiteX6" fmla="*/ 226192 w 2468160"/>
                <a:gd name="connsiteY6" fmla="*/ 4676698 h 4937688"/>
                <a:gd name="connsiteX7" fmla="*/ 2218592 w 2468160"/>
                <a:gd name="connsiteY7" fmla="*/ 2468844 h 4937688"/>
                <a:gd name="connsiteX8" fmla="*/ 226192 w 2468160"/>
                <a:gd name="connsiteY8" fmla="*/ 260990 h 4937688"/>
                <a:gd name="connsiteX9" fmla="*/ 0 w 2468160"/>
                <a:gd name="connsiteY9" fmla="*/ 249569 h 493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8160" h="4937688">
                  <a:moveTo>
                    <a:pt x="0" y="0"/>
                  </a:moveTo>
                  <a:lnTo>
                    <a:pt x="251709" y="12711"/>
                  </a:lnTo>
                  <a:cubicBezTo>
                    <a:pt x="1496657" y="139142"/>
                    <a:pt x="2468160" y="1190539"/>
                    <a:pt x="2468160" y="2468844"/>
                  </a:cubicBezTo>
                  <a:cubicBezTo>
                    <a:pt x="2468160" y="3747149"/>
                    <a:pt x="1496657" y="4798546"/>
                    <a:pt x="251709" y="4924978"/>
                  </a:cubicBezTo>
                  <a:lnTo>
                    <a:pt x="0" y="4937688"/>
                  </a:lnTo>
                  <a:lnTo>
                    <a:pt x="0" y="4688120"/>
                  </a:lnTo>
                  <a:lnTo>
                    <a:pt x="226192" y="4676698"/>
                  </a:lnTo>
                  <a:cubicBezTo>
                    <a:pt x="1345293" y="4563047"/>
                    <a:pt x="2218592" y="3617931"/>
                    <a:pt x="2218592" y="2468844"/>
                  </a:cubicBezTo>
                  <a:cubicBezTo>
                    <a:pt x="2218592" y="1319758"/>
                    <a:pt x="1345293" y="374641"/>
                    <a:pt x="226192" y="260990"/>
                  </a:cubicBezTo>
                  <a:lnTo>
                    <a:pt x="0" y="249569"/>
                  </a:lnTo>
                  <a:close/>
                </a:path>
              </a:pathLst>
            </a:custGeom>
            <a:solidFill>
              <a:sysClr val="window" lastClr="FFFFFF">
                <a:lumMod val="95000"/>
              </a:sysClr>
            </a:solidFill>
            <a:ln w="12700" cap="flat" cmpd="sng" algn="ctr">
              <a:noFill/>
              <a:prstDash val="solid"/>
              <a:miter lim="800000"/>
            </a:ln>
            <a:effectLst>
              <a:innerShdw blurRad="76200" dist="38100" dir="13500000">
                <a:prstClr val="black">
                  <a:alpha val="50000"/>
                </a:prstClr>
              </a:innerShdw>
            </a:effectLst>
          </p:spPr>
          <p:txBody>
            <a:bodyPr rtlCol="0" anchor="ctr"/>
            <a:lstStyle/>
            <a:p>
              <a:pPr algn="ct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4310718" y="2346371"/>
              <a:ext cx="819955" cy="726710"/>
              <a:chOff x="3295850" y="2263222"/>
              <a:chExt cx="2643765" cy="2343151"/>
            </a:xfrm>
          </p:grpSpPr>
          <p:sp>
            <p:nvSpPr>
              <p:cNvPr id="45"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7"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p:nvGrpSpPr>
          <p:grpSpPr>
            <a:xfrm>
              <a:off x="4775537" y="3334124"/>
              <a:ext cx="819955" cy="726710"/>
              <a:chOff x="3295850" y="2263222"/>
              <a:chExt cx="2643765" cy="2343151"/>
            </a:xfrm>
          </p:grpSpPr>
          <p:sp>
            <p:nvSpPr>
              <p:cNvPr id="41"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3"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7" name="组合 16"/>
            <p:cNvGrpSpPr/>
            <p:nvPr/>
          </p:nvGrpSpPr>
          <p:grpSpPr>
            <a:xfrm>
              <a:off x="4329267" y="4349464"/>
              <a:ext cx="819955" cy="726710"/>
              <a:chOff x="3295850" y="2263222"/>
              <a:chExt cx="2643765" cy="2343151"/>
            </a:xfrm>
          </p:grpSpPr>
          <p:sp>
            <p:nvSpPr>
              <p:cNvPr id="37"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
            <p:cNvGrpSpPr/>
            <p:nvPr/>
          </p:nvGrpSpPr>
          <p:grpSpPr>
            <a:xfrm>
              <a:off x="3156467" y="1355618"/>
              <a:ext cx="819955" cy="726710"/>
              <a:chOff x="3295850" y="2263221"/>
              <a:chExt cx="2643765" cy="2343151"/>
            </a:xfrm>
          </p:grpSpPr>
          <p:sp>
            <p:nvSpPr>
              <p:cNvPr id="33" name="Freeform 5"/>
              <p:cNvSpPr/>
              <p:nvPr/>
            </p:nvSpPr>
            <p:spPr bwMode="auto">
              <a:xfrm rot="10800000">
                <a:off x="3295850" y="2263221"/>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3128624" y="5338935"/>
              <a:ext cx="819955" cy="726710"/>
              <a:chOff x="3295850" y="2263222"/>
              <a:chExt cx="2643765" cy="2343151"/>
            </a:xfrm>
          </p:grpSpPr>
          <p:sp>
            <p:nvSpPr>
              <p:cNvPr id="29"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1"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60000">
                    <a:srgbClr val="ECECEC"/>
                  </a:gs>
                  <a:gs pos="100000">
                    <a:srgbClr val="D1D1D1"/>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52400" dist="38100" dir="2700000" algn="tl" rotWithShape="0">
                  <a:prstClr val="black">
                    <a:alpha val="33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0" name="Freeform 5"/>
            <p:cNvSpPr/>
            <p:nvPr/>
          </p:nvSpPr>
          <p:spPr bwMode="auto">
            <a:xfrm rot="10800000">
              <a:off x="2256504" y="2755371"/>
              <a:ext cx="2142438" cy="189880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1" name="文本框 88"/>
            <p:cNvSpPr txBox="1"/>
            <p:nvPr/>
          </p:nvSpPr>
          <p:spPr>
            <a:xfrm>
              <a:off x="3127543" y="1467551"/>
              <a:ext cx="876300" cy="523220"/>
            </a:xfrm>
            <a:prstGeom prst="rect">
              <a:avLst/>
            </a:prstGeom>
            <a:noFill/>
          </p:spPr>
          <p:txBody>
            <a:bodyPr wrap="square" rtlCol="0">
              <a:spAutoFit/>
            </a:bodyPr>
            <a:lstStyle/>
            <a:p>
              <a:pPr algn="ctr" defTabSz="1219170">
                <a:defRPr/>
              </a:pPr>
              <a:r>
                <a:rPr lang="en-US" altLang="zh-CN" sz="2800" kern="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28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2" name="文本框 89"/>
            <p:cNvSpPr txBox="1"/>
            <p:nvPr/>
          </p:nvSpPr>
          <p:spPr>
            <a:xfrm>
              <a:off x="3099701" y="5440679"/>
              <a:ext cx="876300" cy="523220"/>
            </a:xfrm>
            <a:prstGeom prst="rect">
              <a:avLst/>
            </a:prstGeom>
            <a:noFill/>
          </p:spPr>
          <p:txBody>
            <a:bodyPr wrap="square" rtlCol="0">
              <a:spAutoFit/>
            </a:bodyPr>
            <a:lstStyle/>
            <a:p>
              <a:pPr algn="ctr" defTabSz="1219170">
                <a:defRPr/>
              </a:pPr>
              <a:r>
                <a:rPr lang="en-US" altLang="zh-CN" sz="2800" kern="0" dirty="0">
                  <a:solidFill>
                    <a:srgbClr val="18478F"/>
                  </a:solidFill>
                  <a:latin typeface="微软雅黑" panose="020B0503020204020204" pitchFamily="34" charset="-122"/>
                  <a:ea typeface="微软雅黑" panose="020B0503020204020204" pitchFamily="34" charset="-122"/>
                  <a:cs typeface="+mn-ea"/>
                  <a:sym typeface="+mn-lt"/>
                </a:rPr>
                <a:t>05</a:t>
              </a:r>
              <a:endParaRPr lang="zh-CN" altLang="en-US" sz="28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3" name="文本框 90"/>
            <p:cNvSpPr txBox="1"/>
            <p:nvPr/>
          </p:nvSpPr>
          <p:spPr>
            <a:xfrm>
              <a:off x="4296907" y="4454837"/>
              <a:ext cx="876300" cy="523220"/>
            </a:xfrm>
            <a:prstGeom prst="rect">
              <a:avLst/>
            </a:prstGeom>
            <a:noFill/>
          </p:spPr>
          <p:txBody>
            <a:bodyPr wrap="square" rtlCol="0">
              <a:spAutoFit/>
            </a:bodyPr>
            <a:lstStyle/>
            <a:p>
              <a:pPr algn="ctr" defTabSz="1219170">
                <a:defRPr/>
              </a:pPr>
              <a:r>
                <a:rPr lang="en-US" altLang="zh-CN" sz="2800" kern="0" dirty="0">
                  <a:solidFill>
                    <a:srgbClr val="18478F"/>
                  </a:solidFill>
                  <a:latin typeface="微软雅黑" panose="020B0503020204020204" pitchFamily="34" charset="-122"/>
                  <a:ea typeface="微软雅黑" panose="020B0503020204020204" pitchFamily="34" charset="-122"/>
                  <a:cs typeface="+mn-ea"/>
                  <a:sym typeface="+mn-lt"/>
                </a:rPr>
                <a:t>04</a:t>
              </a:r>
              <a:endParaRPr lang="zh-CN" altLang="en-US" sz="28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4" name="文本框 91"/>
            <p:cNvSpPr txBox="1"/>
            <p:nvPr/>
          </p:nvSpPr>
          <p:spPr>
            <a:xfrm>
              <a:off x="4296907" y="2450735"/>
              <a:ext cx="876300" cy="523220"/>
            </a:xfrm>
            <a:prstGeom prst="rect">
              <a:avLst/>
            </a:prstGeom>
            <a:noFill/>
          </p:spPr>
          <p:txBody>
            <a:bodyPr wrap="square" rtlCol="0">
              <a:spAutoFit/>
            </a:bodyPr>
            <a:lstStyle/>
            <a:p>
              <a:pPr algn="ctr" defTabSz="1219170">
                <a:defRPr/>
              </a:pPr>
              <a:r>
                <a:rPr lang="en-US" altLang="zh-CN" sz="2800" kern="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28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5" name="文本框 92"/>
            <p:cNvSpPr txBox="1"/>
            <p:nvPr/>
          </p:nvSpPr>
          <p:spPr>
            <a:xfrm>
              <a:off x="4752203" y="3439987"/>
              <a:ext cx="876300" cy="523220"/>
            </a:xfrm>
            <a:prstGeom prst="rect">
              <a:avLst/>
            </a:prstGeom>
            <a:noFill/>
          </p:spPr>
          <p:txBody>
            <a:bodyPr wrap="square" rtlCol="0">
              <a:spAutoFit/>
            </a:bodyPr>
            <a:lstStyle/>
            <a:p>
              <a:pPr algn="ctr" defTabSz="1219170">
                <a:defRPr/>
              </a:pPr>
              <a:r>
                <a:rPr lang="en-US" altLang="zh-CN" sz="2800" kern="0" dirty="0">
                  <a:solidFill>
                    <a:srgbClr val="18478F"/>
                  </a:solidFill>
                  <a:latin typeface="微软雅黑" panose="020B0503020204020204" pitchFamily="34" charset="-122"/>
                  <a:ea typeface="微软雅黑" panose="020B0503020204020204" pitchFamily="34" charset="-122"/>
                  <a:cs typeface="+mn-ea"/>
                  <a:sym typeface="+mn-lt"/>
                </a:rPr>
                <a:t>03</a:t>
              </a:r>
              <a:endParaRPr lang="zh-CN" altLang="en-US" sz="28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6" name="Freeform 48"/>
            <p:cNvSpPr>
              <a:spLocks noEditPoints="1"/>
            </p:cNvSpPr>
            <p:nvPr/>
          </p:nvSpPr>
          <p:spPr bwMode="auto">
            <a:xfrm>
              <a:off x="3026825" y="3015833"/>
              <a:ext cx="601794" cy="654512"/>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文本框 116"/>
            <p:cNvSpPr txBox="1"/>
            <p:nvPr/>
          </p:nvSpPr>
          <p:spPr>
            <a:xfrm>
              <a:off x="2453099" y="3670960"/>
              <a:ext cx="1795688" cy="584775"/>
            </a:xfrm>
            <a:prstGeom prst="rect">
              <a:avLst/>
            </a:prstGeom>
            <a:noFill/>
          </p:spPr>
          <p:txBody>
            <a:bodyPr wrap="square" rtlCol="0">
              <a:spAutoFit/>
            </a:bodyPr>
            <a:lstStyle/>
            <a:p>
              <a:pPr algn="ctr" defTabSz="1219170">
                <a:defRPr/>
              </a:pPr>
              <a:r>
                <a:rPr lang="en-US" altLang="zh-CN" sz="1600" u="sng" kern="0" dirty="0">
                  <a:solidFill>
                    <a:srgbClr val="18478F"/>
                  </a:solidFill>
                  <a:effectLst>
                    <a:innerShdw blurRad="38100" dist="50800" dir="13500000">
                      <a:prstClr val="black">
                        <a:alpha val="60000"/>
                      </a:prstClr>
                    </a:innerShdw>
                  </a:effectLst>
                  <a:latin typeface="微软雅黑" panose="020B0503020204020204" pitchFamily="34" charset="-122"/>
                  <a:ea typeface="微软雅黑" panose="020B0503020204020204" pitchFamily="34" charset="-122"/>
                  <a:cs typeface="+mn-ea"/>
                  <a:sym typeface="+mn-lt"/>
                </a:rPr>
                <a:t>Function Introduction</a:t>
              </a:r>
              <a:endParaRPr lang="zh-CN" altLang="en-US" sz="1600" u="sng" kern="0" dirty="0">
                <a:solidFill>
                  <a:srgbClr val="18478F"/>
                </a:solidFill>
                <a:effectLst>
                  <a:innerShdw blurRad="38100" dist="50800" dir="13500000">
                    <a:prstClr val="black">
                      <a:alpha val="60000"/>
                    </a:prstClr>
                  </a:innerShdw>
                </a:effectLst>
                <a:latin typeface="微软雅黑" panose="020B0503020204020204" pitchFamily="34" charset="-122"/>
                <a:ea typeface="微软雅黑" panose="020B0503020204020204" pitchFamily="34" charset="-122"/>
                <a:cs typeface="+mn-ea"/>
                <a:sym typeface="+mn-lt"/>
              </a:endParaRPr>
            </a:p>
          </p:txBody>
        </p:sp>
      </p:grpSp>
      <p:sp>
        <p:nvSpPr>
          <p:cNvPr id="58" name="Freeform 5"/>
          <p:cNvSpPr/>
          <p:nvPr/>
        </p:nvSpPr>
        <p:spPr bwMode="auto">
          <a:xfrm rot="10800000">
            <a:off x="7163785" y="1638398"/>
            <a:ext cx="819955" cy="72671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91439" tIns="45719" rIns="91439" bIns="45719"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5"/>
          <p:cNvSpPr/>
          <p:nvPr/>
        </p:nvSpPr>
        <p:spPr bwMode="auto">
          <a:xfrm rot="10800000">
            <a:off x="7163785" y="2645854"/>
            <a:ext cx="819955" cy="72671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91439" tIns="45719" rIns="91439" bIns="45719"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5"/>
          <p:cNvSpPr/>
          <p:nvPr/>
        </p:nvSpPr>
        <p:spPr bwMode="auto">
          <a:xfrm rot="10800000">
            <a:off x="7163785" y="3624661"/>
            <a:ext cx="819955" cy="72671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91439" tIns="45719" rIns="91439" bIns="45719"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1" name="Freeform 5"/>
          <p:cNvSpPr/>
          <p:nvPr/>
        </p:nvSpPr>
        <p:spPr bwMode="auto">
          <a:xfrm rot="10800000">
            <a:off x="7163785" y="4627649"/>
            <a:ext cx="819955" cy="72671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91439" tIns="45719" rIns="91439" bIns="45719"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2" name="Freeform 5"/>
          <p:cNvSpPr/>
          <p:nvPr/>
        </p:nvSpPr>
        <p:spPr bwMode="auto">
          <a:xfrm rot="10800000">
            <a:off x="7163785" y="5621107"/>
            <a:ext cx="819955" cy="72671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2700000" scaled="1"/>
            <a:tileRect/>
          </a:gradFill>
          <a:ln w="19050">
            <a:gradFill flip="none" rotWithShape="1">
              <a:gsLst>
                <a:gs pos="29000">
                  <a:srgbClr val="E0E0E0"/>
                </a:gs>
                <a:gs pos="0">
                  <a:srgbClr val="999999"/>
                </a:gs>
                <a:gs pos="83000">
                  <a:sysClr val="window" lastClr="FFFFFF"/>
                </a:gs>
              </a:gsLst>
              <a:lin ang="2700000" scaled="1"/>
              <a:tileRect/>
            </a:gradFill>
          </a:ln>
          <a:effectLst>
            <a:outerShdw blurRad="127000" dir="2700000" algn="tl" rotWithShape="0">
              <a:prstClr val="black">
                <a:alpha val="20000"/>
              </a:prstClr>
            </a:outerShdw>
          </a:effectLst>
        </p:spPr>
        <p:txBody>
          <a:bodyPr vert="horz" wrap="square" lIns="91439" tIns="45719" rIns="91439" bIns="45719"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5" name="文本框 129"/>
          <p:cNvSpPr txBox="1"/>
          <p:nvPr/>
        </p:nvSpPr>
        <p:spPr>
          <a:xfrm>
            <a:off x="8052783" y="1821317"/>
            <a:ext cx="2233136" cy="400110"/>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cs typeface="+mn-ea"/>
                <a:sym typeface="+mn-lt"/>
              </a:rPr>
              <a:t>上课定时提醒功能</a:t>
            </a:r>
          </a:p>
        </p:txBody>
      </p:sp>
      <p:sp>
        <p:nvSpPr>
          <p:cNvPr id="68" name="文本框 132"/>
          <p:cNvSpPr txBox="1"/>
          <p:nvPr/>
        </p:nvSpPr>
        <p:spPr>
          <a:xfrm>
            <a:off x="8135978" y="2806405"/>
            <a:ext cx="2483896" cy="400110"/>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cs typeface="+mn-ea"/>
                <a:sym typeface="+mn-lt"/>
              </a:rPr>
              <a:t>存储相关课程的资料</a:t>
            </a:r>
          </a:p>
        </p:txBody>
      </p:sp>
      <p:sp>
        <p:nvSpPr>
          <p:cNvPr id="71" name="文本框 135"/>
          <p:cNvSpPr txBox="1"/>
          <p:nvPr/>
        </p:nvSpPr>
        <p:spPr>
          <a:xfrm>
            <a:off x="8021852" y="3741200"/>
            <a:ext cx="2294998" cy="400110"/>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cs typeface="+mn-ea"/>
                <a:sym typeface="+mn-lt"/>
              </a:rPr>
              <a:t>作业添加与督查</a:t>
            </a:r>
          </a:p>
        </p:txBody>
      </p:sp>
      <p:sp>
        <p:nvSpPr>
          <p:cNvPr id="74" name="文本框 138"/>
          <p:cNvSpPr txBox="1"/>
          <p:nvPr/>
        </p:nvSpPr>
        <p:spPr>
          <a:xfrm>
            <a:off x="8052783" y="4760112"/>
            <a:ext cx="2294998" cy="400110"/>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cs typeface="+mn-ea"/>
                <a:sym typeface="+mn-lt"/>
              </a:rPr>
              <a:t>学习里程碑</a:t>
            </a:r>
          </a:p>
        </p:txBody>
      </p:sp>
      <p:sp>
        <p:nvSpPr>
          <p:cNvPr id="77" name="文本框 141"/>
          <p:cNvSpPr txBox="1"/>
          <p:nvPr/>
        </p:nvSpPr>
        <p:spPr>
          <a:xfrm>
            <a:off x="8021851" y="5791955"/>
            <a:ext cx="3159495" cy="400110"/>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cs typeface="+mn-ea"/>
                <a:sym typeface="+mn-lt"/>
              </a:rPr>
              <a:t>分析学习情况并给予意见</a:t>
            </a:r>
          </a:p>
        </p:txBody>
      </p:sp>
      <p:grpSp>
        <p:nvGrpSpPr>
          <p:cNvPr id="78" name="Group 8"/>
          <p:cNvGrpSpPr>
            <a:grpSpLocks noChangeAspect="1"/>
          </p:cNvGrpSpPr>
          <p:nvPr/>
        </p:nvGrpSpPr>
        <p:grpSpPr bwMode="auto">
          <a:xfrm>
            <a:off x="7403714" y="1826776"/>
            <a:ext cx="330983" cy="362665"/>
            <a:chOff x="3437" y="2282"/>
            <a:chExt cx="679" cy="744"/>
          </a:xfrm>
          <a:solidFill>
            <a:srgbClr val="005A9E"/>
          </a:solidFill>
        </p:grpSpPr>
        <p:sp>
          <p:nvSpPr>
            <p:cNvPr id="79" name="Freeform 9"/>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Freeform 10"/>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1" name="Group 13"/>
          <p:cNvGrpSpPr>
            <a:grpSpLocks noChangeAspect="1"/>
          </p:cNvGrpSpPr>
          <p:nvPr/>
        </p:nvGrpSpPr>
        <p:grpSpPr bwMode="auto">
          <a:xfrm>
            <a:off x="7387733" y="2815093"/>
            <a:ext cx="362945" cy="367231"/>
            <a:chOff x="2426" y="2781"/>
            <a:chExt cx="593" cy="600"/>
          </a:xfrm>
          <a:solidFill>
            <a:schemeClr val="bg1">
              <a:lumMod val="65000"/>
            </a:schemeClr>
          </a:solidFill>
        </p:grpSpPr>
        <p:sp>
          <p:nvSpPr>
            <p:cNvPr id="82"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rgbClr val="18478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3"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4" name="Group 18"/>
          <p:cNvGrpSpPr>
            <a:grpSpLocks noChangeAspect="1"/>
          </p:cNvGrpSpPr>
          <p:nvPr/>
        </p:nvGrpSpPr>
        <p:grpSpPr bwMode="auto">
          <a:xfrm>
            <a:off x="7380694" y="3813645"/>
            <a:ext cx="377023" cy="351316"/>
            <a:chOff x="3802" y="2858"/>
            <a:chExt cx="616" cy="574"/>
          </a:xfrm>
          <a:solidFill>
            <a:srgbClr val="005A9E"/>
          </a:solidFill>
        </p:grpSpPr>
        <p:sp>
          <p:nvSpPr>
            <p:cNvPr id="85"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6"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7"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8"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9"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90" name="Group 26"/>
          <p:cNvGrpSpPr>
            <a:grpSpLocks noChangeAspect="1"/>
          </p:cNvGrpSpPr>
          <p:nvPr/>
        </p:nvGrpSpPr>
        <p:grpSpPr bwMode="auto">
          <a:xfrm>
            <a:off x="7325256" y="4858970"/>
            <a:ext cx="487893" cy="241877"/>
            <a:chOff x="5676" y="2597"/>
            <a:chExt cx="1061" cy="526"/>
          </a:xfrm>
          <a:solidFill>
            <a:srgbClr val="18478F"/>
          </a:solidFill>
        </p:grpSpPr>
        <p:sp>
          <p:nvSpPr>
            <p:cNvPr id="91" name="Freeform 27"/>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2"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3" name="Freeform 29"/>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4"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5"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6" name="Freeform 32"/>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7"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8" name="Freeform 34"/>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9"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0"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1" name="Freeform 37"/>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2"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3" name="Freeform 39"/>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4"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5"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grpSp>
      <p:sp>
        <p:nvSpPr>
          <p:cNvPr id="106" name="Freeform 108"/>
          <p:cNvSpPr>
            <a:spLocks noEditPoints="1"/>
          </p:cNvSpPr>
          <p:nvPr/>
        </p:nvSpPr>
        <p:spPr bwMode="auto">
          <a:xfrm>
            <a:off x="7385212" y="5785853"/>
            <a:ext cx="367976" cy="369300"/>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rgbClr val="005A9E"/>
          </a:solidFill>
          <a:ln>
            <a:noFill/>
          </a:ln>
        </p:spPr>
        <p:txBody>
          <a:bodyPr vert="horz" wrap="square" lIns="91439" tIns="45719" rIns="91439" bIns="45719" numCol="1" anchor="t" anchorCtr="0" compatLnSpc="1"/>
          <a:lstStyle/>
          <a:p>
            <a:pPr defTabSz="1219170">
              <a:defRPr/>
            </a:pPr>
            <a:endParaRPr lang="zh-CN" altLang="en-US" sz="2400" kern="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7" name="矩形 106"/>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8" name="矩形 107"/>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09" name="组合 108"/>
          <p:cNvGrpSpPr/>
          <p:nvPr/>
        </p:nvGrpSpPr>
        <p:grpSpPr>
          <a:xfrm>
            <a:off x="1935444" y="393960"/>
            <a:ext cx="3705496" cy="592217"/>
            <a:chOff x="330188" y="329522"/>
            <a:chExt cx="3705496" cy="592217"/>
          </a:xfrm>
        </p:grpSpPr>
        <p:sp>
          <p:nvSpPr>
            <p:cNvPr id="110"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111" name="矩形 110"/>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功能介绍</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112" name="圆角矩形 111"/>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3" name="矩形 112"/>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21062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12"/>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07"/>
                                        </p:tgtEl>
                                        <p:attrNameLst>
                                          <p:attrName>style.visibility</p:attrName>
                                        </p:attrNameLst>
                                      </p:cBhvr>
                                      <p:to>
                                        <p:strVal val="visible"/>
                                      </p:to>
                                    </p:set>
                                    <p:animEffect transition="in" filter="fade">
                                      <p:cBhvr>
                                        <p:cTn id="15" dur="500"/>
                                        <p:tgtEl>
                                          <p:spTgt spid="10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0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0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109"/>
                                        </p:tgtEl>
                                        <p:attrNameLst>
                                          <p:attrName>style.visibility</p:attrName>
                                        </p:attrNameLst>
                                      </p:cBhvr>
                                      <p:to>
                                        <p:strVal val="visible"/>
                                      </p:to>
                                    </p:set>
                                    <p:animEffect transition="in" filter="wipe(left)">
                                      <p:cBhvr>
                                        <p:cTn id="25" dur="1000"/>
                                        <p:tgtEl>
                                          <p:spTgt spid="109"/>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nodeType="with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500"/>
                                        <p:tgtEl>
                                          <p:spTgt spid="9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fade">
                                      <p:cBhvr>
                                        <p:cTn id="61" dur="500"/>
                                        <p:tgtEl>
                                          <p:spTgt spid="6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fade">
                                      <p:cBhvr>
                                        <p:cTn id="6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106" grpId="0" animBg="1"/>
      <p:bldP spid="107" grpId="0" animBg="1"/>
      <p:bldP spid="107" grpId="1" animBg="1"/>
      <p:bldP spid="108" grpId="0" animBg="1"/>
      <p:bldP spid="108" grpId="1" animBg="1"/>
      <p:bldP spid="112" grpId="0" animBg="1"/>
      <p:bldP spid="112" grpId="1" animBg="1"/>
      <p:bldP spid="1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1336408" y="3526857"/>
            <a:ext cx="9537763" cy="2036659"/>
            <a:chOff x="1351882" y="4081062"/>
            <a:chExt cx="9540707" cy="2036659"/>
          </a:xfrm>
        </p:grpSpPr>
        <p:grpSp>
          <p:nvGrpSpPr>
            <p:cNvPr id="3" name="Group 3"/>
            <p:cNvGrpSpPr/>
            <p:nvPr/>
          </p:nvGrpSpPr>
          <p:grpSpPr>
            <a:xfrm>
              <a:off x="1604688" y="4265735"/>
              <a:ext cx="9287901" cy="1851986"/>
              <a:chOff x="774273" y="3145321"/>
              <a:chExt cx="7823700" cy="1560029"/>
            </a:xfrm>
          </p:grpSpPr>
          <p:grpSp>
            <p:nvGrpSpPr>
              <p:cNvPr id="4" name="Group 4"/>
              <p:cNvGrpSpPr/>
              <p:nvPr/>
            </p:nvGrpSpPr>
            <p:grpSpPr>
              <a:xfrm>
                <a:off x="774273" y="4208962"/>
                <a:ext cx="1401958" cy="447873"/>
                <a:chOff x="2193925" y="3784600"/>
                <a:chExt cx="1182688" cy="377825"/>
              </a:xfrm>
              <a:solidFill>
                <a:schemeClr val="tx1">
                  <a:lumMod val="65000"/>
                  <a:lumOff val="35000"/>
                </a:schemeClr>
              </a:solidFill>
            </p:grpSpPr>
            <p:sp>
              <p:nvSpPr>
                <p:cNvPr id="22" name="Oval 11"/>
                <p:cNvSpPr>
                  <a:spLocks noChangeArrowheads="1"/>
                </p:cNvSpPr>
                <p:nvPr/>
              </p:nvSpPr>
              <p:spPr bwMode="auto">
                <a:xfrm>
                  <a:off x="2708275" y="3894138"/>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3" name="Freeform 12"/>
                <p:cNvSpPr>
                  <a:spLocks noEditPoints="1"/>
                </p:cNvSpPr>
                <p:nvPr/>
              </p:nvSpPr>
              <p:spPr bwMode="auto">
                <a:xfrm>
                  <a:off x="2603500" y="3784600"/>
                  <a:ext cx="379413" cy="377825"/>
                </a:xfrm>
                <a:custGeom>
                  <a:avLst/>
                  <a:gdLst>
                    <a:gd name="T0" fmla="*/ 50 w 101"/>
                    <a:gd name="T1" fmla="*/ 0 h 100"/>
                    <a:gd name="T2" fmla="*/ 101 w 101"/>
                    <a:gd name="T3" fmla="*/ 50 h 100"/>
                    <a:gd name="T4" fmla="*/ 50 w 101"/>
                    <a:gd name="T5" fmla="*/ 100 h 100"/>
                    <a:gd name="T6" fmla="*/ 0 w 101"/>
                    <a:gd name="T7" fmla="*/ 50 h 100"/>
                    <a:gd name="T8" fmla="*/ 50 w 101"/>
                    <a:gd name="T9" fmla="*/ 0 h 100"/>
                    <a:gd name="T10" fmla="*/ 50 w 101"/>
                    <a:gd name="T11" fmla="*/ 77 h 100"/>
                    <a:gd name="T12" fmla="*/ 78 w 101"/>
                    <a:gd name="T13" fmla="*/ 50 h 100"/>
                    <a:gd name="T14" fmla="*/ 50 w 101"/>
                    <a:gd name="T15" fmla="*/ 23 h 100"/>
                    <a:gd name="T16" fmla="*/ 23 w 101"/>
                    <a:gd name="T17" fmla="*/ 50 h 100"/>
                    <a:gd name="T18" fmla="*/ 50 w 101"/>
                    <a:gd name="T19"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78" y="0"/>
                        <a:pt x="101" y="23"/>
                        <a:pt x="101" y="50"/>
                      </a:cubicBezTo>
                      <a:cubicBezTo>
                        <a:pt x="101" y="78"/>
                        <a:pt x="78" y="100"/>
                        <a:pt x="50" y="100"/>
                      </a:cubicBezTo>
                      <a:cubicBezTo>
                        <a:pt x="23" y="100"/>
                        <a:pt x="0" y="78"/>
                        <a:pt x="0" y="50"/>
                      </a:cubicBezTo>
                      <a:cubicBezTo>
                        <a:pt x="0" y="23"/>
                        <a:pt x="23" y="0"/>
                        <a:pt x="50" y="0"/>
                      </a:cubicBezTo>
                      <a:close/>
                      <a:moveTo>
                        <a:pt x="50" y="77"/>
                      </a:moveTo>
                      <a:cubicBezTo>
                        <a:pt x="65" y="77"/>
                        <a:pt x="78" y="65"/>
                        <a:pt x="78" y="50"/>
                      </a:cubicBezTo>
                      <a:cubicBezTo>
                        <a:pt x="78" y="35"/>
                        <a:pt x="65" y="23"/>
                        <a:pt x="50" y="23"/>
                      </a:cubicBezTo>
                      <a:cubicBezTo>
                        <a:pt x="35" y="23"/>
                        <a:pt x="23" y="35"/>
                        <a:pt x="23" y="50"/>
                      </a:cubicBezTo>
                      <a:cubicBezTo>
                        <a:pt x="23" y="65"/>
                        <a:pt x="35" y="77"/>
                        <a:pt x="5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4" name="Oval 13"/>
                <p:cNvSpPr>
                  <a:spLocks noChangeArrowheads="1"/>
                </p:cNvSpPr>
                <p:nvPr/>
              </p:nvSpPr>
              <p:spPr bwMode="auto">
                <a:xfrm>
                  <a:off x="3106738" y="3894138"/>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5" name="Freeform 14"/>
                <p:cNvSpPr>
                  <a:spLocks noEditPoints="1"/>
                </p:cNvSpPr>
                <p:nvPr/>
              </p:nvSpPr>
              <p:spPr bwMode="auto">
                <a:xfrm>
                  <a:off x="3001963" y="3784600"/>
                  <a:ext cx="374650" cy="377825"/>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 name="T10" fmla="*/ 50 w 100"/>
                    <a:gd name="T11" fmla="*/ 77 h 100"/>
                    <a:gd name="T12" fmla="*/ 77 w 100"/>
                    <a:gd name="T13" fmla="*/ 50 h 100"/>
                    <a:gd name="T14" fmla="*/ 50 w 100"/>
                    <a:gd name="T15" fmla="*/ 23 h 100"/>
                    <a:gd name="T16" fmla="*/ 23 w 100"/>
                    <a:gd name="T17" fmla="*/ 50 h 100"/>
                    <a:gd name="T18" fmla="*/ 50 w 100"/>
                    <a:gd name="T19"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78" y="0"/>
                        <a:pt x="100" y="23"/>
                        <a:pt x="100" y="50"/>
                      </a:cubicBezTo>
                      <a:cubicBezTo>
                        <a:pt x="100" y="78"/>
                        <a:pt x="78" y="100"/>
                        <a:pt x="50" y="100"/>
                      </a:cubicBezTo>
                      <a:cubicBezTo>
                        <a:pt x="22" y="100"/>
                        <a:pt x="0" y="78"/>
                        <a:pt x="0" y="50"/>
                      </a:cubicBezTo>
                      <a:cubicBezTo>
                        <a:pt x="0" y="23"/>
                        <a:pt x="22" y="0"/>
                        <a:pt x="50" y="0"/>
                      </a:cubicBezTo>
                      <a:close/>
                      <a:moveTo>
                        <a:pt x="50" y="77"/>
                      </a:moveTo>
                      <a:cubicBezTo>
                        <a:pt x="65" y="77"/>
                        <a:pt x="77" y="65"/>
                        <a:pt x="77" y="50"/>
                      </a:cubicBezTo>
                      <a:cubicBezTo>
                        <a:pt x="77" y="35"/>
                        <a:pt x="65" y="23"/>
                        <a:pt x="50" y="23"/>
                      </a:cubicBezTo>
                      <a:cubicBezTo>
                        <a:pt x="35" y="23"/>
                        <a:pt x="23" y="35"/>
                        <a:pt x="23" y="50"/>
                      </a:cubicBezTo>
                      <a:cubicBezTo>
                        <a:pt x="23" y="65"/>
                        <a:pt x="35" y="77"/>
                        <a:pt x="5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6" name="Oval 15"/>
                <p:cNvSpPr>
                  <a:spLocks noChangeArrowheads="1"/>
                </p:cNvSpPr>
                <p:nvPr/>
              </p:nvSpPr>
              <p:spPr bwMode="auto">
                <a:xfrm>
                  <a:off x="2303463" y="3894138"/>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7" name="Freeform 16"/>
                <p:cNvSpPr>
                  <a:spLocks noEditPoints="1"/>
                </p:cNvSpPr>
                <p:nvPr/>
              </p:nvSpPr>
              <p:spPr bwMode="auto">
                <a:xfrm>
                  <a:off x="2193925" y="3784600"/>
                  <a:ext cx="379413" cy="377825"/>
                </a:xfrm>
                <a:custGeom>
                  <a:avLst/>
                  <a:gdLst>
                    <a:gd name="T0" fmla="*/ 51 w 101"/>
                    <a:gd name="T1" fmla="*/ 0 h 100"/>
                    <a:gd name="T2" fmla="*/ 101 w 101"/>
                    <a:gd name="T3" fmla="*/ 50 h 100"/>
                    <a:gd name="T4" fmla="*/ 51 w 101"/>
                    <a:gd name="T5" fmla="*/ 100 h 100"/>
                    <a:gd name="T6" fmla="*/ 0 w 101"/>
                    <a:gd name="T7" fmla="*/ 50 h 100"/>
                    <a:gd name="T8" fmla="*/ 51 w 101"/>
                    <a:gd name="T9" fmla="*/ 0 h 100"/>
                    <a:gd name="T10" fmla="*/ 51 w 101"/>
                    <a:gd name="T11" fmla="*/ 77 h 100"/>
                    <a:gd name="T12" fmla="*/ 78 w 101"/>
                    <a:gd name="T13" fmla="*/ 50 h 100"/>
                    <a:gd name="T14" fmla="*/ 51 w 101"/>
                    <a:gd name="T15" fmla="*/ 23 h 100"/>
                    <a:gd name="T16" fmla="*/ 24 w 101"/>
                    <a:gd name="T17" fmla="*/ 50 h 100"/>
                    <a:gd name="T18" fmla="*/ 51 w 101"/>
                    <a:gd name="T19"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1" y="0"/>
                      </a:moveTo>
                      <a:cubicBezTo>
                        <a:pt x="78" y="0"/>
                        <a:pt x="101" y="23"/>
                        <a:pt x="101" y="50"/>
                      </a:cubicBezTo>
                      <a:cubicBezTo>
                        <a:pt x="101" y="78"/>
                        <a:pt x="78" y="100"/>
                        <a:pt x="51" y="100"/>
                      </a:cubicBezTo>
                      <a:cubicBezTo>
                        <a:pt x="23" y="100"/>
                        <a:pt x="0" y="78"/>
                        <a:pt x="0" y="50"/>
                      </a:cubicBezTo>
                      <a:cubicBezTo>
                        <a:pt x="0" y="23"/>
                        <a:pt x="23" y="0"/>
                        <a:pt x="51" y="0"/>
                      </a:cubicBezTo>
                      <a:close/>
                      <a:moveTo>
                        <a:pt x="51" y="77"/>
                      </a:moveTo>
                      <a:cubicBezTo>
                        <a:pt x="66" y="77"/>
                        <a:pt x="78" y="65"/>
                        <a:pt x="78" y="50"/>
                      </a:cubicBezTo>
                      <a:cubicBezTo>
                        <a:pt x="78" y="35"/>
                        <a:pt x="66" y="23"/>
                        <a:pt x="51" y="23"/>
                      </a:cubicBezTo>
                      <a:cubicBezTo>
                        <a:pt x="36" y="23"/>
                        <a:pt x="24" y="35"/>
                        <a:pt x="24" y="50"/>
                      </a:cubicBezTo>
                      <a:cubicBezTo>
                        <a:pt x="24" y="65"/>
                        <a:pt x="36" y="77"/>
                        <a:pt x="51"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grpSp>
          <p:grpSp>
            <p:nvGrpSpPr>
              <p:cNvPr id="5" name="Group 6"/>
              <p:cNvGrpSpPr/>
              <p:nvPr/>
            </p:nvGrpSpPr>
            <p:grpSpPr>
              <a:xfrm>
                <a:off x="6352958" y="3145321"/>
                <a:ext cx="2245015" cy="1560029"/>
                <a:chOff x="5256213" y="2846388"/>
                <a:chExt cx="1893888" cy="1316037"/>
              </a:xfrm>
              <a:solidFill>
                <a:schemeClr val="tx1">
                  <a:lumMod val="65000"/>
                  <a:lumOff val="35000"/>
                </a:schemeClr>
              </a:solidFill>
            </p:grpSpPr>
            <p:sp>
              <p:nvSpPr>
                <p:cNvPr id="12" name="Freeform 5"/>
                <p:cNvSpPr>
                  <a:spLocks noEditPoints="1"/>
                </p:cNvSpPr>
                <p:nvPr/>
              </p:nvSpPr>
              <p:spPr bwMode="auto">
                <a:xfrm>
                  <a:off x="6443663" y="3179763"/>
                  <a:ext cx="706438" cy="857250"/>
                </a:xfrm>
                <a:custGeom>
                  <a:avLst/>
                  <a:gdLst>
                    <a:gd name="T0" fmla="*/ 7 w 188"/>
                    <a:gd name="T1" fmla="*/ 165 h 227"/>
                    <a:gd name="T2" fmla="*/ 32 w 188"/>
                    <a:gd name="T3" fmla="*/ 134 h 227"/>
                    <a:gd name="T4" fmla="*/ 39 w 188"/>
                    <a:gd name="T5" fmla="*/ 125 h 227"/>
                    <a:gd name="T6" fmla="*/ 46 w 188"/>
                    <a:gd name="T7" fmla="*/ 15 h 227"/>
                    <a:gd name="T8" fmla="*/ 50 w 188"/>
                    <a:gd name="T9" fmla="*/ 0 h 227"/>
                    <a:gd name="T10" fmla="*/ 152 w 188"/>
                    <a:gd name="T11" fmla="*/ 5 h 227"/>
                    <a:gd name="T12" fmla="*/ 168 w 188"/>
                    <a:gd name="T13" fmla="*/ 11 h 227"/>
                    <a:gd name="T14" fmla="*/ 172 w 188"/>
                    <a:gd name="T15" fmla="*/ 24 h 227"/>
                    <a:gd name="T16" fmla="*/ 165 w 188"/>
                    <a:gd name="T17" fmla="*/ 25 h 227"/>
                    <a:gd name="T18" fmla="*/ 179 w 188"/>
                    <a:gd name="T19" fmla="*/ 84 h 227"/>
                    <a:gd name="T20" fmla="*/ 185 w 188"/>
                    <a:gd name="T21" fmla="*/ 88 h 227"/>
                    <a:gd name="T22" fmla="*/ 185 w 188"/>
                    <a:gd name="T23" fmla="*/ 134 h 227"/>
                    <a:gd name="T24" fmla="*/ 181 w 188"/>
                    <a:gd name="T25" fmla="*/ 154 h 227"/>
                    <a:gd name="T26" fmla="*/ 181 w 188"/>
                    <a:gd name="T27" fmla="*/ 159 h 227"/>
                    <a:gd name="T28" fmla="*/ 188 w 188"/>
                    <a:gd name="T29" fmla="*/ 165 h 227"/>
                    <a:gd name="T30" fmla="*/ 187 w 188"/>
                    <a:gd name="T31" fmla="*/ 191 h 227"/>
                    <a:gd name="T32" fmla="*/ 180 w 188"/>
                    <a:gd name="T33" fmla="*/ 202 h 227"/>
                    <a:gd name="T34" fmla="*/ 166 w 188"/>
                    <a:gd name="T35" fmla="*/ 202 h 227"/>
                    <a:gd name="T36" fmla="*/ 162 w 188"/>
                    <a:gd name="T37" fmla="*/ 202 h 227"/>
                    <a:gd name="T38" fmla="*/ 163 w 188"/>
                    <a:gd name="T39" fmla="*/ 221 h 227"/>
                    <a:gd name="T40" fmla="*/ 163 w 188"/>
                    <a:gd name="T41" fmla="*/ 221 h 227"/>
                    <a:gd name="T42" fmla="*/ 161 w 188"/>
                    <a:gd name="T43" fmla="*/ 225 h 227"/>
                    <a:gd name="T44" fmla="*/ 155 w 188"/>
                    <a:gd name="T45" fmla="*/ 227 h 227"/>
                    <a:gd name="T46" fmla="*/ 155 w 188"/>
                    <a:gd name="T47" fmla="*/ 227 h 227"/>
                    <a:gd name="T48" fmla="*/ 131 w 188"/>
                    <a:gd name="T49" fmla="*/ 227 h 227"/>
                    <a:gd name="T50" fmla="*/ 131 w 188"/>
                    <a:gd name="T51" fmla="*/ 227 h 227"/>
                    <a:gd name="T52" fmla="*/ 130 w 188"/>
                    <a:gd name="T53" fmla="*/ 227 h 227"/>
                    <a:gd name="T54" fmla="*/ 128 w 188"/>
                    <a:gd name="T55" fmla="*/ 225 h 227"/>
                    <a:gd name="T56" fmla="*/ 127 w 188"/>
                    <a:gd name="T57" fmla="*/ 220 h 227"/>
                    <a:gd name="T58" fmla="*/ 127 w 188"/>
                    <a:gd name="T59" fmla="*/ 219 h 227"/>
                    <a:gd name="T60" fmla="*/ 127 w 188"/>
                    <a:gd name="T61" fmla="*/ 202 h 227"/>
                    <a:gd name="T62" fmla="*/ 117 w 188"/>
                    <a:gd name="T63" fmla="*/ 202 h 227"/>
                    <a:gd name="T64" fmla="*/ 110 w 188"/>
                    <a:gd name="T65" fmla="*/ 172 h 227"/>
                    <a:gd name="T66" fmla="*/ 85 w 188"/>
                    <a:gd name="T67" fmla="*/ 146 h 227"/>
                    <a:gd name="T68" fmla="*/ 43 w 188"/>
                    <a:gd name="T69" fmla="*/ 144 h 227"/>
                    <a:gd name="T70" fmla="*/ 16 w 188"/>
                    <a:gd name="T71" fmla="*/ 170 h 227"/>
                    <a:gd name="T72" fmla="*/ 6 w 188"/>
                    <a:gd name="T73" fmla="*/ 215 h 227"/>
                    <a:gd name="T74" fmla="*/ 0 w 188"/>
                    <a:gd name="T75" fmla="*/ 215 h 227"/>
                    <a:gd name="T76" fmla="*/ 7 w 188"/>
                    <a:gd name="T77" fmla="*/ 165 h 227"/>
                    <a:gd name="T78" fmla="*/ 147 w 188"/>
                    <a:gd name="T79" fmla="*/ 15 h 227"/>
                    <a:gd name="T80" fmla="*/ 133 w 188"/>
                    <a:gd name="T81" fmla="*/ 14 h 227"/>
                    <a:gd name="T82" fmla="*/ 135 w 188"/>
                    <a:gd name="T83" fmla="*/ 112 h 227"/>
                    <a:gd name="T84" fmla="*/ 161 w 188"/>
                    <a:gd name="T85" fmla="*/ 112 h 227"/>
                    <a:gd name="T86" fmla="*/ 161 w 188"/>
                    <a:gd name="T87" fmla="*/ 80 h 227"/>
                    <a:gd name="T88" fmla="*/ 147 w 188"/>
                    <a:gd name="T89" fmla="*/ 15 h 227"/>
                    <a:gd name="T90" fmla="*/ 132 w 188"/>
                    <a:gd name="T91" fmla="*/ 219 h 227"/>
                    <a:gd name="T92" fmla="*/ 132 w 188"/>
                    <a:gd name="T93" fmla="*/ 220 h 227"/>
                    <a:gd name="T94" fmla="*/ 132 w 188"/>
                    <a:gd name="T95" fmla="*/ 222 h 227"/>
                    <a:gd name="T96" fmla="*/ 141 w 188"/>
                    <a:gd name="T97" fmla="*/ 222 h 227"/>
                    <a:gd name="T98" fmla="*/ 155 w 188"/>
                    <a:gd name="T99" fmla="*/ 222 h 227"/>
                    <a:gd name="T100" fmla="*/ 157 w 188"/>
                    <a:gd name="T101" fmla="*/ 222 h 227"/>
                    <a:gd name="T102" fmla="*/ 158 w 188"/>
                    <a:gd name="T103" fmla="*/ 221 h 227"/>
                    <a:gd name="T104" fmla="*/ 158 w 188"/>
                    <a:gd name="T105" fmla="*/ 221 h 227"/>
                    <a:gd name="T106" fmla="*/ 157 w 188"/>
                    <a:gd name="T107" fmla="*/ 202 h 227"/>
                    <a:gd name="T108" fmla="*/ 132 w 188"/>
                    <a:gd name="T109" fmla="*/ 202 h 227"/>
                    <a:gd name="T110" fmla="*/ 132 w 188"/>
                    <a:gd name="T111" fmla="*/ 219 h 227"/>
                    <a:gd name="T112" fmla="*/ 131 w 188"/>
                    <a:gd name="T113" fmla="*/ 81 h 227"/>
                    <a:gd name="T114" fmla="*/ 129 w 188"/>
                    <a:gd name="T115" fmla="*/ 15 h 227"/>
                    <a:gd name="T116" fmla="*/ 79 w 188"/>
                    <a:gd name="T117" fmla="*/ 13 h 227"/>
                    <a:gd name="T118" fmla="*/ 78 w 188"/>
                    <a:gd name="T119" fmla="*/ 65 h 227"/>
                    <a:gd name="T120" fmla="*/ 131 w 188"/>
                    <a:gd name="T121" fmla="*/ 8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8" h="227">
                      <a:moveTo>
                        <a:pt x="7" y="165"/>
                      </a:moveTo>
                      <a:cubicBezTo>
                        <a:pt x="11" y="154"/>
                        <a:pt x="25" y="139"/>
                        <a:pt x="32" y="134"/>
                      </a:cubicBezTo>
                      <a:cubicBezTo>
                        <a:pt x="39" y="128"/>
                        <a:pt x="39" y="125"/>
                        <a:pt x="39" y="125"/>
                      </a:cubicBezTo>
                      <a:cubicBezTo>
                        <a:pt x="39" y="125"/>
                        <a:pt x="44" y="30"/>
                        <a:pt x="46" y="15"/>
                      </a:cubicBezTo>
                      <a:cubicBezTo>
                        <a:pt x="48" y="0"/>
                        <a:pt x="50" y="0"/>
                        <a:pt x="50" y="0"/>
                      </a:cubicBezTo>
                      <a:cubicBezTo>
                        <a:pt x="50" y="0"/>
                        <a:pt x="137" y="4"/>
                        <a:pt x="152" y="5"/>
                      </a:cubicBezTo>
                      <a:cubicBezTo>
                        <a:pt x="166" y="5"/>
                        <a:pt x="165" y="8"/>
                        <a:pt x="168" y="11"/>
                      </a:cubicBezTo>
                      <a:cubicBezTo>
                        <a:pt x="171" y="13"/>
                        <a:pt x="172" y="22"/>
                        <a:pt x="172" y="24"/>
                      </a:cubicBezTo>
                      <a:cubicBezTo>
                        <a:pt x="172" y="26"/>
                        <a:pt x="165" y="25"/>
                        <a:pt x="165" y="25"/>
                      </a:cubicBezTo>
                      <a:cubicBezTo>
                        <a:pt x="165" y="25"/>
                        <a:pt x="179" y="82"/>
                        <a:pt x="179" y="84"/>
                      </a:cubicBezTo>
                      <a:cubicBezTo>
                        <a:pt x="179" y="86"/>
                        <a:pt x="185" y="88"/>
                        <a:pt x="185" y="88"/>
                      </a:cubicBezTo>
                      <a:cubicBezTo>
                        <a:pt x="185" y="88"/>
                        <a:pt x="184" y="113"/>
                        <a:pt x="185" y="134"/>
                      </a:cubicBezTo>
                      <a:cubicBezTo>
                        <a:pt x="185" y="155"/>
                        <a:pt x="181" y="154"/>
                        <a:pt x="181" y="154"/>
                      </a:cubicBezTo>
                      <a:cubicBezTo>
                        <a:pt x="181" y="154"/>
                        <a:pt x="177" y="159"/>
                        <a:pt x="181" y="159"/>
                      </a:cubicBezTo>
                      <a:cubicBezTo>
                        <a:pt x="186" y="159"/>
                        <a:pt x="188" y="165"/>
                        <a:pt x="188" y="165"/>
                      </a:cubicBezTo>
                      <a:cubicBezTo>
                        <a:pt x="188" y="165"/>
                        <a:pt x="187" y="181"/>
                        <a:pt x="187" y="191"/>
                      </a:cubicBezTo>
                      <a:cubicBezTo>
                        <a:pt x="187" y="202"/>
                        <a:pt x="180" y="202"/>
                        <a:pt x="180" y="202"/>
                      </a:cubicBezTo>
                      <a:cubicBezTo>
                        <a:pt x="166" y="202"/>
                        <a:pt x="166" y="202"/>
                        <a:pt x="166" y="202"/>
                      </a:cubicBezTo>
                      <a:cubicBezTo>
                        <a:pt x="162" y="202"/>
                        <a:pt x="162" y="202"/>
                        <a:pt x="162" y="202"/>
                      </a:cubicBezTo>
                      <a:cubicBezTo>
                        <a:pt x="163" y="221"/>
                        <a:pt x="163" y="221"/>
                        <a:pt x="163" y="221"/>
                      </a:cubicBezTo>
                      <a:cubicBezTo>
                        <a:pt x="163" y="221"/>
                        <a:pt x="163" y="221"/>
                        <a:pt x="163" y="221"/>
                      </a:cubicBezTo>
                      <a:cubicBezTo>
                        <a:pt x="163" y="222"/>
                        <a:pt x="162" y="223"/>
                        <a:pt x="161" y="225"/>
                      </a:cubicBezTo>
                      <a:cubicBezTo>
                        <a:pt x="160" y="226"/>
                        <a:pt x="158" y="227"/>
                        <a:pt x="155" y="227"/>
                      </a:cubicBezTo>
                      <a:cubicBezTo>
                        <a:pt x="155" y="227"/>
                        <a:pt x="155" y="227"/>
                        <a:pt x="155" y="227"/>
                      </a:cubicBezTo>
                      <a:cubicBezTo>
                        <a:pt x="151" y="227"/>
                        <a:pt x="131" y="227"/>
                        <a:pt x="131" y="227"/>
                      </a:cubicBezTo>
                      <a:cubicBezTo>
                        <a:pt x="131" y="227"/>
                        <a:pt x="131" y="227"/>
                        <a:pt x="131" y="227"/>
                      </a:cubicBezTo>
                      <a:cubicBezTo>
                        <a:pt x="130" y="227"/>
                        <a:pt x="130" y="227"/>
                        <a:pt x="130" y="227"/>
                      </a:cubicBezTo>
                      <a:cubicBezTo>
                        <a:pt x="130" y="227"/>
                        <a:pt x="129" y="226"/>
                        <a:pt x="128" y="225"/>
                      </a:cubicBezTo>
                      <a:cubicBezTo>
                        <a:pt x="127" y="224"/>
                        <a:pt x="127" y="222"/>
                        <a:pt x="127" y="220"/>
                      </a:cubicBezTo>
                      <a:cubicBezTo>
                        <a:pt x="127" y="219"/>
                        <a:pt x="127" y="219"/>
                        <a:pt x="127" y="219"/>
                      </a:cubicBezTo>
                      <a:cubicBezTo>
                        <a:pt x="127" y="216"/>
                        <a:pt x="127" y="207"/>
                        <a:pt x="127" y="202"/>
                      </a:cubicBezTo>
                      <a:cubicBezTo>
                        <a:pt x="117" y="202"/>
                        <a:pt x="117" y="202"/>
                        <a:pt x="117" y="202"/>
                      </a:cubicBezTo>
                      <a:cubicBezTo>
                        <a:pt x="117" y="202"/>
                        <a:pt x="114" y="193"/>
                        <a:pt x="110" y="172"/>
                      </a:cubicBezTo>
                      <a:cubicBezTo>
                        <a:pt x="106" y="152"/>
                        <a:pt x="85" y="146"/>
                        <a:pt x="85" y="146"/>
                      </a:cubicBezTo>
                      <a:cubicBezTo>
                        <a:pt x="43" y="144"/>
                        <a:pt x="43" y="144"/>
                        <a:pt x="43" y="144"/>
                      </a:cubicBezTo>
                      <a:cubicBezTo>
                        <a:pt x="43" y="144"/>
                        <a:pt x="27" y="149"/>
                        <a:pt x="16" y="170"/>
                      </a:cubicBezTo>
                      <a:cubicBezTo>
                        <a:pt x="6" y="190"/>
                        <a:pt x="6" y="215"/>
                        <a:pt x="6" y="215"/>
                      </a:cubicBezTo>
                      <a:cubicBezTo>
                        <a:pt x="0" y="215"/>
                        <a:pt x="0" y="215"/>
                        <a:pt x="0" y="215"/>
                      </a:cubicBezTo>
                      <a:cubicBezTo>
                        <a:pt x="0" y="215"/>
                        <a:pt x="4" y="177"/>
                        <a:pt x="7" y="165"/>
                      </a:cubicBezTo>
                      <a:close/>
                      <a:moveTo>
                        <a:pt x="147" y="15"/>
                      </a:moveTo>
                      <a:cubicBezTo>
                        <a:pt x="133" y="14"/>
                        <a:pt x="133" y="14"/>
                        <a:pt x="133" y="14"/>
                      </a:cubicBezTo>
                      <a:cubicBezTo>
                        <a:pt x="135" y="112"/>
                        <a:pt x="135" y="112"/>
                        <a:pt x="135" y="112"/>
                      </a:cubicBezTo>
                      <a:cubicBezTo>
                        <a:pt x="161" y="112"/>
                        <a:pt x="161" y="112"/>
                        <a:pt x="161" y="112"/>
                      </a:cubicBezTo>
                      <a:cubicBezTo>
                        <a:pt x="161" y="112"/>
                        <a:pt x="161" y="90"/>
                        <a:pt x="161" y="80"/>
                      </a:cubicBezTo>
                      <a:cubicBezTo>
                        <a:pt x="161" y="69"/>
                        <a:pt x="147" y="15"/>
                        <a:pt x="147" y="15"/>
                      </a:cubicBezTo>
                      <a:close/>
                      <a:moveTo>
                        <a:pt x="132" y="219"/>
                      </a:moveTo>
                      <a:cubicBezTo>
                        <a:pt x="132" y="219"/>
                        <a:pt x="132" y="219"/>
                        <a:pt x="132" y="220"/>
                      </a:cubicBezTo>
                      <a:cubicBezTo>
                        <a:pt x="132" y="221"/>
                        <a:pt x="132" y="221"/>
                        <a:pt x="132" y="222"/>
                      </a:cubicBezTo>
                      <a:cubicBezTo>
                        <a:pt x="134" y="222"/>
                        <a:pt x="137" y="222"/>
                        <a:pt x="141" y="222"/>
                      </a:cubicBezTo>
                      <a:cubicBezTo>
                        <a:pt x="147" y="222"/>
                        <a:pt x="153" y="222"/>
                        <a:pt x="155" y="222"/>
                      </a:cubicBezTo>
                      <a:cubicBezTo>
                        <a:pt x="157" y="222"/>
                        <a:pt x="157" y="222"/>
                        <a:pt x="157" y="222"/>
                      </a:cubicBezTo>
                      <a:cubicBezTo>
                        <a:pt x="157" y="221"/>
                        <a:pt x="158" y="221"/>
                        <a:pt x="158" y="221"/>
                      </a:cubicBezTo>
                      <a:cubicBezTo>
                        <a:pt x="158" y="221"/>
                        <a:pt x="158" y="221"/>
                        <a:pt x="158" y="221"/>
                      </a:cubicBezTo>
                      <a:cubicBezTo>
                        <a:pt x="157" y="202"/>
                        <a:pt x="157" y="202"/>
                        <a:pt x="157" y="202"/>
                      </a:cubicBezTo>
                      <a:cubicBezTo>
                        <a:pt x="132" y="202"/>
                        <a:pt x="132" y="202"/>
                        <a:pt x="132" y="202"/>
                      </a:cubicBezTo>
                      <a:cubicBezTo>
                        <a:pt x="132" y="207"/>
                        <a:pt x="132" y="216"/>
                        <a:pt x="132" y="219"/>
                      </a:cubicBezTo>
                      <a:close/>
                      <a:moveTo>
                        <a:pt x="131" y="81"/>
                      </a:moveTo>
                      <a:cubicBezTo>
                        <a:pt x="129" y="15"/>
                        <a:pt x="129" y="15"/>
                        <a:pt x="129" y="15"/>
                      </a:cubicBezTo>
                      <a:cubicBezTo>
                        <a:pt x="79" y="13"/>
                        <a:pt x="79" y="13"/>
                        <a:pt x="79" y="13"/>
                      </a:cubicBezTo>
                      <a:cubicBezTo>
                        <a:pt x="78" y="65"/>
                        <a:pt x="78" y="65"/>
                        <a:pt x="78" y="65"/>
                      </a:cubicBezTo>
                      <a:lnTo>
                        <a:pt x="131"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3" name="Freeform 6"/>
                <p:cNvSpPr>
                  <a:spLocks noEditPoints="1"/>
                </p:cNvSpPr>
                <p:nvPr/>
              </p:nvSpPr>
              <p:spPr bwMode="auto">
                <a:xfrm>
                  <a:off x="6488113" y="3784600"/>
                  <a:ext cx="376238" cy="377825"/>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 name="T10" fmla="*/ 50 w 100"/>
                    <a:gd name="T11" fmla="*/ 77 h 100"/>
                    <a:gd name="T12" fmla="*/ 77 w 100"/>
                    <a:gd name="T13" fmla="*/ 50 h 100"/>
                    <a:gd name="T14" fmla="*/ 50 w 100"/>
                    <a:gd name="T15" fmla="*/ 23 h 100"/>
                    <a:gd name="T16" fmla="*/ 23 w 100"/>
                    <a:gd name="T17" fmla="*/ 50 h 100"/>
                    <a:gd name="T18" fmla="*/ 50 w 100"/>
                    <a:gd name="T19"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78" y="0"/>
                        <a:pt x="100" y="23"/>
                        <a:pt x="100" y="50"/>
                      </a:cubicBezTo>
                      <a:cubicBezTo>
                        <a:pt x="100" y="78"/>
                        <a:pt x="78" y="100"/>
                        <a:pt x="50" y="100"/>
                      </a:cubicBezTo>
                      <a:cubicBezTo>
                        <a:pt x="23" y="100"/>
                        <a:pt x="0" y="78"/>
                        <a:pt x="0" y="50"/>
                      </a:cubicBezTo>
                      <a:cubicBezTo>
                        <a:pt x="0" y="23"/>
                        <a:pt x="23" y="0"/>
                        <a:pt x="50" y="0"/>
                      </a:cubicBezTo>
                      <a:close/>
                      <a:moveTo>
                        <a:pt x="50" y="77"/>
                      </a:moveTo>
                      <a:cubicBezTo>
                        <a:pt x="65" y="77"/>
                        <a:pt x="77" y="65"/>
                        <a:pt x="77" y="50"/>
                      </a:cubicBezTo>
                      <a:cubicBezTo>
                        <a:pt x="77" y="35"/>
                        <a:pt x="65" y="23"/>
                        <a:pt x="50" y="23"/>
                      </a:cubicBezTo>
                      <a:cubicBezTo>
                        <a:pt x="35" y="23"/>
                        <a:pt x="23" y="35"/>
                        <a:pt x="23" y="50"/>
                      </a:cubicBezTo>
                      <a:cubicBezTo>
                        <a:pt x="23" y="65"/>
                        <a:pt x="35" y="77"/>
                        <a:pt x="5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4" name="Oval 7"/>
                <p:cNvSpPr>
                  <a:spLocks noChangeArrowheads="1"/>
                </p:cNvSpPr>
                <p:nvPr/>
              </p:nvSpPr>
              <p:spPr bwMode="auto">
                <a:xfrm>
                  <a:off x="6592888" y="3894138"/>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5" name="Oval 8"/>
                <p:cNvSpPr>
                  <a:spLocks noChangeArrowheads="1"/>
                </p:cNvSpPr>
                <p:nvPr/>
              </p:nvSpPr>
              <p:spPr bwMode="auto">
                <a:xfrm>
                  <a:off x="5399088" y="3894138"/>
                  <a:ext cx="160338"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6" name="Freeform 9"/>
                <p:cNvSpPr>
                  <a:spLocks/>
                </p:cNvSpPr>
                <p:nvPr/>
              </p:nvSpPr>
              <p:spPr bwMode="auto">
                <a:xfrm>
                  <a:off x="6477000" y="3152775"/>
                  <a:ext cx="123825" cy="615950"/>
                </a:xfrm>
                <a:custGeom>
                  <a:avLst/>
                  <a:gdLst>
                    <a:gd name="T0" fmla="*/ 2 w 33"/>
                    <a:gd name="T1" fmla="*/ 35 h 163"/>
                    <a:gd name="T2" fmla="*/ 4 w 33"/>
                    <a:gd name="T3" fmla="*/ 36 h 163"/>
                    <a:gd name="T4" fmla="*/ 5 w 33"/>
                    <a:gd name="T5" fmla="*/ 8 h 163"/>
                    <a:gd name="T6" fmla="*/ 15 w 33"/>
                    <a:gd name="T7" fmla="*/ 7 h 163"/>
                    <a:gd name="T8" fmla="*/ 16 w 33"/>
                    <a:gd name="T9" fmla="*/ 36 h 163"/>
                    <a:gd name="T10" fmla="*/ 19 w 33"/>
                    <a:gd name="T11" fmla="*/ 37 h 163"/>
                    <a:gd name="T12" fmla="*/ 33 w 33"/>
                    <a:gd name="T13" fmla="*/ 38 h 163"/>
                    <a:gd name="T14" fmla="*/ 27 w 33"/>
                    <a:gd name="T15" fmla="*/ 133 h 163"/>
                    <a:gd name="T16" fmla="*/ 10 w 33"/>
                    <a:gd name="T17" fmla="*/ 150 h 163"/>
                    <a:gd name="T18" fmla="*/ 0 w 33"/>
                    <a:gd name="T19" fmla="*/ 163 h 163"/>
                    <a:gd name="T20" fmla="*/ 2 w 33"/>
                    <a:gd name="T21" fmla="*/ 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3">
                      <a:moveTo>
                        <a:pt x="2" y="35"/>
                      </a:moveTo>
                      <a:cubicBezTo>
                        <a:pt x="4" y="36"/>
                        <a:pt x="4" y="36"/>
                        <a:pt x="4" y="36"/>
                      </a:cubicBezTo>
                      <a:cubicBezTo>
                        <a:pt x="5" y="8"/>
                        <a:pt x="5" y="8"/>
                        <a:pt x="5" y="8"/>
                      </a:cubicBezTo>
                      <a:cubicBezTo>
                        <a:pt x="5" y="8"/>
                        <a:pt x="10" y="0"/>
                        <a:pt x="15" y="7"/>
                      </a:cubicBezTo>
                      <a:cubicBezTo>
                        <a:pt x="16" y="36"/>
                        <a:pt x="16" y="36"/>
                        <a:pt x="16" y="36"/>
                      </a:cubicBezTo>
                      <a:cubicBezTo>
                        <a:pt x="19" y="37"/>
                        <a:pt x="19" y="37"/>
                        <a:pt x="19" y="37"/>
                      </a:cubicBezTo>
                      <a:cubicBezTo>
                        <a:pt x="33" y="38"/>
                        <a:pt x="33" y="38"/>
                        <a:pt x="33" y="38"/>
                      </a:cubicBezTo>
                      <a:cubicBezTo>
                        <a:pt x="27" y="133"/>
                        <a:pt x="27" y="133"/>
                        <a:pt x="27" y="133"/>
                      </a:cubicBezTo>
                      <a:cubicBezTo>
                        <a:pt x="27" y="133"/>
                        <a:pt x="19" y="139"/>
                        <a:pt x="10" y="150"/>
                      </a:cubicBezTo>
                      <a:cubicBezTo>
                        <a:pt x="1" y="160"/>
                        <a:pt x="0" y="163"/>
                        <a:pt x="0" y="163"/>
                      </a:cubicBezTo>
                      <a:lnTo>
                        <a:pt x="2"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7" name="Freeform 10"/>
                <p:cNvSpPr>
                  <a:spLocks noEditPoints="1"/>
                </p:cNvSpPr>
                <p:nvPr/>
              </p:nvSpPr>
              <p:spPr bwMode="auto">
                <a:xfrm>
                  <a:off x="5289550" y="3784600"/>
                  <a:ext cx="379413" cy="377825"/>
                </a:xfrm>
                <a:custGeom>
                  <a:avLst/>
                  <a:gdLst>
                    <a:gd name="T0" fmla="*/ 51 w 101"/>
                    <a:gd name="T1" fmla="*/ 0 h 100"/>
                    <a:gd name="T2" fmla="*/ 101 w 101"/>
                    <a:gd name="T3" fmla="*/ 50 h 100"/>
                    <a:gd name="T4" fmla="*/ 51 w 101"/>
                    <a:gd name="T5" fmla="*/ 100 h 100"/>
                    <a:gd name="T6" fmla="*/ 0 w 101"/>
                    <a:gd name="T7" fmla="*/ 50 h 100"/>
                    <a:gd name="T8" fmla="*/ 51 w 101"/>
                    <a:gd name="T9" fmla="*/ 0 h 100"/>
                    <a:gd name="T10" fmla="*/ 51 w 101"/>
                    <a:gd name="T11" fmla="*/ 77 h 100"/>
                    <a:gd name="T12" fmla="*/ 78 w 101"/>
                    <a:gd name="T13" fmla="*/ 50 h 100"/>
                    <a:gd name="T14" fmla="*/ 51 w 101"/>
                    <a:gd name="T15" fmla="*/ 23 h 100"/>
                    <a:gd name="T16" fmla="*/ 23 w 101"/>
                    <a:gd name="T17" fmla="*/ 50 h 100"/>
                    <a:gd name="T18" fmla="*/ 51 w 101"/>
                    <a:gd name="T19"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1" y="0"/>
                      </a:moveTo>
                      <a:cubicBezTo>
                        <a:pt x="78" y="0"/>
                        <a:pt x="101" y="23"/>
                        <a:pt x="101" y="50"/>
                      </a:cubicBezTo>
                      <a:cubicBezTo>
                        <a:pt x="101" y="78"/>
                        <a:pt x="78" y="100"/>
                        <a:pt x="51" y="100"/>
                      </a:cubicBezTo>
                      <a:cubicBezTo>
                        <a:pt x="23" y="100"/>
                        <a:pt x="0" y="78"/>
                        <a:pt x="0" y="50"/>
                      </a:cubicBezTo>
                      <a:cubicBezTo>
                        <a:pt x="0" y="23"/>
                        <a:pt x="23" y="0"/>
                        <a:pt x="51" y="0"/>
                      </a:cubicBezTo>
                      <a:close/>
                      <a:moveTo>
                        <a:pt x="51" y="77"/>
                      </a:moveTo>
                      <a:cubicBezTo>
                        <a:pt x="66" y="77"/>
                        <a:pt x="78" y="65"/>
                        <a:pt x="78" y="50"/>
                      </a:cubicBezTo>
                      <a:cubicBezTo>
                        <a:pt x="78" y="35"/>
                        <a:pt x="66" y="23"/>
                        <a:pt x="51" y="23"/>
                      </a:cubicBezTo>
                      <a:cubicBezTo>
                        <a:pt x="36" y="23"/>
                        <a:pt x="23" y="35"/>
                        <a:pt x="23" y="50"/>
                      </a:cubicBezTo>
                      <a:cubicBezTo>
                        <a:pt x="23" y="65"/>
                        <a:pt x="36" y="77"/>
                        <a:pt x="51"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8" name="Oval 17"/>
                <p:cNvSpPr>
                  <a:spLocks noChangeArrowheads="1"/>
                </p:cNvSpPr>
                <p:nvPr/>
              </p:nvSpPr>
              <p:spPr bwMode="auto">
                <a:xfrm>
                  <a:off x="5800725" y="3894138"/>
                  <a:ext cx="165100" cy="165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19" name="Freeform 18"/>
                <p:cNvSpPr>
                  <a:spLocks noEditPoints="1"/>
                </p:cNvSpPr>
                <p:nvPr/>
              </p:nvSpPr>
              <p:spPr bwMode="auto">
                <a:xfrm>
                  <a:off x="5695950" y="3784600"/>
                  <a:ext cx="379413" cy="377825"/>
                </a:xfrm>
                <a:custGeom>
                  <a:avLst/>
                  <a:gdLst>
                    <a:gd name="T0" fmla="*/ 50 w 101"/>
                    <a:gd name="T1" fmla="*/ 0 h 100"/>
                    <a:gd name="T2" fmla="*/ 101 w 101"/>
                    <a:gd name="T3" fmla="*/ 50 h 100"/>
                    <a:gd name="T4" fmla="*/ 50 w 101"/>
                    <a:gd name="T5" fmla="*/ 100 h 100"/>
                    <a:gd name="T6" fmla="*/ 0 w 101"/>
                    <a:gd name="T7" fmla="*/ 50 h 100"/>
                    <a:gd name="T8" fmla="*/ 50 w 101"/>
                    <a:gd name="T9" fmla="*/ 0 h 100"/>
                    <a:gd name="T10" fmla="*/ 50 w 101"/>
                    <a:gd name="T11" fmla="*/ 77 h 100"/>
                    <a:gd name="T12" fmla="*/ 78 w 101"/>
                    <a:gd name="T13" fmla="*/ 50 h 100"/>
                    <a:gd name="T14" fmla="*/ 50 w 101"/>
                    <a:gd name="T15" fmla="*/ 23 h 100"/>
                    <a:gd name="T16" fmla="*/ 23 w 101"/>
                    <a:gd name="T17" fmla="*/ 50 h 100"/>
                    <a:gd name="T18" fmla="*/ 50 w 101"/>
                    <a:gd name="T19" fmla="*/ 7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78" y="0"/>
                        <a:pt x="101" y="23"/>
                        <a:pt x="101" y="50"/>
                      </a:cubicBezTo>
                      <a:cubicBezTo>
                        <a:pt x="101" y="78"/>
                        <a:pt x="78" y="100"/>
                        <a:pt x="50" y="100"/>
                      </a:cubicBezTo>
                      <a:cubicBezTo>
                        <a:pt x="23" y="100"/>
                        <a:pt x="0" y="78"/>
                        <a:pt x="0" y="50"/>
                      </a:cubicBezTo>
                      <a:cubicBezTo>
                        <a:pt x="0" y="23"/>
                        <a:pt x="23" y="0"/>
                        <a:pt x="50" y="0"/>
                      </a:cubicBezTo>
                      <a:close/>
                      <a:moveTo>
                        <a:pt x="50" y="77"/>
                      </a:moveTo>
                      <a:cubicBezTo>
                        <a:pt x="65" y="77"/>
                        <a:pt x="78" y="65"/>
                        <a:pt x="78" y="50"/>
                      </a:cubicBezTo>
                      <a:cubicBezTo>
                        <a:pt x="78" y="35"/>
                        <a:pt x="65" y="23"/>
                        <a:pt x="50" y="23"/>
                      </a:cubicBezTo>
                      <a:cubicBezTo>
                        <a:pt x="35" y="23"/>
                        <a:pt x="23" y="35"/>
                        <a:pt x="23" y="50"/>
                      </a:cubicBezTo>
                      <a:cubicBezTo>
                        <a:pt x="23" y="65"/>
                        <a:pt x="35" y="77"/>
                        <a:pt x="5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0" name="Freeform 19"/>
                <p:cNvSpPr>
                  <a:spLocks/>
                </p:cNvSpPr>
                <p:nvPr/>
              </p:nvSpPr>
              <p:spPr bwMode="auto">
                <a:xfrm>
                  <a:off x="5256213" y="3757613"/>
                  <a:ext cx="1176338" cy="234950"/>
                </a:xfrm>
                <a:custGeom>
                  <a:avLst/>
                  <a:gdLst>
                    <a:gd name="T0" fmla="*/ 8 w 313"/>
                    <a:gd name="T1" fmla="*/ 0 h 62"/>
                    <a:gd name="T2" fmla="*/ 304 w 313"/>
                    <a:gd name="T3" fmla="*/ 0 h 62"/>
                    <a:gd name="T4" fmla="*/ 313 w 313"/>
                    <a:gd name="T5" fmla="*/ 9 h 62"/>
                    <a:gd name="T6" fmla="*/ 313 w 313"/>
                    <a:gd name="T7" fmla="*/ 54 h 62"/>
                    <a:gd name="T8" fmla="*/ 304 w 313"/>
                    <a:gd name="T9" fmla="*/ 62 h 62"/>
                    <a:gd name="T10" fmla="*/ 223 w 313"/>
                    <a:gd name="T11" fmla="*/ 62 h 62"/>
                    <a:gd name="T12" fmla="*/ 224 w 313"/>
                    <a:gd name="T13" fmla="*/ 58 h 62"/>
                    <a:gd name="T14" fmla="*/ 167 w 313"/>
                    <a:gd name="T15" fmla="*/ 2 h 62"/>
                    <a:gd name="T16" fmla="*/ 113 w 313"/>
                    <a:gd name="T17" fmla="*/ 43 h 62"/>
                    <a:gd name="T18" fmla="*/ 59 w 313"/>
                    <a:gd name="T19" fmla="*/ 2 h 62"/>
                    <a:gd name="T20" fmla="*/ 3 w 313"/>
                    <a:gd name="T21" fmla="*/ 58 h 62"/>
                    <a:gd name="T22" fmla="*/ 3 w 313"/>
                    <a:gd name="T23" fmla="*/ 60 h 62"/>
                    <a:gd name="T24" fmla="*/ 0 w 313"/>
                    <a:gd name="T25" fmla="*/ 54 h 62"/>
                    <a:gd name="T26" fmla="*/ 0 w 313"/>
                    <a:gd name="T27" fmla="*/ 9 h 62"/>
                    <a:gd name="T28" fmla="*/ 8 w 313"/>
                    <a:gd name="T2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3" h="62">
                      <a:moveTo>
                        <a:pt x="8" y="0"/>
                      </a:moveTo>
                      <a:cubicBezTo>
                        <a:pt x="304" y="0"/>
                        <a:pt x="304" y="0"/>
                        <a:pt x="304" y="0"/>
                      </a:cubicBezTo>
                      <a:cubicBezTo>
                        <a:pt x="309" y="0"/>
                        <a:pt x="313" y="4"/>
                        <a:pt x="313" y="9"/>
                      </a:cubicBezTo>
                      <a:cubicBezTo>
                        <a:pt x="313" y="54"/>
                        <a:pt x="313" y="54"/>
                        <a:pt x="313" y="54"/>
                      </a:cubicBezTo>
                      <a:cubicBezTo>
                        <a:pt x="313" y="58"/>
                        <a:pt x="309" y="62"/>
                        <a:pt x="304" y="62"/>
                      </a:cubicBezTo>
                      <a:cubicBezTo>
                        <a:pt x="223" y="62"/>
                        <a:pt x="223" y="62"/>
                        <a:pt x="223" y="62"/>
                      </a:cubicBezTo>
                      <a:cubicBezTo>
                        <a:pt x="224" y="60"/>
                        <a:pt x="224" y="59"/>
                        <a:pt x="224" y="58"/>
                      </a:cubicBezTo>
                      <a:cubicBezTo>
                        <a:pt x="224" y="27"/>
                        <a:pt x="198" y="2"/>
                        <a:pt x="167" y="2"/>
                      </a:cubicBezTo>
                      <a:cubicBezTo>
                        <a:pt x="141" y="2"/>
                        <a:pt x="120" y="19"/>
                        <a:pt x="113" y="43"/>
                      </a:cubicBezTo>
                      <a:cubicBezTo>
                        <a:pt x="107" y="19"/>
                        <a:pt x="85" y="2"/>
                        <a:pt x="59" y="2"/>
                      </a:cubicBezTo>
                      <a:cubicBezTo>
                        <a:pt x="28" y="2"/>
                        <a:pt x="3" y="27"/>
                        <a:pt x="3" y="58"/>
                      </a:cubicBezTo>
                      <a:cubicBezTo>
                        <a:pt x="3" y="58"/>
                        <a:pt x="3" y="59"/>
                        <a:pt x="3" y="60"/>
                      </a:cubicBezTo>
                      <a:cubicBezTo>
                        <a:pt x="1" y="58"/>
                        <a:pt x="0" y="56"/>
                        <a:pt x="0" y="54"/>
                      </a:cubicBezTo>
                      <a:cubicBezTo>
                        <a:pt x="0" y="9"/>
                        <a:pt x="0" y="9"/>
                        <a:pt x="0" y="9"/>
                      </a:cubicBezTo>
                      <a:cubicBezTo>
                        <a:pt x="0" y="4"/>
                        <a:pt x="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sp>
              <p:nvSpPr>
                <p:cNvPr id="21" name="Freeform 21"/>
                <p:cNvSpPr>
                  <a:spLocks/>
                </p:cNvSpPr>
                <p:nvPr/>
              </p:nvSpPr>
              <p:spPr bwMode="auto">
                <a:xfrm>
                  <a:off x="6573838" y="2846388"/>
                  <a:ext cx="290513" cy="333375"/>
                </a:xfrm>
                <a:custGeom>
                  <a:avLst/>
                  <a:gdLst>
                    <a:gd name="T0" fmla="*/ 77 w 77"/>
                    <a:gd name="T1" fmla="*/ 88 h 88"/>
                    <a:gd name="T2" fmla="*/ 34 w 77"/>
                    <a:gd name="T3" fmla="*/ 23 h 88"/>
                    <a:gd name="T4" fmla="*/ 0 w 77"/>
                    <a:gd name="T5" fmla="*/ 0 h 88"/>
                    <a:gd name="T6" fmla="*/ 12 w 77"/>
                    <a:gd name="T7" fmla="*/ 85 h 88"/>
                    <a:gd name="T8" fmla="*/ 77 w 77"/>
                    <a:gd name="T9" fmla="*/ 88 h 88"/>
                  </a:gdLst>
                  <a:ahLst/>
                  <a:cxnLst>
                    <a:cxn ang="0">
                      <a:pos x="T0" y="T1"/>
                    </a:cxn>
                    <a:cxn ang="0">
                      <a:pos x="T2" y="T3"/>
                    </a:cxn>
                    <a:cxn ang="0">
                      <a:pos x="T4" y="T5"/>
                    </a:cxn>
                    <a:cxn ang="0">
                      <a:pos x="T6" y="T7"/>
                    </a:cxn>
                    <a:cxn ang="0">
                      <a:pos x="T8" y="T9"/>
                    </a:cxn>
                  </a:cxnLst>
                  <a:rect l="0" t="0" r="r" b="b"/>
                  <a:pathLst>
                    <a:path w="77" h="88">
                      <a:moveTo>
                        <a:pt x="77" y="88"/>
                      </a:moveTo>
                      <a:cubicBezTo>
                        <a:pt x="77" y="88"/>
                        <a:pt x="49" y="40"/>
                        <a:pt x="34" y="23"/>
                      </a:cubicBezTo>
                      <a:cubicBezTo>
                        <a:pt x="20" y="7"/>
                        <a:pt x="0" y="0"/>
                        <a:pt x="0" y="0"/>
                      </a:cubicBezTo>
                      <a:cubicBezTo>
                        <a:pt x="12" y="85"/>
                        <a:pt x="12" y="85"/>
                        <a:pt x="12" y="85"/>
                      </a:cubicBezTo>
                      <a:lnTo>
                        <a:pt x="77"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10" tIns="81255" rIns="162510" bIns="81255" numCol="1" anchor="t" anchorCtr="0" compatLnSpc="1">
                  <a:prstTxWarp prst="textNoShape">
                    <a:avLst/>
                  </a:prstTxWarp>
                </a:bodyPr>
                <a:lstStyle/>
                <a:p>
                  <a:endParaRPr lang="en-US" sz="3199" dirty="0">
                    <a:latin typeface="微软雅黑" panose="020B0503020204020204" pitchFamily="34" charset="-122"/>
                    <a:ea typeface="微软雅黑" panose="020B0503020204020204" pitchFamily="34" charset="-122"/>
                  </a:endParaRPr>
                </a:p>
              </p:txBody>
            </p:sp>
          </p:grpSp>
        </p:grpSp>
        <p:grpSp>
          <p:nvGrpSpPr>
            <p:cNvPr id="10" name="组合 4"/>
            <p:cNvGrpSpPr/>
            <p:nvPr/>
          </p:nvGrpSpPr>
          <p:grpSpPr>
            <a:xfrm>
              <a:off x="1351882" y="4081062"/>
              <a:ext cx="8420739" cy="1411187"/>
              <a:chOff x="1351882" y="4081062"/>
              <a:chExt cx="8420739" cy="1411187"/>
            </a:xfrm>
          </p:grpSpPr>
          <p:sp>
            <p:nvSpPr>
              <p:cNvPr id="6" name="Rectangle 28"/>
              <p:cNvSpPr/>
              <p:nvPr/>
            </p:nvSpPr>
            <p:spPr>
              <a:xfrm flipH="1">
                <a:off x="1351882" y="4081062"/>
                <a:ext cx="2304000" cy="1411187"/>
              </a:xfrm>
              <a:prstGeom prst="rect">
                <a:avLst/>
              </a:prstGeom>
              <a:solidFill>
                <a:srgbClr val="18478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latin typeface="微软雅黑" panose="020B0503020204020204" pitchFamily="34" charset="-122"/>
                  <a:ea typeface="微软雅黑" panose="020B0503020204020204" pitchFamily="34" charset="-122"/>
                </a:endParaRPr>
              </a:p>
            </p:txBody>
          </p:sp>
          <p:sp>
            <p:nvSpPr>
              <p:cNvPr id="7" name="Rectangle 29"/>
              <p:cNvSpPr/>
              <p:nvPr/>
            </p:nvSpPr>
            <p:spPr>
              <a:xfrm flipH="1">
                <a:off x="3726795" y="4081062"/>
                <a:ext cx="1800000" cy="1411187"/>
              </a:xfrm>
              <a:prstGeom prst="rect">
                <a:avLst/>
              </a:prstGeom>
              <a:solidFill>
                <a:srgbClr val="18478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latin typeface="微软雅黑" panose="020B0503020204020204" pitchFamily="34" charset="-122"/>
                  <a:ea typeface="微软雅黑" panose="020B0503020204020204" pitchFamily="34" charset="-122"/>
                </a:endParaRPr>
              </a:p>
            </p:txBody>
          </p:sp>
          <p:sp>
            <p:nvSpPr>
              <p:cNvPr id="8" name="Rectangle 30"/>
              <p:cNvSpPr/>
              <p:nvPr/>
            </p:nvSpPr>
            <p:spPr>
              <a:xfrm flipH="1">
                <a:off x="5597708" y="4081062"/>
                <a:ext cx="1800000" cy="1411187"/>
              </a:xfrm>
              <a:prstGeom prst="rect">
                <a:avLst/>
              </a:prstGeom>
              <a:solidFill>
                <a:srgbClr val="18478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latin typeface="微软雅黑" panose="020B0503020204020204" pitchFamily="34" charset="-122"/>
                  <a:ea typeface="微软雅黑" panose="020B0503020204020204" pitchFamily="34" charset="-122"/>
                </a:endParaRPr>
              </a:p>
            </p:txBody>
          </p:sp>
          <p:sp>
            <p:nvSpPr>
              <p:cNvPr id="9" name="Rectangle 31"/>
              <p:cNvSpPr/>
              <p:nvPr/>
            </p:nvSpPr>
            <p:spPr>
              <a:xfrm flipH="1">
                <a:off x="7468621" y="4081062"/>
                <a:ext cx="2304000" cy="1411187"/>
              </a:xfrm>
              <a:prstGeom prst="rect">
                <a:avLst/>
              </a:prstGeom>
              <a:solidFill>
                <a:srgbClr val="18478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9" dirty="0">
                  <a:latin typeface="微软雅黑" panose="020B0503020204020204" pitchFamily="34" charset="-122"/>
                  <a:ea typeface="微软雅黑" panose="020B0503020204020204" pitchFamily="34" charset="-122"/>
                </a:endParaRPr>
              </a:p>
            </p:txBody>
          </p:sp>
        </p:grpSp>
      </p:grpSp>
      <p:sp>
        <p:nvSpPr>
          <p:cNvPr id="28" name="矩形 27"/>
          <p:cNvSpPr>
            <a:spLocks noChangeArrowheads="1"/>
          </p:cNvSpPr>
          <p:nvPr/>
        </p:nvSpPr>
        <p:spPr bwMode="auto">
          <a:xfrm>
            <a:off x="1299992" y="5709398"/>
            <a:ext cx="9590217" cy="29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2" tIns="45702" rIns="91402" bIns="45702">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endParaRPr lang="zh-CN" altLang="en-US" sz="1200" dirty="0">
              <a:solidFill>
                <a:schemeClr val="tx1">
                  <a:lumMod val="50000"/>
                  <a:lumOff val="50000"/>
                </a:schemeClr>
              </a:solidFill>
              <a:sym typeface="微软雅黑" pitchFamily="34" charset="-122"/>
            </a:endParaRPr>
          </a:p>
        </p:txBody>
      </p:sp>
      <p:cxnSp>
        <p:nvCxnSpPr>
          <p:cNvPr id="29" name="肘形连接符 28"/>
          <p:cNvCxnSpPr>
            <a:stCxn id="6" idx="0"/>
            <a:endCxn id="40" idx="2"/>
          </p:cNvCxnSpPr>
          <p:nvPr/>
        </p:nvCxnSpPr>
        <p:spPr>
          <a:xfrm rot="16200000" flipV="1">
            <a:off x="2281468" y="3320268"/>
            <a:ext cx="336603" cy="76568"/>
          </a:xfrm>
          <a:prstGeom prst="curvedConnector3">
            <a:avLst>
              <a:gd name="adj1" fmla="val 29726"/>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0"/>
          </p:cNvCxnSpPr>
          <p:nvPr/>
        </p:nvCxnSpPr>
        <p:spPr>
          <a:xfrm rot="5400000" flipH="1" flipV="1">
            <a:off x="4544429" y="3256140"/>
            <a:ext cx="336596" cy="204835"/>
          </a:xfrm>
          <a:prstGeom prst="curvedConnector3">
            <a:avLst>
              <a:gd name="adj1" fmla="val 50000"/>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9" idx="0"/>
            <a:endCxn id="37" idx="2"/>
          </p:cNvCxnSpPr>
          <p:nvPr/>
        </p:nvCxnSpPr>
        <p:spPr>
          <a:xfrm rot="5400000" flipH="1" flipV="1">
            <a:off x="9040605" y="2752552"/>
            <a:ext cx="336603" cy="1212003"/>
          </a:xfrm>
          <a:prstGeom prst="curvedConnector3">
            <a:avLst>
              <a:gd name="adj1" fmla="val 50000"/>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8" idx="0"/>
          </p:cNvCxnSpPr>
          <p:nvPr/>
        </p:nvCxnSpPr>
        <p:spPr>
          <a:xfrm rot="5400000" flipH="1" flipV="1">
            <a:off x="6713498" y="2957402"/>
            <a:ext cx="336601" cy="802307"/>
          </a:xfrm>
          <a:prstGeom prst="curvedConnector2">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8803979" y="1631357"/>
            <a:ext cx="2021855" cy="1558894"/>
          </a:xfrm>
          <a:prstGeom prst="roundRect">
            <a:avLst>
              <a:gd name="adj" fmla="val 13000"/>
            </a:avLst>
          </a:prstGeom>
          <a:gradFill rotWithShape="1">
            <a:gsLst>
              <a:gs pos="0">
                <a:schemeClr val="bg1"/>
              </a:gs>
              <a:gs pos="100000">
                <a:schemeClr val="bg1">
                  <a:lumMod val="95000"/>
                </a:schemeClr>
              </a:gs>
            </a:gsLst>
            <a:lin ang="7800000" scaled="0"/>
          </a:gradFill>
          <a:ln w="28575">
            <a:gradFill>
              <a:gsLst>
                <a:gs pos="0">
                  <a:schemeClr val="bg1"/>
                </a:gs>
                <a:gs pos="100000">
                  <a:schemeClr val="bg1">
                    <a:lumMod val="85000"/>
                  </a:schemeClr>
                </a:gs>
              </a:gsLst>
              <a:lin ang="7800000" scaled="0"/>
            </a:gradFill>
          </a:ln>
          <a:effectLst>
            <a:outerShdw blurRad="127000" dir="7200000" sx="102000" sy="102000" algn="ctr" rotWithShape="0">
              <a:schemeClr val="tx1">
                <a:lumMod val="90000"/>
                <a:lumOff val="10000"/>
                <a:alpha val="20000"/>
              </a:schemeClr>
            </a:outerShdw>
          </a:effectLst>
        </p:spPr>
        <p:txBody>
          <a:bodyPr wrap="none" lIns="91412" tIns="45706" rIns="91412" bIns="45706" anchor="ctr"/>
          <a:lstStyle/>
          <a:p>
            <a:pPr latinLnBrk="1"/>
            <a:endParaRPr kumimoji="1" lang="zh-CN" altLang="en-US" sz="2399" dirty="0">
              <a:solidFill>
                <a:srgbClr val="000000"/>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6336171" y="1631357"/>
            <a:ext cx="2021855" cy="1558894"/>
          </a:xfrm>
          <a:prstGeom prst="roundRect">
            <a:avLst>
              <a:gd name="adj" fmla="val 13000"/>
            </a:avLst>
          </a:prstGeom>
          <a:gradFill rotWithShape="1">
            <a:gsLst>
              <a:gs pos="0">
                <a:schemeClr val="bg1"/>
              </a:gs>
              <a:gs pos="100000">
                <a:schemeClr val="bg1">
                  <a:lumMod val="95000"/>
                </a:schemeClr>
              </a:gs>
            </a:gsLst>
            <a:lin ang="7800000" scaled="0"/>
          </a:gradFill>
          <a:ln w="28575">
            <a:gradFill>
              <a:gsLst>
                <a:gs pos="0">
                  <a:schemeClr val="bg1"/>
                </a:gs>
                <a:gs pos="100000">
                  <a:schemeClr val="bg1">
                    <a:lumMod val="85000"/>
                  </a:schemeClr>
                </a:gs>
              </a:gsLst>
              <a:lin ang="7800000" scaled="0"/>
            </a:gradFill>
          </a:ln>
          <a:effectLst>
            <a:outerShdw blurRad="127000" dir="7200000" sx="102000" sy="102000" algn="ctr" rotWithShape="0">
              <a:schemeClr val="tx1">
                <a:lumMod val="90000"/>
                <a:lumOff val="10000"/>
                <a:alpha val="20000"/>
              </a:schemeClr>
            </a:outerShdw>
          </a:effectLst>
        </p:spPr>
        <p:txBody>
          <a:bodyPr wrap="none" lIns="91412" tIns="45706" rIns="91412" bIns="45706" anchor="ctr"/>
          <a:lstStyle/>
          <a:p>
            <a:pPr latinLnBrk="1"/>
            <a:endParaRPr kumimoji="1" lang="zh-CN" altLang="en-US" sz="2399" dirty="0">
              <a:solidFill>
                <a:srgbClr val="000000"/>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3868363" y="1631357"/>
            <a:ext cx="2021855" cy="1558894"/>
          </a:xfrm>
          <a:prstGeom prst="roundRect">
            <a:avLst>
              <a:gd name="adj" fmla="val 13000"/>
            </a:avLst>
          </a:prstGeom>
          <a:gradFill rotWithShape="1">
            <a:gsLst>
              <a:gs pos="0">
                <a:schemeClr val="bg1"/>
              </a:gs>
              <a:gs pos="100000">
                <a:schemeClr val="bg1">
                  <a:lumMod val="95000"/>
                </a:schemeClr>
              </a:gs>
            </a:gsLst>
            <a:lin ang="7800000" scaled="0"/>
          </a:gradFill>
          <a:ln w="28575">
            <a:gradFill>
              <a:gsLst>
                <a:gs pos="0">
                  <a:schemeClr val="bg1"/>
                </a:gs>
                <a:gs pos="100000">
                  <a:schemeClr val="bg1">
                    <a:lumMod val="85000"/>
                  </a:schemeClr>
                </a:gs>
              </a:gsLst>
              <a:lin ang="7800000" scaled="0"/>
            </a:gradFill>
          </a:ln>
          <a:effectLst>
            <a:outerShdw blurRad="127000" dir="7200000" sx="102000" sy="102000" algn="ctr" rotWithShape="0">
              <a:schemeClr val="tx1">
                <a:lumMod val="90000"/>
                <a:lumOff val="10000"/>
                <a:alpha val="20000"/>
              </a:schemeClr>
            </a:outerShdw>
          </a:effectLst>
        </p:spPr>
        <p:txBody>
          <a:bodyPr wrap="none" lIns="91412" tIns="45706" rIns="91412" bIns="45706" anchor="ctr"/>
          <a:lstStyle/>
          <a:p>
            <a:pPr latinLnBrk="1"/>
            <a:endParaRPr kumimoji="1" lang="zh-CN" altLang="en-US" sz="2399" dirty="0">
              <a:solidFill>
                <a:srgbClr val="000000"/>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1400558" y="1631357"/>
            <a:ext cx="2021855" cy="1558894"/>
          </a:xfrm>
          <a:prstGeom prst="roundRect">
            <a:avLst>
              <a:gd name="adj" fmla="val 13000"/>
            </a:avLst>
          </a:prstGeom>
          <a:gradFill rotWithShape="1">
            <a:gsLst>
              <a:gs pos="0">
                <a:schemeClr val="bg1"/>
              </a:gs>
              <a:gs pos="100000">
                <a:schemeClr val="bg1">
                  <a:lumMod val="95000"/>
                </a:schemeClr>
              </a:gs>
            </a:gsLst>
            <a:lin ang="7800000" scaled="0"/>
          </a:gradFill>
          <a:ln w="28575">
            <a:gradFill>
              <a:gsLst>
                <a:gs pos="0">
                  <a:schemeClr val="bg1"/>
                </a:gs>
                <a:gs pos="100000">
                  <a:schemeClr val="bg1">
                    <a:lumMod val="85000"/>
                  </a:schemeClr>
                </a:gs>
              </a:gsLst>
              <a:lin ang="7800000" scaled="0"/>
            </a:gradFill>
          </a:ln>
          <a:effectLst>
            <a:outerShdw blurRad="127000" dir="7200000" sx="102000" sy="102000" algn="ctr" rotWithShape="0">
              <a:schemeClr val="tx1">
                <a:lumMod val="90000"/>
                <a:lumOff val="10000"/>
                <a:alpha val="20000"/>
              </a:schemeClr>
            </a:outerShdw>
          </a:effectLst>
        </p:spPr>
        <p:txBody>
          <a:bodyPr wrap="none" lIns="91412" tIns="45706" rIns="91412" bIns="45706" anchor="ctr"/>
          <a:lstStyle/>
          <a:p>
            <a:pPr latinLnBrk="1"/>
            <a:endParaRPr kumimoji="1" lang="zh-CN" altLang="en-US" sz="2399" dirty="0">
              <a:solidFill>
                <a:srgbClr val="000000"/>
              </a:solidFill>
              <a:latin typeface="微软雅黑" panose="020B0503020204020204" pitchFamily="34" charset="-122"/>
              <a:ea typeface="微软雅黑" panose="020B0503020204020204" pitchFamily="34" charset="-122"/>
            </a:endParaRPr>
          </a:p>
        </p:txBody>
      </p:sp>
      <p:sp>
        <p:nvSpPr>
          <p:cNvPr id="42" name="矩形 17"/>
          <p:cNvSpPr>
            <a:spLocks noChangeArrowheads="1"/>
          </p:cNvSpPr>
          <p:nvPr/>
        </p:nvSpPr>
        <p:spPr bwMode="auto">
          <a:xfrm>
            <a:off x="1401156" y="1795424"/>
            <a:ext cx="2021254" cy="127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2" tIns="45702" rIns="91402" bIns="45702">
            <a:spAutoFit/>
          </a:bodyPr>
          <a:lstStyle/>
          <a:p>
            <a:pPr>
              <a:lnSpc>
                <a:spcPct val="120000"/>
              </a:lnSpc>
              <a:spcBef>
                <a:spcPct val="0"/>
              </a:spcBef>
              <a:buFont typeface="Arial" charset="0"/>
              <a:buNone/>
            </a:pPr>
            <a:r>
              <a:rPr lang="zh-CN" altLang="en-US" sz="1600" dirty="0">
                <a:latin typeface="微软雅黑" panose="020B0503020204020204" pitchFamily="34" charset="-122"/>
                <a:ea typeface="微软雅黑" panose="020B0503020204020204" pitchFamily="34" charset="-122"/>
              </a:rPr>
              <a:t>  课程量较大，学业繁忙的学生，容易搞错准备上的课程，带错学习材料</a:t>
            </a:r>
          </a:p>
        </p:txBody>
      </p:sp>
      <p:sp>
        <p:nvSpPr>
          <p:cNvPr id="47" name="矩形 17"/>
          <p:cNvSpPr>
            <a:spLocks noChangeArrowheads="1"/>
          </p:cNvSpPr>
          <p:nvPr/>
        </p:nvSpPr>
        <p:spPr bwMode="auto">
          <a:xfrm>
            <a:off x="3959781" y="1841684"/>
            <a:ext cx="1893333" cy="97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2" tIns="45702" rIns="91402" bIns="45702">
            <a:spAutoFit/>
          </a:bodyPr>
          <a:lstStyle/>
          <a:p>
            <a:pPr>
              <a:lnSpc>
                <a:spcPct val="120000"/>
              </a:lnSpc>
              <a:spcBef>
                <a:spcPct val="0"/>
              </a:spcBef>
              <a:buFont typeface="Arial" charset="0"/>
              <a:buNone/>
            </a:pPr>
            <a:r>
              <a:rPr lang="zh-CN" altLang="en-US" sz="1600" dirty="0">
                <a:latin typeface="微软雅黑" panose="020B0503020204020204" pitchFamily="34" charset="-122"/>
                <a:ea typeface="微软雅黑" panose="020B0503020204020204" pitchFamily="34" charset="-122"/>
              </a:rPr>
              <a:t>  在老师布置较多的作业时，会漏做相关课程的作业</a:t>
            </a:r>
          </a:p>
        </p:txBody>
      </p:sp>
      <p:sp>
        <p:nvSpPr>
          <p:cNvPr id="49" name="矩形 17"/>
          <p:cNvSpPr>
            <a:spLocks noChangeArrowheads="1"/>
          </p:cNvSpPr>
          <p:nvPr/>
        </p:nvSpPr>
        <p:spPr bwMode="auto">
          <a:xfrm>
            <a:off x="6336285" y="1844569"/>
            <a:ext cx="1893333" cy="97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2" tIns="45702" rIns="91402" bIns="45702">
            <a:spAutoFit/>
          </a:bodyPr>
          <a:lstStyle/>
          <a:p>
            <a:pPr>
              <a:lnSpc>
                <a:spcPct val="120000"/>
              </a:lnSpc>
              <a:spcBef>
                <a:spcPct val="0"/>
              </a:spcBef>
              <a:buFont typeface="Arial" charset="0"/>
              <a:buNone/>
            </a:pPr>
            <a:r>
              <a:rPr lang="zh-CN" altLang="en-US" sz="1600" dirty="0">
                <a:latin typeface="微软雅黑" panose="020B0503020204020204" pitchFamily="34" charset="-122"/>
                <a:ea typeface="微软雅黑" panose="020B0503020204020204" pitchFamily="34" charset="-122"/>
              </a:rPr>
              <a:t>   针对贪玩、自律性差的学生能够提醒必须要交的作业</a:t>
            </a:r>
          </a:p>
        </p:txBody>
      </p:sp>
      <p:sp>
        <p:nvSpPr>
          <p:cNvPr id="51" name="矩形 17"/>
          <p:cNvSpPr>
            <a:spLocks noChangeArrowheads="1"/>
          </p:cNvSpPr>
          <p:nvPr/>
        </p:nvSpPr>
        <p:spPr bwMode="auto">
          <a:xfrm>
            <a:off x="8836019" y="1834539"/>
            <a:ext cx="1893333" cy="127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2" tIns="45702" rIns="91402" bIns="45702">
            <a:spAutoFit/>
          </a:bodyPr>
          <a:lstStyle/>
          <a:p>
            <a:pPr>
              <a:lnSpc>
                <a:spcPct val="120000"/>
              </a:lnSpc>
              <a:spcBef>
                <a:spcPct val="0"/>
              </a:spcBef>
              <a:buFont typeface="Arial" charset="0"/>
              <a:buNone/>
            </a:pPr>
            <a:r>
              <a:rPr lang="zh-CN" altLang="en-US" sz="1600" dirty="0">
                <a:latin typeface="微软雅黑" panose="020B0503020204020204" pitchFamily="34" charset="-122"/>
                <a:ea typeface="微软雅黑" panose="020B0503020204020204" pitchFamily="34" charset="-122"/>
                <a:sym typeface="微软雅黑" pitchFamily="34" charset="-122"/>
              </a:rPr>
              <a:t>  对学习努力的学生，能够给予他们自我学习的定位和建议帮助</a:t>
            </a:r>
            <a:endParaRPr lang="zh-CN" altLang="en-US" sz="1600" dirty="0">
              <a:latin typeface="微软雅黑" panose="020B0503020204020204" pitchFamily="34" charset="-122"/>
              <a:ea typeface="微软雅黑" panose="020B0503020204020204" pitchFamily="34" charset="-122"/>
            </a:endParaRPr>
          </a:p>
        </p:txBody>
      </p:sp>
      <p:sp>
        <p:nvSpPr>
          <p:cNvPr id="65" name="Freeform 156"/>
          <p:cNvSpPr>
            <a:spLocks noChangeAspect="1" noEditPoints="1"/>
          </p:cNvSpPr>
          <p:nvPr/>
        </p:nvSpPr>
        <p:spPr bwMode="auto">
          <a:xfrm>
            <a:off x="2199960" y="3966886"/>
            <a:ext cx="568083" cy="518936"/>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a:effectLst>
            <a:outerShdw blurRad="25400" dist="25400" dir="8100000" sx="101000" sy="101000" algn="tr" rotWithShape="0">
              <a:prstClr val="black">
                <a:alpha val="40000"/>
              </a:prstClr>
            </a:outerShdw>
          </a:effectLst>
          <a:extLst/>
        </p:spPr>
        <p:txBody>
          <a:bodyPr vert="horz" wrap="square" lIns="91412" tIns="45706" rIns="91412" bIns="45706"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endParaRPr>
          </a:p>
        </p:txBody>
      </p:sp>
      <p:sp>
        <p:nvSpPr>
          <p:cNvPr id="66" name="Freeform 122"/>
          <p:cNvSpPr>
            <a:spLocks noChangeAspect="1" noEditPoints="1"/>
          </p:cNvSpPr>
          <p:nvPr/>
        </p:nvSpPr>
        <p:spPr bwMode="auto">
          <a:xfrm>
            <a:off x="6295427" y="3946948"/>
            <a:ext cx="371596" cy="570998"/>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bg1">
              <a:lumMod val="95000"/>
            </a:schemeClr>
          </a:solidFill>
          <a:ln>
            <a:noFill/>
          </a:ln>
          <a:effectLst>
            <a:outerShdw blurRad="25400" dist="25400" dir="8100000" sx="101000" sy="101000" algn="tr" rotWithShape="0">
              <a:prstClr val="black">
                <a:alpha val="40000"/>
              </a:prstClr>
            </a:outerShdw>
          </a:effectLst>
          <a:extLst/>
        </p:spPr>
        <p:txBody>
          <a:bodyPr vert="horz" wrap="square" lIns="91412" tIns="45706" rIns="91412" bIns="45706"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endParaRPr>
          </a:p>
        </p:txBody>
      </p:sp>
      <p:sp>
        <p:nvSpPr>
          <p:cNvPr id="67" name="Freeform 151"/>
          <p:cNvSpPr>
            <a:spLocks noChangeAspect="1" noEditPoints="1"/>
          </p:cNvSpPr>
          <p:nvPr/>
        </p:nvSpPr>
        <p:spPr bwMode="auto">
          <a:xfrm>
            <a:off x="4345505" y="3955014"/>
            <a:ext cx="529239" cy="554871"/>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bg1">
              <a:lumMod val="95000"/>
            </a:schemeClr>
          </a:solidFill>
          <a:ln>
            <a:noFill/>
          </a:ln>
          <a:effectLst>
            <a:outerShdw blurRad="25400" dist="25400" dir="8100000" sx="101000" sy="101000" algn="tr" rotWithShape="0">
              <a:prstClr val="black">
                <a:alpha val="40000"/>
              </a:prstClr>
            </a:outerShdw>
          </a:effectLst>
          <a:extLst/>
        </p:spPr>
        <p:txBody>
          <a:bodyPr vert="horz" wrap="square" lIns="91412" tIns="45706" rIns="91412" bIns="45706"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endParaRPr>
          </a:p>
        </p:txBody>
      </p:sp>
      <p:grpSp>
        <p:nvGrpSpPr>
          <p:cNvPr id="11" name="组合 67"/>
          <p:cNvGrpSpPr>
            <a:grpSpLocks noChangeAspect="1"/>
          </p:cNvGrpSpPr>
          <p:nvPr/>
        </p:nvGrpSpPr>
        <p:grpSpPr>
          <a:xfrm>
            <a:off x="8347059" y="3938555"/>
            <a:ext cx="488960" cy="587793"/>
            <a:chOff x="5072479" y="2378340"/>
            <a:chExt cx="239649" cy="288000"/>
          </a:xfrm>
          <a:solidFill>
            <a:schemeClr val="bg1"/>
          </a:solidFill>
        </p:grpSpPr>
        <p:sp>
          <p:nvSpPr>
            <p:cNvPr id="69" name="Freeform 846"/>
            <p:cNvSpPr>
              <a:spLocks/>
            </p:cNvSpPr>
            <p:nvPr/>
          </p:nvSpPr>
          <p:spPr bwMode="auto">
            <a:xfrm>
              <a:off x="5072479" y="2432997"/>
              <a:ext cx="239649" cy="233343"/>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bg1">
                <a:lumMod val="95000"/>
              </a:schemeClr>
            </a:solidFill>
            <a:ln>
              <a:noFill/>
            </a:ln>
            <a:effectLst>
              <a:outerShdw blurRad="25400" dist="25400" dir="8100000" sx="101000" sy="101000" algn="tr" rotWithShape="0">
                <a:prstClr val="black">
                  <a:alpha val="40000"/>
                </a:prstClr>
              </a:outerShdw>
            </a:effectLst>
            <a:ex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endParaRPr>
            </a:p>
          </p:txBody>
        </p:sp>
        <p:sp>
          <p:nvSpPr>
            <p:cNvPr id="70" name="Freeform 847"/>
            <p:cNvSpPr>
              <a:spLocks/>
            </p:cNvSpPr>
            <p:nvPr/>
          </p:nvSpPr>
          <p:spPr bwMode="auto">
            <a:xfrm>
              <a:off x="5167078" y="2378340"/>
              <a:ext cx="44147" cy="138744"/>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bg1">
                <a:lumMod val="95000"/>
              </a:schemeClr>
            </a:solidFill>
            <a:ln>
              <a:noFill/>
            </a:ln>
            <a:effectLst>
              <a:outerShdw blurRad="25400" dist="25400" dir="8100000" sx="101000" sy="101000" algn="tr" rotWithShape="0">
                <a:prstClr val="black">
                  <a:alpha val="40000"/>
                </a:prstClr>
              </a:outerShdw>
            </a:effectLst>
            <a:ex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endParaRPr>
            </a:p>
          </p:txBody>
        </p:sp>
      </p:grpSp>
      <p:sp>
        <p:nvSpPr>
          <p:cNvPr id="52" name="矩形 51"/>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3" name="矩形 52"/>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54" name="组合 53"/>
          <p:cNvGrpSpPr/>
          <p:nvPr/>
        </p:nvGrpSpPr>
        <p:grpSpPr>
          <a:xfrm>
            <a:off x="1935444" y="393960"/>
            <a:ext cx="3705496" cy="592217"/>
            <a:chOff x="330188" y="329522"/>
            <a:chExt cx="3705496" cy="592217"/>
          </a:xfrm>
        </p:grpSpPr>
        <p:sp>
          <p:nvSpPr>
            <p:cNvPr id="55"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56" name="矩形 5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用户定义</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57" name="圆角矩形 56"/>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8" name="矩形 57"/>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01</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40891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1000"/>
                                        <p:tgtEl>
                                          <p:spTgt spid="54"/>
                                        </p:tgtEl>
                                      </p:cBhvr>
                                    </p:animEffect>
                                  </p:childTnLst>
                                </p:cTn>
                              </p:par>
                            </p:childTnLst>
                          </p:cTn>
                        </p:par>
                        <p:par>
                          <p:cTn id="26" fill="hold">
                            <p:stCondLst>
                              <p:cond delay="3000"/>
                            </p:stCondLst>
                            <p:childTnLst>
                              <p:par>
                                <p:cTn id="27" presetID="2" presetClass="entr" presetSubtype="8" decel="30667"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0-#ppt_w/2"/>
                                          </p:val>
                                        </p:tav>
                                        <p:tav tm="100000">
                                          <p:val>
                                            <p:strVal val="#ppt_x"/>
                                          </p:val>
                                        </p:tav>
                                      </p:tavLst>
                                    </p:anim>
                                    <p:anim calcmode="lin" valueType="num">
                                      <p:cBhvr additive="base">
                                        <p:cTn id="30" dur="750" fill="hold"/>
                                        <p:tgtEl>
                                          <p:spTgt spid="2"/>
                                        </p:tgtEl>
                                        <p:attrNameLst>
                                          <p:attrName>ppt_y</p:attrName>
                                        </p:attrNameLst>
                                      </p:cBhvr>
                                      <p:tavLst>
                                        <p:tav tm="0">
                                          <p:val>
                                            <p:strVal val="#ppt_y"/>
                                          </p:val>
                                        </p:tav>
                                        <p:tav tm="100000">
                                          <p:val>
                                            <p:strVal val="#ppt_y"/>
                                          </p:val>
                                        </p:tav>
                                      </p:tavLst>
                                    </p:anim>
                                  </p:childTnLst>
                                </p:cTn>
                              </p:par>
                            </p:childTnLst>
                          </p:cTn>
                        </p:par>
                        <p:par>
                          <p:cTn id="31" fill="hold">
                            <p:stCondLst>
                              <p:cond delay="3750"/>
                            </p:stCondLst>
                            <p:childTnLst>
                              <p:par>
                                <p:cTn id="32" presetID="18" presetClass="entr" presetSubtype="3"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strips(upRight)">
                                      <p:cBhvr>
                                        <p:cTn id="34" dur="350"/>
                                        <p:tgtEl>
                                          <p:spTgt spid="31"/>
                                        </p:tgtEl>
                                      </p:cBhvr>
                                    </p:animEffect>
                                  </p:childTnLst>
                                </p:cTn>
                              </p:par>
                            </p:childTnLst>
                          </p:cTn>
                        </p:par>
                        <p:par>
                          <p:cTn id="35" fill="hold">
                            <p:stCondLst>
                              <p:cond delay="4100"/>
                            </p:stCondLst>
                            <p:childTnLst>
                              <p:par>
                                <p:cTn id="36" presetID="14" presetClass="entr" presetSubtype="1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400"/>
                                        <p:tgtEl>
                                          <p:spTgt spid="11"/>
                                        </p:tgtEl>
                                      </p:cBhvr>
                                    </p:animEffect>
                                  </p:childTnLst>
                                </p:cTn>
                              </p:par>
                            </p:childTnLst>
                          </p:cTn>
                        </p:par>
                        <p:par>
                          <p:cTn id="39" fill="hold">
                            <p:stCondLst>
                              <p:cond delay="4500"/>
                            </p:stCondLst>
                            <p:childTnLst>
                              <p:par>
                                <p:cTn id="40" presetID="2" presetClass="entr" presetSubtype="1"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350" fill="hold"/>
                                        <p:tgtEl>
                                          <p:spTgt spid="37"/>
                                        </p:tgtEl>
                                        <p:attrNameLst>
                                          <p:attrName>ppt_x</p:attrName>
                                        </p:attrNameLst>
                                      </p:cBhvr>
                                      <p:tavLst>
                                        <p:tav tm="0">
                                          <p:val>
                                            <p:strVal val="#ppt_x"/>
                                          </p:val>
                                        </p:tav>
                                        <p:tav tm="100000">
                                          <p:val>
                                            <p:strVal val="#ppt_x"/>
                                          </p:val>
                                        </p:tav>
                                      </p:tavLst>
                                    </p:anim>
                                    <p:anim calcmode="lin" valueType="num">
                                      <p:cBhvr additive="base">
                                        <p:cTn id="43" dur="350" fill="hold"/>
                                        <p:tgtEl>
                                          <p:spTgt spid="37"/>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350" fill="hold"/>
                                        <p:tgtEl>
                                          <p:spTgt spid="51"/>
                                        </p:tgtEl>
                                        <p:attrNameLst>
                                          <p:attrName>ppt_x</p:attrName>
                                        </p:attrNameLst>
                                      </p:cBhvr>
                                      <p:tavLst>
                                        <p:tav tm="0">
                                          <p:val>
                                            <p:strVal val="#ppt_x"/>
                                          </p:val>
                                        </p:tav>
                                        <p:tav tm="100000">
                                          <p:val>
                                            <p:strVal val="#ppt_x"/>
                                          </p:val>
                                        </p:tav>
                                      </p:tavLst>
                                    </p:anim>
                                    <p:anim calcmode="lin" valueType="num">
                                      <p:cBhvr additive="base">
                                        <p:cTn id="47" dur="350" fill="hold"/>
                                        <p:tgtEl>
                                          <p:spTgt spid="51"/>
                                        </p:tgtEl>
                                        <p:attrNameLst>
                                          <p:attrName>ppt_y</p:attrName>
                                        </p:attrNameLst>
                                      </p:cBhvr>
                                      <p:tavLst>
                                        <p:tav tm="0">
                                          <p:val>
                                            <p:strVal val="0-#ppt_h/2"/>
                                          </p:val>
                                        </p:tav>
                                        <p:tav tm="100000">
                                          <p:val>
                                            <p:strVal val="#ppt_y"/>
                                          </p:val>
                                        </p:tav>
                                      </p:tavLst>
                                    </p:anim>
                                  </p:childTnLst>
                                </p:cTn>
                              </p:par>
                            </p:childTnLst>
                          </p:cTn>
                        </p:par>
                        <p:par>
                          <p:cTn id="48" fill="hold">
                            <p:stCondLst>
                              <p:cond delay="4850"/>
                            </p:stCondLst>
                            <p:childTnLst>
                              <p:par>
                                <p:cTn id="49" presetID="14" presetClass="entr" presetSubtype="1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randombar(horizontal)">
                                      <p:cBhvr>
                                        <p:cTn id="51" dur="400"/>
                                        <p:tgtEl>
                                          <p:spTgt spid="66"/>
                                        </p:tgtEl>
                                      </p:cBhvr>
                                    </p:animEffect>
                                  </p:childTnLst>
                                </p:cTn>
                              </p:par>
                            </p:childTnLst>
                          </p:cTn>
                        </p:par>
                        <p:par>
                          <p:cTn id="52" fill="hold">
                            <p:stCondLst>
                              <p:cond delay="5250"/>
                            </p:stCondLst>
                            <p:childTnLst>
                              <p:par>
                                <p:cTn id="53" presetID="22" presetClass="entr" presetSubtype="4" fill="hold"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down)">
                                      <p:cBhvr>
                                        <p:cTn id="55" dur="250"/>
                                        <p:tgtEl>
                                          <p:spTgt spid="36"/>
                                        </p:tgtEl>
                                      </p:cBhvr>
                                    </p:animEffect>
                                  </p:childTnLst>
                                </p:cTn>
                              </p:par>
                            </p:childTnLst>
                          </p:cTn>
                        </p:par>
                        <p:par>
                          <p:cTn id="56" fill="hold">
                            <p:stCondLst>
                              <p:cond delay="5500"/>
                            </p:stCondLst>
                            <p:childTnLst>
                              <p:par>
                                <p:cTn id="57" presetID="2" presetClass="entr" presetSubtype="1"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350" fill="hold"/>
                                        <p:tgtEl>
                                          <p:spTgt spid="38"/>
                                        </p:tgtEl>
                                        <p:attrNameLst>
                                          <p:attrName>ppt_x</p:attrName>
                                        </p:attrNameLst>
                                      </p:cBhvr>
                                      <p:tavLst>
                                        <p:tav tm="0">
                                          <p:val>
                                            <p:strVal val="#ppt_x"/>
                                          </p:val>
                                        </p:tav>
                                        <p:tav tm="100000">
                                          <p:val>
                                            <p:strVal val="#ppt_x"/>
                                          </p:val>
                                        </p:tav>
                                      </p:tavLst>
                                    </p:anim>
                                    <p:anim calcmode="lin" valueType="num">
                                      <p:cBhvr additive="base">
                                        <p:cTn id="60" dur="350" fill="hold"/>
                                        <p:tgtEl>
                                          <p:spTgt spid="38"/>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350" fill="hold"/>
                                        <p:tgtEl>
                                          <p:spTgt spid="49"/>
                                        </p:tgtEl>
                                        <p:attrNameLst>
                                          <p:attrName>ppt_x</p:attrName>
                                        </p:attrNameLst>
                                      </p:cBhvr>
                                      <p:tavLst>
                                        <p:tav tm="0">
                                          <p:val>
                                            <p:strVal val="#ppt_x"/>
                                          </p:val>
                                        </p:tav>
                                        <p:tav tm="100000">
                                          <p:val>
                                            <p:strVal val="#ppt_x"/>
                                          </p:val>
                                        </p:tav>
                                      </p:tavLst>
                                    </p:anim>
                                    <p:anim calcmode="lin" valueType="num">
                                      <p:cBhvr additive="base">
                                        <p:cTn id="64" dur="350" fill="hold"/>
                                        <p:tgtEl>
                                          <p:spTgt spid="49"/>
                                        </p:tgtEl>
                                        <p:attrNameLst>
                                          <p:attrName>ppt_y</p:attrName>
                                        </p:attrNameLst>
                                      </p:cBhvr>
                                      <p:tavLst>
                                        <p:tav tm="0">
                                          <p:val>
                                            <p:strVal val="0-#ppt_h/2"/>
                                          </p:val>
                                        </p:tav>
                                        <p:tav tm="100000">
                                          <p:val>
                                            <p:strVal val="#ppt_y"/>
                                          </p:val>
                                        </p:tav>
                                      </p:tavLst>
                                    </p:anim>
                                  </p:childTnLst>
                                </p:cTn>
                              </p:par>
                            </p:childTnLst>
                          </p:cTn>
                        </p:par>
                        <p:par>
                          <p:cTn id="65" fill="hold">
                            <p:stCondLst>
                              <p:cond delay="5850"/>
                            </p:stCondLst>
                            <p:childTnLst>
                              <p:par>
                                <p:cTn id="66" presetID="14" presetClass="entr" presetSubtype="10" fill="hold" grpId="0" nodeType="after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randombar(horizontal)">
                                      <p:cBhvr>
                                        <p:cTn id="68" dur="400"/>
                                        <p:tgtEl>
                                          <p:spTgt spid="67"/>
                                        </p:tgtEl>
                                      </p:cBhvr>
                                    </p:animEffect>
                                  </p:childTnLst>
                                </p:cTn>
                              </p:par>
                            </p:childTnLst>
                          </p:cTn>
                        </p:par>
                        <p:par>
                          <p:cTn id="69" fill="hold">
                            <p:stCondLst>
                              <p:cond delay="6250"/>
                            </p:stCondLst>
                            <p:childTnLst>
                              <p:par>
                                <p:cTn id="70" presetID="22" presetClass="entr" presetSubtype="4" fill="hold"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250"/>
                                        <p:tgtEl>
                                          <p:spTgt spid="30"/>
                                        </p:tgtEl>
                                      </p:cBhvr>
                                    </p:animEffect>
                                  </p:childTnLst>
                                </p:cTn>
                              </p:par>
                            </p:childTnLst>
                          </p:cTn>
                        </p:par>
                        <p:par>
                          <p:cTn id="73" fill="hold">
                            <p:stCondLst>
                              <p:cond delay="6500"/>
                            </p:stCondLst>
                            <p:childTnLst>
                              <p:par>
                                <p:cTn id="74" presetID="2" presetClass="entr" presetSubtype="1"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350" fill="hold"/>
                                        <p:tgtEl>
                                          <p:spTgt spid="39"/>
                                        </p:tgtEl>
                                        <p:attrNameLst>
                                          <p:attrName>ppt_x</p:attrName>
                                        </p:attrNameLst>
                                      </p:cBhvr>
                                      <p:tavLst>
                                        <p:tav tm="0">
                                          <p:val>
                                            <p:strVal val="#ppt_x"/>
                                          </p:val>
                                        </p:tav>
                                        <p:tav tm="100000">
                                          <p:val>
                                            <p:strVal val="#ppt_x"/>
                                          </p:val>
                                        </p:tav>
                                      </p:tavLst>
                                    </p:anim>
                                    <p:anim calcmode="lin" valueType="num">
                                      <p:cBhvr additive="base">
                                        <p:cTn id="77" dur="350" fill="hold"/>
                                        <p:tgtEl>
                                          <p:spTgt spid="39"/>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 calcmode="lin" valueType="num">
                                      <p:cBhvr additive="base">
                                        <p:cTn id="80" dur="350" fill="hold"/>
                                        <p:tgtEl>
                                          <p:spTgt spid="47"/>
                                        </p:tgtEl>
                                        <p:attrNameLst>
                                          <p:attrName>ppt_x</p:attrName>
                                        </p:attrNameLst>
                                      </p:cBhvr>
                                      <p:tavLst>
                                        <p:tav tm="0">
                                          <p:val>
                                            <p:strVal val="#ppt_x"/>
                                          </p:val>
                                        </p:tav>
                                        <p:tav tm="100000">
                                          <p:val>
                                            <p:strVal val="#ppt_x"/>
                                          </p:val>
                                        </p:tav>
                                      </p:tavLst>
                                    </p:anim>
                                    <p:anim calcmode="lin" valueType="num">
                                      <p:cBhvr additive="base">
                                        <p:cTn id="81" dur="350" fill="hold"/>
                                        <p:tgtEl>
                                          <p:spTgt spid="47"/>
                                        </p:tgtEl>
                                        <p:attrNameLst>
                                          <p:attrName>ppt_y</p:attrName>
                                        </p:attrNameLst>
                                      </p:cBhvr>
                                      <p:tavLst>
                                        <p:tav tm="0">
                                          <p:val>
                                            <p:strVal val="0-#ppt_h/2"/>
                                          </p:val>
                                        </p:tav>
                                        <p:tav tm="100000">
                                          <p:val>
                                            <p:strVal val="#ppt_y"/>
                                          </p:val>
                                        </p:tav>
                                      </p:tavLst>
                                    </p:anim>
                                  </p:childTnLst>
                                </p:cTn>
                              </p:par>
                            </p:childTnLst>
                          </p:cTn>
                        </p:par>
                        <p:par>
                          <p:cTn id="82" fill="hold">
                            <p:stCondLst>
                              <p:cond delay="6850"/>
                            </p:stCondLst>
                            <p:childTnLst>
                              <p:par>
                                <p:cTn id="83" presetID="14" presetClass="entr" presetSubtype="10" fill="hold" grpId="0" nodeType="after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randombar(horizontal)">
                                      <p:cBhvr>
                                        <p:cTn id="85" dur="400"/>
                                        <p:tgtEl>
                                          <p:spTgt spid="65"/>
                                        </p:tgtEl>
                                      </p:cBhvr>
                                    </p:animEffect>
                                  </p:childTnLst>
                                </p:cTn>
                              </p:par>
                            </p:childTnLst>
                          </p:cTn>
                        </p:par>
                        <p:par>
                          <p:cTn id="86" fill="hold">
                            <p:stCondLst>
                              <p:cond delay="7250"/>
                            </p:stCondLst>
                            <p:childTnLst>
                              <p:par>
                                <p:cTn id="87" presetID="22" presetClass="entr" presetSubtype="4" fill="hold"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350"/>
                                        <p:tgtEl>
                                          <p:spTgt spid="29"/>
                                        </p:tgtEl>
                                      </p:cBhvr>
                                    </p:animEffect>
                                  </p:childTnLst>
                                </p:cTn>
                              </p:par>
                            </p:childTnLst>
                          </p:cTn>
                        </p:par>
                        <p:par>
                          <p:cTn id="90" fill="hold">
                            <p:stCondLst>
                              <p:cond delay="7600"/>
                            </p:stCondLst>
                            <p:childTnLst>
                              <p:par>
                                <p:cTn id="91" presetID="2" presetClass="entr" presetSubtype="1"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 calcmode="lin" valueType="num">
                                      <p:cBhvr additive="base">
                                        <p:cTn id="93" dur="350" fill="hold"/>
                                        <p:tgtEl>
                                          <p:spTgt spid="40"/>
                                        </p:tgtEl>
                                        <p:attrNameLst>
                                          <p:attrName>ppt_x</p:attrName>
                                        </p:attrNameLst>
                                      </p:cBhvr>
                                      <p:tavLst>
                                        <p:tav tm="0">
                                          <p:val>
                                            <p:strVal val="#ppt_x"/>
                                          </p:val>
                                        </p:tav>
                                        <p:tav tm="100000">
                                          <p:val>
                                            <p:strVal val="#ppt_x"/>
                                          </p:val>
                                        </p:tav>
                                      </p:tavLst>
                                    </p:anim>
                                    <p:anim calcmode="lin" valueType="num">
                                      <p:cBhvr additive="base">
                                        <p:cTn id="94" dur="350" fill="hold"/>
                                        <p:tgtEl>
                                          <p:spTgt spid="40"/>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350" fill="hold"/>
                                        <p:tgtEl>
                                          <p:spTgt spid="42"/>
                                        </p:tgtEl>
                                        <p:attrNameLst>
                                          <p:attrName>ppt_x</p:attrName>
                                        </p:attrNameLst>
                                      </p:cBhvr>
                                      <p:tavLst>
                                        <p:tav tm="0">
                                          <p:val>
                                            <p:strVal val="#ppt_x"/>
                                          </p:val>
                                        </p:tav>
                                        <p:tav tm="100000">
                                          <p:val>
                                            <p:strVal val="#ppt_x"/>
                                          </p:val>
                                        </p:tav>
                                      </p:tavLst>
                                    </p:anim>
                                    <p:anim calcmode="lin" valueType="num">
                                      <p:cBhvr additive="base">
                                        <p:cTn id="98" dur="350" fill="hold"/>
                                        <p:tgtEl>
                                          <p:spTgt spid="42"/>
                                        </p:tgtEl>
                                        <p:attrNameLst>
                                          <p:attrName>ppt_y</p:attrName>
                                        </p:attrNameLst>
                                      </p:cBhvr>
                                      <p:tavLst>
                                        <p:tav tm="0">
                                          <p:val>
                                            <p:strVal val="0-#ppt_h/2"/>
                                          </p:val>
                                        </p:tav>
                                        <p:tav tm="100000">
                                          <p:val>
                                            <p:strVal val="#ppt_y"/>
                                          </p:val>
                                        </p:tav>
                                      </p:tavLst>
                                    </p:anim>
                                  </p:childTnLst>
                                </p:cTn>
                              </p:par>
                            </p:childTnLst>
                          </p:cTn>
                        </p:par>
                        <p:par>
                          <p:cTn id="99" fill="hold">
                            <p:stCondLst>
                              <p:cond delay="7950"/>
                            </p:stCondLst>
                            <p:childTnLst>
                              <p:par>
                                <p:cTn id="100" presetID="16" presetClass="entr" presetSubtype="37" fill="hold" grpId="0" nodeType="afterEffect" nodePh="1">
                                  <p:stCondLst>
                                    <p:cond delay="0"/>
                                  </p:stCondLst>
                                  <p:endCondLst>
                                    <p:cond evt="begin" delay="0">
                                      <p:tn val="100"/>
                                    </p:cond>
                                  </p:endCondLst>
                                  <p:childTnLst>
                                    <p:set>
                                      <p:cBhvr>
                                        <p:cTn id="101" dur="1" fill="hold">
                                          <p:stCondLst>
                                            <p:cond delay="0"/>
                                          </p:stCondLst>
                                        </p:cTn>
                                        <p:tgtEl>
                                          <p:spTgt spid="28"/>
                                        </p:tgtEl>
                                        <p:attrNameLst>
                                          <p:attrName>style.visibility</p:attrName>
                                        </p:attrNameLst>
                                      </p:cBhvr>
                                      <p:to>
                                        <p:strVal val="visible"/>
                                      </p:to>
                                    </p:set>
                                    <p:animEffect transition="in" filter="barn(outVertical)">
                                      <p:cBhvr>
                                        <p:cTn id="10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7" grpId="0" animBg="1"/>
      <p:bldP spid="38" grpId="0" animBg="1"/>
      <p:bldP spid="39" grpId="0" animBg="1"/>
      <p:bldP spid="40" grpId="0" animBg="1"/>
      <p:bldP spid="42" grpId="0"/>
      <p:bldP spid="47" grpId="0"/>
      <p:bldP spid="49" grpId="0"/>
      <p:bldP spid="51" grpId="0"/>
      <p:bldP spid="65" grpId="0" animBg="1"/>
      <p:bldP spid="66" grpId="0" animBg="1"/>
      <p:bldP spid="67" grpId="0" animBg="1"/>
      <p:bldP spid="52" grpId="0" animBg="1"/>
      <p:bldP spid="52" grpId="1" animBg="1"/>
      <p:bldP spid="53" grpId="0" animBg="1"/>
      <p:bldP spid="53" grpId="1" animBg="1"/>
      <p:bldP spid="57" grpId="0" animBg="1"/>
      <p:bldP spid="57" grpId="1"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50" y="2058862"/>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4500487" y="1542198"/>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6" name="组合 15"/>
          <p:cNvGrpSpPr/>
          <p:nvPr/>
        </p:nvGrpSpPr>
        <p:grpSpPr>
          <a:xfrm>
            <a:off x="4950565" y="2141272"/>
            <a:ext cx="3094827"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9" name="组合 18"/>
          <p:cNvGrpSpPr/>
          <p:nvPr/>
        </p:nvGrpSpPr>
        <p:grpSpPr>
          <a:xfrm>
            <a:off x="4953231"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26" name="矩形 25"/>
          <p:cNvSpPr/>
          <p:nvPr/>
        </p:nvSpPr>
        <p:spPr>
          <a:xfrm>
            <a:off x="4817965" y="2983732"/>
            <a:ext cx="3210955" cy="523220"/>
          </a:xfrm>
          <a:prstGeom prst="rect">
            <a:avLst/>
          </a:prstGeom>
          <a:ln>
            <a:noFill/>
          </a:ln>
        </p:spPr>
        <p:txBody>
          <a:bodyPr wrap="square">
            <a:spAutoFit/>
          </a:bodyPr>
          <a:lstStyle/>
          <a:p>
            <a:pPr algn="ctr"/>
            <a:r>
              <a:rPr lang="zh-CN" altLang="en-US" sz="2800" dirty="0">
                <a:solidFill>
                  <a:srgbClr val="18478F"/>
                </a:solidFill>
                <a:latin typeface="微软雅黑" panose="020B0503020204020204" pitchFamily="34" charset="-122"/>
                <a:ea typeface="微软雅黑" panose="020B0503020204020204" pitchFamily="34" charset="-122"/>
                <a:cs typeface="+mn-ea"/>
                <a:sym typeface="+mn-lt"/>
              </a:rPr>
              <a:t>项目分析</a:t>
            </a:r>
            <a:endParaRPr lang="en-US" altLang="zh-CN" sz="28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5055341" y="3521119"/>
            <a:ext cx="2830224" cy="400110"/>
          </a:xfrm>
          <a:prstGeom prst="rect">
            <a:avLst/>
          </a:prstGeom>
          <a:ln>
            <a:noFill/>
          </a:ln>
        </p:spPr>
        <p:txBody>
          <a:bodyPr wrap="square">
            <a:spAutoFit/>
          </a:bodyPr>
          <a:lstStyle/>
          <a:p>
            <a:pPr algn="ctr"/>
            <a:r>
              <a:rPr lang="pt-BR" altLang="zh-CN" sz="10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Nullam eu tempor purus. Nunc a leo magna, sit amet consequat risus. </a:t>
            </a:r>
          </a:p>
        </p:txBody>
      </p:sp>
      <p:sp>
        <p:nvSpPr>
          <p:cNvPr id="28" name="矩形 27"/>
          <p:cNvSpPr/>
          <p:nvPr/>
        </p:nvSpPr>
        <p:spPr>
          <a:xfrm rot="13500000">
            <a:off x="3197916"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3366534" y="3033290"/>
            <a:ext cx="906017" cy="830997"/>
          </a:xfrm>
          <a:prstGeom prst="rect">
            <a:avLst/>
          </a:prstGeom>
        </p:spPr>
        <p:txBody>
          <a:bodyPr wrap="none">
            <a:spAutoFit/>
          </a:bodyPr>
          <a:lstStyle/>
          <a:p>
            <a:r>
              <a:rPr lang="en-US" altLang="zh-CN" sz="4800"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480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628149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p:bldP spid="27" grpId="0"/>
      <p:bldP spid="28" grpId="0" animBg="1"/>
      <p:bldP spid="28" grpId="1"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51635" y="1981510"/>
            <a:ext cx="3199551" cy="2133459"/>
          </a:xfrm>
          <a:prstGeom prst="rect">
            <a:avLst/>
          </a:prstGeom>
          <a:effectLst>
            <a:outerShdw blurRad="50800" dist="38100" dir="5400000" algn="t" rotWithShape="0">
              <a:prstClr val="black">
                <a:alpha val="40000"/>
              </a:prstClr>
            </a:outerShdw>
          </a:effectLst>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1180" y="1978727"/>
            <a:ext cx="3197752" cy="2131835"/>
          </a:xfrm>
          <a:prstGeom prst="rect">
            <a:avLst/>
          </a:prstGeom>
          <a:effectLst>
            <a:outerShdw blurRad="50800" dist="38100" dir="5400000" algn="t" rotWithShape="0">
              <a:prstClr val="black">
                <a:alpha val="40000"/>
              </a:prstClr>
            </a:outerShdw>
          </a:effectLst>
        </p:spPr>
      </p:pic>
      <p:sp>
        <p:nvSpPr>
          <p:cNvPr id="1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09560" y="4702692"/>
            <a:ext cx="2175324" cy="1812804"/>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技术可行性</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r>
              <a:rPr lang="zh-CN" altLang="en-US" sz="1400" dirty="0">
                <a:latin typeface="微软雅黑" panose="020B0503020204020204" pitchFamily="34" charset="-122"/>
                <a:ea typeface="微软雅黑" panose="020B0503020204020204" pitchFamily="34" charset="-122"/>
                <a:cs typeface="+mn-ea"/>
                <a:sym typeface="+mn-lt"/>
              </a:rPr>
              <a:t>  学习过面向对象的</a:t>
            </a:r>
            <a:r>
              <a:rPr lang="en-US" altLang="zh-CN" sz="1400" dirty="0">
                <a:latin typeface="微软雅黑" panose="020B0503020204020204" pitchFamily="34" charset="-122"/>
                <a:ea typeface="微软雅黑" panose="020B0503020204020204" pitchFamily="34" charset="-122"/>
                <a:cs typeface="+mn-ea"/>
                <a:sym typeface="+mn-lt"/>
              </a:rPr>
              <a:t>Java</a:t>
            </a:r>
            <a:r>
              <a:rPr lang="zh-CN" altLang="en-US" sz="1400" dirty="0">
                <a:latin typeface="微软雅黑" panose="020B0503020204020204" pitchFamily="34" charset="-122"/>
                <a:ea typeface="微软雅黑" panose="020B0503020204020204" pitchFamily="34" charset="-122"/>
                <a:cs typeface="+mn-ea"/>
                <a:sym typeface="+mn-lt"/>
              </a:rPr>
              <a:t>知识和数据库基础，以及软件工程基础课程的相关知识，以及自学</a:t>
            </a:r>
            <a:r>
              <a:rPr lang="en-US" altLang="zh-CN" sz="1400" dirty="0">
                <a:latin typeface="微软雅黑" panose="020B0503020204020204" pitchFamily="34" charset="-122"/>
                <a:ea typeface="微软雅黑" panose="020B0503020204020204" pitchFamily="34" charset="-122"/>
                <a:cs typeface="+mn-ea"/>
                <a:sym typeface="+mn-lt"/>
              </a:rPr>
              <a:t>APP</a:t>
            </a:r>
            <a:r>
              <a:rPr lang="zh-CN" altLang="en-US" sz="1400" dirty="0">
                <a:latin typeface="微软雅黑" panose="020B0503020204020204" pitchFamily="34" charset="-122"/>
                <a:ea typeface="微软雅黑" panose="020B0503020204020204" pitchFamily="34" charset="-122"/>
                <a:cs typeface="+mn-ea"/>
                <a:sym typeface="+mn-lt"/>
              </a:rPr>
              <a:t>制作的知识能够解决技术问题</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14"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816291" y="4819136"/>
            <a:ext cx="2056781" cy="2012859"/>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经济可行性</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r>
              <a:rPr lang="zh-CN" altLang="en-US" sz="1600" dirty="0">
                <a:latin typeface="微软雅黑" panose="020B0503020204020204" pitchFamily="34" charset="-122"/>
                <a:ea typeface="微软雅黑" panose="020B0503020204020204" pitchFamily="34" charset="-122"/>
                <a:cs typeface="+mn-ea"/>
                <a:sym typeface="+mn-lt"/>
              </a:rPr>
              <a:t>  这款软件的开发在经济上不需要太多的费用，更多的是需要我们自学开发，在学习知识方面的成本</a:t>
            </a:r>
            <a:endParaRPr lang="en-US" altLang="zh-CN" sz="1600" dirty="0">
              <a:latin typeface="微软雅黑" panose="020B0503020204020204" pitchFamily="34" charset="-122"/>
              <a:ea typeface="微软雅黑" panose="020B0503020204020204" pitchFamily="34" charset="-122"/>
              <a:cs typeface="+mn-ea"/>
              <a:sym typeface="+mn-lt"/>
            </a:endParaRPr>
          </a:p>
        </p:txBody>
      </p:sp>
      <p:sp>
        <p:nvSpPr>
          <p:cNvPr id="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423019" y="4819136"/>
            <a:ext cx="2056781" cy="1372683"/>
          </a:xfrm>
          <a:prstGeom prst="rect">
            <a:avLst/>
          </a:prstGeom>
        </p:spPr>
        <p:txBody>
          <a:bodyPr wrap="square">
            <a:spAutoFit/>
          </a:bodyPr>
          <a:lstStyle/>
          <a:p>
            <a:pPr algn="ct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操作可行性</a:t>
            </a:r>
            <a:endParaRPr lang="en-US" altLang="zh-CN" sz="1600" dirty="0">
              <a:solidFill>
                <a:srgbClr val="18478F"/>
              </a:solidFill>
              <a:latin typeface="微软雅黑" panose="020B0503020204020204" pitchFamily="34" charset="-122"/>
              <a:ea typeface="微软雅黑" panose="020B0503020204020204" pitchFamily="34" charset="-122"/>
              <a:cs typeface="+mn-ea"/>
              <a:sym typeface="+mn-lt"/>
            </a:endParaRPr>
          </a:p>
          <a:p>
            <a:pPr>
              <a:lnSpc>
                <a:spcPct val="130000"/>
              </a:lnSpc>
              <a:spcBef>
                <a:spcPct val="0"/>
              </a:spcBef>
            </a:pPr>
            <a:r>
              <a:rPr lang="zh-CN" altLang="en-US" sz="1600" dirty="0">
                <a:solidFill>
                  <a:srgbClr val="18478F"/>
                </a:solidFill>
                <a:latin typeface="微软雅黑" panose="020B0503020204020204" pitchFamily="34" charset="-122"/>
                <a:ea typeface="微软雅黑" panose="020B0503020204020204" pitchFamily="34" charset="-122"/>
                <a:cs typeface="+mn-ea"/>
                <a:sym typeface="+mn-lt"/>
              </a:rPr>
              <a:t>  </a:t>
            </a:r>
            <a:r>
              <a:rPr lang="zh-CN" altLang="en-US" sz="1600" dirty="0">
                <a:latin typeface="微软雅黑" panose="020B0503020204020204" pitchFamily="34" charset="-122"/>
                <a:ea typeface="微软雅黑" panose="020B0503020204020204" pitchFamily="34" charset="-122"/>
                <a:cs typeface="+mn-ea"/>
                <a:sym typeface="+mn-lt"/>
              </a:rPr>
              <a:t>该</a:t>
            </a:r>
            <a:r>
              <a:rPr lang="en-US" altLang="zh-CN" sz="1600" dirty="0">
                <a:latin typeface="微软雅黑" panose="020B0503020204020204" pitchFamily="34" charset="-122"/>
                <a:ea typeface="微软雅黑" panose="020B0503020204020204" pitchFamily="34" charset="-122"/>
                <a:cs typeface="+mn-ea"/>
                <a:sym typeface="+mn-lt"/>
              </a:rPr>
              <a:t>App</a:t>
            </a:r>
            <a:r>
              <a:rPr lang="zh-CN" altLang="en-US" sz="1600" dirty="0">
                <a:latin typeface="微软雅黑" panose="020B0503020204020204" pitchFamily="34" charset="-122"/>
                <a:ea typeface="微软雅黑" panose="020B0503020204020204" pitchFamily="34" charset="-122"/>
                <a:cs typeface="+mn-ea"/>
                <a:sym typeface="+mn-lt"/>
              </a:rPr>
              <a:t>制作出来能够被热爱学习的学生使用，并且操作简单</a:t>
            </a:r>
            <a:endParaRPr lang="en-US" altLang="zh-CN" sz="1600" dirty="0">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3627903" y="1710850"/>
            <a:ext cx="4683856" cy="2667589"/>
            <a:chOff x="3627903" y="1710846"/>
            <a:chExt cx="4683856" cy="2667589"/>
          </a:xfrm>
        </p:grpSpPr>
        <p:pic>
          <p:nvPicPr>
            <p:cNvPr id="11" name="image95.png"/>
            <p:cNvPicPr>
              <a:picLocks noChangeAspect="1" noChangeArrowheads="1"/>
            </p:cNvPicPr>
            <p:nvPr/>
          </p:nvPicPr>
          <p:blipFill>
            <a:blip r:embed="rId5" cstate="screen">
              <a:extLst>
                <a:ext uri="{28A0092B-C50C-407E-A947-70E740481C1C}">
                  <a14:useLocalDpi xmlns:a14="http://schemas.microsoft.com/office/drawing/2010/main"/>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6" name="图片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25159" y="1843714"/>
              <a:ext cx="3499944" cy="2245368"/>
            </a:xfrm>
            <a:prstGeom prst="rect">
              <a:avLst/>
            </a:prstGeom>
          </p:spPr>
        </p:pic>
      </p:grpSp>
      <p:sp>
        <p:nvSpPr>
          <p:cNvPr id="17" name="矩形 16"/>
          <p:cNvSpPr/>
          <p:nvPr/>
        </p:nvSpPr>
        <p:spPr>
          <a:xfrm rot="13500000">
            <a:off x="1338014" y="553193"/>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rot="13500000">
            <a:off x="1591474" y="587060"/>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1935444" y="393960"/>
            <a:ext cx="3705496" cy="592217"/>
            <a:chOff x="330188" y="329522"/>
            <a:chExt cx="3705496" cy="592217"/>
          </a:xfrm>
        </p:grpSpPr>
        <p:sp>
          <p:nvSpPr>
            <p:cNvPr id="25" name="TextBox 62"/>
            <p:cNvSpPr txBox="1"/>
            <p:nvPr/>
          </p:nvSpPr>
          <p:spPr>
            <a:xfrm>
              <a:off x="361533" y="660129"/>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We provide the best way to  your business.</a:t>
              </a:r>
            </a:p>
          </p:txBody>
        </p:sp>
        <p:sp>
          <p:nvSpPr>
            <p:cNvPr id="26" name="矩形 25"/>
            <p:cNvSpPr/>
            <p:nvPr/>
          </p:nvSpPr>
          <p:spPr>
            <a:xfrm>
              <a:off x="330188" y="329522"/>
              <a:ext cx="2973537" cy="461665"/>
            </a:xfrm>
            <a:prstGeom prst="rect">
              <a:avLst/>
            </a:prstGeom>
          </p:spPr>
          <p:txBody>
            <a:bodyPr wrap="square">
              <a:spAutoFit/>
            </a:bodyPr>
            <a:lstStyle/>
            <a:p>
              <a:r>
                <a:rPr lang="zh-CN" altLang="en-US" sz="2400" dirty="0">
                  <a:solidFill>
                    <a:srgbClr val="18478F"/>
                  </a:solidFill>
                  <a:latin typeface="微软雅黑" panose="020B0503020204020204" pitchFamily="34" charset="-122"/>
                  <a:ea typeface="微软雅黑" panose="020B0503020204020204" pitchFamily="34" charset="-122"/>
                  <a:cs typeface="+mn-ea"/>
                  <a:sym typeface="+mn-lt"/>
                </a:rPr>
                <a:t>可行性分析</a:t>
              </a:r>
              <a:endParaRPr lang="en-US" altLang="zh-CN" sz="2400" dirty="0">
                <a:solidFill>
                  <a:srgbClr val="18478F"/>
                </a:solidFill>
                <a:latin typeface="微软雅黑" panose="020B0503020204020204" pitchFamily="34" charset="-122"/>
                <a:ea typeface="微软雅黑" panose="020B0503020204020204" pitchFamily="34" charset="-122"/>
                <a:cs typeface="+mn-ea"/>
                <a:sym typeface="+mn-lt"/>
              </a:endParaRPr>
            </a:p>
          </p:txBody>
        </p:sp>
      </p:grpSp>
      <p:sp>
        <p:nvSpPr>
          <p:cNvPr id="27" name="圆角矩形 26"/>
          <p:cNvSpPr/>
          <p:nvPr/>
        </p:nvSpPr>
        <p:spPr>
          <a:xfrm rot="2700000">
            <a:off x="451479" y="347644"/>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486857" y="399272"/>
            <a:ext cx="665567" cy="584775"/>
          </a:xfrm>
          <a:prstGeom prst="rect">
            <a:avLst/>
          </a:prstGeom>
        </p:spPr>
        <p:txBody>
          <a:bodyPr wrap="none">
            <a:spAutoFit/>
          </a:bodyPr>
          <a:lstStyle/>
          <a:p>
            <a:r>
              <a:rPr lang="en-US" altLang="zh-CN" sz="3200" dirty="0">
                <a:solidFill>
                  <a:srgbClr val="18478F"/>
                </a:solidFill>
                <a:latin typeface="微软雅黑" panose="020B0503020204020204" pitchFamily="34" charset="-122"/>
                <a:ea typeface="微软雅黑" panose="020B0503020204020204" pitchFamily="34" charset="-122"/>
                <a:cs typeface="+mn-ea"/>
                <a:sym typeface="+mn-lt"/>
              </a:rPr>
              <a:t>02</a:t>
            </a:r>
            <a:endParaRPr lang="zh-CN" altLang="en-US" sz="3200" dirty="0">
              <a:solidFill>
                <a:srgbClr val="18478F"/>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601406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par>
                                    <p:cTn id="26" presetID="2" presetClass="entr" presetSubtype="4" fill="hold" nodeType="withEffect" p14:presetBounceEnd="80000">
                                      <p:stCondLst>
                                        <p:cond delay="2000"/>
                                      </p:stCondLst>
                                      <p:childTnLst>
                                        <p:set>
                                          <p:cBhvr>
                                            <p:cTn id="27" dur="1" fill="hold">
                                              <p:stCondLst>
                                                <p:cond delay="0"/>
                                              </p:stCondLst>
                                            </p:cTn>
                                            <p:tgtEl>
                                              <p:spTgt spid="7"/>
                                            </p:tgtEl>
                                            <p:attrNameLst>
                                              <p:attrName>style.visibility</p:attrName>
                                            </p:attrNameLst>
                                          </p:cBhvr>
                                          <p:to>
                                            <p:strVal val="visible"/>
                                          </p:to>
                                        </p:set>
                                        <p:anim calcmode="lin" valueType="num" p14:bounceEnd="80000">
                                          <p:cBhvr additive="base">
                                            <p:cTn id="28" dur="1000" fill="hold"/>
                                            <p:tgtEl>
                                              <p:spTgt spid="7"/>
                                            </p:tgtEl>
                                            <p:attrNameLst>
                                              <p:attrName>ppt_x</p:attrName>
                                            </p:attrNameLst>
                                          </p:cBhvr>
                                          <p:tavLst>
                                            <p:tav tm="0">
                                              <p:val>
                                                <p:strVal val="#ppt_x"/>
                                              </p:val>
                                            </p:tav>
                                            <p:tav tm="100000">
                                              <p:val>
                                                <p:strVal val="#ppt_x"/>
                                              </p:val>
                                            </p:tav>
                                          </p:tavLst>
                                        </p:anim>
                                        <p:anim calcmode="lin" valueType="num" p14:bounceEnd="80000">
                                          <p:cBhvr additive="base">
                                            <p:cTn id="29" dur="10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8" fill="hold" nodeType="withEffect" p14:presetBounceEnd="80000">
                                      <p:stCondLst>
                                        <p:cond delay="2000"/>
                                      </p:stCondLst>
                                      <p:childTnLst>
                                        <p:set>
                                          <p:cBhvr>
                                            <p:cTn id="31" dur="1" fill="hold">
                                              <p:stCondLst>
                                                <p:cond delay="0"/>
                                              </p:stCondLst>
                                            </p:cTn>
                                            <p:tgtEl>
                                              <p:spTgt spid="3"/>
                                            </p:tgtEl>
                                            <p:attrNameLst>
                                              <p:attrName>style.visibility</p:attrName>
                                            </p:attrNameLst>
                                          </p:cBhvr>
                                          <p:to>
                                            <p:strVal val="visible"/>
                                          </p:to>
                                        </p:set>
                                        <p:anim calcmode="lin" valueType="num" p14:bounceEnd="80000">
                                          <p:cBhvr additive="base">
                                            <p:cTn id="32" dur="10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33" dur="1000" fill="hold"/>
                                            <p:tgtEl>
                                              <p:spTgt spid="3"/>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14:presetBounceEnd="80000">
                                      <p:stCondLst>
                                        <p:cond delay="2000"/>
                                      </p:stCondLst>
                                      <p:childTnLst>
                                        <p:set>
                                          <p:cBhvr>
                                            <p:cTn id="35" dur="1" fill="hold">
                                              <p:stCondLst>
                                                <p:cond delay="0"/>
                                              </p:stCondLst>
                                            </p:cTn>
                                            <p:tgtEl>
                                              <p:spTgt spid="4"/>
                                            </p:tgtEl>
                                            <p:attrNameLst>
                                              <p:attrName>style.visibility</p:attrName>
                                            </p:attrNameLst>
                                          </p:cBhvr>
                                          <p:to>
                                            <p:strVal val="visible"/>
                                          </p:to>
                                        </p:set>
                                        <p:anim calcmode="lin" valueType="num" p14:bounceEnd="80000">
                                          <p:cBhvr additive="base">
                                            <p:cTn id="36" dur="10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37" dur="1000" fill="hold"/>
                                            <p:tgtEl>
                                              <p:spTgt spid="4"/>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275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1000"/>
                                            <p:tgtEl>
                                              <p:spTgt spid="13"/>
                                            </p:tgtEl>
                                          </p:cBhvr>
                                        </p:animEffect>
                                      </p:childTnLst>
                                    </p:cTn>
                                  </p:par>
                                  <p:par>
                                    <p:cTn id="41" presetID="22" presetClass="entr" presetSubtype="1" fill="hold" grpId="0" nodeType="withEffect">
                                      <p:stCondLst>
                                        <p:cond delay="275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1000"/>
                                            <p:tgtEl>
                                              <p:spTgt spid="14"/>
                                            </p:tgtEl>
                                          </p:cBhvr>
                                        </p:animEffect>
                                      </p:childTnLst>
                                    </p:cTn>
                                  </p:par>
                                  <p:par>
                                    <p:cTn id="44" presetID="22" presetClass="entr" presetSubtype="1" fill="hold" grpId="0" nodeType="withEffect">
                                      <p:stCondLst>
                                        <p:cond delay="275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17" grpId="0" animBg="1"/>
          <p:bldP spid="17" grpId="1" animBg="1"/>
          <p:bldP spid="18" grpId="0" animBg="1"/>
          <p:bldP spid="18" grpId="1" animBg="1"/>
          <p:bldP spid="27" grpId="0" animBg="1"/>
          <p:bldP spid="27" grpId="1" animBg="1"/>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par>
                                    <p:cTn id="26" presetID="2" presetClass="entr" presetSubtype="4" fill="hold" nodeType="withEffect">
                                      <p:stCondLst>
                                        <p:cond delay="20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000" fill="hold"/>
                                            <p:tgtEl>
                                              <p:spTgt spid="7"/>
                                            </p:tgtEl>
                                            <p:attrNameLst>
                                              <p:attrName>ppt_x</p:attrName>
                                            </p:attrNameLst>
                                          </p:cBhvr>
                                          <p:tavLst>
                                            <p:tav tm="0">
                                              <p:val>
                                                <p:strVal val="#ppt_x"/>
                                              </p:val>
                                            </p:tav>
                                            <p:tav tm="100000">
                                              <p:val>
                                                <p:strVal val="#ppt_x"/>
                                              </p:val>
                                            </p:tav>
                                          </p:tavLst>
                                        </p:anim>
                                        <p:anim calcmode="lin" valueType="num">
                                          <p:cBhvr additive="base">
                                            <p:cTn id="29" dur="10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8" fill="hold" nodeType="withEffect">
                                      <p:stCondLst>
                                        <p:cond delay="200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1000" fill="hold"/>
                                            <p:tgtEl>
                                              <p:spTgt spid="3"/>
                                            </p:tgtEl>
                                            <p:attrNameLst>
                                              <p:attrName>ppt_x</p:attrName>
                                            </p:attrNameLst>
                                          </p:cBhvr>
                                          <p:tavLst>
                                            <p:tav tm="0">
                                              <p:val>
                                                <p:strVal val="0-#ppt_w/2"/>
                                              </p:val>
                                            </p:tav>
                                            <p:tav tm="100000">
                                              <p:val>
                                                <p:strVal val="#ppt_x"/>
                                              </p:val>
                                            </p:tav>
                                          </p:tavLst>
                                        </p:anim>
                                        <p:anim calcmode="lin" valueType="num">
                                          <p:cBhvr additive="base">
                                            <p:cTn id="33" dur="1000" fill="hold"/>
                                            <p:tgtEl>
                                              <p:spTgt spid="3"/>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00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1000" fill="hold"/>
                                            <p:tgtEl>
                                              <p:spTgt spid="4"/>
                                            </p:tgtEl>
                                            <p:attrNameLst>
                                              <p:attrName>ppt_x</p:attrName>
                                            </p:attrNameLst>
                                          </p:cBhvr>
                                          <p:tavLst>
                                            <p:tav tm="0">
                                              <p:val>
                                                <p:strVal val="1+#ppt_w/2"/>
                                              </p:val>
                                            </p:tav>
                                            <p:tav tm="100000">
                                              <p:val>
                                                <p:strVal val="#ppt_x"/>
                                              </p:val>
                                            </p:tav>
                                          </p:tavLst>
                                        </p:anim>
                                        <p:anim calcmode="lin" valueType="num">
                                          <p:cBhvr additive="base">
                                            <p:cTn id="37" dur="1000" fill="hold"/>
                                            <p:tgtEl>
                                              <p:spTgt spid="4"/>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275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1000"/>
                                            <p:tgtEl>
                                              <p:spTgt spid="13"/>
                                            </p:tgtEl>
                                          </p:cBhvr>
                                        </p:animEffect>
                                      </p:childTnLst>
                                    </p:cTn>
                                  </p:par>
                                  <p:par>
                                    <p:cTn id="41" presetID="22" presetClass="entr" presetSubtype="1" fill="hold" grpId="0" nodeType="withEffect">
                                      <p:stCondLst>
                                        <p:cond delay="275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1000"/>
                                            <p:tgtEl>
                                              <p:spTgt spid="14"/>
                                            </p:tgtEl>
                                          </p:cBhvr>
                                        </p:animEffect>
                                      </p:childTnLst>
                                    </p:cTn>
                                  </p:par>
                                  <p:par>
                                    <p:cTn id="44" presetID="22" presetClass="entr" presetSubtype="1" fill="hold" grpId="0" nodeType="withEffect">
                                      <p:stCondLst>
                                        <p:cond delay="275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17" grpId="0" animBg="1"/>
          <p:bldP spid="17" grpId="1" animBg="1"/>
          <p:bldP spid="18" grpId="0" animBg="1"/>
          <p:bldP spid="18" grpId="1" animBg="1"/>
          <p:bldP spid="27" grpId="0" animBg="1"/>
          <p:bldP spid="27" grpId="1" animBg="1"/>
          <p:bldP spid="31"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22205109"/>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Other"/>
  <p:tag name="MH_ORDER" val="12"/>
</p:tagLst>
</file>

<file path=ppt/tags/tag25.xml><?xml version="1.0" encoding="utf-8"?>
<p:tagLst xmlns:a="http://schemas.openxmlformats.org/drawingml/2006/main" xmlns:r="http://schemas.openxmlformats.org/officeDocument/2006/relationships" xmlns:p="http://schemas.openxmlformats.org/presentationml/2006/main">
  <p:tag name="MH" val="20151222212658"/>
  <p:tag name="MH_LIBRARY" val="GRAPHIC"/>
  <p:tag name="MH_TYPE" val="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rv3fj2s">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rv3fj2s">
      <a:majorFont>
        <a:latin typeface="FZZhengHeiS-R-GB" panose="020F0302020204030204"/>
        <a:ea typeface="FZHei-B01S"/>
        <a:cs typeface=""/>
      </a:majorFont>
      <a:minorFont>
        <a:latin typeface="FZZhengHeiS-R-GB"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a:spPr>
      <a:bodyPr rtlCol="0" anchor="ctr"/>
      <a:lstStyle>
        <a:defPPr algn="ctr">
          <a:defRPr dirty="0">
            <a:solidFill>
              <a:prstClr val="white"/>
            </a:solidFill>
            <a:latin typeface="方正黑体简体" panose="02010601030101010101" pitchFamily="2" charset="-122"/>
            <a:ea typeface="方正黑体简体" panose="02010601030101010101" pitchFamily="2" charset="-122"/>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1990</Words>
  <Application>Microsoft Office PowerPoint</Application>
  <PresentationFormat>宽屏</PresentationFormat>
  <Paragraphs>262</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FZZhengHeiS-R-GB</vt:lpstr>
      <vt:lpstr>Gill Sans</vt:lpstr>
      <vt:lpstr>微软雅黑</vt:lpstr>
      <vt:lpstr>Arial</vt:lpstr>
      <vt:lpstr>Calibri</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 </cp:lastModifiedBy>
  <cp:revision>189</cp:revision>
  <dcterms:created xsi:type="dcterms:W3CDTF">2016-06-30T07:01:47Z</dcterms:created>
  <dcterms:modified xsi:type="dcterms:W3CDTF">2019-03-16T00:10:36Z</dcterms:modified>
</cp:coreProperties>
</file>