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8" r:id="rId2"/>
    <p:sldId id="540" r:id="rId3"/>
    <p:sldId id="564" r:id="rId4"/>
    <p:sldId id="545" r:id="rId5"/>
    <p:sldId id="554" r:id="rId6"/>
    <p:sldId id="553" r:id="rId7"/>
    <p:sldId id="548" r:id="rId8"/>
    <p:sldId id="543" r:id="rId9"/>
    <p:sldId id="550" r:id="rId10"/>
    <p:sldId id="549" r:id="rId11"/>
    <p:sldId id="547" r:id="rId12"/>
    <p:sldId id="542" r:id="rId13"/>
    <p:sldId id="546" r:id="rId14"/>
    <p:sldId id="544" r:id="rId15"/>
    <p:sldId id="551" r:id="rId16"/>
    <p:sldId id="552" r:id="rId17"/>
    <p:sldId id="555" r:id="rId18"/>
    <p:sldId id="520" r:id="rId19"/>
    <p:sldId id="556" r:id="rId20"/>
    <p:sldId id="558" r:id="rId21"/>
    <p:sldId id="559" r:id="rId22"/>
    <p:sldId id="557" r:id="rId23"/>
    <p:sldId id="560" r:id="rId24"/>
    <p:sldId id="562" r:id="rId25"/>
    <p:sldId id="563" r:id="rId26"/>
    <p:sldId id="561" r:id="rId27"/>
    <p:sldId id="565" r:id="rId28"/>
    <p:sldId id="567" r:id="rId29"/>
    <p:sldId id="566" r:id="rId30"/>
    <p:sldId id="570" r:id="rId31"/>
    <p:sldId id="568" r:id="rId32"/>
    <p:sldId id="569" r:id="rId33"/>
    <p:sldId id="571" r:id="rId34"/>
    <p:sldId id="572" r:id="rId35"/>
    <p:sldId id="573" r:id="rId36"/>
    <p:sldId id="577" r:id="rId37"/>
    <p:sldId id="582" r:id="rId38"/>
    <p:sldId id="574" r:id="rId39"/>
    <p:sldId id="575" r:id="rId40"/>
    <p:sldId id="576" r:id="rId41"/>
    <p:sldId id="578" r:id="rId42"/>
    <p:sldId id="581" r:id="rId43"/>
    <p:sldId id="579" r:id="rId44"/>
    <p:sldId id="580" r:id="rId45"/>
    <p:sldId id="539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8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12"/>
    <a:srgbClr val="E5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37BD1-8E9C-1041-99F5-08FCB3ACD7F2}" v="202" dt="2022-10-27T05:56:18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uirhead" userId="e2811d8e-0a20-4f15-a8cb-7428c24f04a6" providerId="ADAL" clId="{26937BD1-8E9C-1041-99F5-08FCB3ACD7F2}"/>
    <pc:docChg chg="undo redo custSel addSld delSld modSld sldOrd">
      <pc:chgData name="Kevin Muirhead" userId="e2811d8e-0a20-4f15-a8cb-7428c24f04a6" providerId="ADAL" clId="{26937BD1-8E9C-1041-99F5-08FCB3ACD7F2}" dt="2022-10-27T05:56:18.913" v="5797"/>
      <pc:docMkLst>
        <pc:docMk/>
      </pc:docMkLst>
      <pc:sldChg chg="modSp mod modAnim">
        <pc:chgData name="Kevin Muirhead" userId="e2811d8e-0a20-4f15-a8cb-7428c24f04a6" providerId="ADAL" clId="{26937BD1-8E9C-1041-99F5-08FCB3ACD7F2}" dt="2022-10-27T05:47:56.985" v="5738"/>
        <pc:sldMkLst>
          <pc:docMk/>
          <pc:sldMk cId="50529530" sldId="520"/>
        </pc:sldMkLst>
        <pc:spChg chg="mod">
          <ac:chgData name="Kevin Muirhead" userId="e2811d8e-0a20-4f15-a8cb-7428c24f04a6" providerId="ADAL" clId="{26937BD1-8E9C-1041-99F5-08FCB3ACD7F2}" dt="2022-10-26T16:07:36.787" v="573" actId="20577"/>
          <ac:spMkLst>
            <pc:docMk/>
            <pc:sldMk cId="50529530" sldId="520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30:20.800" v="5440"/>
        <pc:sldMkLst>
          <pc:docMk/>
          <pc:sldMk cId="2621699067" sldId="539"/>
        </pc:sldMkLst>
        <pc:spChg chg="mod">
          <ac:chgData name="Kevin Muirhead" userId="e2811d8e-0a20-4f15-a8cb-7428c24f04a6" providerId="ADAL" clId="{26937BD1-8E9C-1041-99F5-08FCB3ACD7F2}" dt="2022-10-27T04:41:39.010" v="2836" actId="20577"/>
          <ac:spMkLst>
            <pc:docMk/>
            <pc:sldMk cId="2621699067" sldId="539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5:29:59.357" v="5437" actId="27636"/>
          <ac:spMkLst>
            <pc:docMk/>
            <pc:sldMk cId="2621699067" sldId="539"/>
            <ac:spMk id="6" creationId="{CAE64EDE-CAB1-693F-5848-09E39ABEC682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1:40.526" v="5652"/>
        <pc:sldMkLst>
          <pc:docMk/>
          <pc:sldMk cId="3340902251" sldId="540"/>
        </pc:sldMkLst>
        <pc:spChg chg="mod">
          <ac:chgData name="Kevin Muirhead" userId="e2811d8e-0a20-4f15-a8cb-7428c24f04a6" providerId="ADAL" clId="{26937BD1-8E9C-1041-99F5-08FCB3ACD7F2}" dt="2022-10-27T05:41:30.017" v="5651" actId="255"/>
          <ac:spMkLst>
            <pc:docMk/>
            <pc:sldMk cId="3340902251" sldId="540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6:05.214" v="5713" actId="113"/>
        <pc:sldMkLst>
          <pc:docMk/>
          <pc:sldMk cId="2329911851" sldId="542"/>
        </pc:sldMkLst>
        <pc:spChg chg="mod">
          <ac:chgData name="Kevin Muirhead" userId="e2811d8e-0a20-4f15-a8cb-7428c24f04a6" providerId="ADAL" clId="{26937BD1-8E9C-1041-99F5-08FCB3ACD7F2}" dt="2022-10-27T05:46:05.214" v="5713" actId="113"/>
          <ac:spMkLst>
            <pc:docMk/>
            <pc:sldMk cId="2329911851" sldId="542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6:34.663" v="5725" actId="113"/>
        <pc:sldMkLst>
          <pc:docMk/>
          <pc:sldMk cId="1328595980" sldId="543"/>
        </pc:sldMkLst>
        <pc:spChg chg="mod">
          <ac:chgData name="Kevin Muirhead" userId="e2811d8e-0a20-4f15-a8cb-7428c24f04a6" providerId="ADAL" clId="{26937BD1-8E9C-1041-99F5-08FCB3ACD7F2}" dt="2022-10-27T05:46:34.663" v="5725" actId="113"/>
          <ac:spMkLst>
            <pc:docMk/>
            <pc:sldMk cId="1328595980" sldId="543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5:58.195" v="5711"/>
        <pc:sldMkLst>
          <pc:docMk/>
          <pc:sldMk cId="561746755" sldId="544"/>
        </pc:sldMkLst>
        <pc:spChg chg="mod">
          <ac:chgData name="Kevin Muirhead" userId="e2811d8e-0a20-4f15-a8cb-7428c24f04a6" providerId="ADAL" clId="{26937BD1-8E9C-1041-99F5-08FCB3ACD7F2}" dt="2022-10-27T05:45:53.410" v="5710" actId="113"/>
          <ac:spMkLst>
            <pc:docMk/>
            <pc:sldMk cId="561746755" sldId="544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2:05.994" v="5655"/>
        <pc:sldMkLst>
          <pc:docMk/>
          <pc:sldMk cId="3069003314" sldId="545"/>
        </pc:sldMkLst>
        <pc:spChg chg="mod">
          <ac:chgData name="Kevin Muirhead" userId="e2811d8e-0a20-4f15-a8cb-7428c24f04a6" providerId="ADAL" clId="{26937BD1-8E9C-1041-99F5-08FCB3ACD7F2}" dt="2022-10-27T05:41:09.740" v="5650" actId="2711"/>
          <ac:spMkLst>
            <pc:docMk/>
            <pc:sldMk cId="3069003314" sldId="545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6:01.398" v="5712" actId="113"/>
        <pc:sldMkLst>
          <pc:docMk/>
          <pc:sldMk cId="184455464" sldId="546"/>
        </pc:sldMkLst>
        <pc:spChg chg="mod">
          <ac:chgData name="Kevin Muirhead" userId="e2811d8e-0a20-4f15-a8cb-7428c24f04a6" providerId="ADAL" clId="{26937BD1-8E9C-1041-99F5-08FCB3ACD7F2}" dt="2022-10-27T05:46:01.398" v="5712" actId="113"/>
          <ac:spMkLst>
            <pc:docMk/>
            <pc:sldMk cId="184455464" sldId="546"/>
            <ac:spMk id="9" creationId="{CD7699EB-B3D6-FCF5-E708-157B423BF3E0}"/>
          </ac:spMkLst>
        </pc:spChg>
      </pc:sldChg>
      <pc:sldChg chg="modAnim">
        <pc:chgData name="Kevin Muirhead" userId="e2811d8e-0a20-4f15-a8cb-7428c24f04a6" providerId="ADAL" clId="{26937BD1-8E9C-1041-99F5-08FCB3ACD7F2}" dt="2022-10-27T05:44:17.949" v="5681"/>
        <pc:sldMkLst>
          <pc:docMk/>
          <pc:sldMk cId="2361935908" sldId="547"/>
        </pc:sldMkLst>
      </pc:sldChg>
      <pc:sldChg chg="modSp mod modAnim">
        <pc:chgData name="Kevin Muirhead" userId="e2811d8e-0a20-4f15-a8cb-7428c24f04a6" providerId="ADAL" clId="{26937BD1-8E9C-1041-99F5-08FCB3ACD7F2}" dt="2022-10-27T05:46:42.998" v="5729" actId="113"/>
        <pc:sldMkLst>
          <pc:docMk/>
          <pc:sldMk cId="2950105547" sldId="548"/>
        </pc:sldMkLst>
        <pc:spChg chg="mod">
          <ac:chgData name="Kevin Muirhead" userId="e2811d8e-0a20-4f15-a8cb-7428c24f04a6" providerId="ADAL" clId="{26937BD1-8E9C-1041-99F5-08FCB3ACD7F2}" dt="2022-10-27T05:46:42.998" v="5729" actId="113"/>
          <ac:spMkLst>
            <pc:docMk/>
            <pc:sldMk cId="2950105547" sldId="548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6:20.230" v="5718" actId="113"/>
        <pc:sldMkLst>
          <pc:docMk/>
          <pc:sldMk cId="3087273467" sldId="549"/>
        </pc:sldMkLst>
        <pc:spChg chg="mod">
          <ac:chgData name="Kevin Muirhead" userId="e2811d8e-0a20-4f15-a8cb-7428c24f04a6" providerId="ADAL" clId="{26937BD1-8E9C-1041-99F5-08FCB3ACD7F2}" dt="2022-10-27T05:46:20.230" v="5718" actId="113"/>
          <ac:spMkLst>
            <pc:docMk/>
            <pc:sldMk cId="3087273467" sldId="549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6:28.317" v="5722" actId="113"/>
        <pc:sldMkLst>
          <pc:docMk/>
          <pc:sldMk cId="2110594962" sldId="550"/>
        </pc:sldMkLst>
        <pc:spChg chg="mod">
          <ac:chgData name="Kevin Muirhead" userId="e2811d8e-0a20-4f15-a8cb-7428c24f04a6" providerId="ADAL" clId="{26937BD1-8E9C-1041-99F5-08FCB3ACD7F2}" dt="2022-10-27T05:46:28.317" v="5722" actId="113"/>
          <ac:spMkLst>
            <pc:docMk/>
            <pc:sldMk cId="2110594962" sldId="550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7:16.865" v="5732"/>
        <pc:sldMkLst>
          <pc:docMk/>
          <pc:sldMk cId="3472835931" sldId="551"/>
        </pc:sldMkLst>
        <pc:spChg chg="mod">
          <ac:chgData name="Kevin Muirhead" userId="e2811d8e-0a20-4f15-a8cb-7428c24f04a6" providerId="ADAL" clId="{26937BD1-8E9C-1041-99F5-08FCB3ACD7F2}" dt="2022-10-26T16:05:28.772" v="412" actId="20577"/>
          <ac:spMkLst>
            <pc:docMk/>
            <pc:sldMk cId="3472835931" sldId="551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7:24.718" v="5733"/>
        <pc:sldMkLst>
          <pc:docMk/>
          <pc:sldMk cId="3261994799" sldId="552"/>
        </pc:sldMkLst>
        <pc:spChg chg="mod">
          <ac:chgData name="Kevin Muirhead" userId="e2811d8e-0a20-4f15-a8cb-7428c24f04a6" providerId="ADAL" clId="{26937BD1-8E9C-1041-99F5-08FCB3ACD7F2}" dt="2022-10-26T16:05:48.785" v="414" actId="255"/>
          <ac:spMkLst>
            <pc:docMk/>
            <pc:sldMk cId="3261994799" sldId="552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2:58.934" v="5666"/>
        <pc:sldMkLst>
          <pc:docMk/>
          <pc:sldMk cId="1484297344" sldId="553"/>
        </pc:sldMkLst>
        <pc:spChg chg="mod">
          <ac:chgData name="Kevin Muirhead" userId="e2811d8e-0a20-4f15-a8cb-7428c24f04a6" providerId="ADAL" clId="{26937BD1-8E9C-1041-99F5-08FCB3ACD7F2}" dt="2022-10-27T05:42:37.444" v="5660" actId="15"/>
          <ac:spMkLst>
            <pc:docMk/>
            <pc:sldMk cId="1484297344" sldId="553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7T05:42:21.989" v="5658"/>
        <pc:sldMkLst>
          <pc:docMk/>
          <pc:sldMk cId="4199817808" sldId="554"/>
        </pc:sldMkLst>
        <pc:spChg chg="mod">
          <ac:chgData name="Kevin Muirhead" userId="e2811d8e-0a20-4f15-a8cb-7428c24f04a6" providerId="ADAL" clId="{26937BD1-8E9C-1041-99F5-08FCB3ACD7F2}" dt="2022-10-26T15:57:14.259" v="121" actId="20577"/>
          <ac:spMkLst>
            <pc:docMk/>
            <pc:sldMk cId="4199817808" sldId="554"/>
            <ac:spMk id="9" creationId="{CD7699EB-B3D6-FCF5-E708-157B423BF3E0}"/>
          </ac:spMkLst>
        </pc:spChg>
      </pc:sldChg>
      <pc:sldChg chg="modAnim">
        <pc:chgData name="Kevin Muirhead" userId="e2811d8e-0a20-4f15-a8cb-7428c24f04a6" providerId="ADAL" clId="{26937BD1-8E9C-1041-99F5-08FCB3ACD7F2}" dt="2022-10-27T05:47:35.539" v="5734"/>
        <pc:sldMkLst>
          <pc:docMk/>
          <pc:sldMk cId="2281615440" sldId="555"/>
        </pc:sldMkLst>
      </pc:sldChg>
      <pc:sldChg chg="modSp mod modAnim">
        <pc:chgData name="Kevin Muirhead" userId="e2811d8e-0a20-4f15-a8cb-7428c24f04a6" providerId="ADAL" clId="{26937BD1-8E9C-1041-99F5-08FCB3ACD7F2}" dt="2022-10-26T16:11:54.588" v="720" actId="20577"/>
        <pc:sldMkLst>
          <pc:docMk/>
          <pc:sldMk cId="1588217093" sldId="556"/>
        </pc:sldMkLst>
        <pc:spChg chg="mod">
          <ac:chgData name="Kevin Muirhead" userId="e2811d8e-0a20-4f15-a8cb-7428c24f04a6" providerId="ADAL" clId="{26937BD1-8E9C-1041-99F5-08FCB3ACD7F2}" dt="2022-10-26T16:11:54.588" v="720" actId="20577"/>
          <ac:spMkLst>
            <pc:docMk/>
            <pc:sldMk cId="1588217093" sldId="556"/>
            <ac:spMk id="9" creationId="{CD7699EB-B3D6-FCF5-E708-157B423BF3E0}"/>
          </ac:spMkLst>
        </pc:spChg>
      </pc:sldChg>
      <pc:sldChg chg="modSp modAnim">
        <pc:chgData name="Kevin Muirhead" userId="e2811d8e-0a20-4f15-a8cb-7428c24f04a6" providerId="ADAL" clId="{26937BD1-8E9C-1041-99F5-08FCB3ACD7F2}" dt="2022-10-26T16:30:29.979" v="738" actId="20577"/>
        <pc:sldMkLst>
          <pc:docMk/>
          <pc:sldMk cId="995395482" sldId="557"/>
        </pc:sldMkLst>
        <pc:spChg chg="mod">
          <ac:chgData name="Kevin Muirhead" userId="e2811d8e-0a20-4f15-a8cb-7428c24f04a6" providerId="ADAL" clId="{26937BD1-8E9C-1041-99F5-08FCB3ACD7F2}" dt="2022-10-26T16:30:29.979" v="738" actId="20577"/>
          <ac:spMkLst>
            <pc:docMk/>
            <pc:sldMk cId="995395482" sldId="557"/>
            <ac:spMk id="9" creationId="{CD7699EB-B3D6-FCF5-E708-157B423BF3E0}"/>
          </ac:spMkLst>
        </pc:spChg>
      </pc:sldChg>
      <pc:sldChg chg="modSp mod modAnim">
        <pc:chgData name="Kevin Muirhead" userId="e2811d8e-0a20-4f15-a8cb-7428c24f04a6" providerId="ADAL" clId="{26937BD1-8E9C-1041-99F5-08FCB3ACD7F2}" dt="2022-10-26T16:10:41.710" v="691"/>
        <pc:sldMkLst>
          <pc:docMk/>
          <pc:sldMk cId="1088618431" sldId="558"/>
        </pc:sldMkLst>
        <pc:spChg chg="mod">
          <ac:chgData name="Kevin Muirhead" userId="e2811d8e-0a20-4f15-a8cb-7428c24f04a6" providerId="ADAL" clId="{26937BD1-8E9C-1041-99F5-08FCB3ACD7F2}" dt="2022-10-26T16:10:22.978" v="689" actId="255"/>
          <ac:spMkLst>
            <pc:docMk/>
            <pc:sldMk cId="1088618431" sldId="558"/>
            <ac:spMk id="9" creationId="{CD7699EB-B3D6-FCF5-E708-157B423BF3E0}"/>
          </ac:spMkLst>
        </pc:spChg>
      </pc:sldChg>
      <pc:sldChg chg="modSp modAnim">
        <pc:chgData name="Kevin Muirhead" userId="e2811d8e-0a20-4f15-a8cb-7428c24f04a6" providerId="ADAL" clId="{26937BD1-8E9C-1041-99F5-08FCB3ACD7F2}" dt="2022-10-26T16:30:39.046" v="740" actId="20577"/>
        <pc:sldMkLst>
          <pc:docMk/>
          <pc:sldMk cId="1139394145" sldId="559"/>
        </pc:sldMkLst>
        <pc:spChg chg="mod">
          <ac:chgData name="Kevin Muirhead" userId="e2811d8e-0a20-4f15-a8cb-7428c24f04a6" providerId="ADAL" clId="{26937BD1-8E9C-1041-99F5-08FCB3ACD7F2}" dt="2022-10-26T16:30:39.046" v="740" actId="20577"/>
          <ac:spMkLst>
            <pc:docMk/>
            <pc:sldMk cId="1139394145" sldId="559"/>
            <ac:spMk id="9" creationId="{CD7699EB-B3D6-FCF5-E708-157B423BF3E0}"/>
          </ac:spMkLst>
        </pc:spChg>
      </pc:sldChg>
      <pc:sldChg chg="modAnim">
        <pc:chgData name="Kevin Muirhead" userId="e2811d8e-0a20-4f15-a8cb-7428c24f04a6" providerId="ADAL" clId="{26937BD1-8E9C-1041-99F5-08FCB3ACD7F2}" dt="2022-10-27T05:48:14.555" v="5740"/>
        <pc:sldMkLst>
          <pc:docMk/>
          <pc:sldMk cId="419849375" sldId="560"/>
        </pc:sldMkLst>
      </pc:sldChg>
      <pc:sldChg chg="modSp mod modAnim">
        <pc:chgData name="Kevin Muirhead" userId="e2811d8e-0a20-4f15-a8cb-7428c24f04a6" providerId="ADAL" clId="{26937BD1-8E9C-1041-99F5-08FCB3ACD7F2}" dt="2022-10-27T05:49:14.737" v="5746"/>
        <pc:sldMkLst>
          <pc:docMk/>
          <pc:sldMk cId="2873159076" sldId="561"/>
        </pc:sldMkLst>
        <pc:spChg chg="mod">
          <ac:chgData name="Kevin Muirhead" userId="e2811d8e-0a20-4f15-a8cb-7428c24f04a6" providerId="ADAL" clId="{26937BD1-8E9C-1041-99F5-08FCB3ACD7F2}" dt="2022-10-27T05:48:50.917" v="5745" actId="255"/>
          <ac:spMkLst>
            <pc:docMk/>
            <pc:sldMk cId="2873159076" sldId="561"/>
            <ac:spMk id="9" creationId="{CD7699EB-B3D6-FCF5-E708-157B423BF3E0}"/>
          </ac:spMkLst>
        </pc:spChg>
      </pc:sldChg>
      <pc:sldChg chg="modAnim">
        <pc:chgData name="Kevin Muirhead" userId="e2811d8e-0a20-4f15-a8cb-7428c24f04a6" providerId="ADAL" clId="{26937BD1-8E9C-1041-99F5-08FCB3ACD7F2}" dt="2022-10-27T05:48:27.945" v="5742"/>
        <pc:sldMkLst>
          <pc:docMk/>
          <pc:sldMk cId="457563873" sldId="562"/>
        </pc:sldMkLst>
      </pc:sldChg>
      <pc:sldChg chg="modSp mod modAnim">
        <pc:chgData name="Kevin Muirhead" userId="e2811d8e-0a20-4f15-a8cb-7428c24f04a6" providerId="ADAL" clId="{26937BD1-8E9C-1041-99F5-08FCB3ACD7F2}" dt="2022-10-27T05:48:39.817" v="5744"/>
        <pc:sldMkLst>
          <pc:docMk/>
          <pc:sldMk cId="2475940023" sldId="563"/>
        </pc:sldMkLst>
        <pc:spChg chg="mod">
          <ac:chgData name="Kevin Muirhead" userId="e2811d8e-0a20-4f15-a8cb-7428c24f04a6" providerId="ADAL" clId="{26937BD1-8E9C-1041-99F5-08FCB3ACD7F2}" dt="2022-10-26T16:13:29.536" v="731" actId="255"/>
          <ac:spMkLst>
            <pc:docMk/>
            <pc:sldMk cId="2475940023" sldId="563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41:45.303" v="5653"/>
        <pc:sldMkLst>
          <pc:docMk/>
          <pc:sldMk cId="1344567754" sldId="564"/>
        </pc:sldMkLst>
        <pc:spChg chg="mod">
          <ac:chgData name="Kevin Muirhead" userId="e2811d8e-0a20-4f15-a8cb-7428c24f04a6" providerId="ADAL" clId="{26937BD1-8E9C-1041-99F5-08FCB3ACD7F2}" dt="2022-10-26T15:55:29.589" v="120" actId="20577"/>
          <ac:spMkLst>
            <pc:docMk/>
            <pc:sldMk cId="1344567754" sldId="564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49:50.091" v="5749"/>
        <pc:sldMkLst>
          <pc:docMk/>
          <pc:sldMk cId="2097279236" sldId="565"/>
        </pc:sldMkLst>
        <pc:spChg chg="mod">
          <ac:chgData name="Kevin Muirhead" userId="e2811d8e-0a20-4f15-a8cb-7428c24f04a6" providerId="ADAL" clId="{26937BD1-8E9C-1041-99F5-08FCB3ACD7F2}" dt="2022-10-26T16:39:18.413" v="1064" actId="20577"/>
          <ac:spMkLst>
            <pc:docMk/>
            <pc:sldMk cId="2097279236" sldId="565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6T16:49:23.652" v="1710" actId="20577"/>
          <ac:spMkLst>
            <pc:docMk/>
            <pc:sldMk cId="2097279236" sldId="565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0:43.354" v="5760"/>
        <pc:sldMkLst>
          <pc:docMk/>
          <pc:sldMk cId="1592979230" sldId="566"/>
        </pc:sldMkLst>
        <pc:spChg chg="mod">
          <ac:chgData name="Kevin Muirhead" userId="e2811d8e-0a20-4f15-a8cb-7428c24f04a6" providerId="ADAL" clId="{26937BD1-8E9C-1041-99F5-08FCB3ACD7F2}" dt="2022-10-26T16:49:41.875" v="1713" actId="14"/>
          <ac:spMkLst>
            <pc:docMk/>
            <pc:sldMk cId="1592979230" sldId="566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0:24.818" v="5757"/>
        <pc:sldMkLst>
          <pc:docMk/>
          <pc:sldMk cId="834824048" sldId="567"/>
        </pc:sldMkLst>
        <pc:spChg chg="mod">
          <ac:chgData name="Kevin Muirhead" userId="e2811d8e-0a20-4f15-a8cb-7428c24f04a6" providerId="ADAL" clId="{26937BD1-8E9C-1041-99F5-08FCB3ACD7F2}" dt="2022-10-27T05:50:15.465" v="5755" actId="12"/>
          <ac:spMkLst>
            <pc:docMk/>
            <pc:sldMk cId="834824048" sldId="567"/>
            <ac:spMk id="9" creationId="{CD7699EB-B3D6-FCF5-E708-157B423BF3E0}"/>
          </ac:spMkLst>
        </pc:spChg>
      </pc:sldChg>
      <pc:sldChg chg="modSp add mod ord modAnim">
        <pc:chgData name="Kevin Muirhead" userId="e2811d8e-0a20-4f15-a8cb-7428c24f04a6" providerId="ADAL" clId="{26937BD1-8E9C-1041-99F5-08FCB3ACD7F2}" dt="2022-10-27T05:51:15.346" v="5767"/>
        <pc:sldMkLst>
          <pc:docMk/>
          <pc:sldMk cId="101360435" sldId="568"/>
        </pc:sldMkLst>
        <pc:spChg chg="mod">
          <ac:chgData name="Kevin Muirhead" userId="e2811d8e-0a20-4f15-a8cb-7428c24f04a6" providerId="ADAL" clId="{26937BD1-8E9C-1041-99F5-08FCB3ACD7F2}" dt="2022-10-27T03:43:04.632" v="1862" actId="2711"/>
          <ac:spMkLst>
            <pc:docMk/>
            <pc:sldMk cId="101360435" sldId="568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1:50.303" v="5770"/>
        <pc:sldMkLst>
          <pc:docMk/>
          <pc:sldMk cId="1211071496" sldId="569"/>
        </pc:sldMkLst>
        <pc:spChg chg="mod">
          <ac:chgData name="Kevin Muirhead" userId="e2811d8e-0a20-4f15-a8cb-7428c24f04a6" providerId="ADAL" clId="{26937BD1-8E9C-1041-99F5-08FCB3ACD7F2}" dt="2022-10-27T03:46:36.002" v="1885" actId="113"/>
          <ac:spMkLst>
            <pc:docMk/>
            <pc:sldMk cId="1211071496" sldId="569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0:56.221" v="5763"/>
        <pc:sldMkLst>
          <pc:docMk/>
          <pc:sldMk cId="2099594868" sldId="570"/>
        </pc:sldMkLst>
        <pc:spChg chg="mod">
          <ac:chgData name="Kevin Muirhead" userId="e2811d8e-0a20-4f15-a8cb-7428c24f04a6" providerId="ADAL" clId="{26937BD1-8E9C-1041-99F5-08FCB3ACD7F2}" dt="2022-10-27T03:50:55.198" v="2037" actId="2711"/>
          <ac:spMkLst>
            <pc:docMk/>
            <pc:sldMk cId="2099594868" sldId="570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2:01.169" v="5771"/>
        <pc:sldMkLst>
          <pc:docMk/>
          <pc:sldMk cId="902027014" sldId="571"/>
        </pc:sldMkLst>
        <pc:spChg chg="mod">
          <ac:chgData name="Kevin Muirhead" userId="e2811d8e-0a20-4f15-a8cb-7428c24f04a6" providerId="ADAL" clId="{26937BD1-8E9C-1041-99F5-08FCB3ACD7F2}" dt="2022-10-27T04:24:54.940" v="2510" actId="255"/>
          <ac:spMkLst>
            <pc:docMk/>
            <pc:sldMk cId="902027014" sldId="571"/>
            <ac:spMk id="9" creationId="{CD7699EB-B3D6-FCF5-E708-157B423BF3E0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2:10.693" v="5772"/>
        <pc:sldMkLst>
          <pc:docMk/>
          <pc:sldMk cId="3941514021" sldId="572"/>
        </pc:sldMkLst>
        <pc:spChg chg="mod">
          <ac:chgData name="Kevin Muirhead" userId="e2811d8e-0a20-4f15-a8cb-7428c24f04a6" providerId="ADAL" clId="{26937BD1-8E9C-1041-99F5-08FCB3ACD7F2}" dt="2022-10-27T03:59:49.740" v="2131" actId="20577"/>
          <ac:spMkLst>
            <pc:docMk/>
            <pc:sldMk cId="3941514021" sldId="572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5:10:00.562" v="4863" actId="255"/>
          <ac:spMkLst>
            <pc:docMk/>
            <pc:sldMk cId="3941514021" sldId="572"/>
            <ac:spMk id="9" creationId="{CD7699EB-B3D6-FCF5-E708-157B423BF3E0}"/>
          </ac:spMkLst>
        </pc:spChg>
      </pc:sldChg>
      <pc:sldChg chg="modSp add mod">
        <pc:chgData name="Kevin Muirhead" userId="e2811d8e-0a20-4f15-a8cb-7428c24f04a6" providerId="ADAL" clId="{26937BD1-8E9C-1041-99F5-08FCB3ACD7F2}" dt="2022-10-27T04:20:00.445" v="2383" actId="20577"/>
        <pc:sldMkLst>
          <pc:docMk/>
          <pc:sldMk cId="2677380849" sldId="573"/>
        </pc:sldMkLst>
        <pc:spChg chg="mod">
          <ac:chgData name="Kevin Muirhead" userId="e2811d8e-0a20-4f15-a8cb-7428c24f04a6" providerId="ADAL" clId="{26937BD1-8E9C-1041-99F5-08FCB3ACD7F2}" dt="2022-10-27T04:20:00.445" v="2383" actId="20577"/>
          <ac:spMkLst>
            <pc:docMk/>
            <pc:sldMk cId="2677380849" sldId="573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4:19:06.637" v="2379" actId="12"/>
          <ac:spMkLst>
            <pc:docMk/>
            <pc:sldMk cId="2677380849" sldId="573"/>
            <ac:spMk id="9" creationId="{CD7699EB-B3D6-FCF5-E708-157B423BF3E0}"/>
          </ac:spMkLst>
        </pc:spChg>
      </pc:sldChg>
      <pc:sldChg chg="modSp add mod">
        <pc:chgData name="Kevin Muirhead" userId="e2811d8e-0a20-4f15-a8cb-7428c24f04a6" providerId="ADAL" clId="{26937BD1-8E9C-1041-99F5-08FCB3ACD7F2}" dt="2022-10-27T04:10:45.352" v="2231" actId="12"/>
        <pc:sldMkLst>
          <pc:docMk/>
          <pc:sldMk cId="1186436524" sldId="574"/>
        </pc:sldMkLst>
        <pc:spChg chg="mod">
          <ac:chgData name="Kevin Muirhead" userId="e2811d8e-0a20-4f15-a8cb-7428c24f04a6" providerId="ADAL" clId="{26937BD1-8E9C-1041-99F5-08FCB3ACD7F2}" dt="2022-10-27T04:07:37.168" v="2178" actId="20577"/>
          <ac:spMkLst>
            <pc:docMk/>
            <pc:sldMk cId="1186436524" sldId="574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4:10:45.352" v="2231" actId="12"/>
          <ac:spMkLst>
            <pc:docMk/>
            <pc:sldMk cId="1186436524" sldId="574"/>
            <ac:spMk id="9" creationId="{CD7699EB-B3D6-FCF5-E708-157B423BF3E0}"/>
          </ac:spMkLst>
        </pc:spChg>
      </pc:sldChg>
      <pc:sldChg chg="modSp add mod">
        <pc:chgData name="Kevin Muirhead" userId="e2811d8e-0a20-4f15-a8cb-7428c24f04a6" providerId="ADAL" clId="{26937BD1-8E9C-1041-99F5-08FCB3ACD7F2}" dt="2022-10-27T04:10:30.400" v="2229" actId="20577"/>
        <pc:sldMkLst>
          <pc:docMk/>
          <pc:sldMk cId="968286428" sldId="575"/>
        </pc:sldMkLst>
        <pc:spChg chg="mod">
          <ac:chgData name="Kevin Muirhead" userId="e2811d8e-0a20-4f15-a8cb-7428c24f04a6" providerId="ADAL" clId="{26937BD1-8E9C-1041-99F5-08FCB3ACD7F2}" dt="2022-10-27T04:10:30.400" v="2229" actId="20577"/>
          <ac:spMkLst>
            <pc:docMk/>
            <pc:sldMk cId="968286428" sldId="575"/>
            <ac:spMk id="9" creationId="{CD7699EB-B3D6-FCF5-E708-157B423BF3E0}"/>
          </ac:spMkLst>
        </pc:spChg>
      </pc:sldChg>
      <pc:sldChg chg="modSp add mod">
        <pc:chgData name="Kevin Muirhead" userId="e2811d8e-0a20-4f15-a8cb-7428c24f04a6" providerId="ADAL" clId="{26937BD1-8E9C-1041-99F5-08FCB3ACD7F2}" dt="2022-10-27T04:09:22.750" v="2206" actId="12"/>
        <pc:sldMkLst>
          <pc:docMk/>
          <pc:sldMk cId="62795340" sldId="576"/>
        </pc:sldMkLst>
        <pc:spChg chg="mod">
          <ac:chgData name="Kevin Muirhead" userId="e2811d8e-0a20-4f15-a8cb-7428c24f04a6" providerId="ADAL" clId="{26937BD1-8E9C-1041-99F5-08FCB3ACD7F2}" dt="2022-10-27T04:09:22.750" v="2206" actId="12"/>
          <ac:spMkLst>
            <pc:docMk/>
            <pc:sldMk cId="62795340" sldId="576"/>
            <ac:spMk id="9" creationId="{CD7699EB-B3D6-FCF5-E708-157B423BF3E0}"/>
          </ac:spMkLst>
        </pc:spChg>
      </pc:sldChg>
      <pc:sldChg chg="addSp delSp modSp add mod modAnim">
        <pc:chgData name="Kevin Muirhead" userId="e2811d8e-0a20-4f15-a8cb-7428c24f04a6" providerId="ADAL" clId="{26937BD1-8E9C-1041-99F5-08FCB3ACD7F2}" dt="2022-10-27T05:52:33.677" v="5775"/>
        <pc:sldMkLst>
          <pc:docMk/>
          <pc:sldMk cId="2202047485" sldId="577"/>
        </pc:sldMkLst>
        <pc:spChg chg="add mod">
          <ac:chgData name="Kevin Muirhead" userId="e2811d8e-0a20-4f15-a8cb-7428c24f04a6" providerId="ADAL" clId="{26937BD1-8E9C-1041-99F5-08FCB3ACD7F2}" dt="2022-10-27T04:23:43.871" v="2505" actId="27636"/>
          <ac:spMkLst>
            <pc:docMk/>
            <pc:sldMk cId="2202047485" sldId="577"/>
            <ac:spMk id="5" creationId="{CC35300C-3A00-A32E-16E2-6C71BB2F01FA}"/>
          </ac:spMkLst>
        </pc:spChg>
        <pc:spChg chg="del">
          <ac:chgData name="Kevin Muirhead" userId="e2811d8e-0a20-4f15-a8cb-7428c24f04a6" providerId="ADAL" clId="{26937BD1-8E9C-1041-99F5-08FCB3ACD7F2}" dt="2022-10-27T04:20:25.065" v="2386" actId="21"/>
          <ac:spMkLst>
            <pc:docMk/>
            <pc:sldMk cId="2202047485" sldId="577"/>
            <ac:spMk id="9" creationId="{CD7699EB-B3D6-FCF5-E708-157B423BF3E0}"/>
          </ac:spMkLst>
        </pc:spChg>
      </pc:sldChg>
      <pc:sldChg chg="modSp add mod ord">
        <pc:chgData name="Kevin Muirhead" userId="e2811d8e-0a20-4f15-a8cb-7428c24f04a6" providerId="ADAL" clId="{26937BD1-8E9C-1041-99F5-08FCB3ACD7F2}" dt="2022-10-27T04:24:24.833" v="2508"/>
        <pc:sldMkLst>
          <pc:docMk/>
          <pc:sldMk cId="823623308" sldId="578"/>
        </pc:sldMkLst>
        <pc:spChg chg="mod">
          <ac:chgData name="Kevin Muirhead" userId="e2811d8e-0a20-4f15-a8cb-7428c24f04a6" providerId="ADAL" clId="{26937BD1-8E9C-1041-99F5-08FCB3ACD7F2}" dt="2022-10-27T04:24:24.833" v="2508"/>
          <ac:spMkLst>
            <pc:docMk/>
            <pc:sldMk cId="823623308" sldId="578"/>
            <ac:spMk id="3" creationId="{E2BA08EF-E89C-4CC0-B7C9-29CF6EDA718B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4:57.829" v="5779"/>
        <pc:sldMkLst>
          <pc:docMk/>
          <pc:sldMk cId="176787218" sldId="579"/>
        </pc:sldMkLst>
        <pc:spChg chg="mod">
          <ac:chgData name="Kevin Muirhead" userId="e2811d8e-0a20-4f15-a8cb-7428c24f04a6" providerId="ADAL" clId="{26937BD1-8E9C-1041-99F5-08FCB3ACD7F2}" dt="2022-10-27T04:36:25.272" v="2765" actId="20577"/>
          <ac:spMkLst>
            <pc:docMk/>
            <pc:sldMk cId="176787218" sldId="579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4:37:32.311" v="2799" actId="20577"/>
          <ac:spMkLst>
            <pc:docMk/>
            <pc:sldMk cId="176787218" sldId="579"/>
            <ac:spMk id="5" creationId="{CC35300C-3A00-A32E-16E2-6C71BB2F01FA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55:09.304" v="5782"/>
        <pc:sldMkLst>
          <pc:docMk/>
          <pc:sldMk cId="515211131" sldId="580"/>
        </pc:sldMkLst>
        <pc:spChg chg="mod">
          <ac:chgData name="Kevin Muirhead" userId="e2811d8e-0a20-4f15-a8cb-7428c24f04a6" providerId="ADAL" clId="{26937BD1-8E9C-1041-99F5-08FCB3ACD7F2}" dt="2022-10-27T04:36:35.969" v="2767" actId="20577"/>
          <ac:spMkLst>
            <pc:docMk/>
            <pc:sldMk cId="515211131" sldId="580"/>
            <ac:spMk id="5" creationId="{CC35300C-3A00-A32E-16E2-6C71BB2F01FA}"/>
          </ac:spMkLst>
        </pc:spChg>
      </pc:sldChg>
      <pc:sldChg chg="modSp add mod">
        <pc:chgData name="Kevin Muirhead" userId="e2811d8e-0a20-4f15-a8cb-7428c24f04a6" providerId="ADAL" clId="{26937BD1-8E9C-1041-99F5-08FCB3ACD7F2}" dt="2022-10-27T04:41:17.695" v="2815" actId="1076"/>
        <pc:sldMkLst>
          <pc:docMk/>
          <pc:sldMk cId="58840576" sldId="581"/>
        </pc:sldMkLst>
        <pc:spChg chg="mod">
          <ac:chgData name="Kevin Muirhead" userId="e2811d8e-0a20-4f15-a8cb-7428c24f04a6" providerId="ADAL" clId="{26937BD1-8E9C-1041-99F5-08FCB3ACD7F2}" dt="2022-10-27T04:41:17.695" v="2815" actId="1076"/>
          <ac:spMkLst>
            <pc:docMk/>
            <pc:sldMk cId="58840576" sldId="581"/>
            <ac:spMk id="5" creationId="{CC35300C-3A00-A32E-16E2-6C71BB2F01FA}"/>
          </ac:spMkLst>
        </pc:spChg>
      </pc:sldChg>
      <pc:sldChg chg="modSp add mod ord">
        <pc:chgData name="Kevin Muirhead" userId="e2811d8e-0a20-4f15-a8cb-7428c24f04a6" providerId="ADAL" clId="{26937BD1-8E9C-1041-99F5-08FCB3ACD7F2}" dt="2022-10-27T05:53:06.177" v="5776"/>
        <pc:sldMkLst>
          <pc:docMk/>
          <pc:sldMk cId="679228048" sldId="582"/>
        </pc:sldMkLst>
        <pc:spChg chg="mod">
          <ac:chgData name="Kevin Muirhead" userId="e2811d8e-0a20-4f15-a8cb-7428c24f04a6" providerId="ADAL" clId="{26937BD1-8E9C-1041-99F5-08FCB3ACD7F2}" dt="2022-10-27T05:53:06.177" v="5776"/>
          <ac:spMkLst>
            <pc:docMk/>
            <pc:sldMk cId="679228048" sldId="582"/>
            <ac:spMk id="3" creationId="{E2BA08EF-E89C-4CC0-B7C9-29CF6EDA718B}"/>
          </ac:spMkLst>
        </pc:spChg>
        <pc:spChg chg="mod">
          <ac:chgData name="Kevin Muirhead" userId="e2811d8e-0a20-4f15-a8cb-7428c24f04a6" providerId="ADAL" clId="{26937BD1-8E9C-1041-99F5-08FCB3ACD7F2}" dt="2022-10-27T04:40:46.898" v="2814" actId="1076"/>
          <ac:spMkLst>
            <pc:docMk/>
            <pc:sldMk cId="679228048" sldId="582"/>
            <ac:spMk id="5" creationId="{CC35300C-3A00-A32E-16E2-6C71BB2F01FA}"/>
          </ac:spMkLst>
        </pc:spChg>
      </pc:sldChg>
      <pc:sldChg chg="add del">
        <pc:chgData name="Kevin Muirhead" userId="e2811d8e-0a20-4f15-a8cb-7428c24f04a6" providerId="ADAL" clId="{26937BD1-8E9C-1041-99F5-08FCB3ACD7F2}" dt="2022-10-27T04:40:34.948" v="2812"/>
        <pc:sldMkLst>
          <pc:docMk/>
          <pc:sldMk cId="2959887332" sldId="582"/>
        </pc:sldMkLst>
      </pc:sldChg>
      <pc:sldChg chg="modSp add mod modAnim">
        <pc:chgData name="Kevin Muirhead" userId="e2811d8e-0a20-4f15-a8cb-7428c24f04a6" providerId="ADAL" clId="{26937BD1-8E9C-1041-99F5-08FCB3ACD7F2}" dt="2022-10-27T05:56:18.913" v="5797"/>
        <pc:sldMkLst>
          <pc:docMk/>
          <pc:sldMk cId="3796529202" sldId="583"/>
        </pc:sldMkLst>
        <pc:spChg chg="mod">
          <ac:chgData name="Kevin Muirhead" userId="e2811d8e-0a20-4f15-a8cb-7428c24f04a6" providerId="ADAL" clId="{26937BD1-8E9C-1041-99F5-08FCB3ACD7F2}" dt="2022-10-27T05:28:00.400" v="5381" actId="207"/>
          <ac:spMkLst>
            <pc:docMk/>
            <pc:sldMk cId="3796529202" sldId="583"/>
            <ac:spMk id="6" creationId="{CAE64EDE-CAB1-693F-5848-09E39ABEC682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30:27.241" v="5441"/>
        <pc:sldMkLst>
          <pc:docMk/>
          <pc:sldMk cId="890596495" sldId="584"/>
        </pc:sldMkLst>
        <pc:spChg chg="mod">
          <ac:chgData name="Kevin Muirhead" userId="e2811d8e-0a20-4f15-a8cb-7428c24f04a6" providerId="ADAL" clId="{26937BD1-8E9C-1041-99F5-08FCB3ACD7F2}" dt="2022-10-27T05:28:56.186" v="5419" actId="113"/>
          <ac:spMkLst>
            <pc:docMk/>
            <pc:sldMk cId="890596495" sldId="584"/>
            <ac:spMk id="6" creationId="{CAE64EDE-CAB1-693F-5848-09E39ABEC682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30:54.449" v="5445"/>
        <pc:sldMkLst>
          <pc:docMk/>
          <pc:sldMk cId="137753699" sldId="585"/>
        </pc:sldMkLst>
        <pc:spChg chg="mod">
          <ac:chgData name="Kevin Muirhead" userId="e2811d8e-0a20-4f15-a8cb-7428c24f04a6" providerId="ADAL" clId="{26937BD1-8E9C-1041-99F5-08FCB3ACD7F2}" dt="2022-10-27T04:58:10.047" v="3957" actId="20577"/>
          <ac:spMkLst>
            <pc:docMk/>
            <pc:sldMk cId="137753699" sldId="585"/>
            <ac:spMk id="6" creationId="{CAE64EDE-CAB1-693F-5848-09E39ABEC682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31:06.112" v="5448"/>
        <pc:sldMkLst>
          <pc:docMk/>
          <pc:sldMk cId="3897398173" sldId="586"/>
        </pc:sldMkLst>
        <pc:spChg chg="mod">
          <ac:chgData name="Kevin Muirhead" userId="e2811d8e-0a20-4f15-a8cb-7428c24f04a6" providerId="ADAL" clId="{26937BD1-8E9C-1041-99F5-08FCB3ACD7F2}" dt="2022-10-27T05:11:38.142" v="4912" actId="20577"/>
          <ac:spMkLst>
            <pc:docMk/>
            <pc:sldMk cId="3897398173" sldId="586"/>
            <ac:spMk id="6" creationId="{CAE64EDE-CAB1-693F-5848-09E39ABEC682}"/>
          </ac:spMkLst>
        </pc:spChg>
      </pc:sldChg>
      <pc:sldChg chg="modSp add mod modAnim">
        <pc:chgData name="Kevin Muirhead" userId="e2811d8e-0a20-4f15-a8cb-7428c24f04a6" providerId="ADAL" clId="{26937BD1-8E9C-1041-99F5-08FCB3ACD7F2}" dt="2022-10-27T05:31:16.856" v="5449"/>
        <pc:sldMkLst>
          <pc:docMk/>
          <pc:sldMk cId="4111639077" sldId="587"/>
        </pc:sldMkLst>
        <pc:spChg chg="mod">
          <ac:chgData name="Kevin Muirhead" userId="e2811d8e-0a20-4f15-a8cb-7428c24f04a6" providerId="ADAL" clId="{26937BD1-8E9C-1041-99F5-08FCB3ACD7F2}" dt="2022-10-27T05:19:59.060" v="5030" actId="20577"/>
          <ac:spMkLst>
            <pc:docMk/>
            <pc:sldMk cId="4111639077" sldId="587"/>
            <ac:spMk id="6" creationId="{CAE64EDE-CAB1-693F-5848-09E39ABEC682}"/>
          </ac:spMkLst>
        </pc:spChg>
      </pc:sldChg>
      <pc:sldChg chg="modSp add mod">
        <pc:chgData name="Kevin Muirhead" userId="e2811d8e-0a20-4f15-a8cb-7428c24f04a6" providerId="ADAL" clId="{26937BD1-8E9C-1041-99F5-08FCB3ACD7F2}" dt="2022-10-27T05:32:26.956" v="5459" actId="207"/>
        <pc:sldMkLst>
          <pc:docMk/>
          <pc:sldMk cId="4061297720" sldId="588"/>
        </pc:sldMkLst>
        <pc:spChg chg="mod">
          <ac:chgData name="Kevin Muirhead" userId="e2811d8e-0a20-4f15-a8cb-7428c24f04a6" providerId="ADAL" clId="{26937BD1-8E9C-1041-99F5-08FCB3ACD7F2}" dt="2022-10-27T05:32:26.956" v="5459" actId="207"/>
          <ac:spMkLst>
            <pc:docMk/>
            <pc:sldMk cId="4061297720" sldId="588"/>
            <ac:spMk id="6" creationId="{CAE64EDE-CAB1-693F-5848-09E39ABEC682}"/>
          </ac:spMkLst>
        </pc:spChg>
      </pc:sldChg>
      <pc:sldChg chg="modSp add mod">
        <pc:chgData name="Kevin Muirhead" userId="e2811d8e-0a20-4f15-a8cb-7428c24f04a6" providerId="ADAL" clId="{26937BD1-8E9C-1041-99F5-08FCB3ACD7F2}" dt="2022-10-27T05:55:48.665" v="5796" actId="33524"/>
        <pc:sldMkLst>
          <pc:docMk/>
          <pc:sldMk cId="964046433" sldId="589"/>
        </pc:sldMkLst>
        <pc:spChg chg="mod">
          <ac:chgData name="Kevin Muirhead" userId="e2811d8e-0a20-4f15-a8cb-7428c24f04a6" providerId="ADAL" clId="{26937BD1-8E9C-1041-99F5-08FCB3ACD7F2}" dt="2022-10-27T05:19:02.155" v="5019"/>
          <ac:spMkLst>
            <pc:docMk/>
            <pc:sldMk cId="964046433" sldId="589"/>
            <ac:spMk id="4" creationId="{B224F387-AB6B-3777-5C31-F8FA4FB0AB31}"/>
          </ac:spMkLst>
        </pc:spChg>
        <pc:spChg chg="mod">
          <ac:chgData name="Kevin Muirhead" userId="e2811d8e-0a20-4f15-a8cb-7428c24f04a6" providerId="ADAL" clId="{26937BD1-8E9C-1041-99F5-08FCB3ACD7F2}" dt="2022-10-27T05:55:48.665" v="5796" actId="33524"/>
          <ac:spMkLst>
            <pc:docMk/>
            <pc:sldMk cId="964046433" sldId="589"/>
            <ac:spMk id="6" creationId="{CAE64EDE-CAB1-693F-5848-09E39ABEC682}"/>
          </ac:spMkLst>
        </pc:spChg>
      </pc:sldChg>
      <pc:sldChg chg="modSp add mod">
        <pc:chgData name="Kevin Muirhead" userId="e2811d8e-0a20-4f15-a8cb-7428c24f04a6" providerId="ADAL" clId="{26937BD1-8E9C-1041-99F5-08FCB3ACD7F2}" dt="2022-10-27T05:32:54.340" v="5463" actId="207"/>
        <pc:sldMkLst>
          <pc:docMk/>
          <pc:sldMk cId="2339681995" sldId="590"/>
        </pc:sldMkLst>
        <pc:spChg chg="mod">
          <ac:chgData name="Kevin Muirhead" userId="e2811d8e-0a20-4f15-a8cb-7428c24f04a6" providerId="ADAL" clId="{26937BD1-8E9C-1041-99F5-08FCB3ACD7F2}" dt="2022-10-27T05:32:54.340" v="5463" actId="207"/>
          <ac:spMkLst>
            <pc:docMk/>
            <pc:sldMk cId="2339681995" sldId="590"/>
            <ac:spMk id="6" creationId="{CAE64EDE-CAB1-693F-5848-09E39ABEC682}"/>
          </ac:spMkLst>
        </pc:spChg>
      </pc:sldChg>
      <pc:sldChg chg="modSp add mod">
        <pc:chgData name="Kevin Muirhead" userId="e2811d8e-0a20-4f15-a8cb-7428c24f04a6" providerId="ADAL" clId="{26937BD1-8E9C-1041-99F5-08FCB3ACD7F2}" dt="2022-10-27T05:38:29.992" v="5611" actId="20577"/>
        <pc:sldMkLst>
          <pc:docMk/>
          <pc:sldMk cId="2613126974" sldId="591"/>
        </pc:sldMkLst>
        <pc:spChg chg="mod">
          <ac:chgData name="Kevin Muirhead" userId="e2811d8e-0a20-4f15-a8cb-7428c24f04a6" providerId="ADAL" clId="{26937BD1-8E9C-1041-99F5-08FCB3ACD7F2}" dt="2022-10-27T05:38:29.992" v="5611" actId="20577"/>
          <ac:spMkLst>
            <pc:docMk/>
            <pc:sldMk cId="2613126974" sldId="591"/>
            <ac:spMk id="6" creationId="{CAE64EDE-CAB1-693F-5848-09E39ABEC682}"/>
          </ac:spMkLst>
        </pc:spChg>
      </pc:sldChg>
      <pc:sldChg chg="modSp add mod">
        <pc:chgData name="Kevin Muirhead" userId="e2811d8e-0a20-4f15-a8cb-7428c24f04a6" providerId="ADAL" clId="{26937BD1-8E9C-1041-99F5-08FCB3ACD7F2}" dt="2022-10-27T05:38:42.306" v="5614" actId="20577"/>
        <pc:sldMkLst>
          <pc:docMk/>
          <pc:sldMk cId="162255169" sldId="592"/>
        </pc:sldMkLst>
        <pc:spChg chg="mod">
          <ac:chgData name="Kevin Muirhead" userId="e2811d8e-0a20-4f15-a8cb-7428c24f04a6" providerId="ADAL" clId="{26937BD1-8E9C-1041-99F5-08FCB3ACD7F2}" dt="2022-10-27T05:38:42.306" v="5614" actId="20577"/>
          <ac:spMkLst>
            <pc:docMk/>
            <pc:sldMk cId="162255169" sldId="592"/>
            <ac:spMk id="6" creationId="{CAE64EDE-CAB1-693F-5848-09E39ABEC6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A427-82A6-D04B-8C3C-3300B22B4EF9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7AE5-A39E-E346-AA9B-1751AF2B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1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9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7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0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2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69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84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735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5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61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4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0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913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31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3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16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25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82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61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14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038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5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09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42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896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3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15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332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63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7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73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102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69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046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6707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646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446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516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574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78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78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69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12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9705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892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875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72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4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06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2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6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0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A61C-B4A6-BF7D-2BDA-4002F7A3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22A84-EB99-B153-4850-119C6BEF5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FD3C-9940-7B90-4184-91E7E80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836B-5026-68E0-D7B4-7CAE35E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C66E-4F39-83A1-A20B-FE5AE7C1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F9D-F32D-6352-7A0B-29A0D7A5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C21F-FAFF-8294-C56E-7066FD8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78F0-42DC-8AAD-1073-4D30895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F9B2-7542-5771-6290-D19998A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529D-287F-6F7D-2ACB-CF53AF9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35D8-984B-ED26-612B-CD1E2F80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01DC-137F-3A25-83B7-659C34EC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F081-0255-BCC6-7D85-81DE49A4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3F72-2838-8EB1-CADD-725B6DCE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5C7F-C4C1-8E78-E660-BBEFDE1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CCA3-847E-8C4E-9D0A-26DBF71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46DE-EE02-4B38-C3B3-BA9F347F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AC57-98C8-0470-49DB-D74DDDF5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1891-1C56-D45A-0E70-EFDDC53F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04A1-98B1-7863-6DEF-C8141C8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621-9E53-77CA-83D8-34939F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A886-5E45-0260-C9C9-62EE3FC7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6711-ED6E-D373-48C5-B8F8AAE3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13AA-4744-73D8-B74B-4E565E46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E01-CD89-08C4-2A0C-2D89E5D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FB3-108A-3870-5FF9-D86C312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532-BACC-4689-FDA1-EC063B8DA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0C78-40A5-F5A8-CF41-F3A23084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01F-2C5C-AF05-9F5C-71AABEA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07E7-C039-16A5-77E5-B67354B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F3C59-1BA8-A845-8FEC-2EBAF388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2D1B-FE60-8348-A49A-91F434F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18D7-BFEE-FEE8-9388-65F384D3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79217-AC52-A7ED-4B85-6DE57375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419B8-91FB-420D-1A26-2FCB6BE5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AB85B-5418-80D7-6B18-447896C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C4A5-575F-C5A1-BD8D-037C5C3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D2C7-F115-91C6-A695-9910ACC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F21A-A9E9-03DB-E406-DB928156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C35-9A32-7814-9FD1-E6385197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6FA4-1EFD-0C12-D595-1C17667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9015-FF20-1203-57EF-31ECA245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1530-C90F-15D2-B125-9BF002BC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BFC6-FA0D-DEC0-DEC5-8947779B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9298-6C10-39B6-0E89-4916E0D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85FD-47CD-D67B-7196-9ED1690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CE37-13E7-C168-BB1F-DC92E599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AACA-680B-D7FE-EDF1-FB3D9AD0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B46B-3FAD-C5BC-0FCF-C5A675B1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C49E-9499-90D0-DEAA-1393BD7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628-681D-5783-434E-13279B4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F423-5E5E-2AB3-0C9C-A4A84A1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F3E-1339-CDEF-0D7A-D5CD646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3406D-8B73-EEAE-0475-999299FCF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E3BA-B335-7D48-3D43-1444DB2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45B2-3787-6BF1-2E52-2AC10F6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6791-28B7-2648-457B-738B2D2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3F4D-9386-C489-02F4-12B4AB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4547-FE1E-7DCD-4DFA-6AE32364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FE3-6110-D036-C0C7-D7876C2A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1035-9285-C583-412E-7346A8CD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63BE-A338-4FB7-A299-02080B2966B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C6E4-4D38-84B7-6EC7-59CEB5EE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6A79-87A6-A4E5-1122-653786F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rminal-file-manag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it-tower.com/blog/command-line-cheat-sheet/" TargetMode="External"/><Relationship Id="rId5" Type="http://schemas.openxmlformats.org/officeDocument/2006/relationships/hyperlink" Target="https://ryanstutorials.net/linuxtutorial/" TargetMode="External"/><Relationship Id="rId4" Type="http://schemas.openxmlformats.org/officeDocument/2006/relationships/hyperlink" Target="https://linuxcommand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urbofuture.com/computers/A-Complete-Beginners-Guide-to-Notepad" TargetMode="External"/><Relationship Id="rId4" Type="http://schemas.openxmlformats.org/officeDocument/2006/relationships/hyperlink" Target="https://www.wikihow.com/Use-Notep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blog/classic-sysadmin-vim-101-a-beginners-guide-to-vi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msheet.com/" TargetMode="External"/><Relationship Id="rId4" Type="http://schemas.openxmlformats.org/officeDocument/2006/relationships/hyperlink" Target="https://vim.rtor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howto/42980/the-beginners-guide-to-nano-the-linux-command-line-text-edito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no-editor.org/dist/latest/cheatsheet.html" TargetMode="External"/><Relationship Id="rId4" Type="http://schemas.openxmlformats.org/officeDocument/2006/relationships/hyperlink" Target="https://itsfoss.com/nano-editor-guid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:/home/userna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username@arc.ucalgary.ca:/home/username/directory" TargetMode="External"/><Relationship Id="rId4" Type="http://schemas.openxmlformats.org/officeDocument/2006/relationships/hyperlink" Target="mailto:username@arc.ucalgary.ca:/home/username/file.tx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cs/guide_install#download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nscp.net/eng/docs/guid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si.org.nz/hc/en-gb/articles/360000578455-Moving-files-to-and-from-the-clus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bioconda/bla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7" Type="http://schemas.openxmlformats.org/officeDocument/2006/relationships/hyperlink" Target="https://bioinformaticsworkbook.org/Appendix/HPC/SLURM/slurm-cheatsheat.html#gsc.tab=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urm.schedmd.com/pdfs/summary.pdf" TargetMode="External"/><Relationship Id="rId5" Type="http://schemas.openxmlformats.org/officeDocument/2006/relationships/hyperlink" Target="https://hpc.nmsu.edu/discovery/slurm/slurm-commands/" TargetMode="External"/><Relationship Id="rId4" Type="http://schemas.openxmlformats.org/officeDocument/2006/relationships/hyperlink" Target="https://docs.rc.fas.harvard.edu/kb/convenient-slurm-commands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hpc.ucalgary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cs.ucalgary.ca/RCS_Home_Pa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baxterm.mobatek.net/features.html" TargetMode="External"/><Relationship Id="rId4" Type="http://schemas.openxmlformats.org/officeDocument/2006/relationships/hyperlink" Target="https://mobaxterm.mobatek.net/download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algary.service-now.com/it?id=kb_article&amp;sys_id=52a169d6dbe5bc506ad32637059619c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mplates - CreativeStudio , | University of Calgary">
            <a:extLst>
              <a:ext uri="{FF2B5EF4-FFF2-40B4-BE49-F238E27FC236}">
                <a16:creationId xmlns:a16="http://schemas.microsoft.com/office/drawing/2014/main" id="{B535C232-E09F-4E61-863B-3DFDD2A0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18" y="3894710"/>
            <a:ext cx="3467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A303D-CC7C-4523-BA13-6952B7D6EEBF}"/>
              </a:ext>
            </a:extLst>
          </p:cNvPr>
          <p:cNvSpPr/>
          <p:nvPr/>
        </p:nvSpPr>
        <p:spPr>
          <a:xfrm>
            <a:off x="0" y="5351395"/>
            <a:ext cx="12192000" cy="15192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6C14-D33D-4725-8BE7-7FFAF33398CE}"/>
              </a:ext>
            </a:extLst>
          </p:cNvPr>
          <p:cNvSpPr txBox="1"/>
          <p:nvPr/>
        </p:nvSpPr>
        <p:spPr>
          <a:xfrm>
            <a:off x="58723" y="5398431"/>
            <a:ext cx="423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solidFill>
                  <a:schemeClr val="bg1"/>
                </a:solidFill>
              </a:rPr>
              <a:t>Kevin Muirhead</a:t>
            </a:r>
          </a:p>
          <a:p>
            <a:r>
              <a:rPr lang="en-CA" sz="2800">
                <a:solidFill>
                  <a:schemeClr val="bg1"/>
                </a:solidFill>
              </a:rPr>
              <a:t>BMB Bioinformatics (MSc.)</a:t>
            </a:r>
          </a:p>
          <a:p>
            <a:r>
              <a:rPr lang="en-CA" sz="2800">
                <a:solidFill>
                  <a:schemeClr val="bg1"/>
                </a:solidFill>
              </a:rPr>
              <a:t>Supervisor: Dr. Laura </a:t>
            </a:r>
            <a:r>
              <a:rPr lang="en-CA" sz="2800" err="1">
                <a:solidFill>
                  <a:schemeClr val="bg1"/>
                </a:solidFill>
              </a:rPr>
              <a:t>Sycuro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6D124-135E-214F-87ED-827AAD7E5E4D}"/>
              </a:ext>
            </a:extLst>
          </p:cNvPr>
          <p:cNvSpPr txBox="1"/>
          <p:nvPr/>
        </p:nvSpPr>
        <p:spPr>
          <a:xfrm>
            <a:off x="7662519" y="5705340"/>
            <a:ext cx="51906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ARC Best Practices Tutorial</a:t>
            </a:r>
          </a:p>
          <a:p>
            <a:r>
              <a:rPr lang="en-CA" sz="2800" dirty="0">
                <a:solidFill>
                  <a:schemeClr val="bg1"/>
                </a:solidFill>
              </a:rPr>
              <a:t>October 28</a:t>
            </a:r>
            <a:r>
              <a:rPr lang="en-CA" sz="2800" baseline="30000" dirty="0">
                <a:solidFill>
                  <a:schemeClr val="bg1"/>
                </a:solidFill>
              </a:rPr>
              <a:t>th</a:t>
            </a:r>
            <a:r>
              <a:rPr lang="en-CA" sz="2800" dirty="0">
                <a:solidFill>
                  <a:schemeClr val="bg1"/>
                </a:solidFill>
              </a:rPr>
              <a:t>, 2022</a:t>
            </a:r>
            <a:endParaRPr lang="en-CA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93025-D96B-46FB-A45A-9246042E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40" y="3998340"/>
            <a:ext cx="3410079" cy="113225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6771E0-9B19-4303-8E3B-F402C54F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" y="4108696"/>
            <a:ext cx="4566420" cy="7825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EF33B1-EBD8-42A3-48A3-20B456219E62}"/>
              </a:ext>
            </a:extLst>
          </p:cNvPr>
          <p:cNvSpPr/>
          <p:nvPr/>
        </p:nvSpPr>
        <p:spPr>
          <a:xfrm>
            <a:off x="310345" y="1005465"/>
            <a:ext cx="1166285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ARC Best Practices, </a:t>
            </a:r>
            <a:r>
              <a:rPr lang="en-CA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 Environments and Other Useful Tutorials </a:t>
            </a:r>
          </a:p>
        </p:txBody>
      </p:sp>
    </p:spTree>
    <p:extLst>
      <p:ext uri="{BB962C8B-B14F-4D97-AF65-F5344CB8AC3E}">
        <p14:creationId xmlns:p14="http://schemas.microsoft.com/office/powerpoint/2010/main" val="42048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Manual entry of a command.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History of commands.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Searches for PATTERNS in a FILE.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Stands for s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 editor.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perform lots of functions on file like searching, find and replace, insertion or deletion. 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Find files or directories based on specified conditions.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Helpful tutorials: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https://www.guru99.com/terminal-file-manager.html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https://linuxcommand.org/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https://ryanstutorials.net/linuxtutorial/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Cheat sheet: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https://www.git-tower.com/blog/command-line-cheat-sheet/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is your friend!!!!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Notepad++: </a:t>
            </a:r>
            <a:r>
              <a:rPr lang="en-CA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is a free source code editor and Notepad replacement that supports several languages.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Windows OS only.</a:t>
            </a:r>
          </a:p>
          <a:p>
            <a:pPr lvl="2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https://notepad-plus-plus.org/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Beginners Guides.</a:t>
            </a: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https://www.wikihow.com/Use-Notepad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https://turbofuture.com/computers/A-Complete-Beginners-Guide-to-Notepad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free and open-source, screen-based text editor program</a:t>
            </a:r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Linux command line.</a:t>
            </a:r>
            <a:endParaRPr lang="en-CA" b="0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b="0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Useful Guide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https://www.linuxfoundation.org/blog/blog/classic-sysadmin-vim-101-a-beginners-guide-to-vim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https://vim.rtorr.com/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https://vimsheet.com/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text editor for Unix-like computing systems or operating environments using a Linux command line interface.</a:t>
            </a:r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Guides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https://www.howtogeek.com/howto/42980/the-beginners-guide-to-nano-the-linux-command-line-text-editor/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https://itsfoss.com/nano-editor-guide/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https://www.nano-editor.org/dist/latest/cheatsheet.html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Command Line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local file to ARC home directory.</a:t>
            </a:r>
          </a:p>
          <a:p>
            <a:pPr lvl="3"/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file.txt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local directory to ARC home directory.</a:t>
            </a:r>
          </a:p>
          <a:p>
            <a:pPr lvl="3"/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–r directory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username@arc.ucalgary.ca:/home/username/file.txt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/path/to/local/</a:t>
            </a:r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–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username@arc.ucalgary.ca:/home/username/directory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/path/to/local/</a:t>
            </a:r>
            <a:r>
              <a:rPr lang="en-CA" sz="22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WinSCP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using following guide;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https://winscp.net/eng/docs/guide_install#downloading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following tutorial and guides to configure.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https://winscp.net/eng/docs/guides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MobaXterm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0897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Secure Copy (SCP) from server to local computer and vice versa.</a:t>
            </a: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down to </a:t>
            </a:r>
            <a:r>
              <a:rPr lang="en-CA" sz="2400" dirty="0" err="1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https://support.nesi.org.nz/hc/en-gb/articles/360000578455-Moving-files-to-and-from-the-cluster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Miniconda3 as your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https://docs.conda.io/projects/conda/en/latest/user-guide/install/index.html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 on ARC. (Use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identify reasoning.)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directory has only 500 GB storage quota.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 only 1.5 Million files.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when running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 with many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and/or running in multiple folders.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SycuroLab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would recommend using one of the following paths only (Can discuss);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using this location</a:t>
            </a: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can be adjusted later to reflect decision.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gain some knowledge of Linux by the end of this tutorial.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a resource for beginners use the following link.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https://www.guru99.com/unix-linux-tutorial.html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have a username directory you can create a new one using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/bulk/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/work/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directory to your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you want miniconda3 installed.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3"/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you choose the following directory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directory 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most recent Miniconda3 Linux 64-bit using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https://repo.anaconda.com/miniconda/Miniconda3-latest-Linux-x86_64.sh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2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Miniconda3-latest-Linux-x86_64.sh –b –p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don’t see (base) at the bottom left of you screen run the following commands;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/username/miniconda3/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~/.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bashrc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--name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lvl="1"/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the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for others to use.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 export &gt;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using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create --file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use google to find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packages.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“blast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google entry.</a:t>
            </a: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https://anaconda.org/bioconda/blast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Scroll to bottom to find the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command to install blast package. </a:t>
            </a: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this package run one of the following:”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Using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with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Snakemake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using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would recommend removing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environments after the pipeline is completed to not exceed file count quota.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saved within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/path/to/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snakemake_dir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ARC quota configuration.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information for each partition. The number of nodes for each partition., number of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amount of RAM per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wall time, 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arc.jobs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all the jobs running on each partition and some useful information on expected wait times.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resource and usage limits of each partition.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arc.nodes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Displays node resource usage information on the ARC cluster.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Shows the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-u username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Submit a job to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sbatch.sh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issue if you don’t have experience. 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have a short introduction to some of the basic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commands.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Cancels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jobs and terminates immediately.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–u username (cancels all jobs)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(cancels only job with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sjstat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List attributes of jobs under the SLURM control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sjstat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as an interactive node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Obtain 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job efficiency report of the job using the </a:t>
            </a:r>
            <a:r>
              <a:rPr lang="en-CA" sz="2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id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FAILED (exit code 1)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Nodes: 1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 per node: 28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12:37:10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23.57% of 2-05:32:04 core-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01:54:43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13.88 GB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6.31% of 220.00 GB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Displays accounting data for all jobs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View information about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nodes and partitions.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Guides</a:t>
            </a: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https://slurm.schedmd.com/quickstart.html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https://docs.rc.fas.harvard.edu/kb/convenient-slurm-commands/</a:t>
            </a:r>
            <a:endParaRPr lang="en-CA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https://hpc.nmsu.edu/discovery/slurm/slurm-commands/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</a:t>
            </a: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 sheets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https://slurm.schedmd.com/pdfs/summary.pdf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https://bioinformaticsworkbook.org/Appendix/HPC/SLURM/slurm-cheatsheat.html#gsc.tab=0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Interactive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set to a maximum wall time of 5 hrs.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5 hrs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interative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terminates.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1125071" y="1079310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random_numbers_sbatch_job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--partition=cpu2022,synergy,cpu2019,cpu2021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-per-task=1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--time=01:00:00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--mem=1G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--output=random_numbers_sbatch_job.%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A.out</a:t>
            </a:r>
            <a:endParaRPr lang="en-CA" sz="1400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--error=random_numbers_sbatch_job.%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A.err</a:t>
            </a:r>
            <a:endParaRPr lang="en-CA" sz="14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 Generate 10000 random numbers and append to a file.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do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$RANDOM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random_numbers.txt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done</a:t>
            </a:r>
            <a:b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 Sorts random numbers and writes to a new file.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random_numbers.txt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sorted_random_numbers.txt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8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job using the following command examples;</a:t>
            </a:r>
          </a:p>
          <a:p>
            <a:pPr lvl="1"/>
            <a:endParaRPr lang="en-C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=$(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$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1165412" y="1628402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seff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COMPLETED (exit code 0)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Cores: 1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00:00:00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0.00% of 00:00:09 core-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00:00:09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116.00 KB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0.01% of 1.00 GB</a:t>
            </a:r>
          </a:p>
          <a:p>
            <a:pPr marL="914400" lvl="2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2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signalp_pangenomes_job_array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--partition=cpu2022,synergy,cpu2019,cpu2021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-per-task=14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--array=1-40%12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--output=signalp_pangenomes_job_array.%A_%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a.out</a:t>
            </a:r>
            <a:endParaRPr lang="en-CA" sz="1600" dirty="0">
              <a:solidFill>
                <a:srgbClr val="5D6C7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--error=signalp_pangenomes_job_array.%A_%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a.err</a:t>
            </a:r>
            <a:endParaRPr lang="en-CA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36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Get the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bashrc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information for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CA" sz="6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~/.</a:t>
            </a: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bashrc</a:t>
            </a: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Activate the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environment.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signalp_env</a:t>
            </a: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number of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for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signalp_num_threads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6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14</a:t>
            </a:r>
            <a:endParaRPr lang="en-CA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list of organism files.</a:t>
            </a:r>
          </a:p>
          <a:p>
            <a:pPr marL="0" indent="0">
              <a:buNone/>
            </a:pP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list="/bulk/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sycuro_bulk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lsycuro_labshare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kevin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proteomics_pangenomes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/all_organisms_40.txt"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="/bulk/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sycuro_bulk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lsycuro_labshare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kevin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proteomics_pangenomes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all_organism_protein_sequences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 Cluster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Research Computing (ARC) cluster at the University of Calgary.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HPC Support Contact:</a:t>
            </a:r>
          </a:p>
          <a:p>
            <a:pPr lvl="1"/>
            <a:r>
              <a:rPr lang="en-CA" b="0" i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support@hpc.ucalgary.ca</a:t>
            </a:r>
            <a:endParaRPr lang="en-CA" b="0" i="0" dirty="0">
              <a:solidFill>
                <a:srgbClr val="808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guides.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https://rcs.ucalgary.ca/ARC_Cluster_Guide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https://rcs.ucalgary.ca/RCS_Home_Page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genome assembly compressed files.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IFS=$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'\n'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array=($(&lt;$list))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=${array[$SLURM_ARRAY_TASK_ID-1]}</a:t>
            </a: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fasta_infile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CA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proteins.faa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output directory.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signalp_output_dir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-p $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signalp6 --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fasta_infile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--organism other --mode slow-sequential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write_procs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signalp_num_threads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5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job using the following command examples;</a:t>
            </a:r>
          </a:p>
          <a:p>
            <a:pPr lvl="1"/>
            <a:endParaRPr lang="en-C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=$(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$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2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1232647" y="1767091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seff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COMPLETED (exit code 0)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Cores: 1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00:00:00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0.00% of 00:00:09 core-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00:00:09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116.00 KB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0.01% of 1.00 GB</a:t>
            </a:r>
          </a:p>
          <a:p>
            <a:pPr marL="914400" lvl="2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0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Interative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Node Running a BLASTN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nucleotide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Interative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Node Running a BLASTP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protein_blast_db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take a all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node you might as well take all the RAM (No one else can use it if you use all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 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cores per node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 GB ram per node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unsure how much RAM you need. You can take all the RAM on a node you can use 0 for RAM.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sz="2400" dirty="0">
                <a:solidFill>
                  <a:srgbClr val="21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--mem=0 f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command line such as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if giving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 in a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job shell script.</a:t>
            </a: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following commands to figure out how many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 and how much RAM each node has for any given partition.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sz="20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 the following formula to figure out how much RAM per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allocate on a node for a partition. 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RAM_Per_NODE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CPUs_Per_Node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</a:t>
            </a:r>
          </a:p>
          <a:p>
            <a:pPr lvl="3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8.75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RAM/CPU = 245GB RAM / 28 CPUs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 round down if the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decimal.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GB RAM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want to use 14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get the following RAM;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CPUs x 8 GB RAM/CPU = 112 GB RAM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Technically you can give any value for --mem=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num_RAM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server admins do not give any rule of thumb on the ARC Wiki.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previous formula can be used to obtain the maximum RAM you can allocate per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submitted a job you can use the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to figure out a better number for RAM based on resource usage for that program. 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commands for figuring out if partitions are compatible or not.</a:t>
            </a:r>
          </a:p>
          <a:p>
            <a:pPr lvl="1"/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--partition=cpu2017-bf05,cpu2019-bf05,cpu2021-bf24,cpu2019,cpu2021,cpu2022,cpu2013,bigmem,synergy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--time=05:00:00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the secure shell protocol (SSH).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Edition (Free) 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https://mobaxterm.mobatek.net/download.html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https://mobaxterm.mobatek.net/features.html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configure.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Session. Enter username,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arc.ucalgary.ca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port 22 for SSH.</a:t>
            </a: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24:00:00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back fill (bf) partitions because they have a maximum wall time of 5 hrs.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24:00:00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7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1-00:00:00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bigmem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 because it has a maximum wall time of 1 day but </a:t>
            </a:r>
            <a:r>
              <a:rPr lang="en-US" sz="24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wants, you to use 24:00:00 for 24 hrs.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--mem to 190G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cpu2019,cpu2021,cpu2013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190G is greater than the RAM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--partition=cpu2022,synergy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190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81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-per-task to 40 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cpu2021,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cpu2013,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synergy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40 is greater than the number of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--partition=cpu2019,cpu2022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185GB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6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5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help with something you can;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me on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SycuroLab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Slack</a:t>
            </a:r>
            <a: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CA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@Kevin Muirhead</a:t>
            </a:r>
            <a:r>
              <a:rPr lang="en-CA" b="0" i="0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 </a:t>
            </a:r>
            <a:endParaRPr lang="en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me at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kevin.muirhead@ucalgary.ca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 (Home)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7486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way via server address using SSH but requires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access server</a:t>
            </a:r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following U of C IT instructions for installing and configuring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off campus use only. </a:t>
            </a:r>
          </a:p>
          <a:p>
            <a:pPr lvl="1"/>
            <a:r>
              <a:rPr lang="en-CA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https://ucalgary.service-now.com/it?id=kb_article&amp;sys_id=52a169d6dbe5bc506ad32637059619cd</a:t>
            </a:r>
            <a:endParaRPr lang="en-CA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campus use U of C Secure network only.</a:t>
            </a:r>
          </a:p>
          <a:p>
            <a:pPr marL="0" indent="0">
              <a:buNone/>
            </a:pPr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Change directory (folder)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List directory (folder)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Make directory (folder)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View file for contents and scroll through.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Copy files and/or folders from one location to another.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Move files and/or folders from one location to another.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Remove/Delete files and/or folders from a location. </a:t>
            </a: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(If files or folders removed/deleted it is gone forever. Always make sure you have the correct path before putting rm in a command. Especially if using rm -rf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line of text/string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Concatenate files.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Prints the first lines of one or more files (or piped data) to standard output.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– Prints the last few number of lines (10 lines by default) of a certain file, then terminates.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3868</Words>
  <Application>Microsoft Macintosh PowerPoint</Application>
  <PresentationFormat>Widescreen</PresentationFormat>
  <Paragraphs>1395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Muirhead</dc:creator>
  <cp:lastModifiedBy>Kevin Muirhead</cp:lastModifiedBy>
  <cp:revision>246</cp:revision>
  <dcterms:created xsi:type="dcterms:W3CDTF">2022-08-18T22:46:21Z</dcterms:created>
  <dcterms:modified xsi:type="dcterms:W3CDTF">2022-10-27T05:56:21Z</dcterms:modified>
</cp:coreProperties>
</file>