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662C66-ED4B-4913-8050-170873CF26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E8C9AE-E9AC-45B0-A7A5-82D54A3205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FBAD92-6DB1-4BF9-BAA6-CC11A96F69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2338EC-D0F3-421A-9CE5-D7B28FE046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133369-2928-4839-8599-53CFCE0F27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942B18-72C3-4234-AF83-8D57EAF3DB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C257D3-B63D-485E-A53B-4E0F77BB4A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2282F3-0C1A-4887-AFD5-A1395BB5B1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C8BC46-E507-411D-BCE4-2B10C6641B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2989B4-A409-4B12-A72F-79454A732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268099-515E-4F6B-81AC-36EF13A90C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3A87C1-E3C2-4229-83D3-9370BD274F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2E0D8F-0B57-48BA-95D7-8163EF18B6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138480-7E2A-4A1C-A3AF-E27A628771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048C9A-9A41-448C-9BC7-CEE58734E6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2A275C-18A6-4413-A617-831DC26BF1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934C51-D1D4-4E45-97FE-9625168846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4725F0-F2EB-4259-95E1-CEFE306AA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18974F-283B-4636-B83D-B873689D02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B396F4-48FB-495C-AB77-66BEC2E43A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9BBD74-2681-4713-930E-9A162E7AB9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822F75-F50A-4F92-812A-6F3A51E75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8901F-3E3E-4EB1-B305-EEDF4B512E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393601C-3665-4DDF-8D8B-948A077F8E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36F43A-0FD0-42BD-A300-DDCFE788A4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2CE30A6-D300-4268-B853-72043B58EC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ABAC76-1D22-41C3-9AE9-225D6800D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C79248-7F89-4061-B07A-1F8FE50511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532152-74B7-4AB2-ADAF-0E69742932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E3F0B4-5EA4-4139-96B5-7B64F00F51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C79B3B-02E8-4CE8-99E5-979B93D01E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836B9F-E8C7-4E32-A7C9-9A0BB2B847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54EF9A-3269-4476-86B9-38242131DD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7B21AA-4619-4CC6-A226-EB21EFBFC2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8AD999-3999-44BF-98C8-73C61E64C9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083F49-8DEF-4FF5-A5D1-A7982C9781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5937B67-BE90-46FD-BB17-E1B1D4AC2D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325AFE-D595-40B8-B11B-E9C7BEB52B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748391-1F13-46B8-8932-743980D615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CFDC15-475D-40C0-B363-8645D7D0A5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89F9C8-EDA1-4503-8125-028A17101D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4440FD4-F975-49EB-A53B-EA0EBD904C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E478C8-8A3F-478F-A536-2D1A9775EC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0EF62B-32EC-499F-90BF-60534ED506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2CE98-E7E1-46D4-893D-32EACEF786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BBEEFB-A7F5-44DA-8DB9-16629E812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D72425-678E-4C0F-9C14-91BD609EE8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F1BB89-1AD1-4784-B1D8-EDEB6829ED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45638491-FA57-415C-B48F-93A9C21EE13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0C957628-8DD5-40A4-B422-642ACA02F8E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99A8E4D5-F651-44B1-9559-D4FA970FEC3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C26918F0-EC5A-4B30-BEF1-C3C93341C0E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is released every six months, with long-term support (LTS) releases every two years.[7][20][21] As of 21 April 2022, the most recent long-term support release is 22.04 ("Jammy Jellyfish").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600200" y="876600"/>
            <a:ext cx="7373520" cy="41526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2022-09-25T16:55:40Z</dcterms:created>
  <dc:creator/>
  <dc:description/>
  <dc:language>en-US</dc:language>
  <cp:lastModifiedBy/>
  <dcterms:modified xsi:type="dcterms:W3CDTF">2022-09-25T17:00:43Z</dcterms:modified>
  <cp:revision>2</cp:revision>
  <dc:subject/>
  <dc:title>Blueprint Plans</dc:title>
</cp:coreProperties>
</file>