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72" r:id="rId5"/>
    <p:sldId id="264" r:id="rId6"/>
    <p:sldId id="260" r:id="rId7"/>
    <p:sldId id="266" r:id="rId8"/>
    <p:sldId id="265" r:id="rId9"/>
    <p:sldId id="279" r:id="rId10"/>
    <p:sldId id="282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317"/>
    <a:srgbClr val="FD002D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 showGuides="1">
      <p:cViewPr varScale="1">
        <p:scale>
          <a:sx n="75" d="100"/>
          <a:sy n="75" d="100"/>
        </p:scale>
        <p:origin x="58" y="19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283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6786C-73D7-428D-B288-E5CBA6B2FAE0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50C20-C12E-4642-9AFB-1037B5A53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703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50C20-C12E-4642-9AFB-1037B5A5333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845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50C20-C12E-4642-9AFB-1037B5A5333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562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50C20-C12E-4642-9AFB-1037B5A5333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680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50C20-C12E-4642-9AFB-1037B5A5333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996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50C20-C12E-4642-9AFB-1037B5A5333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71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50C20-C12E-4642-9AFB-1037B5A5333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683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50C20-C12E-4642-9AFB-1037B5A5333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741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50C20-C12E-4642-9AFB-1037B5A5333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831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50C20-C12E-4642-9AFB-1037B5A5333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472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50C20-C12E-4642-9AFB-1037B5A5333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45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59BEB-D023-4FF3-99DD-B5FC93E09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66039A-BE02-4893-A1D7-1D241E9A2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862C18-2E31-4664-A91E-7EE221C8E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F4C7-916B-450F-AE3E-E303C759877E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CD3419-5FFF-429F-B775-F9FA76E7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752135-4730-4C38-98A9-AD8160A93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F61C-7FB8-4DA3-8AAB-6D10B59CE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97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F1D18-C8E3-4FB8-AC7E-6FD36E93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CDE798-B713-4EE9-B506-6409A4101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ED67E2-53E5-47D6-9E33-D19D90833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F4C7-916B-450F-AE3E-E303C759877E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25B535-DEF0-4BBF-97A6-F609628BF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00FFF8-0969-428F-AC7F-37E45AD1D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F61C-7FB8-4DA3-8AAB-6D10B59CE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74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5CF43F-6498-44D5-98D0-8A27B3C85B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1184D9-7B19-4637-B4A4-AE2B4D393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69AF1F-15A3-4A2F-BB8F-42FA8088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F4C7-916B-450F-AE3E-E303C759877E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9F8EC-64EC-4CA4-AEBA-3CEE1D5BD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9295A-5676-4DEE-9681-9FD40ACA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F61C-7FB8-4DA3-8AAB-6D10B59CE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075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13A29-0735-45E9-A606-C442A042E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912A7F-F513-4578-B0E3-5A8C2E2E5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999CA-7B03-4424-BE4B-E1CD2DBB4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F4C7-916B-450F-AE3E-E303C759877E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994EB2-531A-4EE2-8E74-F4823119C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7B6F0B-9AA4-47F8-A22F-B3B566F8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F61C-7FB8-4DA3-8AAB-6D10B59CE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55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33D56-D22A-4131-BDD2-4C2BBD414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39FF72-40B9-4F8B-A071-1BAA00ECB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0CCE4B-D5A9-4A0B-B0E4-8EFA84D9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F4C7-916B-450F-AE3E-E303C759877E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EBDF1-966C-4FF9-8CC4-B90581C7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E3FED4-814A-4C63-9236-D2C494C2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F61C-7FB8-4DA3-8AAB-6D10B59CE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10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E6DC0-6509-4903-8862-743A2BA7A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1449F2-FF99-4CDB-BE37-074776316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CC2799-21B3-43E9-9AD9-1093D8604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6B8D82-7EB2-4526-AC64-2AA86CCD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F4C7-916B-450F-AE3E-E303C759877E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99A6A0-F399-42FB-A5B0-603703D42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EE5A4A-C6D9-4BB0-AC49-0C39599B3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F61C-7FB8-4DA3-8AAB-6D10B59CE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15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EDB62-939E-4A5C-B788-30B5DD62D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5AC9C8-D09A-4126-9902-407FB3DD7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83B500-2948-4AA8-8BE1-B3CD3294C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69E1A0-80D3-41C0-8B84-146D8A92A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A706B5-4532-42CD-A331-1ED1507D5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E03FBF-A4B8-489E-8C32-3AF658E9B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F4C7-916B-450F-AE3E-E303C759877E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729A0C-A13C-43C4-8A4D-F1AE9FFEB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6EF2FF-4AA1-494D-9EC4-EA7295CC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F61C-7FB8-4DA3-8AAB-6D10B59CE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46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B8D9A-71EA-4623-AA25-3B7A9E92D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0FC8BB-F846-4076-A097-FD1531E54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F4C7-916B-450F-AE3E-E303C759877E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00F76F-BF0F-4432-9307-35F0BE83A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7BF3C9-3EC4-4705-A9F6-DDC92376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F61C-7FB8-4DA3-8AAB-6D10B59CE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03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D0D1BB-8C9A-47CC-9627-2F1150A1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F4C7-916B-450F-AE3E-E303C759877E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4E8CBE-1E4C-47A6-8D8B-B06E2465A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E2A7BC-D69B-468E-9E34-6E31B400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F61C-7FB8-4DA3-8AAB-6D10B59CE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68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44561-7DCD-4F33-A678-F923F9263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FB6E59-C740-40CE-A1D4-A4C6D4A95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081449-B0B7-4A2A-AEF8-9D97FE1A9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0D9E96-ECEA-48D3-9699-5FCA14666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F4C7-916B-450F-AE3E-E303C759877E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A2ED9D-5B9B-4428-A5CF-A55997358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0C4ABF-4CE8-4FE8-8573-BCFB82D9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F61C-7FB8-4DA3-8AAB-6D10B59CE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86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7CC17-2B6A-479B-9C7D-D34302205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BCD012-79FF-4275-BB39-441A32C09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A4E9B5-E13E-4C3E-8E0E-94748EA96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91593D-14DD-43A0-9067-E1C39A0AC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F4C7-916B-450F-AE3E-E303C759877E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C754C5-F6D9-4C2D-835A-FC7A9531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96F232-8F74-4415-ADD9-215308B6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F61C-7FB8-4DA3-8AAB-6D10B59CE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04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  <a:alpha val="3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13491C-7096-4C5C-AD55-BE279F60B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29702F-8E49-48CE-BEBD-D57627A1C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BC38B-026B-4BD2-92E9-2ED9E70F22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4F4C7-916B-450F-AE3E-E303C759877E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D3466A-1655-4433-A10E-804BF3C55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1EDDDE-0D41-4881-8073-4B34A2EB5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EF61C-7FB8-4DA3-8AAB-6D10B59CE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53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1.png"/><Relationship Id="rId10" Type="http://schemas.openxmlformats.org/officeDocument/2006/relationships/image" Target="../media/image3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5929C516-6809-4FD4-975A-721F72242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0" y="585216"/>
            <a:ext cx="12192000" cy="56875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2D3C65C-678A-4DF1-BC38-DFED797E3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1775" y="1011726"/>
            <a:ext cx="4828450" cy="483454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E275357-7A74-4058-AEAE-2441A9B8CD6D}"/>
              </a:ext>
            </a:extLst>
          </p:cNvPr>
          <p:cNvSpPr txBox="1"/>
          <p:nvPr/>
        </p:nvSpPr>
        <p:spPr>
          <a:xfrm>
            <a:off x="5044270" y="2875001"/>
            <a:ext cx="2103460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6600" dirty="0" err="1">
                <a:solidFill>
                  <a:schemeClr val="bg1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i</a:t>
            </a:r>
            <a:r>
              <a:rPr lang="zh-CN" altLang="en-US" sz="6600" dirty="0">
                <a:solidFill>
                  <a:schemeClr val="bg1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悦谱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A01F917-9C43-4F40-A08C-41A95C164066}"/>
              </a:ext>
            </a:extLst>
          </p:cNvPr>
          <p:cNvSpPr txBox="1"/>
          <p:nvPr/>
        </p:nvSpPr>
        <p:spPr>
          <a:xfrm>
            <a:off x="1692939" y="4899039"/>
            <a:ext cx="198883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dirty="0">
                <a:solidFill>
                  <a:srgbClr val="1C1317"/>
                </a:solidFill>
                <a:latin typeface="汉仪旗黑X4-75W" panose="00020600040101010101" pitchFamily="18" charset="-122"/>
                <a:ea typeface="汉仪旗黑X4-75W" panose="00020600040101010101" pitchFamily="18" charset="-122"/>
              </a:rPr>
              <a:t>组长</a:t>
            </a:r>
            <a:r>
              <a:rPr lang="en-US" altLang="zh-CN" sz="2400" dirty="0">
                <a:solidFill>
                  <a:srgbClr val="1C1317"/>
                </a:solidFill>
                <a:latin typeface="汉仪旗黑X4-75W" panose="00020600040101010101" pitchFamily="18" charset="-122"/>
                <a:ea typeface="汉仪旗黑X4-75W" panose="00020600040101010101" pitchFamily="18" charset="-122"/>
              </a:rPr>
              <a:t>: </a:t>
            </a:r>
            <a:r>
              <a:rPr lang="zh-CN" altLang="en-US" sz="2400" dirty="0">
                <a:solidFill>
                  <a:srgbClr val="1C1317"/>
                </a:solidFill>
                <a:latin typeface="汉仪旗黑X4-75W" panose="00020600040101010101" pitchFamily="18" charset="-122"/>
                <a:ea typeface="汉仪旗黑X4-75W" panose="00020600040101010101" pitchFamily="18" charset="-122"/>
              </a:rPr>
              <a:t>宿永烨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FB3B690-3479-4B70-9E5D-3C8881EF1FDA}"/>
              </a:ext>
            </a:extLst>
          </p:cNvPr>
          <p:cNvSpPr txBox="1"/>
          <p:nvPr/>
        </p:nvSpPr>
        <p:spPr>
          <a:xfrm>
            <a:off x="1190946" y="5355078"/>
            <a:ext cx="198883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dirty="0">
                <a:solidFill>
                  <a:srgbClr val="1C1317"/>
                </a:solidFill>
                <a:latin typeface="汉仪旗黑X4-75W" panose="00020600040101010101" pitchFamily="18" charset="-122"/>
                <a:ea typeface="汉仪旗黑X4-75W" panose="00020600040101010101" pitchFamily="18" charset="-122"/>
              </a:rPr>
              <a:t>成员</a:t>
            </a:r>
            <a:r>
              <a:rPr lang="en-US" altLang="zh-CN" sz="2400" dirty="0">
                <a:solidFill>
                  <a:srgbClr val="1C1317"/>
                </a:solidFill>
                <a:latin typeface="汉仪旗黑X4-75W" panose="00020600040101010101" pitchFamily="18" charset="-122"/>
                <a:ea typeface="汉仪旗黑X4-75W" panose="00020600040101010101" pitchFamily="18" charset="-122"/>
              </a:rPr>
              <a:t>:</a:t>
            </a:r>
            <a:endParaRPr lang="zh-CN" altLang="en-US" sz="2400" dirty="0">
              <a:solidFill>
                <a:srgbClr val="1C1317"/>
              </a:solidFill>
              <a:latin typeface="汉仪旗黑X4-75W" panose="00020600040101010101" pitchFamily="18" charset="-122"/>
              <a:ea typeface="汉仪旗黑X4-75W" panose="00020600040101010101" pitchFamily="18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89CCBF-0AC8-43D6-B7DE-1F9BBDABFEE6}"/>
              </a:ext>
            </a:extLst>
          </p:cNvPr>
          <p:cNvSpPr txBox="1"/>
          <p:nvPr/>
        </p:nvSpPr>
        <p:spPr>
          <a:xfrm>
            <a:off x="1977647" y="5355078"/>
            <a:ext cx="198883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dirty="0">
                <a:solidFill>
                  <a:srgbClr val="1C1317"/>
                </a:solidFill>
                <a:latin typeface="汉仪旗黑X4-75W" panose="00020600040101010101" pitchFamily="18" charset="-122"/>
                <a:ea typeface="汉仪旗黑X4-75W" panose="00020600040101010101" pitchFamily="18" charset="-122"/>
              </a:rPr>
              <a:t>殷睿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8C06B34-CE84-4164-B640-62F07D3F8472}"/>
              </a:ext>
            </a:extLst>
          </p:cNvPr>
          <p:cNvSpPr txBox="1"/>
          <p:nvPr/>
        </p:nvSpPr>
        <p:spPr>
          <a:xfrm>
            <a:off x="2895074" y="5356231"/>
            <a:ext cx="198883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dirty="0">
                <a:solidFill>
                  <a:srgbClr val="1C1317"/>
                </a:solidFill>
                <a:latin typeface="汉仪旗黑X4-75W" panose="00020600040101010101" pitchFamily="18" charset="-122"/>
                <a:ea typeface="汉仪旗黑X4-75W" panose="00020600040101010101" pitchFamily="18" charset="-122"/>
              </a:rPr>
              <a:t>彭炯雯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C1657A4-6DB5-4285-82D3-812E830AEB22}"/>
              </a:ext>
            </a:extLst>
          </p:cNvPr>
          <p:cNvSpPr txBox="1"/>
          <p:nvPr/>
        </p:nvSpPr>
        <p:spPr>
          <a:xfrm>
            <a:off x="2925101" y="5813931"/>
            <a:ext cx="198883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dirty="0">
                <a:solidFill>
                  <a:srgbClr val="1C1317"/>
                </a:solidFill>
                <a:latin typeface="汉仪旗黑X4-75W" panose="00020600040101010101" pitchFamily="18" charset="-122"/>
                <a:ea typeface="汉仪旗黑X4-75W" panose="00020600040101010101" pitchFamily="18" charset="-122"/>
              </a:rPr>
              <a:t>张楚明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3F09182-6314-48F6-B0B1-AEB754676B48}"/>
              </a:ext>
            </a:extLst>
          </p:cNvPr>
          <p:cNvSpPr txBox="1"/>
          <p:nvPr/>
        </p:nvSpPr>
        <p:spPr>
          <a:xfrm>
            <a:off x="1977647" y="5823692"/>
            <a:ext cx="198883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dirty="0">
                <a:solidFill>
                  <a:srgbClr val="1C1317"/>
                </a:solidFill>
                <a:latin typeface="汉仪旗黑X4-75W" panose="00020600040101010101" pitchFamily="18" charset="-122"/>
                <a:ea typeface="汉仪旗黑X4-75W" panose="00020600040101010101" pitchFamily="18" charset="-122"/>
              </a:rPr>
              <a:t>杨举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94825C-EC63-4DE5-87F0-9E96DC1DEC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447" y="195307"/>
            <a:ext cx="774193" cy="77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0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5929C516-6809-4FD4-975A-721F72242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0" y="585216"/>
            <a:ext cx="12192000" cy="56875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2D3C65C-678A-4DF1-BC38-DFED797E3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1775" y="1011726"/>
            <a:ext cx="4828450" cy="483454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42AA5C1-C46A-4D20-9A86-FE3AE01B86C0}"/>
              </a:ext>
            </a:extLst>
          </p:cNvPr>
          <p:cNvSpPr txBox="1"/>
          <p:nvPr/>
        </p:nvSpPr>
        <p:spPr>
          <a:xfrm>
            <a:off x="4647527" y="2210109"/>
            <a:ext cx="2896948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7200" spc="-150" dirty="0">
                <a:solidFill>
                  <a:schemeClr val="bg1"/>
                </a:solidFill>
                <a:latin typeface="汉仪旗黑X4-75W" panose="00020600040101010101" pitchFamily="18" charset="-122"/>
                <a:ea typeface="汉仪旗黑X4-75W" panose="00020600040101010101" pitchFamily="18" charset="-122"/>
              </a:rPr>
              <a:t>感谢您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E275357-7A74-4058-AEAE-2441A9B8CD6D}"/>
              </a:ext>
            </a:extLst>
          </p:cNvPr>
          <p:cNvSpPr txBox="1"/>
          <p:nvPr/>
        </p:nvSpPr>
        <p:spPr>
          <a:xfrm>
            <a:off x="4734093" y="3539896"/>
            <a:ext cx="2723823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汉仪旗黑X4-75W" panose="00020600040101010101" pitchFamily="18" charset="-122"/>
                <a:ea typeface="汉仪旗黑X4-75W" panose="00020600040101010101" pitchFamily="18" charset="-122"/>
              </a:rPr>
              <a:t>莅临观赏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3532BB5-87A0-4C8B-AB78-1E869627A745}"/>
              </a:ext>
            </a:extLst>
          </p:cNvPr>
          <p:cNvSpPr txBox="1"/>
          <p:nvPr/>
        </p:nvSpPr>
        <p:spPr>
          <a:xfrm>
            <a:off x="4717738" y="3263205"/>
            <a:ext cx="275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pc="1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DESIGNED BY </a:t>
            </a:r>
            <a:r>
              <a:rPr lang="en-US" altLang="zh-CN" spc="100" dirty="0">
                <a:solidFill>
                  <a:srgbClr val="FD002D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ALONIC</a:t>
            </a:r>
            <a:endParaRPr lang="zh-CN" altLang="en-US" spc="100" dirty="0">
              <a:solidFill>
                <a:srgbClr val="FD002D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541C661-7496-4B30-B9CC-A624DD8415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967" y="237533"/>
            <a:ext cx="774193" cy="77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0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2870472-1A0F-43B2-A3A7-971C7E7E6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604" y="414266"/>
            <a:ext cx="5986791" cy="6029467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E92A4418-FCDB-415A-9467-932D340D677F}"/>
              </a:ext>
            </a:extLst>
          </p:cNvPr>
          <p:cNvGrpSpPr/>
          <p:nvPr/>
        </p:nvGrpSpPr>
        <p:grpSpPr>
          <a:xfrm>
            <a:off x="4772560" y="2278456"/>
            <a:ext cx="2646878" cy="1416264"/>
            <a:chOff x="4807231" y="2303914"/>
            <a:chExt cx="2646878" cy="1416264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2ED69BC-04DB-41EF-8C06-215A1E876C76}"/>
                </a:ext>
              </a:extLst>
            </p:cNvPr>
            <p:cNvSpPr txBox="1"/>
            <p:nvPr/>
          </p:nvSpPr>
          <p:spPr>
            <a:xfrm>
              <a:off x="4807231" y="2889181"/>
              <a:ext cx="2646878" cy="83099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4800" dirty="0">
                  <a:solidFill>
                    <a:schemeClr val="bg1"/>
                  </a:solidFill>
                  <a:latin typeface="汉仪旗黑X4-75W" panose="00020600040101010101" pitchFamily="18" charset="-122"/>
                  <a:ea typeface="汉仪旗黑X4-75W" panose="00020600040101010101" pitchFamily="18" charset="-122"/>
                </a:rPr>
                <a:t>主要功能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17A40A2-09D6-4FB6-98C3-77E47F17F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50000"/>
            </a:blip>
            <a:stretch>
              <a:fillRect/>
            </a:stretch>
          </p:blipFill>
          <p:spPr>
            <a:xfrm>
              <a:off x="5821654" y="2303914"/>
              <a:ext cx="548688" cy="585267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1D60424-AAB7-4577-B419-8DB45FBF361E}"/>
              </a:ext>
            </a:extLst>
          </p:cNvPr>
          <p:cNvSpPr txBox="1"/>
          <p:nvPr/>
        </p:nvSpPr>
        <p:spPr>
          <a:xfrm>
            <a:off x="5145089" y="3805423"/>
            <a:ext cx="205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MAIN FUNCTION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10B4FA6-9F46-45A8-B229-9CF8356BC1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447" y="212133"/>
            <a:ext cx="774193" cy="77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9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960D3FD-9628-49DD-8943-80D54B6A86C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6477000" y="1142999"/>
            <a:ext cx="6858000" cy="4572001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07DD4F30-2912-4466-818B-5A7DA5034B8D}"/>
              </a:ext>
            </a:extLst>
          </p:cNvPr>
          <p:cNvGrpSpPr/>
          <p:nvPr/>
        </p:nvGrpSpPr>
        <p:grpSpPr>
          <a:xfrm>
            <a:off x="941566" y="1472035"/>
            <a:ext cx="1980029" cy="3913930"/>
            <a:chOff x="1442738" y="3461091"/>
            <a:chExt cx="1980029" cy="3913930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D67E72C-58A1-402E-A9C7-A4EEC70DC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72753" y="3461091"/>
              <a:ext cx="720000" cy="720000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B566434-C9BE-4B71-A795-B61C911FB8E2}"/>
                </a:ext>
              </a:extLst>
            </p:cNvPr>
            <p:cNvSpPr txBox="1"/>
            <p:nvPr/>
          </p:nvSpPr>
          <p:spPr>
            <a:xfrm>
              <a:off x="1720859" y="4531055"/>
              <a:ext cx="1423788" cy="4226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旗黑X4-45W" panose="00020600040101010101" pitchFamily="18" charset="-122"/>
                  <a:ea typeface="汉仪旗黑X4-45W" panose="00020600040101010101" pitchFamily="18" charset="-122"/>
                </a:rPr>
                <a:t>1.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旗黑X4-45W" panose="00020600040101010101" pitchFamily="18" charset="-122"/>
                  <a:ea typeface="汉仪旗黑X4-45W" panose="00020600040101010101" pitchFamily="18" charset="-122"/>
                </a:rPr>
                <a:t>倍速播放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旗黑X4-45W" panose="00020600040101010101" pitchFamily="18" charset="-122"/>
                <a:ea typeface="汉仪旗黑X4-45W" panose="00020600040101010101" pitchFamily="18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21AF06F-72D0-4EEC-8E2A-A12511864AD0}"/>
                </a:ext>
              </a:extLst>
            </p:cNvPr>
            <p:cNvSpPr txBox="1"/>
            <p:nvPr/>
          </p:nvSpPr>
          <p:spPr>
            <a:xfrm>
              <a:off x="1442738" y="5156978"/>
              <a:ext cx="1980029" cy="22180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旗黑X4-45W" panose="00020600040101010101" pitchFamily="18" charset="-122"/>
                  <a:ea typeface="汉仪旗黑X4-45W" panose="00020600040101010101" pitchFamily="18" charset="-122"/>
                </a:rPr>
                <a:t>正常播放速度为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旗黑X4-45W" panose="00020600040101010101" pitchFamily="18" charset="-122"/>
                <a:ea typeface="汉仪旗黑X4-45W" panose="00020600040101010101" pitchFamily="18" charset="-122"/>
              </a:endParaRPr>
            </a:p>
            <a:p>
              <a:pPr algn="ctr">
                <a:lnSpc>
                  <a:spcPts val="2800"/>
                </a:lnSpc>
              </a:pP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旗黑X4-45W" panose="00020600040101010101" pitchFamily="18" charset="-122"/>
                  <a:ea typeface="汉仪旗黑X4-45W" panose="00020600040101010101" pitchFamily="18" charset="-122"/>
                </a:rPr>
                <a:t>120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旗黑X4-45W" panose="00020600040101010101" pitchFamily="18" charset="-122"/>
                  <a:ea typeface="汉仪旗黑X4-45W" panose="00020600040101010101" pitchFamily="18" charset="-122"/>
                </a:rPr>
                <a:t>拍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旗黑X4-45W" panose="00020600040101010101" pitchFamily="18" charset="-122"/>
                  <a:ea typeface="汉仪旗黑X4-45W" panose="00020600040101010101" pitchFamily="18" charset="-122"/>
                </a:rPr>
                <a:t>/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旗黑X4-45W" panose="00020600040101010101" pitchFamily="18" charset="-122"/>
                  <a:ea typeface="汉仪旗黑X4-45W" panose="00020600040101010101" pitchFamily="18" charset="-122"/>
                </a:rPr>
                <a:t>分钟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旗黑X4-45W" panose="00020600040101010101" pitchFamily="18" charset="-122"/>
                  <a:ea typeface="汉仪旗黑X4-45W" panose="00020600040101010101" pitchFamily="18" charset="-122"/>
                </a:rPr>
                <a:t>,</a:t>
              </a:r>
            </a:p>
            <a:p>
              <a:pPr algn="ctr">
                <a:lnSpc>
                  <a:spcPts val="2800"/>
                </a:lnSpc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旗黑X4-45W" panose="00020600040101010101" pitchFamily="18" charset="-122"/>
                  <a:ea typeface="汉仪旗黑X4-45W" panose="00020600040101010101" pitchFamily="18" charset="-122"/>
                </a:rPr>
                <a:t>上限播放速度为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旗黑X4-45W" panose="00020600040101010101" pitchFamily="18" charset="-122"/>
                <a:ea typeface="汉仪旗黑X4-45W" panose="00020600040101010101" pitchFamily="18" charset="-122"/>
              </a:endParaRPr>
            </a:p>
            <a:p>
              <a:pPr algn="ctr">
                <a:lnSpc>
                  <a:spcPts val="2800"/>
                </a:lnSpc>
              </a:pP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旗黑X4-45W" panose="00020600040101010101" pitchFamily="18" charset="-122"/>
                  <a:ea typeface="汉仪旗黑X4-45W" panose="00020600040101010101" pitchFamily="18" charset="-122"/>
                </a:rPr>
                <a:t>500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旗黑X4-45W" panose="00020600040101010101" pitchFamily="18" charset="-122"/>
                  <a:ea typeface="汉仪旗黑X4-45W" panose="00020600040101010101" pitchFamily="18" charset="-122"/>
                </a:rPr>
                <a:t>拍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旗黑X4-45W" panose="00020600040101010101" pitchFamily="18" charset="-122"/>
                  <a:ea typeface="汉仪旗黑X4-45W" panose="00020600040101010101" pitchFamily="18" charset="-122"/>
                </a:rPr>
                <a:t>/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旗黑X4-45W" panose="00020600040101010101" pitchFamily="18" charset="-122"/>
                  <a:ea typeface="汉仪旗黑X4-45W" panose="00020600040101010101" pitchFamily="18" charset="-122"/>
                </a:rPr>
                <a:t>分钟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旗黑X4-45W" panose="00020600040101010101" pitchFamily="18" charset="-122"/>
                <a:ea typeface="汉仪旗黑X4-45W" panose="00020600040101010101" pitchFamily="18" charset="-122"/>
              </a:endParaRPr>
            </a:p>
            <a:p>
              <a:pPr algn="ctr">
                <a:lnSpc>
                  <a:spcPts val="2800"/>
                </a:lnSpc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旗黑X4-45W" panose="00020600040101010101" pitchFamily="18" charset="-122"/>
                  <a:ea typeface="汉仪旗黑X4-45W" panose="00020600040101010101" pitchFamily="18" charset="-122"/>
                </a:rPr>
                <a:t>下限播放速度为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旗黑X4-45W" panose="00020600040101010101" pitchFamily="18" charset="-122"/>
                <a:ea typeface="汉仪旗黑X4-45W" panose="00020600040101010101" pitchFamily="18" charset="-122"/>
              </a:endParaRPr>
            </a:p>
            <a:p>
              <a:pPr algn="ctr">
                <a:lnSpc>
                  <a:spcPts val="2800"/>
                </a:lnSpc>
              </a:pP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旗黑X4-45W" panose="00020600040101010101" pitchFamily="18" charset="-122"/>
                  <a:ea typeface="汉仪旗黑X4-45W" panose="00020600040101010101" pitchFamily="18" charset="-122"/>
                </a:rPr>
                <a:t>40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旗黑X4-45W" panose="00020600040101010101" pitchFamily="18" charset="-122"/>
                  <a:ea typeface="汉仪旗黑X4-45W" panose="00020600040101010101" pitchFamily="18" charset="-122"/>
                </a:rPr>
                <a:t>拍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旗黑X4-45W" panose="00020600040101010101" pitchFamily="18" charset="-122"/>
                  <a:ea typeface="汉仪旗黑X4-45W" panose="00020600040101010101" pitchFamily="18" charset="-122"/>
                </a:rPr>
                <a:t>/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旗黑X4-45W" panose="00020600040101010101" pitchFamily="18" charset="-122"/>
                  <a:ea typeface="汉仪旗黑X4-45W" panose="00020600040101010101" pitchFamily="18" charset="-122"/>
                </a:rPr>
                <a:t>分钟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旗黑X4-45W" panose="00020600040101010101" pitchFamily="18" charset="-122"/>
                <a:ea typeface="汉仪旗黑X4-45W" panose="00020600040101010101" pitchFamily="18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E24021B3-B7BD-437F-BEE7-9CE766930CC7}"/>
              </a:ext>
            </a:extLst>
          </p:cNvPr>
          <p:cNvGrpSpPr/>
          <p:nvPr/>
        </p:nvGrpSpPr>
        <p:grpSpPr>
          <a:xfrm>
            <a:off x="3372846" y="1472035"/>
            <a:ext cx="2236510" cy="3554857"/>
            <a:chOff x="3372846" y="1472035"/>
            <a:chExt cx="2236510" cy="3554857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602DE4E6-EE45-49DF-A25F-290FB798EF81}"/>
                </a:ext>
              </a:extLst>
            </p:cNvPr>
            <p:cNvGrpSpPr/>
            <p:nvPr/>
          </p:nvGrpSpPr>
          <p:grpSpPr>
            <a:xfrm>
              <a:off x="3742494" y="1472035"/>
              <a:ext cx="1423787" cy="1492644"/>
              <a:chOff x="1720859" y="3461091"/>
              <a:chExt cx="1423787" cy="1492644"/>
            </a:xfrm>
          </p:grpSpPr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CA3E78ED-7495-4E4B-90D2-834A9F8B02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072753" y="3461091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B8F35E9-0DC2-483B-B5BF-C1A3EEA2A9A5}"/>
                  </a:ext>
                </a:extLst>
              </p:cNvPr>
              <p:cNvSpPr txBox="1"/>
              <p:nvPr/>
            </p:nvSpPr>
            <p:spPr>
              <a:xfrm>
                <a:off x="1720859" y="4531055"/>
                <a:ext cx="1423787" cy="4226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2800"/>
                  </a:lnSpc>
                </a:pP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汉仪旗黑X4-45W" panose="00020600040101010101" pitchFamily="18" charset="-122"/>
                    <a:ea typeface="汉仪旗黑X4-45W" panose="00020600040101010101" pitchFamily="18" charset="-122"/>
                  </a:rPr>
                  <a:t>2.</a:t>
                </a: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汉仪旗黑X4-45W" panose="00020600040101010101" pitchFamily="18" charset="-122"/>
                    <a:ea typeface="汉仪旗黑X4-45W" panose="00020600040101010101" pitchFamily="18" charset="-122"/>
                  </a:rPr>
                  <a:t>琴键模拟</a:t>
                </a:r>
                <a:endPara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旗黑X4-45W" panose="00020600040101010101" pitchFamily="18" charset="-122"/>
                  <a:ea typeface="汉仪旗黑X4-45W" panose="00020600040101010101" pitchFamily="18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4E3D3AA-E7C2-4BFB-A63C-D6289946FC17}"/>
                </a:ext>
              </a:extLst>
            </p:cNvPr>
            <p:cNvSpPr txBox="1"/>
            <p:nvPr/>
          </p:nvSpPr>
          <p:spPr>
            <a:xfrm>
              <a:off x="3372846" y="3167922"/>
              <a:ext cx="2236510" cy="1858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旗黑X4-45W" panose="00020600040101010101" pitchFamily="18" charset="-122"/>
                  <a:ea typeface="汉仪旗黑X4-45W" panose="00020600040101010101" pitchFamily="18" charset="-122"/>
                </a:rPr>
                <a:t>实现模拟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旗黑X4-45W" panose="00020600040101010101" pitchFamily="18" charset="-122"/>
                <a:ea typeface="汉仪旗黑X4-45W" panose="00020600040101010101" pitchFamily="18" charset="-122"/>
              </a:endParaRPr>
            </a:p>
            <a:p>
              <a:pPr algn="ctr">
                <a:lnSpc>
                  <a:spcPts val="2800"/>
                </a:lnSpc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旗黑X4-45W" panose="00020600040101010101" pitchFamily="18" charset="-122"/>
                  <a:ea typeface="汉仪旗黑X4-45W" panose="00020600040101010101" pitchFamily="18" charset="-122"/>
                </a:rPr>
                <a:t>钢琴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旗黑X4-45W" panose="00020600040101010101" pitchFamily="18" charset="-122"/>
                  <a:ea typeface="汉仪旗黑X4-45W" panose="00020600040101010101" pitchFamily="18" charset="-122"/>
                </a:rPr>
                <a:t>88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旗黑X4-45W" panose="00020600040101010101" pitchFamily="18" charset="-122"/>
                  <a:ea typeface="汉仪旗黑X4-45W" panose="00020600040101010101" pitchFamily="18" charset="-122"/>
                </a:rPr>
                <a:t>个按键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旗黑X4-45W" panose="00020600040101010101" pitchFamily="18" charset="-122"/>
                <a:ea typeface="汉仪旗黑X4-45W" panose="00020600040101010101" pitchFamily="18" charset="-122"/>
              </a:endParaRPr>
            </a:p>
            <a:p>
              <a:pPr algn="ctr">
                <a:lnSpc>
                  <a:spcPts val="2800"/>
                </a:lnSpc>
              </a:pP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旗黑X4-45W" panose="00020600040101010101" pitchFamily="18" charset="-122"/>
                <a:ea typeface="汉仪旗黑X4-45W" panose="00020600040101010101" pitchFamily="18" charset="-122"/>
              </a:endParaRPr>
            </a:p>
            <a:p>
              <a:pPr algn="ctr">
                <a:lnSpc>
                  <a:spcPts val="2800"/>
                </a:lnSpc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旗黑X4-45W" panose="00020600040101010101" pitchFamily="18" charset="-122"/>
                  <a:ea typeface="汉仪旗黑X4-45W" panose="00020600040101010101" pitchFamily="18" charset="-122"/>
                </a:rPr>
                <a:t>完美还原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旗黑X4-45W" panose="00020600040101010101" pitchFamily="18" charset="-122"/>
                <a:ea typeface="汉仪旗黑X4-45W" panose="00020600040101010101" pitchFamily="18" charset="-122"/>
              </a:endParaRPr>
            </a:p>
            <a:p>
              <a:pPr algn="ctr">
                <a:lnSpc>
                  <a:spcPts val="2800"/>
                </a:lnSpc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旗黑X4-45W" panose="00020600040101010101" pitchFamily="18" charset="-122"/>
                  <a:ea typeface="汉仪旗黑X4-45W" panose="00020600040101010101" pitchFamily="18" charset="-122"/>
                </a:rPr>
                <a:t>音调、音阶、音色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旗黑X4-45W" panose="00020600040101010101" pitchFamily="18" charset="-122"/>
                <a:ea typeface="汉仪旗黑X4-45W" panose="00020600040101010101" pitchFamily="18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1BC668E5-1CA7-4424-83BE-93BB05D9139E}"/>
              </a:ext>
            </a:extLst>
          </p:cNvPr>
          <p:cNvGrpSpPr/>
          <p:nvPr/>
        </p:nvGrpSpPr>
        <p:grpSpPr>
          <a:xfrm>
            <a:off x="5872474" y="1472035"/>
            <a:ext cx="2193228" cy="3560692"/>
            <a:chOff x="5872474" y="1472035"/>
            <a:chExt cx="2193228" cy="3560692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649A02CA-F7BC-4A26-98D0-A3BB576EDBD8}"/>
                </a:ext>
              </a:extLst>
            </p:cNvPr>
            <p:cNvGrpSpPr/>
            <p:nvPr/>
          </p:nvGrpSpPr>
          <p:grpSpPr>
            <a:xfrm>
              <a:off x="5872474" y="1472035"/>
              <a:ext cx="2193228" cy="1492644"/>
              <a:chOff x="1336139" y="3461091"/>
              <a:chExt cx="2193228" cy="1492644"/>
            </a:xfrm>
          </p:grpSpPr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15817DFF-2DA7-4077-875E-96B67D760D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072753" y="3461091"/>
                <a:ext cx="720000" cy="720000"/>
              </a:xfrm>
              <a:prstGeom prst="rect">
                <a:avLst/>
              </a:prstGeom>
            </p:spPr>
          </p:pic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C7E301E-709D-47A1-AF28-F80A9F443B45}"/>
                  </a:ext>
                </a:extLst>
              </p:cNvPr>
              <p:cNvSpPr txBox="1"/>
              <p:nvPr/>
            </p:nvSpPr>
            <p:spPr>
              <a:xfrm>
                <a:off x="1336139" y="4531055"/>
                <a:ext cx="2193228" cy="4226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2800"/>
                  </a:lnSpc>
                </a:pP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汉仪旗黑X4-45W" panose="00020600040101010101" pitchFamily="18" charset="-122"/>
                    <a:ea typeface="汉仪旗黑X4-45W" panose="00020600040101010101" pitchFamily="18" charset="-122"/>
                  </a:rPr>
                  <a:t>3.</a:t>
                </a: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汉仪旗黑X4-45W" panose="00020600040101010101" pitchFamily="18" charset="-122"/>
                    <a:ea typeface="汉仪旗黑X4-45W" panose="00020600040101010101" pitchFamily="18" charset="-122"/>
                  </a:rPr>
                  <a:t>保存和打开文件</a:t>
                </a:r>
                <a:endPara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旗黑X4-45W" panose="00020600040101010101" pitchFamily="18" charset="-122"/>
                  <a:ea typeface="汉仪旗黑X4-45W" panose="00020600040101010101" pitchFamily="18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0F01406-113E-4045-A46F-094A8B1DAF47}"/>
                </a:ext>
              </a:extLst>
            </p:cNvPr>
            <p:cNvSpPr txBox="1"/>
            <p:nvPr/>
          </p:nvSpPr>
          <p:spPr>
            <a:xfrm>
              <a:off x="5979078" y="3173757"/>
              <a:ext cx="1980029" cy="1858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旗黑X4-45W" panose="00020600040101010101" pitchFamily="18" charset="-122"/>
                  <a:ea typeface="汉仪旗黑X4-45W" panose="00020600040101010101" pitchFamily="18" charset="-122"/>
                </a:rPr>
                <a:t>与本地文件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旗黑X4-45W" panose="00020600040101010101" pitchFamily="18" charset="-122"/>
                <a:ea typeface="汉仪旗黑X4-45W" panose="00020600040101010101" pitchFamily="18" charset="-122"/>
              </a:endParaRPr>
            </a:p>
            <a:p>
              <a:pPr algn="ctr">
                <a:lnSpc>
                  <a:spcPts val="2800"/>
                </a:lnSpc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旗黑X4-45W" panose="00020600040101010101" pitchFamily="18" charset="-122"/>
                  <a:ea typeface="汉仪旗黑X4-45W" panose="00020600040101010101" pitchFamily="18" charset="-122"/>
                </a:rPr>
                <a:t>建立连接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旗黑X4-45W" panose="00020600040101010101" pitchFamily="18" charset="-122"/>
                <a:ea typeface="汉仪旗黑X4-45W" panose="00020600040101010101" pitchFamily="18" charset="-122"/>
              </a:endParaRPr>
            </a:p>
            <a:p>
              <a:pPr algn="ctr">
                <a:lnSpc>
                  <a:spcPts val="2800"/>
                </a:lnSpc>
              </a:pP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旗黑X4-45W" panose="00020600040101010101" pitchFamily="18" charset="-122"/>
                <a:ea typeface="汉仪旗黑X4-45W" panose="00020600040101010101" pitchFamily="18" charset="-122"/>
              </a:endParaRPr>
            </a:p>
            <a:p>
              <a:pPr algn="ctr">
                <a:lnSpc>
                  <a:spcPts val="2800"/>
                </a:lnSpc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旗黑X4-45W" panose="00020600040101010101" pitchFamily="18" charset="-122"/>
                  <a:ea typeface="汉仪旗黑X4-45W" panose="00020600040101010101" pitchFamily="18" charset="-122"/>
                </a:rPr>
                <a:t>方便随时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旗黑X4-45W" panose="00020600040101010101" pitchFamily="18" charset="-122"/>
                <a:ea typeface="汉仪旗黑X4-45W" panose="00020600040101010101" pitchFamily="18" charset="-122"/>
              </a:endParaRPr>
            </a:p>
            <a:p>
              <a:pPr algn="ctr">
                <a:lnSpc>
                  <a:spcPts val="2800"/>
                </a:lnSpc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旗黑X4-45W" panose="00020600040101010101" pitchFamily="18" charset="-122"/>
                  <a:ea typeface="汉仪旗黑X4-45W" panose="00020600040101010101" pitchFamily="18" charset="-122"/>
                </a:rPr>
                <a:t>保存、打开文件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旗黑X4-45W" panose="00020600040101010101" pitchFamily="18" charset="-122"/>
                <a:ea typeface="汉仪旗黑X4-45W" panose="00020600040101010101" pitchFamily="18" charset="-122"/>
              </a:endParaRPr>
            </a:p>
          </p:txBody>
        </p:sp>
      </p:grpSp>
      <p:pic>
        <p:nvPicPr>
          <p:cNvPr id="27" name="图片 26">
            <a:extLst>
              <a:ext uri="{FF2B5EF4-FFF2-40B4-BE49-F238E27FC236}">
                <a16:creationId xmlns:a16="http://schemas.microsoft.com/office/drawing/2014/main" id="{0855608C-228B-4E38-92F9-D8E4932FEC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93" y="242613"/>
            <a:ext cx="774193" cy="77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8118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5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4EA71FA-999C-48F5-86E3-C6D6F3DA73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4365" cy="6858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33F6B87-E011-485B-BC3B-3D46E3C03E88}"/>
              </a:ext>
            </a:extLst>
          </p:cNvPr>
          <p:cNvSpPr/>
          <p:nvPr/>
        </p:nvSpPr>
        <p:spPr>
          <a:xfrm>
            <a:off x="1" y="-1"/>
            <a:ext cx="12191999" cy="6858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389372-CA6F-45DF-BE85-09EDC1D67E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180" y="1025091"/>
            <a:ext cx="5914853" cy="554296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058D161-99F3-4F34-8B9E-C69688572630}"/>
              </a:ext>
            </a:extLst>
          </p:cNvPr>
          <p:cNvSpPr txBox="1"/>
          <p:nvPr/>
        </p:nvSpPr>
        <p:spPr>
          <a:xfrm>
            <a:off x="4849168" y="231453"/>
            <a:ext cx="2646878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800" dirty="0">
                <a:latin typeface="汉仪旗黑X4-75W" panose="00020600040101010101" pitchFamily="18" charset="-122"/>
                <a:ea typeface="汉仪旗黑X4-75W" panose="00020600040101010101" pitchFamily="18" charset="-122"/>
              </a:rPr>
              <a:t>界面展示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4F7D62D-EB68-4CBB-93AF-BB870E7947E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4133" y="305806"/>
            <a:ext cx="720000" cy="720000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4BB8B857-FE91-4B13-B4A6-95A06CB47FDB}"/>
              </a:ext>
            </a:extLst>
          </p:cNvPr>
          <p:cNvGrpSpPr/>
          <p:nvPr/>
        </p:nvGrpSpPr>
        <p:grpSpPr>
          <a:xfrm>
            <a:off x="6266875" y="3833930"/>
            <a:ext cx="2019286" cy="972912"/>
            <a:chOff x="6172607" y="3761295"/>
            <a:chExt cx="2019286" cy="97291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D538965-3D44-4837-A2E2-727C78A1EFEF}"/>
                </a:ext>
              </a:extLst>
            </p:cNvPr>
            <p:cNvSpPr/>
            <p:nvPr/>
          </p:nvSpPr>
          <p:spPr>
            <a:xfrm>
              <a:off x="6953839" y="3761295"/>
              <a:ext cx="1238054" cy="4713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琴键模拟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33BDD4D-BF1A-4675-B975-397D192EE3F5}"/>
                </a:ext>
              </a:extLst>
            </p:cNvPr>
            <p:cNvSpPr/>
            <p:nvPr/>
          </p:nvSpPr>
          <p:spPr>
            <a:xfrm>
              <a:off x="6172607" y="4628561"/>
              <a:ext cx="105646" cy="1056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连接符: 肘形 8">
              <a:extLst>
                <a:ext uri="{FF2B5EF4-FFF2-40B4-BE49-F238E27FC236}">
                  <a16:creationId xmlns:a16="http://schemas.microsoft.com/office/drawing/2014/main" id="{3C9B16C7-9961-4FDD-BC3B-7E2116428411}"/>
                </a:ext>
              </a:extLst>
            </p:cNvPr>
            <p:cNvCxnSpPr>
              <a:cxnSpLocks/>
              <a:stCxn id="7" idx="0"/>
              <a:endCxn id="6" idx="1"/>
            </p:cNvCxnSpPr>
            <p:nvPr/>
          </p:nvCxnSpPr>
          <p:spPr>
            <a:xfrm rot="5400000" flipH="1" flipV="1">
              <a:off x="6273836" y="3948559"/>
              <a:ext cx="631596" cy="728409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2A3A4C4A-DD2B-4CB7-9AD5-BC6D728B8DC8}"/>
              </a:ext>
            </a:extLst>
          </p:cNvPr>
          <p:cNvGrpSpPr/>
          <p:nvPr/>
        </p:nvGrpSpPr>
        <p:grpSpPr>
          <a:xfrm>
            <a:off x="7667134" y="6006016"/>
            <a:ext cx="2019286" cy="471340"/>
            <a:chOff x="7632087" y="5898402"/>
            <a:chExt cx="2019286" cy="471340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DB8F4DAF-E24A-44C4-8BFF-4BDAE8572078}"/>
                </a:ext>
              </a:extLst>
            </p:cNvPr>
            <p:cNvGrpSpPr/>
            <p:nvPr/>
          </p:nvGrpSpPr>
          <p:grpSpPr>
            <a:xfrm>
              <a:off x="7632087" y="5898402"/>
              <a:ext cx="2019286" cy="471340"/>
              <a:chOff x="4165155" y="4232412"/>
              <a:chExt cx="2019286" cy="471340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C37EBA24-6D54-4802-BEC2-DDFA6AD8A90E}"/>
                  </a:ext>
                </a:extLst>
              </p:cNvPr>
              <p:cNvSpPr/>
              <p:nvPr/>
            </p:nvSpPr>
            <p:spPr>
              <a:xfrm>
                <a:off x="4946387" y="4232412"/>
                <a:ext cx="1238054" cy="4713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示例</a:t>
                </a: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5CE8C14-F7B9-48CB-B8D4-8C20B19B415D}"/>
                  </a:ext>
                </a:extLst>
              </p:cNvPr>
              <p:cNvSpPr/>
              <p:nvPr/>
            </p:nvSpPr>
            <p:spPr>
              <a:xfrm>
                <a:off x="4165155" y="4345757"/>
                <a:ext cx="105646" cy="10564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C52DD846-392F-4240-8564-129E908D88D7}"/>
                </a:ext>
              </a:extLst>
            </p:cNvPr>
            <p:cNvCxnSpPr>
              <a:stCxn id="30" idx="6"/>
              <a:endCxn id="29" idx="1"/>
            </p:cNvCxnSpPr>
            <p:nvPr/>
          </p:nvCxnSpPr>
          <p:spPr>
            <a:xfrm>
              <a:off x="7737733" y="6064570"/>
              <a:ext cx="675586" cy="6950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E9425FF-EF0F-422E-986F-31B9E73CF4A0}"/>
              </a:ext>
            </a:extLst>
          </p:cNvPr>
          <p:cNvGrpSpPr/>
          <p:nvPr/>
        </p:nvGrpSpPr>
        <p:grpSpPr>
          <a:xfrm rot="10800000">
            <a:off x="2205537" y="5776077"/>
            <a:ext cx="2019286" cy="471340"/>
            <a:chOff x="7632087" y="5898402"/>
            <a:chExt cx="2019286" cy="471340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F17F361D-8C5A-42F7-BA25-68264505E42F}"/>
                </a:ext>
              </a:extLst>
            </p:cNvPr>
            <p:cNvGrpSpPr/>
            <p:nvPr/>
          </p:nvGrpSpPr>
          <p:grpSpPr>
            <a:xfrm>
              <a:off x="7632087" y="5898402"/>
              <a:ext cx="2019286" cy="471340"/>
              <a:chOff x="4165155" y="4232412"/>
              <a:chExt cx="2019286" cy="471340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327B3ED6-2BB3-4171-A058-FCCA9A39F1DB}"/>
                  </a:ext>
                </a:extLst>
              </p:cNvPr>
              <p:cNvSpPr/>
              <p:nvPr/>
            </p:nvSpPr>
            <p:spPr>
              <a:xfrm rot="10800000">
                <a:off x="4946387" y="4232412"/>
                <a:ext cx="1238054" cy="4713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倍速播放</a:t>
                </a:r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1B989AAA-CA3D-482D-BA87-162BFFF54F7A}"/>
                  </a:ext>
                </a:extLst>
              </p:cNvPr>
              <p:cNvSpPr/>
              <p:nvPr/>
            </p:nvSpPr>
            <p:spPr>
              <a:xfrm>
                <a:off x="4165155" y="4345757"/>
                <a:ext cx="105646" cy="10564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E4A71F49-7E22-4A54-A600-815789B7EA5E}"/>
                </a:ext>
              </a:extLst>
            </p:cNvPr>
            <p:cNvCxnSpPr>
              <a:cxnSpLocks/>
              <a:stCxn id="47" idx="3"/>
              <a:endCxn id="48" idx="6"/>
            </p:cNvCxnSpPr>
            <p:nvPr/>
          </p:nvCxnSpPr>
          <p:spPr>
            <a:xfrm rot="10800000">
              <a:off x="7737733" y="6064570"/>
              <a:ext cx="675586" cy="6950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78FF0DAA-1650-499E-8B54-FB4BB2B6E868}"/>
              </a:ext>
            </a:extLst>
          </p:cNvPr>
          <p:cNvGrpSpPr/>
          <p:nvPr/>
        </p:nvGrpSpPr>
        <p:grpSpPr>
          <a:xfrm>
            <a:off x="5086357" y="1384748"/>
            <a:ext cx="2019286" cy="471340"/>
            <a:chOff x="7632087" y="5898402"/>
            <a:chExt cx="2019286" cy="471340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7803ABF3-A9F3-4682-B463-7E5A5EE4A1AE}"/>
                </a:ext>
              </a:extLst>
            </p:cNvPr>
            <p:cNvGrpSpPr/>
            <p:nvPr/>
          </p:nvGrpSpPr>
          <p:grpSpPr>
            <a:xfrm>
              <a:off x="7632087" y="5898402"/>
              <a:ext cx="2019286" cy="471340"/>
              <a:chOff x="4165155" y="4232412"/>
              <a:chExt cx="2019286" cy="471340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D0F28008-4965-4742-BBE7-A78C75C6CA7A}"/>
                  </a:ext>
                </a:extLst>
              </p:cNvPr>
              <p:cNvSpPr/>
              <p:nvPr/>
            </p:nvSpPr>
            <p:spPr>
              <a:xfrm>
                <a:off x="4946387" y="4232412"/>
                <a:ext cx="1238054" cy="47134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清除</a:t>
                </a:r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312B9658-62F4-4FA3-AFC8-50CB9593C9E2}"/>
                  </a:ext>
                </a:extLst>
              </p:cNvPr>
              <p:cNvSpPr/>
              <p:nvPr/>
            </p:nvSpPr>
            <p:spPr>
              <a:xfrm>
                <a:off x="4165155" y="4345757"/>
                <a:ext cx="105646" cy="10564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F0B42D8C-40C8-417A-8267-362A13731073}"/>
                </a:ext>
              </a:extLst>
            </p:cNvPr>
            <p:cNvCxnSpPr>
              <a:stCxn id="62" idx="6"/>
              <a:endCxn id="61" idx="1"/>
            </p:cNvCxnSpPr>
            <p:nvPr/>
          </p:nvCxnSpPr>
          <p:spPr>
            <a:xfrm>
              <a:off x="7737733" y="6064570"/>
              <a:ext cx="675586" cy="695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FDA163A1-4E73-44A8-96D9-D32609132411}"/>
              </a:ext>
            </a:extLst>
          </p:cNvPr>
          <p:cNvGrpSpPr/>
          <p:nvPr/>
        </p:nvGrpSpPr>
        <p:grpSpPr>
          <a:xfrm>
            <a:off x="3779899" y="1498093"/>
            <a:ext cx="1238054" cy="1192021"/>
            <a:chOff x="3779899" y="1498093"/>
            <a:chExt cx="1238054" cy="1192021"/>
          </a:xfrm>
        </p:grpSpPr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71D5F8CF-B4D3-4453-AEA2-A864892C3E6C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45" y="1594044"/>
              <a:ext cx="197681" cy="624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37346F4B-15F7-4021-A097-D7E0DF7014C6}"/>
                </a:ext>
              </a:extLst>
            </p:cNvPr>
            <p:cNvGrpSpPr/>
            <p:nvPr/>
          </p:nvGrpSpPr>
          <p:grpSpPr>
            <a:xfrm>
              <a:off x="3779899" y="1498093"/>
              <a:ext cx="1238054" cy="1192021"/>
              <a:chOff x="3779899" y="1498093"/>
              <a:chExt cx="1238054" cy="1192021"/>
            </a:xfrm>
          </p:grpSpPr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8BD4560-F3B3-4F59-BB88-584E3190FF4A}"/>
                  </a:ext>
                </a:extLst>
              </p:cNvPr>
              <p:cNvSpPr/>
              <p:nvPr/>
            </p:nvSpPr>
            <p:spPr>
              <a:xfrm>
                <a:off x="3779899" y="2218774"/>
                <a:ext cx="1238054" cy="47134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保存文件</a:t>
                </a:r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9F136A13-8391-4D50-8D45-9BE3059415FA}"/>
                  </a:ext>
                </a:extLst>
              </p:cNvPr>
              <p:cNvSpPr/>
              <p:nvPr/>
            </p:nvSpPr>
            <p:spPr>
              <a:xfrm>
                <a:off x="4119177" y="1498093"/>
                <a:ext cx="105646" cy="10564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7C64C522-D49A-4FE8-834C-2C76799A8728}"/>
              </a:ext>
            </a:extLst>
          </p:cNvPr>
          <p:cNvGrpSpPr/>
          <p:nvPr/>
        </p:nvGrpSpPr>
        <p:grpSpPr>
          <a:xfrm rot="10800000">
            <a:off x="1388882" y="1262423"/>
            <a:ext cx="2019286" cy="471340"/>
            <a:chOff x="7632087" y="5898402"/>
            <a:chExt cx="2019286" cy="471340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B4FB21E9-21EC-4808-AF38-1CB8B69620AB}"/>
                </a:ext>
              </a:extLst>
            </p:cNvPr>
            <p:cNvGrpSpPr/>
            <p:nvPr/>
          </p:nvGrpSpPr>
          <p:grpSpPr>
            <a:xfrm>
              <a:off x="7632087" y="5898402"/>
              <a:ext cx="2019286" cy="471340"/>
              <a:chOff x="4165155" y="4232412"/>
              <a:chExt cx="2019286" cy="471340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DBECFA5-2069-4BA2-8BC9-5C72AB110ED8}"/>
                  </a:ext>
                </a:extLst>
              </p:cNvPr>
              <p:cNvSpPr/>
              <p:nvPr/>
            </p:nvSpPr>
            <p:spPr>
              <a:xfrm rot="10800000">
                <a:off x="4946387" y="4232412"/>
                <a:ext cx="1238054" cy="47134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打开文件</a:t>
                </a:r>
              </a:p>
            </p:txBody>
          </p: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A6275D31-B7DA-43BE-B8CD-98352F18DAFE}"/>
                  </a:ext>
                </a:extLst>
              </p:cNvPr>
              <p:cNvSpPr/>
              <p:nvPr/>
            </p:nvSpPr>
            <p:spPr>
              <a:xfrm>
                <a:off x="4165155" y="4345757"/>
                <a:ext cx="105646" cy="10564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500AFE64-DF18-479C-9368-A8C26DDDF7D1}"/>
                </a:ext>
              </a:extLst>
            </p:cNvPr>
            <p:cNvCxnSpPr>
              <a:cxnSpLocks/>
              <a:stCxn id="74" idx="3"/>
              <a:endCxn id="75" idx="6"/>
            </p:cNvCxnSpPr>
            <p:nvPr/>
          </p:nvCxnSpPr>
          <p:spPr>
            <a:xfrm rot="10800000">
              <a:off x="7737733" y="6064570"/>
              <a:ext cx="675586" cy="695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7" name="图片 76">
            <a:extLst>
              <a:ext uri="{FF2B5EF4-FFF2-40B4-BE49-F238E27FC236}">
                <a16:creationId xmlns:a16="http://schemas.microsoft.com/office/drawing/2014/main" id="{85673EA6-0102-47A7-BA71-6397DD9E4F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708" y="231453"/>
            <a:ext cx="774193" cy="77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7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2870472-1A0F-43B2-A3A7-971C7E7E6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604" y="414266"/>
            <a:ext cx="5986791" cy="60294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17A40A2-09D6-4FB6-98C3-77E47F17F338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50000"/>
          </a:blip>
          <a:stretch>
            <a:fillRect/>
          </a:stretch>
        </p:blipFill>
        <p:spPr>
          <a:xfrm>
            <a:off x="5808585" y="2233529"/>
            <a:ext cx="548688" cy="58526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8180A3C-39D1-4A9B-B720-FAA71FAC0611}"/>
              </a:ext>
            </a:extLst>
          </p:cNvPr>
          <p:cNvSpPr txBox="1"/>
          <p:nvPr/>
        </p:nvSpPr>
        <p:spPr>
          <a:xfrm>
            <a:off x="4759490" y="2880228"/>
            <a:ext cx="2646878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汉仪旗黑X4-75W" panose="00020600040101010101" pitchFamily="18" charset="-122"/>
                <a:ea typeface="汉仪旗黑X4-75W" panose="00020600040101010101" pitchFamily="18" charset="-122"/>
              </a:rPr>
              <a:t>功能演示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D96E920-C59A-4A13-9465-17CD917B9F45}"/>
              </a:ext>
            </a:extLst>
          </p:cNvPr>
          <p:cNvSpPr txBox="1"/>
          <p:nvPr/>
        </p:nvSpPr>
        <p:spPr>
          <a:xfrm>
            <a:off x="5015217" y="3772658"/>
            <a:ext cx="2261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FUNCTION DISPLAY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8FB9219-3268-4277-ABA5-D2F989A891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127" y="262933"/>
            <a:ext cx="774193" cy="77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A9A1F7D-3202-4ED6-809A-5F890A5C4C3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9238" y="838717"/>
            <a:ext cx="6049349" cy="5393148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DA7763ED-5F24-4E94-809C-BF95B87D6671}"/>
              </a:ext>
            </a:extLst>
          </p:cNvPr>
          <p:cNvGrpSpPr/>
          <p:nvPr/>
        </p:nvGrpSpPr>
        <p:grpSpPr>
          <a:xfrm>
            <a:off x="6589182" y="796060"/>
            <a:ext cx="3898823" cy="2011157"/>
            <a:chOff x="6589182" y="796060"/>
            <a:chExt cx="3898823" cy="2011157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573E00C-AF38-402F-BB3F-CFC6E5A96C01}"/>
                </a:ext>
              </a:extLst>
            </p:cNvPr>
            <p:cNvGrpSpPr/>
            <p:nvPr/>
          </p:nvGrpSpPr>
          <p:grpSpPr>
            <a:xfrm>
              <a:off x="6589182" y="796060"/>
              <a:ext cx="3898823" cy="1693823"/>
              <a:chOff x="2898024" y="922846"/>
              <a:chExt cx="3898823" cy="1693823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7CA041E7-8694-4C97-BD7D-C2E8FB7138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9932" y="922846"/>
                <a:ext cx="695004" cy="560881"/>
              </a:xfrm>
              <a:prstGeom prst="rect">
                <a:avLst/>
              </a:prstGeom>
            </p:spPr>
          </p:pic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3EFD828-9079-4508-91BE-A0CB82E64163}"/>
                  </a:ext>
                </a:extLst>
              </p:cNvPr>
              <p:cNvSpPr txBox="1"/>
              <p:nvPr/>
            </p:nvSpPr>
            <p:spPr>
              <a:xfrm>
                <a:off x="2898024" y="1601006"/>
                <a:ext cx="3898823" cy="101566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CN" sz="6000" dirty="0">
                    <a:solidFill>
                      <a:srgbClr val="1C1317"/>
                    </a:solidFill>
                    <a:latin typeface="汉仪旗黑X4-75W" panose="00020600040101010101" pitchFamily="18" charset="-122"/>
                    <a:ea typeface="汉仪旗黑X4-75W" panose="00020600040101010101" pitchFamily="18" charset="-122"/>
                  </a:rPr>
                  <a:t>1.</a:t>
                </a:r>
                <a:r>
                  <a:rPr lang="zh-CN" altLang="en-US" sz="6000" dirty="0">
                    <a:solidFill>
                      <a:srgbClr val="1C1317"/>
                    </a:solidFill>
                    <a:latin typeface="汉仪旗黑X4-75W" panose="00020600040101010101" pitchFamily="18" charset="-122"/>
                    <a:ea typeface="汉仪旗黑X4-75W" panose="00020600040101010101" pitchFamily="18" charset="-122"/>
                  </a:rPr>
                  <a:t>倍速播放</a:t>
                </a:r>
              </a:p>
            </p:txBody>
          </p: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1CF9E8A-2FFA-41E4-A066-67F28F46FBF4}"/>
                </a:ext>
              </a:extLst>
            </p:cNvPr>
            <p:cNvSpPr txBox="1"/>
            <p:nvPr/>
          </p:nvSpPr>
          <p:spPr>
            <a:xfrm>
              <a:off x="7644778" y="2407107"/>
              <a:ext cx="2482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Speed adjustment</a:t>
              </a:r>
              <a:endPara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018E375-1E91-4170-BC5D-1D5288D1F0F0}"/>
              </a:ext>
            </a:extLst>
          </p:cNvPr>
          <p:cNvGrpSpPr/>
          <p:nvPr/>
        </p:nvGrpSpPr>
        <p:grpSpPr>
          <a:xfrm>
            <a:off x="6427982" y="2907690"/>
            <a:ext cx="4526468" cy="859373"/>
            <a:chOff x="6427982" y="2907690"/>
            <a:chExt cx="4526468" cy="859373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9F4CD8F7-1B7F-431C-AEE2-B0FB16E82953}"/>
                </a:ext>
              </a:extLst>
            </p:cNvPr>
            <p:cNvGrpSpPr/>
            <p:nvPr/>
          </p:nvGrpSpPr>
          <p:grpSpPr>
            <a:xfrm>
              <a:off x="6427982" y="3001824"/>
              <a:ext cx="4526468" cy="765239"/>
              <a:chOff x="6377464" y="3242916"/>
              <a:chExt cx="4526468" cy="765239"/>
            </a:xfrm>
          </p:grpSpPr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9FE35496-D7D1-4547-AD4C-0A7F845670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377464" y="3288155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EB68289-4F2D-4887-8150-3566919187E8}"/>
                  </a:ext>
                </a:extLst>
              </p:cNvPr>
              <p:cNvSpPr txBox="1"/>
              <p:nvPr/>
            </p:nvSpPr>
            <p:spPr>
              <a:xfrm>
                <a:off x="7256780" y="3242916"/>
                <a:ext cx="3647152" cy="422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800"/>
                  </a:lnSpc>
                </a:pP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汉仪旗黑X4-45W" panose="00020600040101010101" pitchFamily="18" charset="-122"/>
                    <a:ea typeface="汉仪旗黑X4-45W" panose="00020600040101010101" pitchFamily="18" charset="-122"/>
                  </a:rPr>
                  <a:t>(1)</a:t>
                </a: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汉仪旗黑X4-45W" panose="00020600040101010101" pitchFamily="18" charset="-122"/>
                    <a:ea typeface="汉仪旗黑X4-45W" panose="00020600040101010101" pitchFamily="18" charset="-122"/>
                  </a:rPr>
                  <a:t>正常速度</a:t>
                </a:r>
              </a:p>
            </p:txBody>
          </p:sp>
        </p:grp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90ACD37-46F8-4B65-AF00-B0886296AB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30" t="19143" r="19084" b="12086"/>
            <a:stretch/>
          </p:blipFill>
          <p:spPr>
            <a:xfrm>
              <a:off x="8896542" y="2907690"/>
              <a:ext cx="770580" cy="627601"/>
            </a:xfrm>
            <a:prstGeom prst="rect">
              <a:avLst/>
            </a:prstGeom>
          </p:spPr>
        </p:pic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C13A953-60CD-4AFD-9C3B-9A4B6D806283}"/>
              </a:ext>
            </a:extLst>
          </p:cNvPr>
          <p:cNvGrpSpPr/>
          <p:nvPr/>
        </p:nvGrpSpPr>
        <p:grpSpPr>
          <a:xfrm>
            <a:off x="6427982" y="4008999"/>
            <a:ext cx="4526468" cy="854873"/>
            <a:chOff x="6427982" y="4008999"/>
            <a:chExt cx="4526468" cy="854873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63D2AF0-16FB-4C43-8DDD-FAA17506EA25}"/>
                </a:ext>
              </a:extLst>
            </p:cNvPr>
            <p:cNvGrpSpPr/>
            <p:nvPr/>
          </p:nvGrpSpPr>
          <p:grpSpPr>
            <a:xfrm>
              <a:off x="6427982" y="4098633"/>
              <a:ext cx="4526468" cy="765239"/>
              <a:chOff x="6377464" y="3242916"/>
              <a:chExt cx="4526468" cy="765239"/>
            </a:xfrm>
          </p:grpSpPr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B71175FF-9EDB-407F-9EAB-38624BEA93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377464" y="3288155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4AB20B3-44D4-4222-AB88-3C2229CE8279}"/>
                  </a:ext>
                </a:extLst>
              </p:cNvPr>
              <p:cNvSpPr txBox="1"/>
              <p:nvPr/>
            </p:nvSpPr>
            <p:spPr>
              <a:xfrm>
                <a:off x="7256780" y="3242916"/>
                <a:ext cx="3647152" cy="422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800"/>
                  </a:lnSpc>
                </a:pP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汉仪旗黑X4-45W" panose="00020600040101010101" pitchFamily="18" charset="-122"/>
                    <a:ea typeface="汉仪旗黑X4-45W" panose="00020600040101010101" pitchFamily="18" charset="-122"/>
                  </a:rPr>
                  <a:t>(2)</a:t>
                </a: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汉仪旗黑X4-45W" panose="00020600040101010101" pitchFamily="18" charset="-122"/>
                    <a:ea typeface="汉仪旗黑X4-45W" panose="00020600040101010101" pitchFamily="18" charset="-122"/>
                  </a:rPr>
                  <a:t>上限速度</a:t>
                </a:r>
              </a:p>
            </p:txBody>
          </p:sp>
        </p:grp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74D52EF-3A56-49EA-BE18-B4807008E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6542" y="4008999"/>
              <a:ext cx="770580" cy="614629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82D5597A-6EB0-451C-9B6C-B963F339E6EF}"/>
              </a:ext>
            </a:extLst>
          </p:cNvPr>
          <p:cNvGrpSpPr/>
          <p:nvPr/>
        </p:nvGrpSpPr>
        <p:grpSpPr>
          <a:xfrm>
            <a:off x="6427982" y="5169040"/>
            <a:ext cx="4526468" cy="787014"/>
            <a:chOff x="6427982" y="5169040"/>
            <a:chExt cx="4526468" cy="787014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19E1408A-AD14-451B-A096-8342266F971F}"/>
                </a:ext>
              </a:extLst>
            </p:cNvPr>
            <p:cNvGrpSpPr/>
            <p:nvPr/>
          </p:nvGrpSpPr>
          <p:grpSpPr>
            <a:xfrm>
              <a:off x="6427982" y="5190815"/>
              <a:ext cx="4526468" cy="765239"/>
              <a:chOff x="6377464" y="3242916"/>
              <a:chExt cx="4526468" cy="765239"/>
            </a:xfrm>
          </p:grpSpPr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5E2F572F-9296-4821-BD9F-62CFAD3497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377464" y="3288155"/>
                <a:ext cx="720000" cy="720000"/>
              </a:xfrm>
              <a:prstGeom prst="rect">
                <a:avLst/>
              </a:prstGeom>
            </p:spPr>
          </p:pic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4F389B8-6C1D-46DB-83A8-D97092926E38}"/>
                  </a:ext>
                </a:extLst>
              </p:cNvPr>
              <p:cNvSpPr txBox="1"/>
              <p:nvPr/>
            </p:nvSpPr>
            <p:spPr>
              <a:xfrm>
                <a:off x="7256780" y="3242916"/>
                <a:ext cx="3647152" cy="422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800"/>
                  </a:lnSpc>
                </a:pP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汉仪旗黑X4-45W" panose="00020600040101010101" pitchFamily="18" charset="-122"/>
                    <a:ea typeface="汉仪旗黑X4-45W" panose="00020600040101010101" pitchFamily="18" charset="-122"/>
                  </a:rPr>
                  <a:t>(3)</a:t>
                </a: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汉仪旗黑X4-45W" panose="00020600040101010101" pitchFamily="18" charset="-122"/>
                    <a:ea typeface="汉仪旗黑X4-45W" panose="00020600040101010101" pitchFamily="18" charset="-122"/>
                  </a:rPr>
                  <a:t>下限速度</a:t>
                </a:r>
              </a:p>
            </p:txBody>
          </p:sp>
        </p:grpSp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B29FF24E-CC6D-4281-8C02-6C65CB8A1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7598" y="5169040"/>
              <a:ext cx="809524" cy="647619"/>
            </a:xfrm>
            <a:prstGeom prst="rect">
              <a:avLst/>
            </a:prstGeom>
          </p:spPr>
        </p:pic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2E5FF080-CA02-4873-B79E-61DA20B85F08}"/>
              </a:ext>
            </a:extLst>
          </p:cNvPr>
          <p:cNvSpPr txBox="1"/>
          <p:nvPr/>
        </p:nvSpPr>
        <p:spPr>
          <a:xfrm>
            <a:off x="6427982" y="6150731"/>
            <a:ext cx="4094391" cy="422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旗黑X4-45W" panose="00020600040101010101" pitchFamily="18" charset="-122"/>
                <a:ea typeface="汉仪旗黑X4-45W" panose="00020600040101010101" pitchFamily="18" charset="-122"/>
              </a:rPr>
              <a:t>方法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旗黑X4-45W" panose="00020600040101010101" pitchFamily="18" charset="-122"/>
                <a:ea typeface="汉仪旗黑X4-45W" panose="00020600040101010101" pitchFamily="18" charset="-122"/>
              </a:rPr>
              <a:t>: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旗黑X4-45W" panose="00020600040101010101" pitchFamily="18" charset="-122"/>
                <a:ea typeface="汉仪旗黑X4-45W" panose="00020600040101010101" pitchFamily="18" charset="-122"/>
              </a:rPr>
              <a:t>双击手动调整或者按↑↓键调整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汉仪旗黑X4-45W" panose="00020600040101010101" pitchFamily="18" charset="-122"/>
              <a:ea typeface="汉仪旗黑X4-45W" panose="00020600040101010101" pitchFamily="18" charset="-122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2397E8FB-6FA0-4B7E-ACA3-F19050CDDC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127" y="232453"/>
            <a:ext cx="774193" cy="77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94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6887AE0E-1130-43B5-8339-0D5FC4E3C40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235708"/>
            <a:ext cx="12192000" cy="3641879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13E9F49F-1A02-45B0-A59E-1FAD82B14422}"/>
              </a:ext>
            </a:extLst>
          </p:cNvPr>
          <p:cNvSpPr/>
          <p:nvPr/>
        </p:nvSpPr>
        <p:spPr>
          <a:xfrm>
            <a:off x="-18831" y="0"/>
            <a:ext cx="12191999" cy="6858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0D93DC58-C0FC-4067-AEC2-8E4581AE8EC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0983" y="620576"/>
            <a:ext cx="8318340" cy="595090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63500"/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18FE3EB-386A-4545-9079-72FF0B04EE44}"/>
              </a:ext>
            </a:extLst>
          </p:cNvPr>
          <p:cNvSpPr/>
          <p:nvPr/>
        </p:nvSpPr>
        <p:spPr>
          <a:xfrm>
            <a:off x="-1560" y="19587"/>
            <a:ext cx="12191999" cy="6858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E8AE09C-0276-43C5-BDE1-D84B8C3A7CF3}"/>
              </a:ext>
            </a:extLst>
          </p:cNvPr>
          <p:cNvGrpSpPr/>
          <p:nvPr/>
        </p:nvGrpSpPr>
        <p:grpSpPr>
          <a:xfrm>
            <a:off x="3941738" y="285522"/>
            <a:ext cx="3898824" cy="1869620"/>
            <a:chOff x="483971" y="400039"/>
            <a:chExt cx="4356632" cy="2089155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28375BD-5850-4C37-91C8-CDC2DC49E9BB}"/>
                </a:ext>
              </a:extLst>
            </p:cNvPr>
            <p:cNvGrpSpPr/>
            <p:nvPr/>
          </p:nvGrpSpPr>
          <p:grpSpPr>
            <a:xfrm>
              <a:off x="483971" y="400039"/>
              <a:ext cx="4356632" cy="1753454"/>
              <a:chOff x="2669123" y="922846"/>
              <a:chExt cx="4356632" cy="1753454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14636DAD-273B-40BD-A9D5-AE04B8F1F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99932" y="922846"/>
                <a:ext cx="695004" cy="560881"/>
              </a:xfrm>
              <a:prstGeom prst="rect">
                <a:avLst/>
              </a:prstGeom>
            </p:spPr>
          </p:pic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8ECB3C5-31E7-45F5-8A9D-19122F21289A}"/>
                  </a:ext>
                </a:extLst>
              </p:cNvPr>
              <p:cNvSpPr txBox="1"/>
              <p:nvPr/>
            </p:nvSpPr>
            <p:spPr>
              <a:xfrm>
                <a:off x="2669123" y="1541376"/>
                <a:ext cx="4356632" cy="113492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CN" sz="6000" dirty="0">
                    <a:solidFill>
                      <a:srgbClr val="1C1317"/>
                    </a:solidFill>
                    <a:latin typeface="汉仪旗黑X4-75W" panose="00020600040101010101" pitchFamily="18" charset="-122"/>
                    <a:ea typeface="汉仪旗黑X4-75W" panose="00020600040101010101" pitchFamily="18" charset="-122"/>
                  </a:rPr>
                  <a:t>2.</a:t>
                </a:r>
                <a:r>
                  <a:rPr lang="zh-CN" altLang="en-US" sz="6000" dirty="0">
                    <a:solidFill>
                      <a:srgbClr val="1C1317"/>
                    </a:solidFill>
                    <a:latin typeface="汉仪旗黑X4-75W" panose="00020600040101010101" pitchFamily="18" charset="-122"/>
                    <a:ea typeface="汉仪旗黑X4-75W" panose="00020600040101010101" pitchFamily="18" charset="-122"/>
                  </a:rPr>
                  <a:t>琴键模拟</a:t>
                </a:r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043FE0A-BEBF-4E81-8B73-DC8BD93A9719}"/>
                </a:ext>
              </a:extLst>
            </p:cNvPr>
            <p:cNvSpPr txBox="1"/>
            <p:nvPr/>
          </p:nvSpPr>
          <p:spPr>
            <a:xfrm>
              <a:off x="1432513" y="2042102"/>
              <a:ext cx="3063313" cy="447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Keyboard simulation</a:t>
              </a:r>
              <a:endPara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497E15FB-AE01-403E-85AC-052C2F29EF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0465" y="2060202"/>
            <a:ext cx="762066" cy="76816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3E667261-983A-4437-A581-1A53378241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9470" y="2095637"/>
            <a:ext cx="762066" cy="76816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C66A5DC-3CCB-46DD-B27A-605B3A6193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36" y="3208584"/>
            <a:ext cx="4286968" cy="3355717"/>
          </a:xfrm>
          <a:prstGeom prst="rect">
            <a:avLst/>
          </a:prstGeom>
        </p:spPr>
      </p:pic>
      <p:grpSp>
        <p:nvGrpSpPr>
          <p:cNvPr id="40" name="组合 39">
            <a:extLst>
              <a:ext uri="{FF2B5EF4-FFF2-40B4-BE49-F238E27FC236}">
                <a16:creationId xmlns:a16="http://schemas.microsoft.com/office/drawing/2014/main" id="{37AE4D38-5372-47A3-93D9-E535D0AE62E4}"/>
              </a:ext>
            </a:extLst>
          </p:cNvPr>
          <p:cNvGrpSpPr/>
          <p:nvPr/>
        </p:nvGrpSpPr>
        <p:grpSpPr>
          <a:xfrm>
            <a:off x="7254081" y="3944366"/>
            <a:ext cx="4632288" cy="2603966"/>
            <a:chOff x="7297487" y="4953945"/>
            <a:chExt cx="4632288" cy="2603966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84BED86A-5909-428A-96EF-E52341E2C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487" y="4953945"/>
              <a:ext cx="4627465" cy="1158367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94283D6F-E823-4D89-A006-54888604B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2310" y="6405500"/>
              <a:ext cx="4627465" cy="1152411"/>
            </a:xfrm>
            <a:prstGeom prst="rect">
              <a:avLst/>
            </a:prstGeom>
          </p:spPr>
        </p:pic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FD912BFF-4B4A-4568-A576-5C6E34B5B83B}"/>
              </a:ext>
            </a:extLst>
          </p:cNvPr>
          <p:cNvSpPr/>
          <p:nvPr/>
        </p:nvSpPr>
        <p:spPr>
          <a:xfrm>
            <a:off x="2951532" y="3024342"/>
            <a:ext cx="2518810" cy="20105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r>
              <a:rPr lang="zh-CN" altLang="en-US" dirty="0">
                <a:solidFill>
                  <a:schemeClr val="bg1"/>
                </a:solidFill>
                <a:latin typeface="汉仪旗黑X4-45W" panose="00020600040101010101" pitchFamily="18" charset="-122"/>
                <a:ea typeface="汉仪旗黑X4-45W" panose="00020600040101010101" pitchFamily="18" charset="-122"/>
              </a:rPr>
              <a:t>琴键下方有对应号码</a:t>
            </a:r>
            <a:endParaRPr lang="en-US" altLang="zh-CN" dirty="0">
              <a:solidFill>
                <a:schemeClr val="bg1"/>
              </a:solidFill>
              <a:latin typeface="汉仪旗黑X4-45W" panose="00020600040101010101" pitchFamily="18" charset="-122"/>
              <a:ea typeface="汉仪旗黑X4-45W" panose="00020600040101010101" pitchFamily="18" charset="-122"/>
            </a:endParaRPr>
          </a:p>
          <a:p>
            <a:pPr algn="ctr">
              <a:lnSpc>
                <a:spcPts val="2800"/>
              </a:lnSpc>
            </a:pPr>
            <a:r>
              <a:rPr lang="zh-CN" altLang="en-US" dirty="0">
                <a:solidFill>
                  <a:schemeClr val="bg1"/>
                </a:solidFill>
                <a:latin typeface="汉仪旗黑X4-45W" panose="00020600040101010101" pitchFamily="18" charset="-122"/>
                <a:ea typeface="汉仪旗黑X4-45W" panose="00020600040101010101" pitchFamily="18" charset="-122"/>
              </a:rPr>
              <a:t>点击即可在屏幕上方</a:t>
            </a:r>
            <a:endParaRPr lang="en-US" altLang="zh-CN" dirty="0">
              <a:solidFill>
                <a:schemeClr val="bg1"/>
              </a:solidFill>
              <a:latin typeface="汉仪旗黑X4-45W" panose="00020600040101010101" pitchFamily="18" charset="-122"/>
              <a:ea typeface="汉仪旗黑X4-45W" panose="00020600040101010101" pitchFamily="18" charset="-122"/>
            </a:endParaRPr>
          </a:p>
          <a:p>
            <a:pPr algn="ctr">
              <a:lnSpc>
                <a:spcPts val="2800"/>
              </a:lnSpc>
            </a:pPr>
            <a:r>
              <a:rPr lang="zh-CN" altLang="en-US" dirty="0">
                <a:solidFill>
                  <a:schemeClr val="bg1"/>
                </a:solidFill>
                <a:latin typeface="汉仪旗黑X4-45W" panose="00020600040101010101" pitchFamily="18" charset="-122"/>
                <a:ea typeface="汉仪旗黑X4-45W" panose="00020600040101010101" pitchFamily="18" charset="-122"/>
              </a:rPr>
              <a:t>显示出对应输入</a:t>
            </a:r>
            <a:endParaRPr lang="en-US" altLang="zh-CN" dirty="0">
              <a:solidFill>
                <a:schemeClr val="bg1"/>
              </a:solidFill>
              <a:latin typeface="汉仪旗黑X4-45W" panose="00020600040101010101" pitchFamily="18" charset="-122"/>
              <a:ea typeface="汉仪旗黑X4-45W" panose="00020600040101010101" pitchFamily="18" charset="-122"/>
            </a:endParaRPr>
          </a:p>
          <a:p>
            <a:pPr algn="ctr">
              <a:lnSpc>
                <a:spcPts val="2800"/>
              </a:lnSpc>
            </a:pPr>
            <a:r>
              <a:rPr lang="zh-CN" altLang="en-US" dirty="0">
                <a:solidFill>
                  <a:schemeClr val="bg1"/>
                </a:solidFill>
                <a:latin typeface="汉仪旗黑X4-45W" panose="00020600040101010101" pitchFamily="18" charset="-122"/>
                <a:ea typeface="汉仪旗黑X4-45W" panose="00020600040101010101" pitchFamily="18" charset="-122"/>
              </a:rPr>
              <a:t>并发出对应元音</a:t>
            </a:r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D83BF0E-4D9D-44DD-A090-EFA6113863F1}"/>
              </a:ext>
            </a:extLst>
          </p:cNvPr>
          <p:cNvSpPr/>
          <p:nvPr/>
        </p:nvSpPr>
        <p:spPr>
          <a:xfrm>
            <a:off x="6233363" y="2536371"/>
            <a:ext cx="2518810" cy="2010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r>
              <a: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琴键下方有滑动条</a:t>
            </a:r>
            <a:endParaRPr lang="en-US" altLang="zh-CN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>
              <a:lnSpc>
                <a:spcPts val="2800"/>
              </a:lnSpc>
            </a:pPr>
            <a:r>
              <a: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左右滑动即可显示</a:t>
            </a:r>
            <a:endParaRPr lang="en-US" altLang="zh-CN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>
              <a:lnSpc>
                <a:spcPts val="2800"/>
              </a:lnSpc>
            </a:pPr>
            <a:r>
              <a: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全部</a:t>
            </a:r>
            <a:r>
              <a:rPr lang="en-US" altLang="zh-CN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88</a:t>
            </a:r>
            <a:r>
              <a:rPr lang="zh-CN" alt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个琴键</a:t>
            </a: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B17BD4C4-F103-4B02-BD05-0C1286AFD0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127" y="233479"/>
            <a:ext cx="774193" cy="77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307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25AD788-ED07-4B86-AC12-132B7D26A5A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26559" y="1755032"/>
            <a:ext cx="3749408" cy="4186232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600268E2-F95E-4FEE-8EF1-ED8D853263EB}"/>
              </a:ext>
            </a:extLst>
          </p:cNvPr>
          <p:cNvGrpSpPr/>
          <p:nvPr/>
        </p:nvGrpSpPr>
        <p:grpSpPr>
          <a:xfrm>
            <a:off x="3941740" y="285522"/>
            <a:ext cx="3898823" cy="1869620"/>
            <a:chOff x="483973" y="400039"/>
            <a:chExt cx="4356631" cy="2089155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3D6FCA8F-1CBD-4C09-84E7-1EAD8C1FF99A}"/>
                </a:ext>
              </a:extLst>
            </p:cNvPr>
            <p:cNvGrpSpPr/>
            <p:nvPr/>
          </p:nvGrpSpPr>
          <p:grpSpPr>
            <a:xfrm>
              <a:off x="483973" y="400039"/>
              <a:ext cx="4356631" cy="1753454"/>
              <a:chOff x="2669125" y="922846"/>
              <a:chExt cx="4356631" cy="1753454"/>
            </a:xfrm>
          </p:grpSpPr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F646E841-1811-47F0-9C41-78CB9FE180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9932" y="922846"/>
                <a:ext cx="695004" cy="560881"/>
              </a:xfrm>
              <a:prstGeom prst="rect">
                <a:avLst/>
              </a:prstGeom>
            </p:spPr>
          </p:pic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025B3A9-3B0D-46D6-AE27-A0B6F9D40F3D}"/>
                  </a:ext>
                </a:extLst>
              </p:cNvPr>
              <p:cNvSpPr txBox="1"/>
              <p:nvPr/>
            </p:nvSpPr>
            <p:spPr>
              <a:xfrm>
                <a:off x="2669125" y="1541376"/>
                <a:ext cx="4356631" cy="113492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CN" sz="6000" dirty="0">
                    <a:solidFill>
                      <a:srgbClr val="1C1317"/>
                    </a:solidFill>
                    <a:latin typeface="汉仪旗黑X4-75W" panose="00020600040101010101" pitchFamily="18" charset="-122"/>
                    <a:ea typeface="汉仪旗黑X4-75W" panose="00020600040101010101" pitchFamily="18" charset="-122"/>
                  </a:rPr>
                  <a:t>3.</a:t>
                </a:r>
                <a:r>
                  <a:rPr lang="zh-CN" altLang="en-US" sz="6000" dirty="0">
                    <a:solidFill>
                      <a:srgbClr val="1C1317"/>
                    </a:solidFill>
                    <a:latin typeface="汉仪旗黑X4-75W" panose="00020600040101010101" pitchFamily="18" charset="-122"/>
                    <a:ea typeface="汉仪旗黑X4-75W" panose="00020600040101010101" pitchFamily="18" charset="-122"/>
                  </a:rPr>
                  <a:t>连接文件</a:t>
                </a: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E069B8C-D855-4853-94D9-42861B4EAD25}"/>
                </a:ext>
              </a:extLst>
            </p:cNvPr>
            <p:cNvSpPr txBox="1"/>
            <p:nvPr/>
          </p:nvSpPr>
          <p:spPr>
            <a:xfrm>
              <a:off x="1432514" y="2042102"/>
              <a:ext cx="2873852" cy="447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Connection     file</a:t>
              </a:r>
              <a:endPara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6BA447A-6AAA-4D07-9857-030A0E7AB754}"/>
              </a:ext>
            </a:extLst>
          </p:cNvPr>
          <p:cNvGrpSpPr/>
          <p:nvPr/>
        </p:nvGrpSpPr>
        <p:grpSpPr>
          <a:xfrm>
            <a:off x="649144" y="2307867"/>
            <a:ext cx="4180393" cy="4145627"/>
            <a:chOff x="649144" y="2307867"/>
            <a:chExt cx="4180393" cy="4145627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1B6B97E1-A429-480A-A1F2-08207A1E0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92007" y="2307867"/>
              <a:ext cx="780356" cy="786452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8C3C0FA-392B-453E-8C89-BA105B425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144" y="3468773"/>
              <a:ext cx="4180393" cy="2984721"/>
            </a:xfrm>
            <a:prstGeom prst="rect">
              <a:avLst/>
            </a:prstGeom>
          </p:spPr>
        </p:pic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0D006E9-CF6A-485E-8F5B-FD0194A40CC9}"/>
              </a:ext>
            </a:extLst>
          </p:cNvPr>
          <p:cNvGrpSpPr/>
          <p:nvPr/>
        </p:nvGrpSpPr>
        <p:grpSpPr>
          <a:xfrm>
            <a:off x="7362464" y="2441554"/>
            <a:ext cx="4486265" cy="4011940"/>
            <a:chOff x="7362464" y="2441554"/>
            <a:chExt cx="4486265" cy="4011940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8DE8748A-0D72-42DC-A01D-A7B3A11BC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26787" y="2441554"/>
              <a:ext cx="780356" cy="786452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FD30C27-0BB8-4D0E-8F67-4A9BE9F1C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2464" y="3468773"/>
              <a:ext cx="4486265" cy="2984721"/>
            </a:xfrm>
            <a:prstGeom prst="rect">
              <a:avLst/>
            </a:prstGeom>
          </p:spPr>
        </p:pic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D588228-8F4E-4106-B46B-160B4DD5BF4E}"/>
              </a:ext>
            </a:extLst>
          </p:cNvPr>
          <p:cNvGrpSpPr/>
          <p:nvPr/>
        </p:nvGrpSpPr>
        <p:grpSpPr>
          <a:xfrm>
            <a:off x="720535" y="3730457"/>
            <a:ext cx="1238054" cy="1192021"/>
            <a:chOff x="3779899" y="1498093"/>
            <a:chExt cx="1238054" cy="1192021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2B343116-A884-4443-981E-5E53C875ACBB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45" y="1594044"/>
              <a:ext cx="197681" cy="624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2D7CC18B-1AF5-4952-BEF8-70E5999D86E0}"/>
                </a:ext>
              </a:extLst>
            </p:cNvPr>
            <p:cNvGrpSpPr/>
            <p:nvPr/>
          </p:nvGrpSpPr>
          <p:grpSpPr>
            <a:xfrm>
              <a:off x="3779899" y="1498093"/>
              <a:ext cx="1238054" cy="1192021"/>
              <a:chOff x="3779899" y="1498093"/>
              <a:chExt cx="1238054" cy="1192021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49FBF6E7-31CC-4D42-977B-A46EE8A0DE9B}"/>
                  </a:ext>
                </a:extLst>
              </p:cNvPr>
              <p:cNvSpPr/>
              <p:nvPr/>
            </p:nvSpPr>
            <p:spPr>
              <a:xfrm>
                <a:off x="3779899" y="2218774"/>
                <a:ext cx="1238054" cy="47134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打开文件</a:t>
                </a: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749AAC75-B8C4-40AD-ACAB-A6EBB67D0FBB}"/>
                  </a:ext>
                </a:extLst>
              </p:cNvPr>
              <p:cNvSpPr/>
              <p:nvPr/>
            </p:nvSpPr>
            <p:spPr>
              <a:xfrm>
                <a:off x="4119177" y="1498093"/>
                <a:ext cx="105646" cy="10564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AC801AD-BBA3-4F00-889A-9A05E477F69C}"/>
              </a:ext>
            </a:extLst>
          </p:cNvPr>
          <p:cNvGrpSpPr/>
          <p:nvPr/>
        </p:nvGrpSpPr>
        <p:grpSpPr>
          <a:xfrm rot="10800000">
            <a:off x="7362464" y="2454117"/>
            <a:ext cx="1238054" cy="1014656"/>
            <a:chOff x="8413319" y="5355086"/>
            <a:chExt cx="1238054" cy="1014656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06A4B5A4-B5AB-4931-9806-5D61613BC94B}"/>
                </a:ext>
              </a:extLst>
            </p:cNvPr>
            <p:cNvGrpSpPr/>
            <p:nvPr/>
          </p:nvGrpSpPr>
          <p:grpSpPr>
            <a:xfrm>
              <a:off x="8413319" y="5355086"/>
              <a:ext cx="1238054" cy="1014656"/>
              <a:chOff x="4946387" y="3689096"/>
              <a:chExt cx="1238054" cy="1014656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3B22A20-3BF4-46CE-BA7A-9BC083F8D888}"/>
                  </a:ext>
                </a:extLst>
              </p:cNvPr>
              <p:cNvSpPr/>
              <p:nvPr/>
            </p:nvSpPr>
            <p:spPr>
              <a:xfrm rot="10800000">
                <a:off x="4946387" y="4232412"/>
                <a:ext cx="1238054" cy="47134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保存文件</a:t>
                </a: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B7118470-CE2A-413F-8AF5-4C4408DAD1AE}"/>
                  </a:ext>
                </a:extLst>
              </p:cNvPr>
              <p:cNvSpPr/>
              <p:nvPr/>
            </p:nvSpPr>
            <p:spPr>
              <a:xfrm flipH="1">
                <a:off x="5451158" y="3689096"/>
                <a:ext cx="119760" cy="1197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1298DEFE-BE3D-4893-B462-FC84A269081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977970" y="5434632"/>
              <a:ext cx="70482" cy="4855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图片 35">
            <a:extLst>
              <a:ext uri="{FF2B5EF4-FFF2-40B4-BE49-F238E27FC236}">
                <a16:creationId xmlns:a16="http://schemas.microsoft.com/office/drawing/2014/main" id="{B34C25F8-B314-41EE-A14B-E62D3E8083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47" y="285522"/>
            <a:ext cx="774193" cy="77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96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9E4F071-EABE-4810-9E67-A8DA05CDF99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98625" y="1346885"/>
            <a:ext cx="7193375" cy="5518936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6A699062-9DE5-4A09-8A76-F5803BA27204}"/>
              </a:ext>
            </a:extLst>
          </p:cNvPr>
          <p:cNvGrpSpPr/>
          <p:nvPr/>
        </p:nvGrpSpPr>
        <p:grpSpPr>
          <a:xfrm>
            <a:off x="4644658" y="336146"/>
            <a:ext cx="2843263" cy="1918681"/>
            <a:chOff x="1269430" y="456608"/>
            <a:chExt cx="3177123" cy="2143977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0ABD1D68-B108-4D73-8D6A-04C6F597DF39}"/>
                </a:ext>
              </a:extLst>
            </p:cNvPr>
            <p:cNvGrpSpPr/>
            <p:nvPr/>
          </p:nvGrpSpPr>
          <p:grpSpPr>
            <a:xfrm>
              <a:off x="1269430" y="456608"/>
              <a:ext cx="3177123" cy="1696885"/>
              <a:chOff x="3454582" y="979415"/>
              <a:chExt cx="3177123" cy="1696885"/>
            </a:xfrm>
          </p:grpSpPr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8524AD72-1956-4FF3-9613-40691C71A9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28840" y="979415"/>
                <a:ext cx="695004" cy="560881"/>
              </a:xfrm>
              <a:prstGeom prst="rect">
                <a:avLst/>
              </a:prstGeom>
            </p:spPr>
          </p:pic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FC495A1-3C85-4C51-8A0E-159415CDC647}"/>
                  </a:ext>
                </a:extLst>
              </p:cNvPr>
              <p:cNvSpPr txBox="1"/>
              <p:nvPr/>
            </p:nvSpPr>
            <p:spPr>
              <a:xfrm>
                <a:off x="3454582" y="1541376"/>
                <a:ext cx="3177123" cy="113492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CN" altLang="en-US" sz="6000" dirty="0">
                    <a:solidFill>
                      <a:srgbClr val="1C1317"/>
                    </a:solidFill>
                    <a:latin typeface="汉仪旗黑X4-75W" panose="00020600040101010101" pitchFamily="18" charset="-122"/>
                    <a:ea typeface="汉仪旗黑X4-75W" panose="00020600040101010101" pitchFamily="18" charset="-122"/>
                  </a:rPr>
                  <a:t>小功能</a:t>
                </a:r>
              </a:p>
            </p:txBody>
          </p: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79F583D-099C-4697-8D07-296081D7858C}"/>
                </a:ext>
              </a:extLst>
            </p:cNvPr>
            <p:cNvSpPr txBox="1"/>
            <p:nvPr/>
          </p:nvSpPr>
          <p:spPr>
            <a:xfrm>
              <a:off x="2229969" y="2153493"/>
              <a:ext cx="1322440" cy="447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Hotkeys</a:t>
              </a:r>
              <a:endPara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73BC5776-63B0-4A51-94E8-79D0FB7B1BA6}"/>
              </a:ext>
            </a:extLst>
          </p:cNvPr>
          <p:cNvGrpSpPr/>
          <p:nvPr/>
        </p:nvGrpSpPr>
        <p:grpSpPr>
          <a:xfrm>
            <a:off x="636861" y="2254827"/>
            <a:ext cx="4755640" cy="720000"/>
            <a:chOff x="636861" y="2254827"/>
            <a:chExt cx="4755640" cy="720000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74731E24-999D-4CB8-BF95-098EFB6C4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6861" y="2254827"/>
              <a:ext cx="720000" cy="7200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0670C35-EF94-4E94-A944-A5EA30816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8748" y="2350204"/>
              <a:ext cx="3813753" cy="624623"/>
            </a:xfrm>
            <a:prstGeom prst="rect">
              <a:avLst/>
            </a:prstGeom>
          </p:spPr>
        </p:pic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CB7754C-B7C3-4291-87F8-929E6898FCB9}"/>
              </a:ext>
            </a:extLst>
          </p:cNvPr>
          <p:cNvGrpSpPr/>
          <p:nvPr/>
        </p:nvGrpSpPr>
        <p:grpSpPr>
          <a:xfrm>
            <a:off x="3354479" y="1697246"/>
            <a:ext cx="1625410" cy="801303"/>
            <a:chOff x="6172607" y="3967763"/>
            <a:chExt cx="1625410" cy="766444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C497F23-703B-4C43-9496-F689B5B5CFFB}"/>
                </a:ext>
              </a:extLst>
            </p:cNvPr>
            <p:cNvSpPr/>
            <p:nvPr/>
          </p:nvSpPr>
          <p:spPr>
            <a:xfrm>
              <a:off x="6559963" y="3967763"/>
              <a:ext cx="1238054" cy="4713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空格暂停</a:t>
              </a: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23D8D289-43DC-40A6-9D58-7394CF4BD2D2}"/>
                </a:ext>
              </a:extLst>
            </p:cNvPr>
            <p:cNvSpPr/>
            <p:nvPr/>
          </p:nvSpPr>
          <p:spPr>
            <a:xfrm>
              <a:off x="6172607" y="4628561"/>
              <a:ext cx="105646" cy="1056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1E6EDB6C-7875-408D-856E-B4F7841DF9EC}"/>
                </a:ext>
              </a:extLst>
            </p:cNvPr>
            <p:cNvCxnSpPr>
              <a:cxnSpLocks/>
              <a:stCxn id="23" idx="0"/>
              <a:endCxn id="22" idx="1"/>
            </p:cNvCxnSpPr>
            <p:nvPr/>
          </p:nvCxnSpPr>
          <p:spPr>
            <a:xfrm rot="5400000" flipH="1" flipV="1">
              <a:off x="6180133" y="4248732"/>
              <a:ext cx="425128" cy="334533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图片 31">
            <a:extLst>
              <a:ext uri="{FF2B5EF4-FFF2-40B4-BE49-F238E27FC236}">
                <a16:creationId xmlns:a16="http://schemas.microsoft.com/office/drawing/2014/main" id="{2C3D32A4-A190-4749-BC3F-E55CEC8322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86" y="209447"/>
            <a:ext cx="774193" cy="774193"/>
          </a:xfrm>
          <a:prstGeom prst="rect">
            <a:avLst/>
          </a:prstGeom>
        </p:spPr>
      </p:pic>
      <p:grpSp>
        <p:nvGrpSpPr>
          <p:cNvPr id="38" name="组合 37">
            <a:extLst>
              <a:ext uri="{FF2B5EF4-FFF2-40B4-BE49-F238E27FC236}">
                <a16:creationId xmlns:a16="http://schemas.microsoft.com/office/drawing/2014/main" id="{34998584-689B-43AB-99DF-951FB64DDB44}"/>
              </a:ext>
            </a:extLst>
          </p:cNvPr>
          <p:cNvGrpSpPr/>
          <p:nvPr/>
        </p:nvGrpSpPr>
        <p:grpSpPr>
          <a:xfrm>
            <a:off x="636861" y="3746352"/>
            <a:ext cx="5273579" cy="1764763"/>
            <a:chOff x="636861" y="3746352"/>
            <a:chExt cx="5273579" cy="1764763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19F3046A-B8F5-4E5A-B2E7-9967E5962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6861" y="3746353"/>
              <a:ext cx="720000" cy="720000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08C6F39-0CA3-4C37-95F8-D0DC1FCAB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8748" y="3746352"/>
              <a:ext cx="4331692" cy="1764763"/>
            </a:xfrm>
            <a:prstGeom prst="rect">
              <a:avLst/>
            </a:prstGeom>
          </p:spPr>
        </p:pic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74E1ECD-7DA4-43FB-B3B8-FE32B4051225}"/>
              </a:ext>
            </a:extLst>
          </p:cNvPr>
          <p:cNvGrpSpPr/>
          <p:nvPr/>
        </p:nvGrpSpPr>
        <p:grpSpPr>
          <a:xfrm>
            <a:off x="4768167" y="2974827"/>
            <a:ext cx="1625410" cy="801303"/>
            <a:chOff x="6172607" y="3967763"/>
            <a:chExt cx="1625410" cy="766444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922622F-3411-4B88-9D32-D45DF3FD572A}"/>
                </a:ext>
              </a:extLst>
            </p:cNvPr>
            <p:cNvSpPr/>
            <p:nvPr/>
          </p:nvSpPr>
          <p:spPr>
            <a:xfrm>
              <a:off x="6559963" y="3967763"/>
              <a:ext cx="1238054" cy="4713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下划线</a:t>
              </a: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49B1FF4C-39C0-4F3C-A505-52B8E05AEC49}"/>
                </a:ext>
              </a:extLst>
            </p:cNvPr>
            <p:cNvSpPr/>
            <p:nvPr/>
          </p:nvSpPr>
          <p:spPr>
            <a:xfrm>
              <a:off x="6172607" y="4628561"/>
              <a:ext cx="105646" cy="10564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连接符: 肘形 27">
              <a:extLst>
                <a:ext uri="{FF2B5EF4-FFF2-40B4-BE49-F238E27FC236}">
                  <a16:creationId xmlns:a16="http://schemas.microsoft.com/office/drawing/2014/main" id="{0DF8C601-8E1A-4900-A83A-A7436B3FC83D}"/>
                </a:ext>
              </a:extLst>
            </p:cNvPr>
            <p:cNvCxnSpPr>
              <a:cxnSpLocks/>
              <a:stCxn id="27" idx="0"/>
              <a:endCxn id="25" idx="1"/>
            </p:cNvCxnSpPr>
            <p:nvPr/>
          </p:nvCxnSpPr>
          <p:spPr>
            <a:xfrm rot="5400000" flipH="1" flipV="1">
              <a:off x="6180133" y="4248732"/>
              <a:ext cx="425128" cy="334533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660C75-462E-4843-B301-2708CF729BBB}"/>
              </a:ext>
            </a:extLst>
          </p:cNvPr>
          <p:cNvGrpSpPr/>
          <p:nvPr/>
        </p:nvGrpSpPr>
        <p:grpSpPr>
          <a:xfrm>
            <a:off x="4974580" y="3934664"/>
            <a:ext cx="1238054" cy="1125144"/>
            <a:chOff x="6508190" y="3373359"/>
            <a:chExt cx="1238054" cy="1076198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EB8B66B-97F6-435A-98DC-67CD063792C2}"/>
                </a:ext>
              </a:extLst>
            </p:cNvPr>
            <p:cNvSpPr/>
            <p:nvPr/>
          </p:nvSpPr>
          <p:spPr>
            <a:xfrm>
              <a:off x="6508190" y="3978217"/>
              <a:ext cx="1238054" cy="4713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点</a:t>
              </a: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C673E536-C56C-4C93-B086-DE0E76279E63}"/>
                </a:ext>
              </a:extLst>
            </p:cNvPr>
            <p:cNvSpPr/>
            <p:nvPr/>
          </p:nvSpPr>
          <p:spPr>
            <a:xfrm>
              <a:off x="6732710" y="3373359"/>
              <a:ext cx="120685" cy="12068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连接符: 肘形 32">
              <a:extLst>
                <a:ext uri="{FF2B5EF4-FFF2-40B4-BE49-F238E27FC236}">
                  <a16:creationId xmlns:a16="http://schemas.microsoft.com/office/drawing/2014/main" id="{05F1C22E-8D3A-4574-9A30-CCF3F52C352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545765" y="3738898"/>
              <a:ext cx="490254" cy="54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8BD306A-7624-400F-BA6E-A7BBF698E874}"/>
              </a:ext>
            </a:extLst>
          </p:cNvPr>
          <p:cNvGrpSpPr/>
          <p:nvPr/>
        </p:nvGrpSpPr>
        <p:grpSpPr>
          <a:xfrm>
            <a:off x="5859232" y="3618607"/>
            <a:ext cx="1832465" cy="492777"/>
            <a:chOff x="5965552" y="3967763"/>
            <a:chExt cx="1832465" cy="471340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D72E289C-C0EA-4039-8A5A-AAF762AA6F4D}"/>
                </a:ext>
              </a:extLst>
            </p:cNvPr>
            <p:cNvSpPr/>
            <p:nvPr/>
          </p:nvSpPr>
          <p:spPr>
            <a:xfrm>
              <a:off x="6559963" y="3967763"/>
              <a:ext cx="1238054" cy="4713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减号</a:t>
              </a: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99F67EFB-04CB-4314-859B-367C80FD6A84}"/>
                </a:ext>
              </a:extLst>
            </p:cNvPr>
            <p:cNvSpPr/>
            <p:nvPr/>
          </p:nvSpPr>
          <p:spPr>
            <a:xfrm>
              <a:off x="5965552" y="4058536"/>
              <a:ext cx="129139" cy="1291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连接符: 肘形 36">
              <a:extLst>
                <a:ext uri="{FF2B5EF4-FFF2-40B4-BE49-F238E27FC236}">
                  <a16:creationId xmlns:a16="http://schemas.microsoft.com/office/drawing/2014/main" id="{489F2663-8707-446F-9A26-14FFA4F1980A}"/>
                </a:ext>
              </a:extLst>
            </p:cNvPr>
            <p:cNvCxnSpPr>
              <a:cxnSpLocks/>
              <a:stCxn id="36" idx="6"/>
              <a:endCxn id="35" idx="1"/>
            </p:cNvCxnSpPr>
            <p:nvPr/>
          </p:nvCxnSpPr>
          <p:spPr>
            <a:xfrm>
              <a:off x="6094691" y="4123106"/>
              <a:ext cx="465272" cy="8032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846136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GuidesStyle_None&quot;,&quot;Name&quot;:&quot;无&quot;,&quot;HeaderHeight&quot;:0.0,&quot;FooterHeight&quot;:0.0,&quot;SideMargin&quot;:0.0,&quot;TopMargin&quot;:0.0,&quot;BottomMargin&quot;:0.0,&quot;IntervalMargin&quot;:0.0}"/>
  <p:tag name="ISPRING_PRESENTATION_TITLE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206</Words>
  <Application>Microsoft Office PowerPoint</Application>
  <PresentationFormat>宽屏</PresentationFormat>
  <Paragraphs>75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Microsoft YaHei UI</vt:lpstr>
      <vt:lpstr>Microsoft YaHei UI Light</vt:lpstr>
      <vt:lpstr>等线</vt:lpstr>
      <vt:lpstr>等线 Light</vt:lpstr>
      <vt:lpstr>汉仪旗黑X4-45W</vt:lpstr>
      <vt:lpstr>汉仪旗黑X4-75W</vt:lpstr>
      <vt:lpstr>汉仪中圆简</vt:lpstr>
      <vt:lpstr>Arial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音乐</dc:title>
  <dc:creator>第一PPT</dc:creator>
  <cp:keywords>www.1ppt.com</cp:keywords>
  <dc:description>www.1ppt.com</dc:description>
  <cp:lastModifiedBy>楚明 张</cp:lastModifiedBy>
  <cp:revision>182</cp:revision>
  <dcterms:created xsi:type="dcterms:W3CDTF">2017-07-04T01:00:05Z</dcterms:created>
  <dcterms:modified xsi:type="dcterms:W3CDTF">2019-05-19T14:18:22Z</dcterms:modified>
</cp:coreProperties>
</file>