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20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71308"/>
            <a:ext cx="5829300" cy="334264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042853"/>
            <a:ext cx="5143500" cy="23180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F6F4-F646-4CBE-8283-F377FC7C34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5FE8-7692-45A4-B0C7-878DC3E8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7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F6F4-F646-4CBE-8283-F377FC7C34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5FE8-7692-45A4-B0C7-878DC3E8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11175"/>
            <a:ext cx="1478756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11175"/>
            <a:ext cx="4350544" cy="813657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F6F4-F646-4CBE-8283-F377FC7C34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5FE8-7692-45A4-B0C7-878DC3E8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6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F6F4-F646-4CBE-8283-F377FC7C34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5FE8-7692-45A4-B0C7-878DC3E8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7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393635"/>
            <a:ext cx="5915025" cy="39938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425250"/>
            <a:ext cx="5915025" cy="21002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F6F4-F646-4CBE-8283-F377FC7C34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5FE8-7692-45A4-B0C7-878DC3E8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6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55875"/>
            <a:ext cx="291465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55875"/>
            <a:ext cx="2914650" cy="60918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F6F4-F646-4CBE-8283-F377FC7C34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5FE8-7692-45A4-B0C7-878DC3E8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6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1177"/>
            <a:ext cx="5915025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53628"/>
            <a:ext cx="2901255" cy="11534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07105"/>
            <a:ext cx="2901255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53628"/>
            <a:ext cx="2915543" cy="11534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507105"/>
            <a:ext cx="2915543" cy="51584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F6F4-F646-4CBE-8283-F377FC7C34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5FE8-7692-45A4-B0C7-878DC3E8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9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F6F4-F646-4CBE-8283-F377FC7C34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5FE8-7692-45A4-B0C7-878DC3E8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2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F6F4-F646-4CBE-8283-F377FC7C34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5FE8-7692-45A4-B0C7-878DC3E8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0080"/>
            <a:ext cx="2211884" cy="22402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82397"/>
            <a:ext cx="3471863" cy="68230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80360"/>
            <a:ext cx="2211884" cy="53362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F6F4-F646-4CBE-8283-F377FC7C34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5FE8-7692-45A4-B0C7-878DC3E8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9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0080"/>
            <a:ext cx="2211884" cy="22402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82397"/>
            <a:ext cx="3471863" cy="682307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80360"/>
            <a:ext cx="2211884" cy="53362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F6F4-F646-4CBE-8283-F377FC7C34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65FE8-7692-45A4-B0C7-878DC3E8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1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11177"/>
            <a:ext cx="5915025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55875"/>
            <a:ext cx="5915025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898892"/>
            <a:ext cx="154305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3F6F4-F646-4CBE-8283-F377FC7C34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898892"/>
            <a:ext cx="231457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898892"/>
            <a:ext cx="154305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65FE8-7692-45A4-B0C7-878DC3E8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7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880360" cy="99943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2" y="120396"/>
            <a:ext cx="1438656" cy="1801368"/>
          </a:xfrm>
          <a:prstGeom prst="ellipse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3296" y="2292096"/>
            <a:ext cx="218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</a:rPr>
              <a:t>SYDIA TAMANNA</a:t>
            </a:r>
            <a:endParaRPr lang="en-US" sz="2000" b="1" dirty="0">
              <a:solidFill>
                <a:schemeClr val="accent4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9476" y="2927253"/>
            <a:ext cx="2121408" cy="6339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PROFILE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73024" y="3062538"/>
            <a:ext cx="341376" cy="3634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" y="3796284"/>
            <a:ext cx="2401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secure the position of coaching instructor, where I can utilize my expertise in (Bangla, English, Math,) with my strong communication skills, innovative teaching techniques, and dedication to fostering student success. I aim to inspire a love for learning and help students achieve their academic and personal potential.</a:t>
            </a:r>
          </a:p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21386" y="8240725"/>
            <a:ext cx="2266188" cy="3265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CONTACT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3024" y="8320599"/>
            <a:ext cx="238739" cy="15159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5" y="8724123"/>
            <a:ext cx="378940" cy="37894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272609" y="8676163"/>
            <a:ext cx="2373055" cy="121528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5" y="8676163"/>
            <a:ext cx="419876" cy="41987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46586" y="8737039"/>
            <a:ext cx="169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01315398081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8" y="9151782"/>
            <a:ext cx="348467" cy="34846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54186" y="9054542"/>
            <a:ext cx="1763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syidatamanna@gmail.com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517641" y="335902"/>
            <a:ext cx="2444620" cy="43853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EDUCATION</a:t>
            </a:r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955264"/>
              </p:ext>
            </p:extLst>
          </p:nvPr>
        </p:nvGraphicFramePr>
        <p:xfrm>
          <a:off x="2995125" y="933505"/>
          <a:ext cx="3704256" cy="13583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6064"/>
                <a:gridCol w="926064"/>
                <a:gridCol w="926064"/>
                <a:gridCol w="926064"/>
              </a:tblGrid>
              <a:tr h="5132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DEGREE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GPA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BOARD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YEAR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51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SSC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4.82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DHAKA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98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HSC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5.00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DHAKA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2021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3652935" y="5462319"/>
            <a:ext cx="2174032" cy="69513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SKILL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592286" y="6135174"/>
            <a:ext cx="2649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•Problem Solving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•Communication skill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•Hard worker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•Leadership</a:t>
            </a:r>
          </a:p>
          <a:p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340359" y="3096119"/>
            <a:ext cx="2901821" cy="6596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PERSONAL INFORMATION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582955" y="3872204"/>
            <a:ext cx="2649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Date of Birth:</a:t>
            </a:r>
            <a:r>
              <a:rPr lang="en-US" dirty="0"/>
              <a:t> 09/10/2002</a:t>
            </a:r>
          </a:p>
          <a:p>
            <a:r>
              <a:rPr lang="en-US" b="1" dirty="0"/>
              <a:t>Marital Status</a:t>
            </a:r>
            <a:r>
              <a:rPr lang="en-US" dirty="0"/>
              <a:t>: Unmarried </a:t>
            </a:r>
          </a:p>
          <a:p>
            <a:r>
              <a:rPr lang="en-US" b="1" dirty="0"/>
              <a:t>Religion:</a:t>
            </a:r>
            <a:r>
              <a:rPr lang="en-US" dirty="0"/>
              <a:t> </a:t>
            </a:r>
            <a:r>
              <a:rPr lang="en-US" dirty="0" smtClean="0"/>
              <a:t>Islam</a:t>
            </a:r>
          </a:p>
          <a:p>
            <a:r>
              <a:rPr lang="en-US" b="1" dirty="0" smtClean="0"/>
              <a:t>Nationality</a:t>
            </a:r>
            <a:r>
              <a:rPr lang="en-US" dirty="0" smtClean="0"/>
              <a:t>: Bangladeshi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634273" y="7612502"/>
            <a:ext cx="2565919" cy="46915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REFERENCE</a:t>
            </a:r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592286" y="8240725"/>
            <a:ext cx="284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Reference: Rezaul Karim ,Faculty of English and Career map Coaching center.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98370" y="2417152"/>
            <a:ext cx="3237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Current Institution: Department Of Economics, University Of </a:t>
            </a:r>
            <a:r>
              <a:rPr lang="en-US" sz="1600" b="1" dirty="0" err="1"/>
              <a:t>Barishal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528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130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2025-02-02T10:04:16Z</dcterms:created>
  <dcterms:modified xsi:type="dcterms:W3CDTF">2025-02-02T11:31:07Z</dcterms:modified>
</cp:coreProperties>
</file>