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>
        <p:scale>
          <a:sx n="110" d="100"/>
          <a:sy n="110" d="100"/>
        </p:scale>
        <p:origin x="-3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F481-3682-43A0-828E-F0C9BA94C00E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54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F481-3682-43A0-828E-F0C9BA94C00E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67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F481-3682-43A0-828E-F0C9BA94C00E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84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F481-3682-43A0-828E-F0C9BA94C00E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65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F481-3682-43A0-828E-F0C9BA94C00E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526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F481-3682-43A0-828E-F0C9BA94C00E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49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F481-3682-43A0-828E-F0C9BA94C00E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254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F481-3682-43A0-828E-F0C9BA94C00E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94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F481-3682-43A0-828E-F0C9BA94C00E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71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F481-3682-43A0-828E-F0C9BA94C00E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372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F481-3682-43A0-828E-F0C9BA94C00E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21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F481-3682-43A0-828E-F0C9BA94C00E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02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81631"/>
            <a:ext cx="9618018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LOCATIONS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dfnegsub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713 rows × 9 columns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dfsub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851 rows × 9 columns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10-fold cross validation Scores: [0.841 0.885 0.79 0.783 0.821 0.808 0.628 0.667 0.596 0.654] SCORE Mean: 0.75 STD: 0.10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8" y="1474183"/>
            <a:ext cx="3322584" cy="538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8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049" y="0"/>
            <a:ext cx="6919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0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04687"/>
            <a:ext cx="9618018" cy="1046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LOCATIONS2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dfnegsub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717 rows × 9 columns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dfsub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851 rows × 9 columns</a:t>
            </a:r>
            <a:b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RF 10-fold cross validation Scores: [0.847 0.873 0.803 0.777 0.841 0.834 0.669 0.682 0.635 0.705] SCORE Mean: 0.77 STD: 0.08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209" y="2107474"/>
            <a:ext cx="2891034" cy="47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1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26" y="0"/>
            <a:ext cx="6919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3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04687"/>
            <a:ext cx="7540526" cy="1046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AGES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dfnegsub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338 rows × 9 columns</a:t>
            </a:r>
            <a:b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dfsub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851 rows × 9 columns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RF 10-fold cross validation Scores: [0.723 0.681 0.555 0.571 0.521 0.613 0.672 0.538 0.395 0.22 ]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 Mean: 0.55 STD: 0.14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69" y="1285694"/>
            <a:ext cx="3232488" cy="5413258"/>
          </a:xfrm>
        </p:spPr>
      </p:pic>
    </p:spTree>
    <p:extLst>
      <p:ext uri="{BB962C8B-B14F-4D97-AF65-F5344CB8AC3E}">
        <p14:creationId xmlns:p14="http://schemas.microsoft.com/office/powerpoint/2010/main" val="200639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06" y="0"/>
            <a:ext cx="6919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128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LOCATIONS dfnegsub 713 rows × 9 columns dfsub 851 rows × 9 columns RF 10-fold cross validation Scores: [0.841 0.885 0.79 0.783 0.821 0.808 0.628 0.667 0.596 0.654] SCORE Mean: 0.75 STD: 0.10   </vt:lpstr>
      <vt:lpstr>PowerPoint Presentation</vt:lpstr>
      <vt:lpstr>LOCATIONS2 dfnegsub 717 rows × 9 columns dfsub 851 rows × 9 columns RF 10-fold cross validation Scores: [0.847 0.873 0.803 0.777 0.841 0.834 0.669 0.682 0.635 0.705] SCORE Mean: 0.77 STD: 0.08   </vt:lpstr>
      <vt:lpstr>PowerPoint Presentation</vt:lpstr>
      <vt:lpstr>AGES dfnegsub 338 rows × 9 columns dfsub 851 rows × 9 columns RF 10-fold cross validation Scores: [0.723 0.681 0.555 0.571 0.521 0.613 0.672 0.538 0.395 0.22 ]  SCORE Mean: 0.55 STD: 0.14  </vt:lpstr>
      <vt:lpstr>PowerPoint Presentation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Butterworth</dc:creator>
  <cp:lastModifiedBy>Nathaniel Butterworth</cp:lastModifiedBy>
  <cp:revision>8</cp:revision>
  <dcterms:created xsi:type="dcterms:W3CDTF">2021-01-27T05:07:10Z</dcterms:created>
  <dcterms:modified xsi:type="dcterms:W3CDTF">2021-01-27T07:56:07Z</dcterms:modified>
</cp:coreProperties>
</file>