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2"/>
  </p:notesMasterIdLst>
  <p:sldIdLst>
    <p:sldId id="256" r:id="rId3"/>
    <p:sldId id="322" r:id="rId4"/>
    <p:sldId id="414" r:id="rId5"/>
    <p:sldId id="310" r:id="rId6"/>
    <p:sldId id="311" r:id="rId7"/>
    <p:sldId id="297" r:id="rId8"/>
    <p:sldId id="416" r:id="rId9"/>
    <p:sldId id="417" r:id="rId10"/>
    <p:sldId id="419" r:id="rId11"/>
    <p:sldId id="420" r:id="rId12"/>
    <p:sldId id="422" r:id="rId13"/>
    <p:sldId id="421" r:id="rId14"/>
    <p:sldId id="415" r:id="rId15"/>
    <p:sldId id="423" r:id="rId16"/>
    <p:sldId id="424" r:id="rId17"/>
    <p:sldId id="425" r:id="rId18"/>
    <p:sldId id="426" r:id="rId19"/>
    <p:sldId id="428" r:id="rId20"/>
    <p:sldId id="427" r:id="rId21"/>
    <p:sldId id="429" r:id="rId22"/>
    <p:sldId id="430" r:id="rId23"/>
    <p:sldId id="431" r:id="rId24"/>
    <p:sldId id="433" r:id="rId25"/>
    <p:sldId id="434" r:id="rId26"/>
    <p:sldId id="435" r:id="rId27"/>
    <p:sldId id="436" r:id="rId28"/>
    <p:sldId id="437" r:id="rId29"/>
    <p:sldId id="438" r:id="rId30"/>
    <p:sldId id="43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5933C5B-9868-E643-9CAC-5A71D334AEE1}">
          <p14:sldIdLst>
            <p14:sldId id="256"/>
            <p14:sldId id="322"/>
            <p14:sldId id="414"/>
            <p14:sldId id="310"/>
            <p14:sldId id="311"/>
            <p14:sldId id="297"/>
            <p14:sldId id="416"/>
            <p14:sldId id="417"/>
            <p14:sldId id="419"/>
            <p14:sldId id="420"/>
            <p14:sldId id="422"/>
            <p14:sldId id="421"/>
            <p14:sldId id="415"/>
            <p14:sldId id="423"/>
          </p14:sldIdLst>
        </p14:section>
        <p14:section name="Session 1" id="{2B098B3E-D54B-7A41-9E85-ECD151A8AB1F}">
          <p14:sldIdLst>
            <p14:sldId id="424"/>
            <p14:sldId id="425"/>
            <p14:sldId id="426"/>
            <p14:sldId id="428"/>
            <p14:sldId id="427"/>
            <p14:sldId id="429"/>
            <p14:sldId id="430"/>
            <p14:sldId id="431"/>
            <p14:sldId id="433"/>
            <p14:sldId id="434"/>
            <p14:sldId id="435"/>
            <p14:sldId id="436"/>
            <p14:sldId id="437"/>
            <p14:sldId id="438"/>
            <p14:sldId id="43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45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15"/>
    <p:restoredTop sz="93483"/>
  </p:normalViewPr>
  <p:slideViewPr>
    <p:cSldViewPr snapToGrid="0">
      <p:cViewPr varScale="1">
        <p:scale>
          <a:sx n="107" d="100"/>
          <a:sy n="107" d="100"/>
        </p:scale>
        <p:origin x="168" y="10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diagrams/_rels/data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image" Target="../media/image23.png"/><Relationship Id="rId6" Type="http://schemas.openxmlformats.org/officeDocument/2006/relationships/image" Target="../media/image28.png"/><Relationship Id="rId5" Type="http://schemas.openxmlformats.org/officeDocument/2006/relationships/image" Target="../media/image27.jpeg"/><Relationship Id="rId4" Type="http://schemas.openxmlformats.org/officeDocument/2006/relationships/image" Target="../media/image2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image" Target="../media/image23.png"/><Relationship Id="rId6" Type="http://schemas.openxmlformats.org/officeDocument/2006/relationships/image" Target="../media/image28.png"/><Relationship Id="rId5" Type="http://schemas.openxmlformats.org/officeDocument/2006/relationships/image" Target="../media/image27.jpeg"/><Relationship Id="rId4"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D4A653-81D4-9748-AE5F-3BA60359CE40}"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GB"/>
        </a:p>
      </dgm:t>
    </dgm:pt>
    <dgm:pt modelId="{B6E50AB5-2781-5C4B-917B-8FAFC2E1A59D}">
      <dgm:prSet/>
      <dgm:spPr/>
      <dgm:t>
        <a:bodyPr/>
        <a:lstStyle/>
        <a:p>
          <a:r>
            <a:rPr lang="en-AU"/>
            <a:t>Consultation</a:t>
          </a:r>
        </a:p>
      </dgm:t>
    </dgm:pt>
    <dgm:pt modelId="{6860F26C-40FA-734D-A293-793D77BB8773}" type="parTrans" cxnId="{0BD430DF-9E69-B548-9A0D-711FA35F4136}">
      <dgm:prSet/>
      <dgm:spPr/>
      <dgm:t>
        <a:bodyPr/>
        <a:lstStyle/>
        <a:p>
          <a:endParaRPr lang="en-GB"/>
        </a:p>
      </dgm:t>
    </dgm:pt>
    <dgm:pt modelId="{BFFE0E7B-FE3E-384D-9E41-481786E38857}" type="sibTrans" cxnId="{0BD430DF-9E69-B548-9A0D-711FA35F4136}">
      <dgm:prSet/>
      <dgm:spPr/>
      <dgm:t>
        <a:bodyPr/>
        <a:lstStyle/>
        <a:p>
          <a:endParaRPr lang="en-GB"/>
        </a:p>
      </dgm:t>
    </dgm:pt>
    <dgm:pt modelId="{1DAAB18F-58BB-E642-8C8C-7C6BE3975DD0}">
      <dgm:prSet/>
      <dgm:spPr/>
      <dgm:t>
        <a:bodyPr/>
        <a:lstStyle/>
        <a:p>
          <a:r>
            <a:rPr lang="en-AU"/>
            <a:t>Grant application support</a:t>
          </a:r>
        </a:p>
      </dgm:t>
    </dgm:pt>
    <dgm:pt modelId="{33B74750-9E65-3744-905F-0C26454A142C}" type="parTrans" cxnId="{7D04B23C-31BF-2B4A-982A-85F3979189CF}">
      <dgm:prSet/>
      <dgm:spPr/>
      <dgm:t>
        <a:bodyPr/>
        <a:lstStyle/>
        <a:p>
          <a:endParaRPr lang="en-GB"/>
        </a:p>
      </dgm:t>
    </dgm:pt>
    <dgm:pt modelId="{85ECA4A2-7031-FF4D-93C5-F84B70D17AB6}" type="sibTrans" cxnId="{7D04B23C-31BF-2B4A-982A-85F3979189CF}">
      <dgm:prSet/>
      <dgm:spPr/>
      <dgm:t>
        <a:bodyPr/>
        <a:lstStyle/>
        <a:p>
          <a:endParaRPr lang="en-GB"/>
        </a:p>
      </dgm:t>
    </dgm:pt>
    <dgm:pt modelId="{A8CB13F6-F497-2744-944E-190FFD99442E}">
      <dgm:prSet/>
      <dgm:spPr/>
      <dgm:t>
        <a:bodyPr/>
        <a:lstStyle/>
        <a:p>
          <a:r>
            <a:rPr lang="en-AU"/>
            <a:t>Data Science, ML, modelling &amp; analytics</a:t>
          </a:r>
        </a:p>
      </dgm:t>
    </dgm:pt>
    <dgm:pt modelId="{A2655E53-F938-A142-87AA-E96B4CCB2C54}" type="parTrans" cxnId="{7AA4E76A-0071-5846-AD3F-31A426B5AEEC}">
      <dgm:prSet/>
      <dgm:spPr/>
      <dgm:t>
        <a:bodyPr/>
        <a:lstStyle/>
        <a:p>
          <a:endParaRPr lang="en-GB"/>
        </a:p>
      </dgm:t>
    </dgm:pt>
    <dgm:pt modelId="{1B810520-0745-654B-8043-D027B7317510}" type="sibTrans" cxnId="{7AA4E76A-0071-5846-AD3F-31A426B5AEEC}">
      <dgm:prSet/>
      <dgm:spPr/>
      <dgm:t>
        <a:bodyPr/>
        <a:lstStyle/>
        <a:p>
          <a:endParaRPr lang="en-GB"/>
        </a:p>
      </dgm:t>
    </dgm:pt>
    <dgm:pt modelId="{1D79D035-BE95-EC43-9D8A-21793FDE23E2}">
      <dgm:prSet/>
      <dgm:spPr/>
      <dgm:t>
        <a:bodyPr/>
        <a:lstStyle/>
        <a:p>
          <a:r>
            <a:rPr lang="en-AU"/>
            <a:t>Hacky Hour</a:t>
          </a:r>
        </a:p>
      </dgm:t>
    </dgm:pt>
    <dgm:pt modelId="{873B3B81-1606-6B46-9E1E-0E94688827DF}" type="parTrans" cxnId="{D9339793-118B-0C44-B678-626B4F00D1D6}">
      <dgm:prSet/>
      <dgm:spPr/>
      <dgm:t>
        <a:bodyPr/>
        <a:lstStyle/>
        <a:p>
          <a:endParaRPr lang="en-GB"/>
        </a:p>
      </dgm:t>
    </dgm:pt>
    <dgm:pt modelId="{F84DD663-58E1-A647-98F0-9D7864B8F18B}" type="sibTrans" cxnId="{D9339793-118B-0C44-B678-626B4F00D1D6}">
      <dgm:prSet/>
      <dgm:spPr/>
      <dgm:t>
        <a:bodyPr/>
        <a:lstStyle/>
        <a:p>
          <a:endParaRPr lang="en-GB"/>
        </a:p>
      </dgm:t>
    </dgm:pt>
    <dgm:pt modelId="{CE31D12B-2C93-194B-9DC4-9C451896C36F}">
      <dgm:prSet/>
      <dgm:spPr/>
      <dgm:t>
        <a:bodyPr/>
        <a:lstStyle/>
        <a:p>
          <a:r>
            <a:rPr lang="en-AU"/>
            <a:t>Training</a:t>
          </a:r>
        </a:p>
      </dgm:t>
    </dgm:pt>
    <dgm:pt modelId="{71342A25-3B78-4647-BDE1-420ED636CD02}" type="parTrans" cxnId="{82ADB049-2F06-294F-A574-199E8D1A95BE}">
      <dgm:prSet/>
      <dgm:spPr/>
      <dgm:t>
        <a:bodyPr/>
        <a:lstStyle/>
        <a:p>
          <a:endParaRPr lang="en-GB"/>
        </a:p>
      </dgm:t>
    </dgm:pt>
    <dgm:pt modelId="{358459CF-4268-DB43-AC6D-F33983268E5E}" type="sibTrans" cxnId="{82ADB049-2F06-294F-A574-199E8D1A95BE}">
      <dgm:prSet/>
      <dgm:spPr/>
      <dgm:t>
        <a:bodyPr/>
        <a:lstStyle/>
        <a:p>
          <a:endParaRPr lang="en-GB"/>
        </a:p>
      </dgm:t>
    </dgm:pt>
    <dgm:pt modelId="{21290F12-864B-E046-B004-2D81EA4DE310}">
      <dgm:prSet/>
      <dgm:spPr/>
      <dgm:t>
        <a:bodyPr/>
        <a:lstStyle/>
        <a:p>
          <a:r>
            <a:rPr lang="en-AU"/>
            <a:t>Research compute platforms</a:t>
          </a:r>
        </a:p>
      </dgm:t>
    </dgm:pt>
    <dgm:pt modelId="{5A887361-580C-A449-94BC-8FB716F1DBD3}" type="parTrans" cxnId="{C25A5E55-DB23-BF49-AFCB-4BEC157B5EE2}">
      <dgm:prSet/>
      <dgm:spPr/>
      <dgm:t>
        <a:bodyPr/>
        <a:lstStyle/>
        <a:p>
          <a:endParaRPr lang="en-GB"/>
        </a:p>
      </dgm:t>
    </dgm:pt>
    <dgm:pt modelId="{C6CDBC99-48EC-AF4E-B3EF-A7554EE2D82E}" type="sibTrans" cxnId="{C25A5E55-DB23-BF49-AFCB-4BEC157B5EE2}">
      <dgm:prSet/>
      <dgm:spPr/>
      <dgm:t>
        <a:bodyPr/>
        <a:lstStyle/>
        <a:p>
          <a:endParaRPr lang="en-GB"/>
        </a:p>
      </dgm:t>
    </dgm:pt>
    <dgm:pt modelId="{4F944678-10B3-BB4B-A627-2BE0C26FFC5A}" type="pres">
      <dgm:prSet presAssocID="{16D4A653-81D4-9748-AE5F-3BA60359CE40}" presName="linearFlow" presStyleCnt="0">
        <dgm:presLayoutVars>
          <dgm:dir/>
          <dgm:resizeHandles val="exact"/>
        </dgm:presLayoutVars>
      </dgm:prSet>
      <dgm:spPr/>
    </dgm:pt>
    <dgm:pt modelId="{2A153459-FFF5-644B-A584-EACD8AED9E7D}" type="pres">
      <dgm:prSet presAssocID="{B6E50AB5-2781-5C4B-917B-8FAFC2E1A59D}" presName="composite" presStyleCnt="0"/>
      <dgm:spPr/>
    </dgm:pt>
    <dgm:pt modelId="{86F824C4-9934-074D-871D-DCC57911B587}" type="pres">
      <dgm:prSet presAssocID="{B6E50AB5-2781-5C4B-917B-8FAFC2E1A59D}"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7000" r="-7000"/>
          </a:stretch>
        </a:blipFill>
        <a:ln w="0">
          <a:solidFill>
            <a:schemeClr val="tx1"/>
          </a:solidFill>
        </a:ln>
      </dgm:spPr>
    </dgm:pt>
    <dgm:pt modelId="{94E566A1-07E1-364F-BD56-6C14A8621FB4}" type="pres">
      <dgm:prSet presAssocID="{B6E50AB5-2781-5C4B-917B-8FAFC2E1A59D}" presName="txShp" presStyleLbl="node1" presStyleIdx="0" presStyleCnt="6">
        <dgm:presLayoutVars>
          <dgm:bulletEnabled val="1"/>
        </dgm:presLayoutVars>
      </dgm:prSet>
      <dgm:spPr/>
    </dgm:pt>
    <dgm:pt modelId="{99CDD686-4E23-C644-8C4F-F06F057C5728}" type="pres">
      <dgm:prSet presAssocID="{BFFE0E7B-FE3E-384D-9E41-481786E38857}" presName="spacing" presStyleCnt="0"/>
      <dgm:spPr/>
    </dgm:pt>
    <dgm:pt modelId="{F7637263-7CE1-2646-BC6F-E882306A9732}" type="pres">
      <dgm:prSet presAssocID="{1DAAB18F-58BB-E642-8C8C-7C6BE3975DD0}" presName="composite" presStyleCnt="0"/>
      <dgm:spPr/>
    </dgm:pt>
    <dgm:pt modelId="{DC137AC7-42C1-114A-9B3C-F37B3D05E165}" type="pres">
      <dgm:prSet presAssocID="{1DAAB18F-58BB-E642-8C8C-7C6BE3975DD0}" presName="imgShp" presStyleLbl="fgImgPlace1" presStyleIdx="1" presStyleCnt="6"/>
      <dgm:spPr>
        <a:blipFill>
          <a:blip xmlns:r="http://schemas.openxmlformats.org/officeDocument/2006/relationships" r:embed="rId2">
            <a:extLst>
              <a:ext uri="{28A0092B-C50C-407E-A947-70E740481C1C}">
                <a14:useLocalDpi xmlns:a14="http://schemas.microsoft.com/office/drawing/2010/main" val="0"/>
              </a:ext>
            </a:extLst>
          </a:blip>
          <a:srcRect/>
          <a:stretch>
            <a:fillRect l="-18000" r="-18000"/>
          </a:stretch>
        </a:blipFill>
        <a:ln w="8890">
          <a:solidFill>
            <a:schemeClr val="tx1"/>
          </a:solidFill>
        </a:ln>
      </dgm:spPr>
    </dgm:pt>
    <dgm:pt modelId="{89F59648-9425-3543-8530-6C6DB8EA98C7}" type="pres">
      <dgm:prSet presAssocID="{1DAAB18F-58BB-E642-8C8C-7C6BE3975DD0}" presName="txShp" presStyleLbl="node1" presStyleIdx="1" presStyleCnt="6">
        <dgm:presLayoutVars>
          <dgm:bulletEnabled val="1"/>
        </dgm:presLayoutVars>
      </dgm:prSet>
      <dgm:spPr/>
    </dgm:pt>
    <dgm:pt modelId="{37608A1C-5331-C345-80F5-9F2C6AD20BA9}" type="pres">
      <dgm:prSet presAssocID="{85ECA4A2-7031-FF4D-93C5-F84B70D17AB6}" presName="spacing" presStyleCnt="0"/>
      <dgm:spPr/>
    </dgm:pt>
    <dgm:pt modelId="{D8BC4CB0-0EFE-D64D-B2F7-50C51DEB3ADE}" type="pres">
      <dgm:prSet presAssocID="{A8CB13F6-F497-2744-944E-190FFD99442E}" presName="composite" presStyleCnt="0"/>
      <dgm:spPr/>
    </dgm:pt>
    <dgm:pt modelId="{D62A10CA-7D65-D446-B2DE-EE8E3F07650C}" type="pres">
      <dgm:prSet presAssocID="{A8CB13F6-F497-2744-944E-190FFD99442E}" presName="imgShp" presStyleLbl="fgImgPlace1" presStyleIdx="2" presStyleCnt="6"/>
      <dgm:spPr>
        <a:blipFill>
          <a:blip xmlns:r="http://schemas.openxmlformats.org/officeDocument/2006/relationships" r:embed="rId3">
            <a:extLst>
              <a:ext uri="{28A0092B-C50C-407E-A947-70E740481C1C}">
                <a14:useLocalDpi xmlns:a14="http://schemas.microsoft.com/office/drawing/2010/main" val="0"/>
              </a:ext>
            </a:extLst>
          </a:blip>
          <a:srcRect/>
          <a:stretch>
            <a:fillRect l="-17000" r="-17000"/>
          </a:stretch>
        </a:blipFill>
        <a:ln w="8890">
          <a:solidFill>
            <a:schemeClr val="tx1"/>
          </a:solidFill>
        </a:ln>
      </dgm:spPr>
    </dgm:pt>
    <dgm:pt modelId="{F55D8688-8108-A64B-977E-DC36E5568166}" type="pres">
      <dgm:prSet presAssocID="{A8CB13F6-F497-2744-944E-190FFD99442E}" presName="txShp" presStyleLbl="node1" presStyleIdx="2" presStyleCnt="6">
        <dgm:presLayoutVars>
          <dgm:bulletEnabled val="1"/>
        </dgm:presLayoutVars>
      </dgm:prSet>
      <dgm:spPr/>
    </dgm:pt>
    <dgm:pt modelId="{868A21B1-E3A6-7E4E-A329-179854CC5B11}" type="pres">
      <dgm:prSet presAssocID="{1B810520-0745-654B-8043-D027B7317510}" presName="spacing" presStyleCnt="0"/>
      <dgm:spPr/>
    </dgm:pt>
    <dgm:pt modelId="{D4778485-99A6-274B-AA9B-5828D2DC179F}" type="pres">
      <dgm:prSet presAssocID="{21290F12-864B-E046-B004-2D81EA4DE310}" presName="composite" presStyleCnt="0"/>
      <dgm:spPr/>
    </dgm:pt>
    <dgm:pt modelId="{D3E289ED-8BAF-3142-80C7-C593E5CC3C7A}" type="pres">
      <dgm:prSet presAssocID="{21290F12-864B-E046-B004-2D81EA4DE310}" presName="imgShp" presStyleLbl="fgImgPlace1" presStyleIdx="3" presStyleCnt="6"/>
      <dgm:spPr>
        <a:blipFill>
          <a:blip xmlns:r="http://schemas.openxmlformats.org/officeDocument/2006/relationships" r:embed="rId4"/>
          <a:srcRect/>
          <a:stretch>
            <a:fillRect l="-2000" r="-2000"/>
          </a:stretch>
        </a:blipFill>
        <a:ln w="8890">
          <a:solidFill>
            <a:schemeClr val="tx1"/>
          </a:solidFill>
        </a:ln>
      </dgm:spPr>
    </dgm:pt>
    <dgm:pt modelId="{83C8236F-755B-6348-8B31-DB74EEFB1415}" type="pres">
      <dgm:prSet presAssocID="{21290F12-864B-E046-B004-2D81EA4DE310}" presName="txShp" presStyleLbl="node1" presStyleIdx="3" presStyleCnt="6">
        <dgm:presLayoutVars>
          <dgm:bulletEnabled val="1"/>
        </dgm:presLayoutVars>
      </dgm:prSet>
      <dgm:spPr/>
    </dgm:pt>
    <dgm:pt modelId="{EE8334A3-E4F0-C748-859E-E13F504259A9}" type="pres">
      <dgm:prSet presAssocID="{C6CDBC99-48EC-AF4E-B3EF-A7554EE2D82E}" presName="spacing" presStyleCnt="0"/>
      <dgm:spPr/>
    </dgm:pt>
    <dgm:pt modelId="{FE67E40E-1DA4-1145-87B5-2A54A1EF0220}" type="pres">
      <dgm:prSet presAssocID="{1D79D035-BE95-EC43-9D8A-21793FDE23E2}" presName="composite" presStyleCnt="0"/>
      <dgm:spPr/>
    </dgm:pt>
    <dgm:pt modelId="{CD1B66EC-8756-FF49-B243-F34CFCAE06AA}" type="pres">
      <dgm:prSet presAssocID="{1D79D035-BE95-EC43-9D8A-21793FDE23E2}" presName="imgShp" presStyleLbl="fgImgPlace1" presStyleIdx="4" presStyleCnt="6"/>
      <dgm:spPr>
        <a:blipFill>
          <a:blip xmlns:r="http://schemas.openxmlformats.org/officeDocument/2006/relationships" r:embed="rId5">
            <a:extLst>
              <a:ext uri="{28A0092B-C50C-407E-A947-70E740481C1C}">
                <a14:useLocalDpi xmlns:a14="http://schemas.microsoft.com/office/drawing/2010/main" val="0"/>
              </a:ext>
            </a:extLst>
          </a:blip>
          <a:srcRect/>
          <a:stretch>
            <a:fillRect l="-25000" r="-25000"/>
          </a:stretch>
        </a:blipFill>
        <a:ln w="8890">
          <a:solidFill>
            <a:schemeClr val="tx1"/>
          </a:solidFill>
        </a:ln>
      </dgm:spPr>
    </dgm:pt>
    <dgm:pt modelId="{10C7E02E-C186-B044-A50B-4B9CAFCE9185}" type="pres">
      <dgm:prSet presAssocID="{1D79D035-BE95-EC43-9D8A-21793FDE23E2}" presName="txShp" presStyleLbl="node1" presStyleIdx="4" presStyleCnt="6">
        <dgm:presLayoutVars>
          <dgm:bulletEnabled val="1"/>
        </dgm:presLayoutVars>
      </dgm:prSet>
      <dgm:spPr/>
    </dgm:pt>
    <dgm:pt modelId="{8C111637-7538-C14E-9960-956EBE43E4EA}" type="pres">
      <dgm:prSet presAssocID="{F84DD663-58E1-A647-98F0-9D7864B8F18B}" presName="spacing" presStyleCnt="0"/>
      <dgm:spPr/>
    </dgm:pt>
    <dgm:pt modelId="{0FDAB10F-F622-534B-A011-D1FCA2736628}" type="pres">
      <dgm:prSet presAssocID="{CE31D12B-2C93-194B-9DC4-9C451896C36F}" presName="composite" presStyleCnt="0"/>
      <dgm:spPr/>
    </dgm:pt>
    <dgm:pt modelId="{6ED5BAC7-F02F-A946-A057-B91FEDCE3DEF}" type="pres">
      <dgm:prSet presAssocID="{CE31D12B-2C93-194B-9DC4-9C451896C36F}" presName="imgShp" presStyleLbl="fgImgPlace1" presStyleIdx="5" presStyleCnt="6"/>
      <dgm:spPr>
        <a:blipFill>
          <a:blip xmlns:r="http://schemas.openxmlformats.org/officeDocument/2006/relationships" r:embed="rId6">
            <a:extLst>
              <a:ext uri="{28A0092B-C50C-407E-A947-70E740481C1C}">
                <a14:useLocalDpi xmlns:a14="http://schemas.microsoft.com/office/drawing/2010/main" val="0"/>
              </a:ext>
            </a:extLst>
          </a:blip>
          <a:srcRect/>
          <a:stretch>
            <a:fillRect l="-3000" r="-3000"/>
          </a:stretch>
        </a:blipFill>
        <a:ln w="8890">
          <a:solidFill>
            <a:schemeClr val="tx1"/>
          </a:solidFill>
        </a:ln>
      </dgm:spPr>
    </dgm:pt>
    <dgm:pt modelId="{317188E6-BB7C-6841-B8F5-C360F6F0F7D7}" type="pres">
      <dgm:prSet presAssocID="{CE31D12B-2C93-194B-9DC4-9C451896C36F}" presName="txShp" presStyleLbl="node1" presStyleIdx="5" presStyleCnt="6">
        <dgm:presLayoutVars>
          <dgm:bulletEnabled val="1"/>
        </dgm:presLayoutVars>
      </dgm:prSet>
      <dgm:spPr/>
    </dgm:pt>
  </dgm:ptLst>
  <dgm:cxnLst>
    <dgm:cxn modelId="{1F85820C-2373-4E4D-BE52-B1A7C2DA7EBA}" type="presOf" srcId="{1DAAB18F-58BB-E642-8C8C-7C6BE3975DD0}" destId="{89F59648-9425-3543-8530-6C6DB8EA98C7}" srcOrd="0" destOrd="0" presId="urn:microsoft.com/office/officeart/2005/8/layout/vList3"/>
    <dgm:cxn modelId="{7D04B23C-31BF-2B4A-982A-85F3979189CF}" srcId="{16D4A653-81D4-9748-AE5F-3BA60359CE40}" destId="{1DAAB18F-58BB-E642-8C8C-7C6BE3975DD0}" srcOrd="1" destOrd="0" parTransId="{33B74750-9E65-3744-905F-0C26454A142C}" sibTransId="{85ECA4A2-7031-FF4D-93C5-F84B70D17AB6}"/>
    <dgm:cxn modelId="{82ADB049-2F06-294F-A574-199E8D1A95BE}" srcId="{16D4A653-81D4-9748-AE5F-3BA60359CE40}" destId="{CE31D12B-2C93-194B-9DC4-9C451896C36F}" srcOrd="5" destOrd="0" parTransId="{71342A25-3B78-4647-BDE1-420ED636CD02}" sibTransId="{358459CF-4268-DB43-AC6D-F33983268E5E}"/>
    <dgm:cxn modelId="{71803450-7B78-FF45-BCDC-04B8006BE22F}" type="presOf" srcId="{A8CB13F6-F497-2744-944E-190FFD99442E}" destId="{F55D8688-8108-A64B-977E-DC36E5568166}" srcOrd="0" destOrd="0" presId="urn:microsoft.com/office/officeart/2005/8/layout/vList3"/>
    <dgm:cxn modelId="{C25A5E55-DB23-BF49-AFCB-4BEC157B5EE2}" srcId="{16D4A653-81D4-9748-AE5F-3BA60359CE40}" destId="{21290F12-864B-E046-B004-2D81EA4DE310}" srcOrd="3" destOrd="0" parTransId="{5A887361-580C-A449-94BC-8FB716F1DBD3}" sibTransId="{C6CDBC99-48EC-AF4E-B3EF-A7554EE2D82E}"/>
    <dgm:cxn modelId="{7AA4E76A-0071-5846-AD3F-31A426B5AEEC}" srcId="{16D4A653-81D4-9748-AE5F-3BA60359CE40}" destId="{A8CB13F6-F497-2744-944E-190FFD99442E}" srcOrd="2" destOrd="0" parTransId="{A2655E53-F938-A142-87AA-E96B4CCB2C54}" sibTransId="{1B810520-0745-654B-8043-D027B7317510}"/>
    <dgm:cxn modelId="{B3C2A68D-C29F-F44B-B3E6-232CCF80F6C6}" type="presOf" srcId="{21290F12-864B-E046-B004-2D81EA4DE310}" destId="{83C8236F-755B-6348-8B31-DB74EEFB1415}" srcOrd="0" destOrd="0" presId="urn:microsoft.com/office/officeart/2005/8/layout/vList3"/>
    <dgm:cxn modelId="{D9339793-118B-0C44-B678-626B4F00D1D6}" srcId="{16D4A653-81D4-9748-AE5F-3BA60359CE40}" destId="{1D79D035-BE95-EC43-9D8A-21793FDE23E2}" srcOrd="4" destOrd="0" parTransId="{873B3B81-1606-6B46-9E1E-0E94688827DF}" sibTransId="{F84DD663-58E1-A647-98F0-9D7864B8F18B}"/>
    <dgm:cxn modelId="{A14311C0-7226-3749-8109-35BC9F63F35C}" type="presOf" srcId="{16D4A653-81D4-9748-AE5F-3BA60359CE40}" destId="{4F944678-10B3-BB4B-A627-2BE0C26FFC5A}" srcOrd="0" destOrd="0" presId="urn:microsoft.com/office/officeart/2005/8/layout/vList3"/>
    <dgm:cxn modelId="{80F01AC9-3CDD-4A48-9D84-E1FE917E11C4}" type="presOf" srcId="{1D79D035-BE95-EC43-9D8A-21793FDE23E2}" destId="{10C7E02E-C186-B044-A50B-4B9CAFCE9185}" srcOrd="0" destOrd="0" presId="urn:microsoft.com/office/officeart/2005/8/layout/vList3"/>
    <dgm:cxn modelId="{F84633C9-FFF3-7742-9BFA-872AC07EEF7B}" type="presOf" srcId="{CE31D12B-2C93-194B-9DC4-9C451896C36F}" destId="{317188E6-BB7C-6841-B8F5-C360F6F0F7D7}" srcOrd="0" destOrd="0" presId="urn:microsoft.com/office/officeart/2005/8/layout/vList3"/>
    <dgm:cxn modelId="{0BD430DF-9E69-B548-9A0D-711FA35F4136}" srcId="{16D4A653-81D4-9748-AE5F-3BA60359CE40}" destId="{B6E50AB5-2781-5C4B-917B-8FAFC2E1A59D}" srcOrd="0" destOrd="0" parTransId="{6860F26C-40FA-734D-A293-793D77BB8773}" sibTransId="{BFFE0E7B-FE3E-384D-9E41-481786E38857}"/>
    <dgm:cxn modelId="{7C8502EE-72B3-A448-A788-A25AE8236648}" type="presOf" srcId="{B6E50AB5-2781-5C4B-917B-8FAFC2E1A59D}" destId="{94E566A1-07E1-364F-BD56-6C14A8621FB4}" srcOrd="0" destOrd="0" presId="urn:microsoft.com/office/officeart/2005/8/layout/vList3"/>
    <dgm:cxn modelId="{964AB506-5D5A-5540-BE83-BCB239EEE375}" type="presParOf" srcId="{4F944678-10B3-BB4B-A627-2BE0C26FFC5A}" destId="{2A153459-FFF5-644B-A584-EACD8AED9E7D}" srcOrd="0" destOrd="0" presId="urn:microsoft.com/office/officeart/2005/8/layout/vList3"/>
    <dgm:cxn modelId="{49C967E9-124F-884C-8EF1-AF37C08ACC8F}" type="presParOf" srcId="{2A153459-FFF5-644B-A584-EACD8AED9E7D}" destId="{86F824C4-9934-074D-871D-DCC57911B587}" srcOrd="0" destOrd="0" presId="urn:microsoft.com/office/officeart/2005/8/layout/vList3"/>
    <dgm:cxn modelId="{C4D3012B-5F3A-A144-AD8B-BE0080C58BEC}" type="presParOf" srcId="{2A153459-FFF5-644B-A584-EACD8AED9E7D}" destId="{94E566A1-07E1-364F-BD56-6C14A8621FB4}" srcOrd="1" destOrd="0" presId="urn:microsoft.com/office/officeart/2005/8/layout/vList3"/>
    <dgm:cxn modelId="{E3B83280-4C6B-0343-BCE9-68CAAD5A4AEA}" type="presParOf" srcId="{4F944678-10B3-BB4B-A627-2BE0C26FFC5A}" destId="{99CDD686-4E23-C644-8C4F-F06F057C5728}" srcOrd="1" destOrd="0" presId="urn:microsoft.com/office/officeart/2005/8/layout/vList3"/>
    <dgm:cxn modelId="{6360A004-4936-FC4E-931A-77860DA8E9C4}" type="presParOf" srcId="{4F944678-10B3-BB4B-A627-2BE0C26FFC5A}" destId="{F7637263-7CE1-2646-BC6F-E882306A9732}" srcOrd="2" destOrd="0" presId="urn:microsoft.com/office/officeart/2005/8/layout/vList3"/>
    <dgm:cxn modelId="{9ED445AD-984E-5044-8314-5A628E89AEB6}" type="presParOf" srcId="{F7637263-7CE1-2646-BC6F-E882306A9732}" destId="{DC137AC7-42C1-114A-9B3C-F37B3D05E165}" srcOrd="0" destOrd="0" presId="urn:microsoft.com/office/officeart/2005/8/layout/vList3"/>
    <dgm:cxn modelId="{2A7EC70C-3547-614C-9737-2F8F5233D779}" type="presParOf" srcId="{F7637263-7CE1-2646-BC6F-E882306A9732}" destId="{89F59648-9425-3543-8530-6C6DB8EA98C7}" srcOrd="1" destOrd="0" presId="urn:microsoft.com/office/officeart/2005/8/layout/vList3"/>
    <dgm:cxn modelId="{2A6A28E2-46F4-A44B-8B54-B298433308FA}" type="presParOf" srcId="{4F944678-10B3-BB4B-A627-2BE0C26FFC5A}" destId="{37608A1C-5331-C345-80F5-9F2C6AD20BA9}" srcOrd="3" destOrd="0" presId="urn:microsoft.com/office/officeart/2005/8/layout/vList3"/>
    <dgm:cxn modelId="{D35FB7F9-5990-BC48-A33C-E2B6A28EC9C9}" type="presParOf" srcId="{4F944678-10B3-BB4B-A627-2BE0C26FFC5A}" destId="{D8BC4CB0-0EFE-D64D-B2F7-50C51DEB3ADE}" srcOrd="4" destOrd="0" presId="urn:microsoft.com/office/officeart/2005/8/layout/vList3"/>
    <dgm:cxn modelId="{145473C8-4CE7-554F-B055-C08B85439964}" type="presParOf" srcId="{D8BC4CB0-0EFE-D64D-B2F7-50C51DEB3ADE}" destId="{D62A10CA-7D65-D446-B2DE-EE8E3F07650C}" srcOrd="0" destOrd="0" presId="urn:microsoft.com/office/officeart/2005/8/layout/vList3"/>
    <dgm:cxn modelId="{C371DB94-7FBC-F04D-91D9-84495DF5D5B7}" type="presParOf" srcId="{D8BC4CB0-0EFE-D64D-B2F7-50C51DEB3ADE}" destId="{F55D8688-8108-A64B-977E-DC36E5568166}" srcOrd="1" destOrd="0" presId="urn:microsoft.com/office/officeart/2005/8/layout/vList3"/>
    <dgm:cxn modelId="{C7918349-2B13-D84D-B18B-CB929D18AD39}" type="presParOf" srcId="{4F944678-10B3-BB4B-A627-2BE0C26FFC5A}" destId="{868A21B1-E3A6-7E4E-A329-179854CC5B11}" srcOrd="5" destOrd="0" presId="urn:microsoft.com/office/officeart/2005/8/layout/vList3"/>
    <dgm:cxn modelId="{E004C30D-F26D-9042-8F3D-AC0A5B8D60F2}" type="presParOf" srcId="{4F944678-10B3-BB4B-A627-2BE0C26FFC5A}" destId="{D4778485-99A6-274B-AA9B-5828D2DC179F}" srcOrd="6" destOrd="0" presId="urn:microsoft.com/office/officeart/2005/8/layout/vList3"/>
    <dgm:cxn modelId="{FD22B30D-347F-A849-8423-9591B615A1A1}" type="presParOf" srcId="{D4778485-99A6-274B-AA9B-5828D2DC179F}" destId="{D3E289ED-8BAF-3142-80C7-C593E5CC3C7A}" srcOrd="0" destOrd="0" presId="urn:microsoft.com/office/officeart/2005/8/layout/vList3"/>
    <dgm:cxn modelId="{0467B469-073C-5B41-888C-CA5067C41457}" type="presParOf" srcId="{D4778485-99A6-274B-AA9B-5828D2DC179F}" destId="{83C8236F-755B-6348-8B31-DB74EEFB1415}" srcOrd="1" destOrd="0" presId="urn:microsoft.com/office/officeart/2005/8/layout/vList3"/>
    <dgm:cxn modelId="{B64BD802-8CC6-2545-9D24-0B51EE1F600A}" type="presParOf" srcId="{4F944678-10B3-BB4B-A627-2BE0C26FFC5A}" destId="{EE8334A3-E4F0-C748-859E-E13F504259A9}" srcOrd="7" destOrd="0" presId="urn:microsoft.com/office/officeart/2005/8/layout/vList3"/>
    <dgm:cxn modelId="{FD8A8EA1-5799-BD47-8084-0ED1763AC2C4}" type="presParOf" srcId="{4F944678-10B3-BB4B-A627-2BE0C26FFC5A}" destId="{FE67E40E-1DA4-1145-87B5-2A54A1EF0220}" srcOrd="8" destOrd="0" presId="urn:microsoft.com/office/officeart/2005/8/layout/vList3"/>
    <dgm:cxn modelId="{F0B7E880-6072-8C48-8E34-374E058A453E}" type="presParOf" srcId="{FE67E40E-1DA4-1145-87B5-2A54A1EF0220}" destId="{CD1B66EC-8756-FF49-B243-F34CFCAE06AA}" srcOrd="0" destOrd="0" presId="urn:microsoft.com/office/officeart/2005/8/layout/vList3"/>
    <dgm:cxn modelId="{379AA03B-B980-A849-897D-6284CA9E3FE6}" type="presParOf" srcId="{FE67E40E-1DA4-1145-87B5-2A54A1EF0220}" destId="{10C7E02E-C186-B044-A50B-4B9CAFCE9185}" srcOrd="1" destOrd="0" presId="urn:microsoft.com/office/officeart/2005/8/layout/vList3"/>
    <dgm:cxn modelId="{DA8D34E3-A7B1-9246-BAC8-DAE696A16299}" type="presParOf" srcId="{4F944678-10B3-BB4B-A627-2BE0C26FFC5A}" destId="{8C111637-7538-C14E-9960-956EBE43E4EA}" srcOrd="9" destOrd="0" presId="urn:microsoft.com/office/officeart/2005/8/layout/vList3"/>
    <dgm:cxn modelId="{F2B058E5-ADCF-3447-8C08-5F2F9A748D9B}" type="presParOf" srcId="{4F944678-10B3-BB4B-A627-2BE0C26FFC5A}" destId="{0FDAB10F-F622-534B-A011-D1FCA2736628}" srcOrd="10" destOrd="0" presId="urn:microsoft.com/office/officeart/2005/8/layout/vList3"/>
    <dgm:cxn modelId="{6221F10E-9109-BE40-BD6C-592452CF668A}" type="presParOf" srcId="{0FDAB10F-F622-534B-A011-D1FCA2736628}" destId="{6ED5BAC7-F02F-A946-A057-B91FEDCE3DEF}" srcOrd="0" destOrd="0" presId="urn:microsoft.com/office/officeart/2005/8/layout/vList3"/>
    <dgm:cxn modelId="{D90362AF-B4BB-164B-8335-95BAF5CC2F3E}" type="presParOf" srcId="{0FDAB10F-F622-534B-A011-D1FCA2736628}" destId="{317188E6-BB7C-6841-B8F5-C360F6F0F7D7}"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566A1-07E1-364F-BD56-6C14A8621FB4}">
      <dsp:nvSpPr>
        <dsp:cNvPr id="0" name=""/>
        <dsp:cNvSpPr/>
      </dsp:nvSpPr>
      <dsp:spPr>
        <a:xfrm rot="10800000">
          <a:off x="927588" y="650"/>
          <a:ext cx="2986376" cy="70152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9352" tIns="80010" rIns="149352" bIns="80010" numCol="1" spcCol="1270" anchor="ctr" anchorCtr="0">
          <a:noAutofit/>
        </a:bodyPr>
        <a:lstStyle/>
        <a:p>
          <a:pPr marL="0" lvl="0" indent="0" algn="ctr" defTabSz="933450">
            <a:lnSpc>
              <a:spcPct val="90000"/>
            </a:lnSpc>
            <a:spcBef>
              <a:spcPct val="0"/>
            </a:spcBef>
            <a:spcAft>
              <a:spcPct val="35000"/>
            </a:spcAft>
            <a:buNone/>
          </a:pPr>
          <a:r>
            <a:rPr lang="en-AU" sz="2100" kern="1200"/>
            <a:t>Consultation</a:t>
          </a:r>
        </a:p>
      </dsp:txBody>
      <dsp:txXfrm rot="10800000">
        <a:off x="1102968" y="650"/>
        <a:ext cx="2810996" cy="701521"/>
      </dsp:txXfrm>
    </dsp:sp>
    <dsp:sp modelId="{86F824C4-9934-074D-871D-DCC57911B587}">
      <dsp:nvSpPr>
        <dsp:cNvPr id="0" name=""/>
        <dsp:cNvSpPr/>
      </dsp:nvSpPr>
      <dsp:spPr>
        <a:xfrm>
          <a:off x="576827" y="650"/>
          <a:ext cx="701521" cy="70152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7000" r="-7000"/>
          </a:stretch>
        </a:blipFill>
        <a:ln w="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89F59648-9425-3543-8530-6C6DB8EA98C7}">
      <dsp:nvSpPr>
        <dsp:cNvPr id="0" name=""/>
        <dsp:cNvSpPr/>
      </dsp:nvSpPr>
      <dsp:spPr>
        <a:xfrm rot="10800000">
          <a:off x="927588" y="911581"/>
          <a:ext cx="2986376" cy="70152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9352" tIns="80010" rIns="149352" bIns="80010" numCol="1" spcCol="1270" anchor="ctr" anchorCtr="0">
          <a:noAutofit/>
        </a:bodyPr>
        <a:lstStyle/>
        <a:p>
          <a:pPr marL="0" lvl="0" indent="0" algn="ctr" defTabSz="933450">
            <a:lnSpc>
              <a:spcPct val="90000"/>
            </a:lnSpc>
            <a:spcBef>
              <a:spcPct val="0"/>
            </a:spcBef>
            <a:spcAft>
              <a:spcPct val="35000"/>
            </a:spcAft>
            <a:buNone/>
          </a:pPr>
          <a:r>
            <a:rPr lang="en-AU" sz="2100" kern="1200"/>
            <a:t>Grant application support</a:t>
          </a:r>
        </a:p>
      </dsp:txBody>
      <dsp:txXfrm rot="10800000">
        <a:off x="1102968" y="911581"/>
        <a:ext cx="2810996" cy="701521"/>
      </dsp:txXfrm>
    </dsp:sp>
    <dsp:sp modelId="{DC137AC7-42C1-114A-9B3C-F37B3D05E165}">
      <dsp:nvSpPr>
        <dsp:cNvPr id="0" name=""/>
        <dsp:cNvSpPr/>
      </dsp:nvSpPr>
      <dsp:spPr>
        <a:xfrm>
          <a:off x="576827" y="911581"/>
          <a:ext cx="701521" cy="701521"/>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8000" r="-18000"/>
          </a:stretch>
        </a:blipFill>
        <a:ln w="889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F55D8688-8108-A64B-977E-DC36E5568166}">
      <dsp:nvSpPr>
        <dsp:cNvPr id="0" name=""/>
        <dsp:cNvSpPr/>
      </dsp:nvSpPr>
      <dsp:spPr>
        <a:xfrm rot="10800000">
          <a:off x="927588" y="1822512"/>
          <a:ext cx="2986376" cy="70152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9352" tIns="80010" rIns="149352" bIns="80010" numCol="1" spcCol="1270" anchor="ctr" anchorCtr="0">
          <a:noAutofit/>
        </a:bodyPr>
        <a:lstStyle/>
        <a:p>
          <a:pPr marL="0" lvl="0" indent="0" algn="ctr" defTabSz="933450">
            <a:lnSpc>
              <a:spcPct val="90000"/>
            </a:lnSpc>
            <a:spcBef>
              <a:spcPct val="0"/>
            </a:spcBef>
            <a:spcAft>
              <a:spcPct val="35000"/>
            </a:spcAft>
            <a:buNone/>
          </a:pPr>
          <a:r>
            <a:rPr lang="en-AU" sz="2100" kern="1200"/>
            <a:t>Data Science, ML, modelling &amp; analytics</a:t>
          </a:r>
        </a:p>
      </dsp:txBody>
      <dsp:txXfrm rot="10800000">
        <a:off x="1102968" y="1822512"/>
        <a:ext cx="2810996" cy="701521"/>
      </dsp:txXfrm>
    </dsp:sp>
    <dsp:sp modelId="{D62A10CA-7D65-D446-B2DE-EE8E3F07650C}">
      <dsp:nvSpPr>
        <dsp:cNvPr id="0" name=""/>
        <dsp:cNvSpPr/>
      </dsp:nvSpPr>
      <dsp:spPr>
        <a:xfrm>
          <a:off x="576827" y="1822512"/>
          <a:ext cx="701521" cy="701521"/>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7000" r="-17000"/>
          </a:stretch>
        </a:blipFill>
        <a:ln w="889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83C8236F-755B-6348-8B31-DB74EEFB1415}">
      <dsp:nvSpPr>
        <dsp:cNvPr id="0" name=""/>
        <dsp:cNvSpPr/>
      </dsp:nvSpPr>
      <dsp:spPr>
        <a:xfrm rot="10800000">
          <a:off x="927588" y="2733444"/>
          <a:ext cx="2986376" cy="70152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9352" tIns="80010" rIns="149352" bIns="80010" numCol="1" spcCol="1270" anchor="ctr" anchorCtr="0">
          <a:noAutofit/>
        </a:bodyPr>
        <a:lstStyle/>
        <a:p>
          <a:pPr marL="0" lvl="0" indent="0" algn="ctr" defTabSz="933450">
            <a:lnSpc>
              <a:spcPct val="90000"/>
            </a:lnSpc>
            <a:spcBef>
              <a:spcPct val="0"/>
            </a:spcBef>
            <a:spcAft>
              <a:spcPct val="35000"/>
            </a:spcAft>
            <a:buNone/>
          </a:pPr>
          <a:r>
            <a:rPr lang="en-AU" sz="2100" kern="1200"/>
            <a:t>Research compute platforms</a:t>
          </a:r>
        </a:p>
      </dsp:txBody>
      <dsp:txXfrm rot="10800000">
        <a:off x="1102968" y="2733444"/>
        <a:ext cx="2810996" cy="701521"/>
      </dsp:txXfrm>
    </dsp:sp>
    <dsp:sp modelId="{D3E289ED-8BAF-3142-80C7-C593E5CC3C7A}">
      <dsp:nvSpPr>
        <dsp:cNvPr id="0" name=""/>
        <dsp:cNvSpPr/>
      </dsp:nvSpPr>
      <dsp:spPr>
        <a:xfrm>
          <a:off x="576827" y="2733444"/>
          <a:ext cx="701521" cy="701521"/>
        </a:xfrm>
        <a:prstGeom prst="ellipse">
          <a:avLst/>
        </a:prstGeom>
        <a:blipFill>
          <a:blip xmlns:r="http://schemas.openxmlformats.org/officeDocument/2006/relationships" r:embed="rId4"/>
          <a:srcRect/>
          <a:stretch>
            <a:fillRect l="-2000" r="-2000"/>
          </a:stretch>
        </a:blipFill>
        <a:ln w="889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10C7E02E-C186-B044-A50B-4B9CAFCE9185}">
      <dsp:nvSpPr>
        <dsp:cNvPr id="0" name=""/>
        <dsp:cNvSpPr/>
      </dsp:nvSpPr>
      <dsp:spPr>
        <a:xfrm rot="10800000">
          <a:off x="927588" y="3644375"/>
          <a:ext cx="2986376" cy="70152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9352" tIns="80010" rIns="149352" bIns="80010" numCol="1" spcCol="1270" anchor="ctr" anchorCtr="0">
          <a:noAutofit/>
        </a:bodyPr>
        <a:lstStyle/>
        <a:p>
          <a:pPr marL="0" lvl="0" indent="0" algn="ctr" defTabSz="933450">
            <a:lnSpc>
              <a:spcPct val="90000"/>
            </a:lnSpc>
            <a:spcBef>
              <a:spcPct val="0"/>
            </a:spcBef>
            <a:spcAft>
              <a:spcPct val="35000"/>
            </a:spcAft>
            <a:buNone/>
          </a:pPr>
          <a:r>
            <a:rPr lang="en-AU" sz="2100" kern="1200"/>
            <a:t>Hacky Hour</a:t>
          </a:r>
        </a:p>
      </dsp:txBody>
      <dsp:txXfrm rot="10800000">
        <a:off x="1102968" y="3644375"/>
        <a:ext cx="2810996" cy="701521"/>
      </dsp:txXfrm>
    </dsp:sp>
    <dsp:sp modelId="{CD1B66EC-8756-FF49-B243-F34CFCAE06AA}">
      <dsp:nvSpPr>
        <dsp:cNvPr id="0" name=""/>
        <dsp:cNvSpPr/>
      </dsp:nvSpPr>
      <dsp:spPr>
        <a:xfrm>
          <a:off x="576827" y="3644375"/>
          <a:ext cx="701521" cy="701521"/>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25000" r="-25000"/>
          </a:stretch>
        </a:blipFill>
        <a:ln w="889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317188E6-BB7C-6841-B8F5-C360F6F0F7D7}">
      <dsp:nvSpPr>
        <dsp:cNvPr id="0" name=""/>
        <dsp:cNvSpPr/>
      </dsp:nvSpPr>
      <dsp:spPr>
        <a:xfrm rot="10800000">
          <a:off x="927588" y="4555306"/>
          <a:ext cx="2986376" cy="70152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9352" tIns="80010" rIns="149352" bIns="80010" numCol="1" spcCol="1270" anchor="ctr" anchorCtr="0">
          <a:noAutofit/>
        </a:bodyPr>
        <a:lstStyle/>
        <a:p>
          <a:pPr marL="0" lvl="0" indent="0" algn="ctr" defTabSz="933450">
            <a:lnSpc>
              <a:spcPct val="90000"/>
            </a:lnSpc>
            <a:spcBef>
              <a:spcPct val="0"/>
            </a:spcBef>
            <a:spcAft>
              <a:spcPct val="35000"/>
            </a:spcAft>
            <a:buNone/>
          </a:pPr>
          <a:r>
            <a:rPr lang="en-AU" sz="2100" kern="1200"/>
            <a:t>Training</a:t>
          </a:r>
        </a:p>
      </dsp:txBody>
      <dsp:txXfrm rot="10800000">
        <a:off x="1102968" y="4555306"/>
        <a:ext cx="2810996" cy="701521"/>
      </dsp:txXfrm>
    </dsp:sp>
    <dsp:sp modelId="{6ED5BAC7-F02F-A946-A057-B91FEDCE3DEF}">
      <dsp:nvSpPr>
        <dsp:cNvPr id="0" name=""/>
        <dsp:cNvSpPr/>
      </dsp:nvSpPr>
      <dsp:spPr>
        <a:xfrm>
          <a:off x="576827" y="4555306"/>
          <a:ext cx="701521" cy="701521"/>
        </a:xfrm>
        <a:prstGeom prst="ellipse">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3000" r="-3000"/>
          </a:stretch>
        </a:blipFill>
        <a:ln w="889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44B5C7-0C42-AB42-9018-6252654911CD}" type="datetimeFigureOut">
              <a:rPr lang="en-US" smtClean="0"/>
              <a:t>3/2/23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7B1F04-EA3C-1942-9FAC-889953BAA9B0}" type="slidenum">
              <a:rPr lang="en-US" smtClean="0"/>
              <a:t>‹#›</a:t>
            </a:fld>
            <a:endParaRPr lang="en-US"/>
          </a:p>
        </p:txBody>
      </p:sp>
    </p:spTree>
    <p:extLst>
      <p:ext uri="{BB962C8B-B14F-4D97-AF65-F5344CB8AC3E}">
        <p14:creationId xmlns:p14="http://schemas.microsoft.com/office/powerpoint/2010/main" val="2188133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Hi, I’m Xinwei, and I’m going to talk about our team at the Sydney Informatics Hub. We are a core research facility supporting computational and data-driven research across every discipline through a range of services and activities we offer, which I will introduce in the up coming slides.</a:t>
            </a:r>
          </a:p>
          <a:p>
            <a:endParaRPr lang="en-AU"/>
          </a:p>
          <a:p>
            <a:endParaRPr lang="en-AU"/>
          </a:p>
          <a:p>
            <a:r>
              <a:rPr lang="en-AU"/>
              <a:t> and we do this by helping to provide access to research infrastructure such as high-performance computing and storage, supporting researchers by providing data analysis expertise, providing training in advanced data analysis and computing, and building data communities with events such as hacky hours, seminars, hackathons and outreach events like this one</a:t>
            </a:r>
            <a:endParaRPr lang="en-US"/>
          </a:p>
          <a:p>
            <a:endParaRPr lang="en-AU"/>
          </a:p>
          <a:p>
            <a:r>
              <a:rPr lang="en-AU"/>
              <a:t>Other CRFs:</a:t>
            </a:r>
            <a:endParaRPr lang="en-US"/>
          </a:p>
          <a:p>
            <a:r>
              <a:rPr lang="en-AU"/>
              <a:t>Research and prototype foundry</a:t>
            </a:r>
            <a:endParaRPr lang="en-US"/>
          </a:p>
          <a:p>
            <a:r>
              <a:rPr lang="en-AU"/>
              <a:t>Sydney Analytical</a:t>
            </a:r>
            <a:endParaRPr lang="en-US"/>
          </a:p>
          <a:p>
            <a:r>
              <a:rPr lang="en-AU"/>
              <a:t>Sydney Cytometry</a:t>
            </a:r>
            <a:endParaRPr lang="en-US"/>
          </a:p>
          <a:p>
            <a:r>
              <a:rPr lang="en-AU"/>
              <a:t>Sydney Imaging</a:t>
            </a:r>
            <a:endParaRPr lang="en-US"/>
          </a:p>
          <a:p>
            <a:r>
              <a:rPr lang="en-AU"/>
              <a:t>Sydney Manufacturing Hub</a:t>
            </a:r>
            <a:endParaRPr lang="en-US"/>
          </a:p>
          <a:p>
            <a:r>
              <a:rPr lang="en-AU"/>
              <a:t>Sydney Mass Spectrometry</a:t>
            </a:r>
            <a:endParaRPr lang="en-US"/>
          </a:p>
          <a:p>
            <a:r>
              <a:rPr lang="en-AU"/>
              <a:t>Sydney Microscopy and Microanalysis</a:t>
            </a:r>
            <a:endParaRPr lang="en-US"/>
          </a:p>
          <a:p>
            <a:endParaRPr lang="en-AU">
              <a:cs typeface="Calibri"/>
            </a:endParaRPr>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50D0B68-023F-734B-B1E1-19F9D871DEC3}"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2346306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cs typeface="Calibri"/>
              </a:rPr>
              <a:t>We can provide support for researchers through the 3 main areas shown here:</a:t>
            </a:r>
          </a:p>
          <a:p>
            <a:pPr marL="628650" lvl="1" indent="-171450">
              <a:buFontTx/>
              <a:buChar char="-"/>
            </a:pPr>
            <a:r>
              <a:rPr lang="en-US">
                <a:cs typeface="Calibri"/>
              </a:rPr>
              <a:t>First, we providing researchers access to HPC when needed</a:t>
            </a:r>
          </a:p>
          <a:p>
            <a:pPr marL="628650" lvl="1" indent="-171450">
              <a:buFontTx/>
              <a:buChar char="-"/>
            </a:pPr>
            <a:r>
              <a:rPr lang="en-US">
                <a:cs typeface="Calibri"/>
              </a:rPr>
              <a:t>Secondly, we provide various types of Consultations</a:t>
            </a:r>
          </a:p>
          <a:p>
            <a:pPr marL="1085850" lvl="2" indent="-171450">
              <a:buFontTx/>
              <a:buChar char="-"/>
            </a:pPr>
            <a:r>
              <a:rPr lang="en-US">
                <a:cs typeface="Calibri"/>
              </a:rPr>
              <a:t>It can be one on one, it can be group consultations, it can in a short 1 hours session, or we can also provide long term support for projects</a:t>
            </a:r>
          </a:p>
          <a:p>
            <a:pPr marL="628650" lvl="1" indent="-171450">
              <a:buFontTx/>
              <a:buChar char="-"/>
            </a:pPr>
            <a:r>
              <a:rPr lang="en-US">
                <a:cs typeface="Calibri"/>
              </a:rPr>
              <a:t>Finally, we also provide data science and software engineering support to researchers who need help with their data driven projects</a:t>
            </a:r>
          </a:p>
          <a:p>
            <a:pPr marL="628650" lvl="1" indent="-171450">
              <a:buFontTx/>
              <a:buChar char="-"/>
            </a:pPr>
            <a:endParaRPr lang="en-US">
              <a:cs typeface="Calibri"/>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AU"/>
              <a:t>We also provide addition training in data analysis and computing, and we also aim to build data communities with events such as hacky hours, hackathons and outreach events like this one</a:t>
            </a:r>
            <a:endParaRPr lang="en-US"/>
          </a:p>
          <a:p>
            <a:pPr marL="171450" lvl="0" indent="-171450">
              <a:buFontTx/>
              <a:buChar char="-"/>
            </a:pPr>
            <a:endParaRPr lang="en-US">
              <a:cs typeface="Calibri"/>
            </a:endParaRPr>
          </a:p>
          <a:p>
            <a:r>
              <a:rPr lang="en-US">
                <a:cs typeface="Calibri"/>
              </a:rPr>
              <a:t>working for publication, or working for grant applications </a:t>
            </a:r>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50D0B68-023F-734B-B1E1-19F9D871DEC3}"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1914641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In line with the University of Sydney Codes of Conduct for staff and students, </a:t>
            </a:r>
          </a:p>
        </p:txBody>
      </p:sp>
      <p:sp>
        <p:nvSpPr>
          <p:cNvPr id="4" name="Slide Number Placeholder 3"/>
          <p:cNvSpPr>
            <a:spLocks noGrp="1"/>
          </p:cNvSpPr>
          <p:nvPr>
            <p:ph type="sldNum" sz="quarter" idx="5"/>
          </p:nvPr>
        </p:nvSpPr>
        <p:spPr/>
        <p:txBody>
          <a:bodyPr/>
          <a:lstStyle/>
          <a:p>
            <a:fld id="{B787EB44-B05D-9E47-A820-97F0499A35EC}" type="slidenum">
              <a:rPr lang="en-US" smtClean="0"/>
              <a:t>4</a:t>
            </a:fld>
            <a:endParaRPr lang="en-US"/>
          </a:p>
        </p:txBody>
      </p:sp>
    </p:spTree>
    <p:extLst>
      <p:ext uri="{BB962C8B-B14F-4D97-AF65-F5344CB8AC3E}">
        <p14:creationId xmlns:p14="http://schemas.microsoft.com/office/powerpoint/2010/main" val="3410923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In line with the University of Sydney Codes of Conduct for staff and students, we ask you not to engage in any of these examples of unacceptable behavior. </a:t>
            </a:r>
          </a:p>
          <a:p>
            <a:endParaRPr lang="en-US" sz="1200" i="1" dirty="0"/>
          </a:p>
          <a:p>
            <a:r>
              <a:rPr lang="en-US" sz="1200" i="1" dirty="0"/>
              <a:t>We’d especially like to </a:t>
            </a:r>
            <a:r>
              <a:rPr lang="en-US" sz="1200" b="1" i="1" dirty="0"/>
              <a:t>point out the first one: “disruption of talks, communications”,</a:t>
            </a:r>
            <a:r>
              <a:rPr lang="en-US" sz="1200" i="1" dirty="0"/>
              <a:t> since this is something we’ve had issues with in the past. Some of us (and I know I can be guilty of this) have louder voices… So while we’d definitely encourage you to speak out, we have found that if we have s</a:t>
            </a:r>
            <a:r>
              <a:rPr lang="en-US" sz="1200" b="1" i="1" dirty="0"/>
              <a:t>tudents who are more comfortable speaking at full volume with a helper we may ask them to switch their seat</a:t>
            </a:r>
            <a:r>
              <a:rPr lang="en-US" sz="1200" i="1" dirty="0"/>
              <a:t> so the conversation doesn’t impede the learning of students around them. So please </a:t>
            </a:r>
            <a:r>
              <a:rPr lang="en-US" sz="1200" b="1" i="1" dirty="0"/>
              <a:t>don’t be offended if we ask you to move</a:t>
            </a:r>
            <a:r>
              <a:rPr lang="en-US" sz="1200" i="1" dirty="0"/>
              <a:t> – we’re really trying to make sure everyone is able to learn effectively. ..</a:t>
            </a:r>
          </a:p>
        </p:txBody>
      </p:sp>
      <p:sp>
        <p:nvSpPr>
          <p:cNvPr id="4" name="Slide Number Placeholder 3"/>
          <p:cNvSpPr>
            <a:spLocks noGrp="1"/>
          </p:cNvSpPr>
          <p:nvPr>
            <p:ph type="sldNum" sz="quarter" idx="5"/>
          </p:nvPr>
        </p:nvSpPr>
        <p:spPr/>
        <p:txBody>
          <a:bodyPr/>
          <a:lstStyle/>
          <a:p>
            <a:fld id="{B787EB44-B05D-9E47-A820-97F0499A35EC}" type="slidenum">
              <a:rPr lang="en-US" smtClean="0"/>
              <a:t>5</a:t>
            </a:fld>
            <a:endParaRPr lang="en-US"/>
          </a:p>
        </p:txBody>
      </p:sp>
    </p:spTree>
    <p:extLst>
      <p:ext uri="{BB962C8B-B14F-4D97-AF65-F5344CB8AC3E}">
        <p14:creationId xmlns:p14="http://schemas.microsoft.com/office/powerpoint/2010/main" val="2921933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787EB44-B05D-9E47-A820-97F0499A35EC}" type="slidenum">
              <a:rPr lang="en-US" smtClean="0"/>
              <a:t>6</a:t>
            </a:fld>
            <a:endParaRPr lang="en-US"/>
          </a:p>
        </p:txBody>
      </p:sp>
    </p:spTree>
    <p:extLst>
      <p:ext uri="{BB962C8B-B14F-4D97-AF65-F5344CB8AC3E}">
        <p14:creationId xmlns:p14="http://schemas.microsoft.com/office/powerpoint/2010/main" val="2580431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 website, introduce concept of outcome and features/predictors</a:t>
            </a:r>
          </a:p>
        </p:txBody>
      </p:sp>
      <p:sp>
        <p:nvSpPr>
          <p:cNvPr id="4" name="Slide Number Placeholder 3"/>
          <p:cNvSpPr>
            <a:spLocks noGrp="1"/>
          </p:cNvSpPr>
          <p:nvPr>
            <p:ph type="sldNum" sz="quarter" idx="5"/>
          </p:nvPr>
        </p:nvSpPr>
        <p:spPr/>
        <p:txBody>
          <a:bodyPr/>
          <a:lstStyle/>
          <a:p>
            <a:fld id="{767B1F04-EA3C-1942-9FAC-889953BAA9B0}" type="slidenum">
              <a:rPr lang="en-US" smtClean="0"/>
              <a:t>16</a:t>
            </a:fld>
            <a:endParaRPr lang="en-US"/>
          </a:p>
        </p:txBody>
      </p:sp>
    </p:spTree>
    <p:extLst>
      <p:ext uri="{BB962C8B-B14F-4D97-AF65-F5344CB8AC3E}">
        <p14:creationId xmlns:p14="http://schemas.microsoft.com/office/powerpoint/2010/main" val="726146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u="none" strike="noStrike" dirty="0">
                <a:solidFill>
                  <a:srgbClr val="212529"/>
                </a:solidFill>
                <a:effectLst/>
                <a:latin typeface="Lato" panose="020F0502020204030203" pitchFamily="34" charset="0"/>
              </a:rPr>
              <a:t>The code here takes an input data set and puts 80% of it into a training dataset and 20% of it into a testing dataset; it chooses the individual cases so that both sets are balanced in selling price.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0" i="0" u="none" strike="noStrike" dirty="0">
                <a:solidFill>
                  <a:srgbClr val="212529"/>
                </a:solidFill>
                <a:effectLst/>
                <a:latin typeface="Lato" panose="020F0502020204030203" pitchFamily="34" charset="0"/>
              </a:rPr>
              <a:t>Stratified sampling would split within each quartile. It ensures that the proportion of the outcome/target variable is maintained in each set. </a:t>
            </a:r>
            <a:endParaRPr lang="en-US" dirty="0"/>
          </a:p>
        </p:txBody>
      </p:sp>
      <p:sp>
        <p:nvSpPr>
          <p:cNvPr id="4" name="Slide Number Placeholder 3"/>
          <p:cNvSpPr>
            <a:spLocks noGrp="1"/>
          </p:cNvSpPr>
          <p:nvPr>
            <p:ph type="sldNum" sz="quarter" idx="5"/>
          </p:nvPr>
        </p:nvSpPr>
        <p:spPr/>
        <p:txBody>
          <a:bodyPr/>
          <a:lstStyle/>
          <a:p>
            <a:fld id="{767B1F04-EA3C-1942-9FAC-889953BAA9B0}" type="slidenum">
              <a:rPr lang="en-US" smtClean="0"/>
              <a:t>19</a:t>
            </a:fld>
            <a:endParaRPr lang="en-US"/>
          </a:p>
        </p:txBody>
      </p:sp>
    </p:spTree>
    <p:extLst>
      <p:ext uri="{BB962C8B-B14F-4D97-AF65-F5344CB8AC3E}">
        <p14:creationId xmlns:p14="http://schemas.microsoft.com/office/powerpoint/2010/main" val="4038645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9BD58-1594-8448-C067-AA4EE88449E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9484160-EF91-3122-3B9C-A02CFB942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9DAB91D-999A-F71D-DEEC-41A92615FDDA}"/>
              </a:ext>
            </a:extLst>
          </p:cNvPr>
          <p:cNvSpPr>
            <a:spLocks noGrp="1"/>
          </p:cNvSpPr>
          <p:nvPr>
            <p:ph type="dt" sz="half" idx="10"/>
          </p:nvPr>
        </p:nvSpPr>
        <p:spPr/>
        <p:txBody>
          <a:bodyPr/>
          <a:lstStyle/>
          <a:p>
            <a:fld id="{1521CF9F-7283-E840-8DAB-402D777E0BC5}" type="datetimeFigureOut">
              <a:rPr lang="en-US" smtClean="0"/>
              <a:t>3/2/23</a:t>
            </a:fld>
            <a:endParaRPr lang="en-US"/>
          </a:p>
        </p:txBody>
      </p:sp>
      <p:sp>
        <p:nvSpPr>
          <p:cNvPr id="5" name="Footer Placeholder 4">
            <a:extLst>
              <a:ext uri="{FF2B5EF4-FFF2-40B4-BE49-F238E27FC236}">
                <a16:creationId xmlns:a16="http://schemas.microsoft.com/office/drawing/2014/main" id="{7DA8A24B-C85A-01ED-6C37-FA4C701546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EDE47E-36CE-EC54-1275-BDD19E6DB5C8}"/>
              </a:ext>
            </a:extLst>
          </p:cNvPr>
          <p:cNvSpPr>
            <a:spLocks noGrp="1"/>
          </p:cNvSpPr>
          <p:nvPr>
            <p:ph type="sldNum" sz="quarter" idx="12"/>
          </p:nvPr>
        </p:nvSpPr>
        <p:spPr/>
        <p:txBody>
          <a:bodyPr/>
          <a:lstStyle/>
          <a:p>
            <a:fld id="{42736AB7-7A53-ED48-A711-C5CF14902FE7}" type="slidenum">
              <a:rPr lang="en-US" smtClean="0"/>
              <a:t>‹#›</a:t>
            </a:fld>
            <a:endParaRPr lang="en-US"/>
          </a:p>
        </p:txBody>
      </p:sp>
    </p:spTree>
    <p:extLst>
      <p:ext uri="{BB962C8B-B14F-4D97-AF65-F5344CB8AC3E}">
        <p14:creationId xmlns:p14="http://schemas.microsoft.com/office/powerpoint/2010/main" val="1447858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68DBE-291D-4800-1B17-EF91FAABC42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AC6CE72-04DC-363E-E5DE-2DEEE8F67A5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9ABE4C5-0265-C981-6C4B-B6B7B79E8178}"/>
              </a:ext>
            </a:extLst>
          </p:cNvPr>
          <p:cNvSpPr>
            <a:spLocks noGrp="1"/>
          </p:cNvSpPr>
          <p:nvPr>
            <p:ph type="dt" sz="half" idx="10"/>
          </p:nvPr>
        </p:nvSpPr>
        <p:spPr/>
        <p:txBody>
          <a:bodyPr/>
          <a:lstStyle/>
          <a:p>
            <a:fld id="{1521CF9F-7283-E840-8DAB-402D777E0BC5}" type="datetimeFigureOut">
              <a:rPr lang="en-US" smtClean="0"/>
              <a:t>3/2/23</a:t>
            </a:fld>
            <a:endParaRPr lang="en-US"/>
          </a:p>
        </p:txBody>
      </p:sp>
      <p:sp>
        <p:nvSpPr>
          <p:cNvPr id="5" name="Footer Placeholder 4">
            <a:extLst>
              <a:ext uri="{FF2B5EF4-FFF2-40B4-BE49-F238E27FC236}">
                <a16:creationId xmlns:a16="http://schemas.microsoft.com/office/drawing/2014/main" id="{F529DF0B-9B06-7023-5F04-40A0B2512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4209F-0CEF-94D5-1993-42211DFA0F01}"/>
              </a:ext>
            </a:extLst>
          </p:cNvPr>
          <p:cNvSpPr>
            <a:spLocks noGrp="1"/>
          </p:cNvSpPr>
          <p:nvPr>
            <p:ph type="sldNum" sz="quarter" idx="12"/>
          </p:nvPr>
        </p:nvSpPr>
        <p:spPr/>
        <p:txBody>
          <a:bodyPr/>
          <a:lstStyle/>
          <a:p>
            <a:fld id="{42736AB7-7A53-ED48-A711-C5CF14902FE7}" type="slidenum">
              <a:rPr lang="en-US" smtClean="0"/>
              <a:t>‹#›</a:t>
            </a:fld>
            <a:endParaRPr lang="en-US"/>
          </a:p>
        </p:txBody>
      </p:sp>
    </p:spTree>
    <p:extLst>
      <p:ext uri="{BB962C8B-B14F-4D97-AF65-F5344CB8AC3E}">
        <p14:creationId xmlns:p14="http://schemas.microsoft.com/office/powerpoint/2010/main" val="1592373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F90687-BC39-F096-FC6B-35967222EBE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296BDC7-13D9-EED3-965D-2AC6989AE36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81A719E-DE3B-5C0A-7D7B-E4AD88876A4F}"/>
              </a:ext>
            </a:extLst>
          </p:cNvPr>
          <p:cNvSpPr>
            <a:spLocks noGrp="1"/>
          </p:cNvSpPr>
          <p:nvPr>
            <p:ph type="dt" sz="half" idx="10"/>
          </p:nvPr>
        </p:nvSpPr>
        <p:spPr/>
        <p:txBody>
          <a:bodyPr/>
          <a:lstStyle/>
          <a:p>
            <a:fld id="{1521CF9F-7283-E840-8DAB-402D777E0BC5}" type="datetimeFigureOut">
              <a:rPr lang="en-US" smtClean="0"/>
              <a:t>3/2/23</a:t>
            </a:fld>
            <a:endParaRPr lang="en-US"/>
          </a:p>
        </p:txBody>
      </p:sp>
      <p:sp>
        <p:nvSpPr>
          <p:cNvPr id="5" name="Footer Placeholder 4">
            <a:extLst>
              <a:ext uri="{FF2B5EF4-FFF2-40B4-BE49-F238E27FC236}">
                <a16:creationId xmlns:a16="http://schemas.microsoft.com/office/drawing/2014/main" id="{15450252-4643-2CAC-4AE3-9F0ACA8AC0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98BA9C-5F35-5278-EB58-3D324439D32F}"/>
              </a:ext>
            </a:extLst>
          </p:cNvPr>
          <p:cNvSpPr>
            <a:spLocks noGrp="1"/>
          </p:cNvSpPr>
          <p:nvPr>
            <p:ph type="sldNum" sz="quarter" idx="12"/>
          </p:nvPr>
        </p:nvSpPr>
        <p:spPr/>
        <p:txBody>
          <a:bodyPr/>
          <a:lstStyle/>
          <a:p>
            <a:fld id="{42736AB7-7A53-ED48-A711-C5CF14902FE7}" type="slidenum">
              <a:rPr lang="en-US" smtClean="0"/>
              <a:t>‹#›</a:t>
            </a:fld>
            <a:endParaRPr lang="en-US"/>
          </a:p>
        </p:txBody>
      </p:sp>
    </p:spTree>
    <p:extLst>
      <p:ext uri="{BB962C8B-B14F-4D97-AF65-F5344CB8AC3E}">
        <p14:creationId xmlns:p14="http://schemas.microsoft.com/office/powerpoint/2010/main" val="3427204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Red option 1 (add own im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AB734E-09E2-4C5B-B359-F44C155BFDAF}"/>
              </a:ext>
            </a:extLst>
          </p:cNvPr>
          <p:cNvSpPr/>
          <p:nvPr userDrawn="1"/>
        </p:nvSpPr>
        <p:spPr>
          <a:xfrm>
            <a:off x="1" y="0"/>
            <a:ext cx="6117168"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14" name="Picture Placeholder 13"/>
          <p:cNvSpPr>
            <a:spLocks noGrp="1"/>
          </p:cNvSpPr>
          <p:nvPr>
            <p:ph type="pic" sz="quarter" idx="12"/>
          </p:nvPr>
        </p:nvSpPr>
        <p:spPr>
          <a:xfrm>
            <a:off x="6117169" y="0"/>
            <a:ext cx="6074833" cy="6858000"/>
          </a:xfrm>
          <a:prstGeom prst="rect">
            <a:avLst/>
          </a:prstGeom>
          <a:solidFill>
            <a:schemeClr val="bg1">
              <a:lumMod val="85000"/>
            </a:schemeClr>
          </a:solidFill>
        </p:spPr>
        <p:txBody>
          <a:bodyPr anchor="ctr" anchorCtr="0"/>
          <a:lstStyle>
            <a:lvl1pPr marL="0" indent="0" algn="ctr">
              <a:buNone/>
              <a:defRPr/>
            </a:lvl1pPr>
          </a:lstStyle>
          <a:p>
            <a:pPr lvl="0"/>
            <a:r>
              <a:rPr lang="en-US" noProof="0"/>
              <a:t>Click icon to add picture</a:t>
            </a:r>
          </a:p>
        </p:txBody>
      </p:sp>
      <p:sp>
        <p:nvSpPr>
          <p:cNvPr id="7" name="Title 8"/>
          <p:cNvSpPr>
            <a:spLocks noGrp="1"/>
          </p:cNvSpPr>
          <p:nvPr>
            <p:ph type="title"/>
          </p:nvPr>
        </p:nvSpPr>
        <p:spPr>
          <a:xfrm>
            <a:off x="509179" y="559342"/>
            <a:ext cx="5265165" cy="1322972"/>
          </a:xfrm>
          <a:prstGeom prst="rect">
            <a:avLst/>
          </a:prstGeom>
        </p:spPr>
        <p:txBody>
          <a:bodyPr anchor="t"/>
          <a:lstStyle>
            <a:lvl1pPr>
              <a:defRPr sz="4000">
                <a:solidFill>
                  <a:schemeClr val="bg1"/>
                </a:solidFill>
                <a:latin typeface="+mj-lt"/>
                <a:cs typeface="Arial" panose="020B0604020202020204" pitchFamily="34" charset="0"/>
              </a:defRPr>
            </a:lvl1pPr>
          </a:lstStyle>
          <a:p>
            <a:r>
              <a:rPr lang="en-US"/>
              <a:t>Click to edit Master title style</a:t>
            </a:r>
          </a:p>
        </p:txBody>
      </p:sp>
      <p:sp>
        <p:nvSpPr>
          <p:cNvPr id="8" name="Text Placeholder 4"/>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pic>
        <p:nvPicPr>
          <p:cNvPr id="15" name="Picture 14" descr="A close up of a logo&#10;&#10;Description automatically generated">
            <a:extLst>
              <a:ext uri="{FF2B5EF4-FFF2-40B4-BE49-F238E27FC236}">
                <a16:creationId xmlns:a16="http://schemas.microsoft.com/office/drawing/2014/main" id="{FA42B4BB-E4AF-4E77-8720-34E6A0B4EC1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spTree>
    <p:extLst>
      <p:ext uri="{BB962C8B-B14F-4D97-AF65-F5344CB8AC3E}">
        <p14:creationId xmlns:p14="http://schemas.microsoft.com/office/powerpoint/2010/main" val="1327433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Red option 2">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6464A0A-2E52-4325-8E9A-4FE513E8B588}"/>
              </a:ext>
            </a:extLst>
          </p:cNvPr>
          <p:cNvSpPr/>
          <p:nvPr userDrawn="1"/>
        </p:nvSpPr>
        <p:spPr>
          <a:xfrm>
            <a:off x="1" y="0"/>
            <a:ext cx="6117168"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14" name="Picture 13" descr="A close up of a logo&#10;&#10;Description automatically generated">
            <a:extLst>
              <a:ext uri="{FF2B5EF4-FFF2-40B4-BE49-F238E27FC236}">
                <a16:creationId xmlns:a16="http://schemas.microsoft.com/office/drawing/2014/main" id="{B1AC6F61-871E-4989-A8F8-D6803736596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11" name="Picture 10" descr="A view of a city street&#10;&#10;Description automatically generated">
            <a:extLst>
              <a:ext uri="{FF2B5EF4-FFF2-40B4-BE49-F238E27FC236}">
                <a16:creationId xmlns:a16="http://schemas.microsoft.com/office/drawing/2014/main" id="{2B220021-3B22-7E45-9076-398C1519C99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117169" y="0"/>
            <a:ext cx="6101635" cy="6858000"/>
          </a:xfrm>
          <a:prstGeom prst="rect">
            <a:avLst/>
          </a:prstGeom>
        </p:spPr>
      </p:pic>
      <p:sp>
        <p:nvSpPr>
          <p:cNvPr id="7" name="Title 8">
            <a:extLst>
              <a:ext uri="{FF2B5EF4-FFF2-40B4-BE49-F238E27FC236}">
                <a16:creationId xmlns:a16="http://schemas.microsoft.com/office/drawing/2014/main" id="{C79F5080-F28E-F44F-9B25-C31F7F3A1F4B}"/>
              </a:ext>
            </a:extLst>
          </p:cNvPr>
          <p:cNvSpPr>
            <a:spLocks noGrp="1"/>
          </p:cNvSpPr>
          <p:nvPr>
            <p:ph type="title"/>
          </p:nvPr>
        </p:nvSpPr>
        <p:spPr>
          <a:xfrm>
            <a:off x="509179" y="559342"/>
            <a:ext cx="5265165" cy="1322972"/>
          </a:xfrm>
          <a:prstGeom prst="rect">
            <a:avLst/>
          </a:prstGeom>
        </p:spPr>
        <p:txBody>
          <a:bodyPr anchor="t"/>
          <a:lstStyle>
            <a:lvl1pPr>
              <a:defRPr sz="4000">
                <a:solidFill>
                  <a:schemeClr val="bg1"/>
                </a:solidFill>
                <a:latin typeface="+mj-lt"/>
                <a:cs typeface="Arial" panose="020B0604020202020204" pitchFamily="34" charset="0"/>
              </a:defRPr>
            </a:lvl1pPr>
          </a:lstStyle>
          <a:p>
            <a:r>
              <a:rPr lang="en-US"/>
              <a:t>Click to edit Master title style</a:t>
            </a:r>
          </a:p>
        </p:txBody>
      </p:sp>
      <p:sp>
        <p:nvSpPr>
          <p:cNvPr id="9" name="Text Placeholder 4">
            <a:extLst>
              <a:ext uri="{FF2B5EF4-FFF2-40B4-BE49-F238E27FC236}">
                <a16:creationId xmlns:a16="http://schemas.microsoft.com/office/drawing/2014/main" id="{C7867AF6-A955-C34B-B908-6464AA12DD26}"/>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49292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6117168"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9" name="Picture 8" descr="A picture containing outdoor, tree, sky, grass&#10;&#10;Description automatically generated">
            <a:extLst>
              <a:ext uri="{FF2B5EF4-FFF2-40B4-BE49-F238E27FC236}">
                <a16:creationId xmlns:a16="http://schemas.microsoft.com/office/drawing/2014/main" id="{8900E50B-2392-CD4C-BA60-1A5D1F6E0EF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090362" y="0"/>
            <a:ext cx="6090012" cy="6858000"/>
          </a:xfrm>
          <a:prstGeom prst="rect">
            <a:avLst/>
          </a:prstGeom>
        </p:spPr>
      </p:pic>
      <p:sp>
        <p:nvSpPr>
          <p:cNvPr id="11" name="Title 8">
            <a:extLst>
              <a:ext uri="{FF2B5EF4-FFF2-40B4-BE49-F238E27FC236}">
                <a16:creationId xmlns:a16="http://schemas.microsoft.com/office/drawing/2014/main" id="{C7E383C9-FC2F-DD40-A99B-D1719CB2976F}"/>
              </a:ext>
            </a:extLst>
          </p:cNvPr>
          <p:cNvSpPr>
            <a:spLocks noGrp="1"/>
          </p:cNvSpPr>
          <p:nvPr>
            <p:ph type="title"/>
          </p:nvPr>
        </p:nvSpPr>
        <p:spPr>
          <a:xfrm>
            <a:off x="509179" y="559342"/>
            <a:ext cx="5265165" cy="1322972"/>
          </a:xfrm>
          <a:prstGeom prst="rect">
            <a:avLst/>
          </a:prstGeom>
        </p:spPr>
        <p:txBody>
          <a:bodyPr anchor="t"/>
          <a:lstStyle>
            <a:lvl1pPr>
              <a:defRPr sz="4000">
                <a:solidFill>
                  <a:schemeClr val="bg1"/>
                </a:solidFill>
                <a:latin typeface="+mj-lt"/>
                <a:cs typeface="Arial" panose="020B0604020202020204" pitchFamily="34" charset="0"/>
              </a:defRPr>
            </a:lvl1pPr>
          </a:lstStyle>
          <a:p>
            <a:r>
              <a:rPr lang="en-US"/>
              <a:t>Click to edit Master title style</a:t>
            </a:r>
          </a:p>
        </p:txBody>
      </p:sp>
      <p:sp>
        <p:nvSpPr>
          <p:cNvPr id="12" name="Text Placeholder 4">
            <a:extLst>
              <a:ext uri="{FF2B5EF4-FFF2-40B4-BE49-F238E27FC236}">
                <a16:creationId xmlns:a16="http://schemas.microsoft.com/office/drawing/2014/main" id="{CA598213-522E-B64C-9CF2-29DA95C5F932}"/>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15536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6117168"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11" name="Picture 10" descr="A picture containing building, outdoor&#10;&#10;Description automatically generated">
            <a:extLst>
              <a:ext uri="{FF2B5EF4-FFF2-40B4-BE49-F238E27FC236}">
                <a16:creationId xmlns:a16="http://schemas.microsoft.com/office/drawing/2014/main" id="{7F04E902-5E8F-2341-BD2B-645DFE5A032C}"/>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096000" y="0"/>
            <a:ext cx="6096000" cy="6875259"/>
          </a:xfrm>
          <a:prstGeom prst="rect">
            <a:avLst/>
          </a:prstGeom>
        </p:spPr>
      </p:pic>
      <p:sp>
        <p:nvSpPr>
          <p:cNvPr id="9" name="Title 8">
            <a:extLst>
              <a:ext uri="{FF2B5EF4-FFF2-40B4-BE49-F238E27FC236}">
                <a16:creationId xmlns:a16="http://schemas.microsoft.com/office/drawing/2014/main" id="{2247765B-C297-9D4C-88A6-DD7AAB3B7E08}"/>
              </a:ext>
            </a:extLst>
          </p:cNvPr>
          <p:cNvSpPr>
            <a:spLocks noGrp="1"/>
          </p:cNvSpPr>
          <p:nvPr>
            <p:ph type="title"/>
          </p:nvPr>
        </p:nvSpPr>
        <p:spPr>
          <a:xfrm>
            <a:off x="509179" y="559342"/>
            <a:ext cx="5265165" cy="1322972"/>
          </a:xfrm>
          <a:prstGeom prst="rect">
            <a:avLst/>
          </a:prstGeom>
        </p:spPr>
        <p:txBody>
          <a:bodyPr anchor="t"/>
          <a:lstStyle>
            <a:lvl1pPr>
              <a:defRPr sz="4000">
                <a:solidFill>
                  <a:schemeClr val="bg1"/>
                </a:solidFill>
                <a:latin typeface="+mj-lt"/>
                <a:cs typeface="Arial" panose="020B0604020202020204" pitchFamily="34" charset="0"/>
              </a:defRPr>
            </a:lvl1pPr>
          </a:lstStyle>
          <a:p>
            <a:r>
              <a:rPr lang="en-US"/>
              <a:t>Click to edit Master title style</a:t>
            </a:r>
          </a:p>
        </p:txBody>
      </p:sp>
      <p:sp>
        <p:nvSpPr>
          <p:cNvPr id="12" name="Text Placeholder 4">
            <a:extLst>
              <a:ext uri="{FF2B5EF4-FFF2-40B4-BE49-F238E27FC236}">
                <a16:creationId xmlns:a16="http://schemas.microsoft.com/office/drawing/2014/main" id="{46AA5A77-B4AD-FB4D-9C50-E5814553BF0E}"/>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599738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6117168"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11" name="Picture 10" descr="A picture containing wall, indoor, ceiling, floor&#10;&#10;Description automatically generated">
            <a:extLst>
              <a:ext uri="{FF2B5EF4-FFF2-40B4-BE49-F238E27FC236}">
                <a16:creationId xmlns:a16="http://schemas.microsoft.com/office/drawing/2014/main" id="{A0E5CEAC-0663-5246-91BD-F5AF7EAADAD2}"/>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937784" y="1"/>
            <a:ext cx="6277905" cy="6898609"/>
          </a:xfrm>
          <a:prstGeom prst="rect">
            <a:avLst/>
          </a:prstGeom>
        </p:spPr>
      </p:pic>
      <p:sp>
        <p:nvSpPr>
          <p:cNvPr id="9" name="Title 8">
            <a:extLst>
              <a:ext uri="{FF2B5EF4-FFF2-40B4-BE49-F238E27FC236}">
                <a16:creationId xmlns:a16="http://schemas.microsoft.com/office/drawing/2014/main" id="{812F6B4B-1723-1A4C-AF09-F05B8AB2C51D}"/>
              </a:ext>
            </a:extLst>
          </p:cNvPr>
          <p:cNvSpPr>
            <a:spLocks noGrp="1"/>
          </p:cNvSpPr>
          <p:nvPr>
            <p:ph type="title"/>
          </p:nvPr>
        </p:nvSpPr>
        <p:spPr>
          <a:xfrm>
            <a:off x="509179" y="559342"/>
            <a:ext cx="5265165" cy="1322972"/>
          </a:xfrm>
          <a:prstGeom prst="rect">
            <a:avLst/>
          </a:prstGeom>
        </p:spPr>
        <p:txBody>
          <a:bodyPr anchor="t"/>
          <a:lstStyle>
            <a:lvl1pPr>
              <a:defRPr sz="4000">
                <a:solidFill>
                  <a:schemeClr val="bg1"/>
                </a:solidFill>
                <a:latin typeface="+mj-lt"/>
                <a:cs typeface="Arial" panose="020B0604020202020204" pitchFamily="34" charset="0"/>
              </a:defRPr>
            </a:lvl1pPr>
          </a:lstStyle>
          <a:p>
            <a:r>
              <a:rPr lang="en-US"/>
              <a:t>Click to edit Master title style</a:t>
            </a:r>
          </a:p>
        </p:txBody>
      </p:sp>
      <p:sp>
        <p:nvSpPr>
          <p:cNvPr id="12" name="Text Placeholder 4">
            <a:extLst>
              <a:ext uri="{FF2B5EF4-FFF2-40B4-BE49-F238E27FC236}">
                <a16:creationId xmlns:a16="http://schemas.microsoft.com/office/drawing/2014/main" id="{F4AA7A69-63DD-8B41-B717-35D96A7976FE}"/>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75575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6117168"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11" name="Picture 10" descr="A view of a large building&#10;&#10;Description automatically generated">
            <a:extLst>
              <a:ext uri="{FF2B5EF4-FFF2-40B4-BE49-F238E27FC236}">
                <a16:creationId xmlns:a16="http://schemas.microsoft.com/office/drawing/2014/main" id="{B1EF443F-1551-0648-BE62-2C268A5287F3}"/>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937779" y="0"/>
            <a:ext cx="6254220" cy="6858000"/>
          </a:xfrm>
          <a:prstGeom prst="rect">
            <a:avLst/>
          </a:prstGeom>
        </p:spPr>
      </p:pic>
      <p:sp>
        <p:nvSpPr>
          <p:cNvPr id="9" name="Title 8">
            <a:extLst>
              <a:ext uri="{FF2B5EF4-FFF2-40B4-BE49-F238E27FC236}">
                <a16:creationId xmlns:a16="http://schemas.microsoft.com/office/drawing/2014/main" id="{071A3A1C-E272-4843-89CE-EDECE6BC73FE}"/>
              </a:ext>
            </a:extLst>
          </p:cNvPr>
          <p:cNvSpPr>
            <a:spLocks noGrp="1"/>
          </p:cNvSpPr>
          <p:nvPr>
            <p:ph type="title"/>
          </p:nvPr>
        </p:nvSpPr>
        <p:spPr>
          <a:xfrm>
            <a:off x="509179" y="559342"/>
            <a:ext cx="5265165" cy="1322972"/>
          </a:xfrm>
          <a:prstGeom prst="rect">
            <a:avLst/>
          </a:prstGeom>
        </p:spPr>
        <p:txBody>
          <a:bodyPr anchor="t"/>
          <a:lstStyle>
            <a:lvl1pPr>
              <a:defRPr sz="4000">
                <a:solidFill>
                  <a:schemeClr val="bg1"/>
                </a:solidFill>
                <a:latin typeface="+mj-lt"/>
                <a:cs typeface="Arial" panose="020B0604020202020204" pitchFamily="34" charset="0"/>
              </a:defRPr>
            </a:lvl1pPr>
          </a:lstStyle>
          <a:p>
            <a:r>
              <a:rPr lang="en-US"/>
              <a:t>Click to edit Master title style</a:t>
            </a:r>
          </a:p>
        </p:txBody>
      </p:sp>
      <p:sp>
        <p:nvSpPr>
          <p:cNvPr id="12" name="Text Placeholder 4">
            <a:extLst>
              <a:ext uri="{FF2B5EF4-FFF2-40B4-BE49-F238E27FC236}">
                <a16:creationId xmlns:a16="http://schemas.microsoft.com/office/drawing/2014/main" id="{024402D9-880D-8140-95EC-69FB769CC429}"/>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7108990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6117168"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12" name="Picture 11" descr="A view of a large window&#10;&#10;Description automatically generated">
            <a:extLst>
              <a:ext uri="{FF2B5EF4-FFF2-40B4-BE49-F238E27FC236}">
                <a16:creationId xmlns:a16="http://schemas.microsoft.com/office/drawing/2014/main" id="{420423EE-BBB8-3641-9440-EA11434269FF}"/>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117170" y="-1"/>
            <a:ext cx="6090012" cy="6858000"/>
          </a:xfrm>
          <a:prstGeom prst="rect">
            <a:avLst/>
          </a:prstGeom>
        </p:spPr>
      </p:pic>
      <p:sp>
        <p:nvSpPr>
          <p:cNvPr id="9" name="Title 8">
            <a:extLst>
              <a:ext uri="{FF2B5EF4-FFF2-40B4-BE49-F238E27FC236}">
                <a16:creationId xmlns:a16="http://schemas.microsoft.com/office/drawing/2014/main" id="{CA20B820-D2E2-C848-9E8F-F76BE1FE3980}"/>
              </a:ext>
            </a:extLst>
          </p:cNvPr>
          <p:cNvSpPr>
            <a:spLocks noGrp="1"/>
          </p:cNvSpPr>
          <p:nvPr>
            <p:ph type="title"/>
          </p:nvPr>
        </p:nvSpPr>
        <p:spPr>
          <a:xfrm>
            <a:off x="509179" y="559342"/>
            <a:ext cx="5265165" cy="1322972"/>
          </a:xfrm>
          <a:prstGeom prst="rect">
            <a:avLst/>
          </a:prstGeom>
        </p:spPr>
        <p:txBody>
          <a:bodyPr anchor="t"/>
          <a:lstStyle>
            <a:lvl1pPr>
              <a:defRPr sz="4000">
                <a:solidFill>
                  <a:schemeClr val="bg1"/>
                </a:solidFill>
                <a:latin typeface="+mj-lt"/>
                <a:cs typeface="Arial" panose="020B0604020202020204" pitchFamily="34" charset="0"/>
              </a:defRPr>
            </a:lvl1pPr>
          </a:lstStyle>
          <a:p>
            <a:r>
              <a:rPr lang="en-US"/>
              <a:t>Click to edit Master title style</a:t>
            </a:r>
          </a:p>
        </p:txBody>
      </p:sp>
      <p:sp>
        <p:nvSpPr>
          <p:cNvPr id="11" name="Text Placeholder 4">
            <a:extLst>
              <a:ext uri="{FF2B5EF4-FFF2-40B4-BE49-F238E27FC236}">
                <a16:creationId xmlns:a16="http://schemas.microsoft.com/office/drawing/2014/main" id="{3A26D019-3A8C-1B41-B128-5C2268769584}"/>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07341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6117168"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12" name="Picture 11" descr="A bench in front of a building&#10;&#10;Description automatically generated">
            <a:extLst>
              <a:ext uri="{FF2B5EF4-FFF2-40B4-BE49-F238E27FC236}">
                <a16:creationId xmlns:a16="http://schemas.microsoft.com/office/drawing/2014/main" id="{9DA25CDA-EEDD-A747-B55E-843FD2345DED}"/>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b="-3014"/>
          <a:stretch/>
        </p:blipFill>
        <p:spPr>
          <a:xfrm>
            <a:off x="6090360" y="-1"/>
            <a:ext cx="6101640" cy="7135420"/>
          </a:xfrm>
          <a:prstGeom prst="rect">
            <a:avLst/>
          </a:prstGeom>
        </p:spPr>
      </p:pic>
      <p:sp>
        <p:nvSpPr>
          <p:cNvPr id="9" name="Title 8">
            <a:extLst>
              <a:ext uri="{FF2B5EF4-FFF2-40B4-BE49-F238E27FC236}">
                <a16:creationId xmlns:a16="http://schemas.microsoft.com/office/drawing/2014/main" id="{D4F558B5-645F-6C4B-801D-D20713615862}"/>
              </a:ext>
            </a:extLst>
          </p:cNvPr>
          <p:cNvSpPr>
            <a:spLocks noGrp="1"/>
          </p:cNvSpPr>
          <p:nvPr>
            <p:ph type="title"/>
          </p:nvPr>
        </p:nvSpPr>
        <p:spPr>
          <a:xfrm>
            <a:off x="509179" y="559342"/>
            <a:ext cx="5265165" cy="1322972"/>
          </a:xfrm>
          <a:prstGeom prst="rect">
            <a:avLst/>
          </a:prstGeom>
        </p:spPr>
        <p:txBody>
          <a:bodyPr anchor="t"/>
          <a:lstStyle>
            <a:lvl1pPr>
              <a:defRPr sz="4000">
                <a:solidFill>
                  <a:schemeClr val="bg1"/>
                </a:solidFill>
                <a:latin typeface="+mj-lt"/>
                <a:cs typeface="Arial" panose="020B0604020202020204" pitchFamily="34" charset="0"/>
              </a:defRPr>
            </a:lvl1pPr>
          </a:lstStyle>
          <a:p>
            <a:r>
              <a:rPr lang="en-US"/>
              <a:t>Click to edit Master title style</a:t>
            </a:r>
          </a:p>
        </p:txBody>
      </p:sp>
      <p:sp>
        <p:nvSpPr>
          <p:cNvPr id="11" name="Text Placeholder 4">
            <a:extLst>
              <a:ext uri="{FF2B5EF4-FFF2-40B4-BE49-F238E27FC236}">
                <a16:creationId xmlns:a16="http://schemas.microsoft.com/office/drawing/2014/main" id="{29DC9766-3762-D345-9507-0129C70C46C6}"/>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29492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0510A-2CB1-EFA5-CF3B-DD3CB123BE2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656FA03-AD40-9EC8-908A-98F285D6C32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73D93B-F116-DD48-7963-65CF9A380286}"/>
              </a:ext>
            </a:extLst>
          </p:cNvPr>
          <p:cNvSpPr>
            <a:spLocks noGrp="1"/>
          </p:cNvSpPr>
          <p:nvPr>
            <p:ph type="dt" sz="half" idx="10"/>
          </p:nvPr>
        </p:nvSpPr>
        <p:spPr/>
        <p:txBody>
          <a:bodyPr/>
          <a:lstStyle/>
          <a:p>
            <a:fld id="{1521CF9F-7283-E840-8DAB-402D777E0BC5}" type="datetimeFigureOut">
              <a:rPr lang="en-US" smtClean="0"/>
              <a:t>3/2/23</a:t>
            </a:fld>
            <a:endParaRPr lang="en-US"/>
          </a:p>
        </p:txBody>
      </p:sp>
      <p:sp>
        <p:nvSpPr>
          <p:cNvPr id="5" name="Footer Placeholder 4">
            <a:extLst>
              <a:ext uri="{FF2B5EF4-FFF2-40B4-BE49-F238E27FC236}">
                <a16:creationId xmlns:a16="http://schemas.microsoft.com/office/drawing/2014/main" id="{DD196FB5-87AB-F542-5B8D-9B03F0681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B7934-782F-9852-A652-5F3F29E48DE7}"/>
              </a:ext>
            </a:extLst>
          </p:cNvPr>
          <p:cNvSpPr>
            <a:spLocks noGrp="1"/>
          </p:cNvSpPr>
          <p:nvPr>
            <p:ph type="sldNum" sz="quarter" idx="12"/>
          </p:nvPr>
        </p:nvSpPr>
        <p:spPr/>
        <p:txBody>
          <a:bodyPr/>
          <a:lstStyle/>
          <a:p>
            <a:fld id="{42736AB7-7A53-ED48-A711-C5CF14902FE7}" type="slidenum">
              <a:rPr lang="en-US" smtClean="0"/>
              <a:t>‹#›</a:t>
            </a:fld>
            <a:endParaRPr lang="en-US"/>
          </a:p>
        </p:txBody>
      </p:sp>
    </p:spTree>
    <p:extLst>
      <p:ext uri="{BB962C8B-B14F-4D97-AF65-F5344CB8AC3E}">
        <p14:creationId xmlns:p14="http://schemas.microsoft.com/office/powerpoint/2010/main" val="18021129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6117168" cy="68580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11" name="Picture 10" descr="A close up of a brick building&#10;&#10;Description automatically generated">
            <a:extLst>
              <a:ext uri="{FF2B5EF4-FFF2-40B4-BE49-F238E27FC236}">
                <a16:creationId xmlns:a16="http://schemas.microsoft.com/office/drawing/2014/main" id="{42F16A81-DDB6-9744-A640-ECE9CE4414F5}"/>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117170" y="-1"/>
            <a:ext cx="6098447" cy="6913996"/>
          </a:xfrm>
          <a:prstGeom prst="rect">
            <a:avLst/>
          </a:prstGeom>
        </p:spPr>
      </p:pic>
      <p:sp>
        <p:nvSpPr>
          <p:cNvPr id="9" name="Title 8">
            <a:extLst>
              <a:ext uri="{FF2B5EF4-FFF2-40B4-BE49-F238E27FC236}">
                <a16:creationId xmlns:a16="http://schemas.microsoft.com/office/drawing/2014/main" id="{D3EFE137-6AA8-5146-BB5B-1B41A5B34CB7}"/>
              </a:ext>
            </a:extLst>
          </p:cNvPr>
          <p:cNvSpPr>
            <a:spLocks noGrp="1"/>
          </p:cNvSpPr>
          <p:nvPr>
            <p:ph type="title"/>
          </p:nvPr>
        </p:nvSpPr>
        <p:spPr>
          <a:xfrm>
            <a:off x="509179" y="559342"/>
            <a:ext cx="5265165" cy="1322972"/>
          </a:xfrm>
          <a:prstGeom prst="rect">
            <a:avLst/>
          </a:prstGeom>
        </p:spPr>
        <p:txBody>
          <a:bodyPr anchor="t"/>
          <a:lstStyle>
            <a:lvl1pPr>
              <a:defRPr sz="4000">
                <a:solidFill>
                  <a:schemeClr val="bg1"/>
                </a:solidFill>
                <a:latin typeface="+mj-lt"/>
                <a:cs typeface="Arial" panose="020B0604020202020204" pitchFamily="34" charset="0"/>
              </a:defRPr>
            </a:lvl1pPr>
          </a:lstStyle>
          <a:p>
            <a:r>
              <a:rPr lang="en-US"/>
              <a:t>Click to edit Master title style</a:t>
            </a:r>
          </a:p>
        </p:txBody>
      </p:sp>
      <p:sp>
        <p:nvSpPr>
          <p:cNvPr id="12" name="Text Placeholder 4">
            <a:extLst>
              <a:ext uri="{FF2B5EF4-FFF2-40B4-BE49-F238E27FC236}">
                <a16:creationId xmlns:a16="http://schemas.microsoft.com/office/drawing/2014/main" id="{9BF42F2D-F344-4347-A77A-879196FB6781}"/>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825398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slide – Red option 4">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01474F3C-BF30-4838-BE7E-29B6762A030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10" name="Picture 9" descr="A picture containing building, outdoor&#10;&#10;Description automatically generated">
            <a:extLst>
              <a:ext uri="{FF2B5EF4-FFF2-40B4-BE49-F238E27FC236}">
                <a16:creationId xmlns:a16="http://schemas.microsoft.com/office/drawing/2014/main" id="{39EDEF0E-237F-6F49-A871-2C910D1EFA16}"/>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096000" y="0"/>
            <a:ext cx="6096000" cy="6875259"/>
          </a:xfrm>
          <a:prstGeom prst="rect">
            <a:avLst/>
          </a:prstGeom>
        </p:spPr>
      </p:pic>
      <p:sp>
        <p:nvSpPr>
          <p:cNvPr id="6" name="Title 8">
            <a:extLst>
              <a:ext uri="{FF2B5EF4-FFF2-40B4-BE49-F238E27FC236}">
                <a16:creationId xmlns:a16="http://schemas.microsoft.com/office/drawing/2014/main" id="{F50896C5-9111-8242-BCE0-7CC0BD50EAD4}"/>
              </a:ext>
            </a:extLst>
          </p:cNvPr>
          <p:cNvSpPr>
            <a:spLocks noGrp="1"/>
          </p:cNvSpPr>
          <p:nvPr>
            <p:ph type="title"/>
          </p:nvPr>
        </p:nvSpPr>
        <p:spPr>
          <a:xfrm>
            <a:off x="509179" y="559342"/>
            <a:ext cx="5265165" cy="1322972"/>
          </a:xfrm>
          <a:prstGeom prst="rect">
            <a:avLst/>
          </a:prstGeom>
        </p:spPr>
        <p:txBody>
          <a:bodyPr anchor="t"/>
          <a:lstStyle>
            <a:lvl1pPr>
              <a:defRPr sz="4000">
                <a:solidFill>
                  <a:srgbClr val="E64626"/>
                </a:solidFill>
                <a:latin typeface="+mj-lt"/>
                <a:cs typeface="Arial" panose="020B0604020202020204" pitchFamily="34" charset="0"/>
              </a:defRPr>
            </a:lvl1pPr>
          </a:lstStyle>
          <a:p>
            <a:r>
              <a:rPr lang="en-US"/>
              <a:t>Click to edit Master title style</a:t>
            </a:r>
          </a:p>
        </p:txBody>
      </p:sp>
      <p:sp>
        <p:nvSpPr>
          <p:cNvPr id="9" name="Text Placeholder 4">
            <a:extLst>
              <a:ext uri="{FF2B5EF4-FFF2-40B4-BE49-F238E27FC236}">
                <a16:creationId xmlns:a16="http://schemas.microsoft.com/office/drawing/2014/main" id="{51F6DD38-B279-FA48-AB2C-5722EABCCA23}"/>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3403985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9_Title slide – Red option 4">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01474F3C-BF30-4838-BE7E-29B6762A030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10" name="Picture 9" descr="A picture containing building, outdoor&#10;&#10;Description automatically generated">
            <a:extLst>
              <a:ext uri="{FF2B5EF4-FFF2-40B4-BE49-F238E27FC236}">
                <a16:creationId xmlns:a16="http://schemas.microsoft.com/office/drawing/2014/main" id="{39EDEF0E-237F-6F49-A871-2C910D1EFA16}"/>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096000" y="0"/>
            <a:ext cx="6096000" cy="6875259"/>
          </a:xfrm>
          <a:prstGeom prst="rect">
            <a:avLst/>
          </a:prstGeom>
        </p:spPr>
      </p:pic>
      <p:pic>
        <p:nvPicPr>
          <p:cNvPr id="12" name="Picture 11" descr="A picture containing wooden, indoor, building, floor&#10;&#10;Description automatically generated">
            <a:extLst>
              <a:ext uri="{FF2B5EF4-FFF2-40B4-BE49-F238E27FC236}">
                <a16:creationId xmlns:a16="http://schemas.microsoft.com/office/drawing/2014/main" id="{A5010B32-7C91-414A-9463-50EDA9DDD9CA}"/>
              </a:ext>
            </a:extLst>
          </p:cNvPr>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6096000" y="0"/>
            <a:ext cx="6100763" cy="6875259"/>
          </a:xfrm>
          <a:prstGeom prst="rect">
            <a:avLst/>
          </a:prstGeom>
        </p:spPr>
      </p:pic>
      <p:sp>
        <p:nvSpPr>
          <p:cNvPr id="9" name="Title 8">
            <a:extLst>
              <a:ext uri="{FF2B5EF4-FFF2-40B4-BE49-F238E27FC236}">
                <a16:creationId xmlns:a16="http://schemas.microsoft.com/office/drawing/2014/main" id="{B64715E0-8DEA-FB4F-A337-428CA273AD16}"/>
              </a:ext>
            </a:extLst>
          </p:cNvPr>
          <p:cNvSpPr>
            <a:spLocks noGrp="1"/>
          </p:cNvSpPr>
          <p:nvPr>
            <p:ph type="title"/>
          </p:nvPr>
        </p:nvSpPr>
        <p:spPr>
          <a:xfrm>
            <a:off x="509179" y="559342"/>
            <a:ext cx="5265165" cy="1322972"/>
          </a:xfrm>
          <a:prstGeom prst="rect">
            <a:avLst/>
          </a:prstGeom>
        </p:spPr>
        <p:txBody>
          <a:bodyPr anchor="t"/>
          <a:lstStyle>
            <a:lvl1pPr>
              <a:defRPr sz="4000">
                <a:solidFill>
                  <a:srgbClr val="E64626"/>
                </a:solidFill>
                <a:latin typeface="+mj-lt"/>
                <a:cs typeface="Arial" panose="020B0604020202020204" pitchFamily="34" charset="0"/>
              </a:defRPr>
            </a:lvl1pPr>
          </a:lstStyle>
          <a:p>
            <a:r>
              <a:rPr lang="en-US"/>
              <a:t>Click to edit Master title style</a:t>
            </a:r>
          </a:p>
        </p:txBody>
      </p:sp>
      <p:sp>
        <p:nvSpPr>
          <p:cNvPr id="13" name="Text Placeholder 4">
            <a:extLst>
              <a:ext uri="{FF2B5EF4-FFF2-40B4-BE49-F238E27FC236}">
                <a16:creationId xmlns:a16="http://schemas.microsoft.com/office/drawing/2014/main" id="{7DAFEEDC-1B2B-8A47-BF9E-A02A65A59508}"/>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612437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slide – Red option 4">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B27217AD-F199-408C-87CD-6B9EAF72773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12" name="Picture 11" descr="A close up of a device&#10;&#10;Description automatically generated">
            <a:extLst>
              <a:ext uri="{FF2B5EF4-FFF2-40B4-BE49-F238E27FC236}">
                <a16:creationId xmlns:a16="http://schemas.microsoft.com/office/drawing/2014/main" id="{B96438B9-5925-5042-9335-CD7B46F25CF3}"/>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937784" y="2"/>
            <a:ext cx="6277905" cy="6857999"/>
          </a:xfrm>
          <a:prstGeom prst="rect">
            <a:avLst/>
          </a:prstGeom>
        </p:spPr>
      </p:pic>
      <p:sp>
        <p:nvSpPr>
          <p:cNvPr id="6" name="Title 8">
            <a:extLst>
              <a:ext uri="{FF2B5EF4-FFF2-40B4-BE49-F238E27FC236}">
                <a16:creationId xmlns:a16="http://schemas.microsoft.com/office/drawing/2014/main" id="{645BC672-5E5B-4548-A603-8A42D88BE5AC}"/>
              </a:ext>
            </a:extLst>
          </p:cNvPr>
          <p:cNvSpPr>
            <a:spLocks noGrp="1"/>
          </p:cNvSpPr>
          <p:nvPr>
            <p:ph type="title"/>
          </p:nvPr>
        </p:nvSpPr>
        <p:spPr>
          <a:xfrm>
            <a:off x="509179" y="559342"/>
            <a:ext cx="5265165" cy="1322972"/>
          </a:xfrm>
          <a:prstGeom prst="rect">
            <a:avLst/>
          </a:prstGeom>
        </p:spPr>
        <p:txBody>
          <a:bodyPr anchor="t"/>
          <a:lstStyle>
            <a:lvl1pPr>
              <a:defRPr sz="4000">
                <a:solidFill>
                  <a:srgbClr val="E64626"/>
                </a:solidFill>
                <a:latin typeface="+mj-lt"/>
                <a:cs typeface="Arial" panose="020B0604020202020204" pitchFamily="34" charset="0"/>
              </a:defRPr>
            </a:lvl1pPr>
          </a:lstStyle>
          <a:p>
            <a:r>
              <a:rPr lang="en-US"/>
              <a:t>Click to edit Master title style</a:t>
            </a:r>
          </a:p>
        </p:txBody>
      </p:sp>
      <p:sp>
        <p:nvSpPr>
          <p:cNvPr id="9" name="Text Placeholder 4">
            <a:extLst>
              <a:ext uri="{FF2B5EF4-FFF2-40B4-BE49-F238E27FC236}">
                <a16:creationId xmlns:a16="http://schemas.microsoft.com/office/drawing/2014/main" id="{A80F6BFC-829B-8342-9BB6-B0F938D83711}"/>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534058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 Red option 5 (no image)">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EA2DDC0-E24B-44C0-A773-C0BEC90B3BA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5" name="Picture 4" descr="A large brick building with many windows&#10;&#10;Description automatically generated">
            <a:extLst>
              <a:ext uri="{FF2B5EF4-FFF2-40B4-BE49-F238E27FC236}">
                <a16:creationId xmlns:a16="http://schemas.microsoft.com/office/drawing/2014/main" id="{D9DB67EB-CF0D-4447-8C77-9CD316FB6FBD}"/>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91" t="-1"/>
          <a:stretch/>
        </p:blipFill>
        <p:spPr>
          <a:xfrm>
            <a:off x="6090364" y="-1"/>
            <a:ext cx="6101637" cy="6858001"/>
          </a:xfrm>
          <a:prstGeom prst="rect">
            <a:avLst/>
          </a:prstGeom>
        </p:spPr>
      </p:pic>
      <p:sp>
        <p:nvSpPr>
          <p:cNvPr id="7" name="Title 8">
            <a:extLst>
              <a:ext uri="{FF2B5EF4-FFF2-40B4-BE49-F238E27FC236}">
                <a16:creationId xmlns:a16="http://schemas.microsoft.com/office/drawing/2014/main" id="{B7887FE3-B843-AB43-8133-90352A56239B}"/>
              </a:ext>
            </a:extLst>
          </p:cNvPr>
          <p:cNvSpPr>
            <a:spLocks noGrp="1"/>
          </p:cNvSpPr>
          <p:nvPr>
            <p:ph type="title"/>
          </p:nvPr>
        </p:nvSpPr>
        <p:spPr>
          <a:xfrm>
            <a:off x="509179" y="559342"/>
            <a:ext cx="5265165" cy="1322972"/>
          </a:xfrm>
          <a:prstGeom prst="rect">
            <a:avLst/>
          </a:prstGeom>
        </p:spPr>
        <p:txBody>
          <a:bodyPr anchor="t"/>
          <a:lstStyle>
            <a:lvl1pPr>
              <a:defRPr sz="4000">
                <a:solidFill>
                  <a:srgbClr val="E64626"/>
                </a:solidFill>
                <a:latin typeface="+mj-lt"/>
                <a:cs typeface="Arial" panose="020B0604020202020204" pitchFamily="34" charset="0"/>
              </a:defRPr>
            </a:lvl1pPr>
          </a:lstStyle>
          <a:p>
            <a:r>
              <a:rPr lang="en-US"/>
              <a:t>Click to edit Master title style</a:t>
            </a:r>
          </a:p>
        </p:txBody>
      </p:sp>
      <p:sp>
        <p:nvSpPr>
          <p:cNvPr id="8" name="Text Placeholder 4">
            <a:extLst>
              <a:ext uri="{FF2B5EF4-FFF2-40B4-BE49-F238E27FC236}">
                <a16:creationId xmlns:a16="http://schemas.microsoft.com/office/drawing/2014/main" id="{E30898AC-7514-D64D-AAAC-3D568569ED99}"/>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1554191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White option 2">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8" name="Picture 7" descr="A close up of a logo&#10;&#10;Description automatically generated">
            <a:extLst>
              <a:ext uri="{FF2B5EF4-FFF2-40B4-BE49-F238E27FC236}">
                <a16:creationId xmlns:a16="http://schemas.microsoft.com/office/drawing/2014/main" id="{401895F3-6600-4703-81D0-F9299C9F68D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9" name="Picture 8" descr="An old stone building&#10;&#10;Description automatically generated">
            <a:extLst>
              <a:ext uri="{FF2B5EF4-FFF2-40B4-BE49-F238E27FC236}">
                <a16:creationId xmlns:a16="http://schemas.microsoft.com/office/drawing/2014/main" id="{D6DC994B-465B-994A-9B9B-E5E79BD746A0}"/>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t="-4194" r="-2755" b="-1"/>
          <a:stretch/>
        </p:blipFill>
        <p:spPr>
          <a:xfrm rot="16200000">
            <a:off x="5695096" y="556878"/>
            <a:ext cx="6182381" cy="5575303"/>
          </a:xfrm>
          <a:prstGeom prst="rect">
            <a:avLst/>
          </a:prstGeom>
        </p:spPr>
      </p:pic>
      <p:sp>
        <p:nvSpPr>
          <p:cNvPr id="7" name="Title 8">
            <a:extLst>
              <a:ext uri="{FF2B5EF4-FFF2-40B4-BE49-F238E27FC236}">
                <a16:creationId xmlns:a16="http://schemas.microsoft.com/office/drawing/2014/main" id="{EEEBB5D8-B3F6-8746-82B9-1A1950962D1B}"/>
              </a:ext>
            </a:extLst>
          </p:cNvPr>
          <p:cNvSpPr>
            <a:spLocks noGrp="1"/>
          </p:cNvSpPr>
          <p:nvPr>
            <p:ph type="title"/>
          </p:nvPr>
        </p:nvSpPr>
        <p:spPr>
          <a:xfrm>
            <a:off x="509179" y="559342"/>
            <a:ext cx="5265165" cy="1322972"/>
          </a:xfrm>
          <a:prstGeom prst="rect">
            <a:avLst/>
          </a:prstGeom>
        </p:spPr>
        <p:txBody>
          <a:bodyPr anchor="t"/>
          <a:lstStyle>
            <a:lvl1pPr>
              <a:defRPr sz="4000">
                <a:solidFill>
                  <a:srgbClr val="E64626"/>
                </a:solidFill>
                <a:latin typeface="+mj-lt"/>
                <a:cs typeface="Arial" panose="020B0604020202020204" pitchFamily="34" charset="0"/>
              </a:defRPr>
            </a:lvl1pPr>
          </a:lstStyle>
          <a:p>
            <a:r>
              <a:rPr lang="en-US"/>
              <a:t>Click to edit Master title style</a:t>
            </a:r>
          </a:p>
        </p:txBody>
      </p:sp>
      <p:sp>
        <p:nvSpPr>
          <p:cNvPr id="12" name="Text Placeholder 4">
            <a:extLst>
              <a:ext uri="{FF2B5EF4-FFF2-40B4-BE49-F238E27FC236}">
                <a16:creationId xmlns:a16="http://schemas.microsoft.com/office/drawing/2014/main" id="{E60780D3-67D5-A543-9998-77BA20446710}"/>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34690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White option 3">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8" name="Picture 7" descr="A close up of a logo&#10;&#10;Description automatically generated">
            <a:extLst>
              <a:ext uri="{FF2B5EF4-FFF2-40B4-BE49-F238E27FC236}">
                <a16:creationId xmlns:a16="http://schemas.microsoft.com/office/drawing/2014/main" id="{E53D6B9D-DA9F-4DBB-A832-ADED78BEACF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9" name="Picture 8" descr="A picture containing building, indoor, wall&#10;&#10;Description automatically generated">
            <a:extLst>
              <a:ext uri="{FF2B5EF4-FFF2-40B4-BE49-F238E27FC236}">
                <a16:creationId xmlns:a16="http://schemas.microsoft.com/office/drawing/2014/main" id="{27B1F5B5-4B41-1F49-88EB-D146DE7759A4}"/>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193367" y="419101"/>
            <a:ext cx="5380568" cy="6016625"/>
          </a:xfrm>
          <a:prstGeom prst="rect">
            <a:avLst/>
          </a:prstGeom>
        </p:spPr>
      </p:pic>
      <p:sp>
        <p:nvSpPr>
          <p:cNvPr id="7" name="Title 8">
            <a:extLst>
              <a:ext uri="{FF2B5EF4-FFF2-40B4-BE49-F238E27FC236}">
                <a16:creationId xmlns:a16="http://schemas.microsoft.com/office/drawing/2014/main" id="{DFD74F92-37B3-394E-B202-29A8A37B31C6}"/>
              </a:ext>
            </a:extLst>
          </p:cNvPr>
          <p:cNvSpPr>
            <a:spLocks noGrp="1"/>
          </p:cNvSpPr>
          <p:nvPr>
            <p:ph type="title"/>
          </p:nvPr>
        </p:nvSpPr>
        <p:spPr>
          <a:xfrm>
            <a:off x="509179" y="559342"/>
            <a:ext cx="5265165" cy="1322972"/>
          </a:xfrm>
          <a:prstGeom prst="rect">
            <a:avLst/>
          </a:prstGeom>
        </p:spPr>
        <p:txBody>
          <a:bodyPr anchor="t"/>
          <a:lstStyle>
            <a:lvl1pPr>
              <a:defRPr sz="4000">
                <a:solidFill>
                  <a:srgbClr val="E64626"/>
                </a:solidFill>
                <a:latin typeface="+mj-lt"/>
                <a:cs typeface="Arial" panose="020B0604020202020204" pitchFamily="34" charset="0"/>
              </a:defRPr>
            </a:lvl1pPr>
          </a:lstStyle>
          <a:p>
            <a:r>
              <a:rPr lang="en-US"/>
              <a:t>Click to edit Master title style</a:t>
            </a:r>
          </a:p>
        </p:txBody>
      </p:sp>
      <p:sp>
        <p:nvSpPr>
          <p:cNvPr id="12" name="Text Placeholder 4">
            <a:extLst>
              <a:ext uri="{FF2B5EF4-FFF2-40B4-BE49-F238E27FC236}">
                <a16:creationId xmlns:a16="http://schemas.microsoft.com/office/drawing/2014/main" id="{03E6C43D-9388-3A4D-8A4D-386BB2AE3AF4}"/>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6080343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 White option 4">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8" name="Picture 7" descr="A close up of a logo&#10;&#10;Description automatically generated">
            <a:extLst>
              <a:ext uri="{FF2B5EF4-FFF2-40B4-BE49-F238E27FC236}">
                <a16:creationId xmlns:a16="http://schemas.microsoft.com/office/drawing/2014/main" id="{A9AC8E03-D9CF-4419-A394-1206FE31243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7" name="Picture 6" descr="A person standing in front of a building&#10;&#10;Description automatically generated">
            <a:extLst>
              <a:ext uri="{FF2B5EF4-FFF2-40B4-BE49-F238E27FC236}">
                <a16:creationId xmlns:a16="http://schemas.microsoft.com/office/drawing/2014/main" id="{41A14488-47A9-A945-B125-A2DF5ABC69AA}"/>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193367" y="419101"/>
            <a:ext cx="5380568" cy="6016625"/>
          </a:xfrm>
          <a:prstGeom prst="rect">
            <a:avLst/>
          </a:prstGeom>
        </p:spPr>
      </p:pic>
      <p:sp>
        <p:nvSpPr>
          <p:cNvPr id="9" name="Title 8">
            <a:extLst>
              <a:ext uri="{FF2B5EF4-FFF2-40B4-BE49-F238E27FC236}">
                <a16:creationId xmlns:a16="http://schemas.microsoft.com/office/drawing/2014/main" id="{F461E885-3D24-3E49-B4F1-F3DFEC9F49E9}"/>
              </a:ext>
            </a:extLst>
          </p:cNvPr>
          <p:cNvSpPr>
            <a:spLocks noGrp="1"/>
          </p:cNvSpPr>
          <p:nvPr>
            <p:ph type="title"/>
          </p:nvPr>
        </p:nvSpPr>
        <p:spPr>
          <a:xfrm>
            <a:off x="509179" y="559342"/>
            <a:ext cx="5265165" cy="1322972"/>
          </a:xfrm>
          <a:prstGeom prst="rect">
            <a:avLst/>
          </a:prstGeom>
        </p:spPr>
        <p:txBody>
          <a:bodyPr anchor="t"/>
          <a:lstStyle>
            <a:lvl1pPr>
              <a:defRPr sz="4000">
                <a:solidFill>
                  <a:srgbClr val="E64626"/>
                </a:solidFill>
                <a:latin typeface="+mj-lt"/>
                <a:cs typeface="Arial" panose="020B0604020202020204" pitchFamily="34" charset="0"/>
              </a:defRPr>
            </a:lvl1pPr>
          </a:lstStyle>
          <a:p>
            <a:r>
              <a:rPr lang="en-US"/>
              <a:t>Click to edit Master title style</a:t>
            </a:r>
          </a:p>
        </p:txBody>
      </p:sp>
      <p:sp>
        <p:nvSpPr>
          <p:cNvPr id="12" name="Text Placeholder 4">
            <a:extLst>
              <a:ext uri="{FF2B5EF4-FFF2-40B4-BE49-F238E27FC236}">
                <a16:creationId xmlns:a16="http://schemas.microsoft.com/office/drawing/2014/main" id="{15566B4F-A041-714E-8C6B-B064CCCCFDF7}"/>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277983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White option 5 (no image)">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7" name="Picture 6" descr="A close up of a logo&#10;&#10;Description automatically generated">
            <a:extLst>
              <a:ext uri="{FF2B5EF4-FFF2-40B4-BE49-F238E27FC236}">
                <a16:creationId xmlns:a16="http://schemas.microsoft.com/office/drawing/2014/main" id="{396E9556-837F-4DA9-91CD-BD19A69947B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6" name="Picture 5" descr="A sign on the side of a building&#10;&#10;Description automatically generated">
            <a:extLst>
              <a:ext uri="{FF2B5EF4-FFF2-40B4-BE49-F238E27FC236}">
                <a16:creationId xmlns:a16="http://schemas.microsoft.com/office/drawing/2014/main" id="{5930A8DD-DC0F-AD49-94A8-52E7C1C378BC}"/>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193365" y="419101"/>
            <a:ext cx="5380569" cy="6016625"/>
          </a:xfrm>
          <a:prstGeom prst="rect">
            <a:avLst/>
          </a:prstGeom>
        </p:spPr>
      </p:pic>
      <p:sp>
        <p:nvSpPr>
          <p:cNvPr id="8" name="Title 8">
            <a:extLst>
              <a:ext uri="{FF2B5EF4-FFF2-40B4-BE49-F238E27FC236}">
                <a16:creationId xmlns:a16="http://schemas.microsoft.com/office/drawing/2014/main" id="{6A3B0B07-DCE3-B146-9B6A-3994B003FCF0}"/>
              </a:ext>
            </a:extLst>
          </p:cNvPr>
          <p:cNvSpPr>
            <a:spLocks noGrp="1"/>
          </p:cNvSpPr>
          <p:nvPr>
            <p:ph type="title"/>
          </p:nvPr>
        </p:nvSpPr>
        <p:spPr>
          <a:xfrm>
            <a:off x="509179" y="559342"/>
            <a:ext cx="5265165" cy="1322972"/>
          </a:xfrm>
          <a:prstGeom prst="rect">
            <a:avLst/>
          </a:prstGeom>
        </p:spPr>
        <p:txBody>
          <a:bodyPr anchor="t"/>
          <a:lstStyle>
            <a:lvl1pPr>
              <a:defRPr sz="4000">
                <a:solidFill>
                  <a:srgbClr val="E64626"/>
                </a:solidFill>
                <a:latin typeface="+mj-lt"/>
                <a:cs typeface="Arial" panose="020B0604020202020204" pitchFamily="34" charset="0"/>
              </a:defRPr>
            </a:lvl1pPr>
          </a:lstStyle>
          <a:p>
            <a:r>
              <a:rPr lang="en-US"/>
              <a:t>Click to edit Master title style</a:t>
            </a:r>
          </a:p>
        </p:txBody>
      </p:sp>
      <p:sp>
        <p:nvSpPr>
          <p:cNvPr id="9" name="Text Placeholder 4">
            <a:extLst>
              <a:ext uri="{FF2B5EF4-FFF2-40B4-BE49-F238E27FC236}">
                <a16:creationId xmlns:a16="http://schemas.microsoft.com/office/drawing/2014/main" id="{6C92D8F4-96A2-874D-BF99-4E97000C7B61}"/>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931655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slide – White option 5 (no image)">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7" name="Picture 6" descr="A close up of a logo&#10;&#10;Description automatically generated">
            <a:extLst>
              <a:ext uri="{FF2B5EF4-FFF2-40B4-BE49-F238E27FC236}">
                <a16:creationId xmlns:a16="http://schemas.microsoft.com/office/drawing/2014/main" id="{396E9556-837F-4DA9-91CD-BD19A69947B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pic>
        <p:nvPicPr>
          <p:cNvPr id="9" name="Picture 8" descr="A picture containing indoor, cabinet, wall&#10;&#10;Description automatically generated">
            <a:extLst>
              <a:ext uri="{FF2B5EF4-FFF2-40B4-BE49-F238E27FC236}">
                <a16:creationId xmlns:a16="http://schemas.microsoft.com/office/drawing/2014/main" id="{89702472-5231-D549-9CEF-FFE6B3F4016D}"/>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193365" y="419101"/>
            <a:ext cx="5380569" cy="6016624"/>
          </a:xfrm>
          <a:prstGeom prst="rect">
            <a:avLst/>
          </a:prstGeom>
        </p:spPr>
      </p:pic>
      <p:sp>
        <p:nvSpPr>
          <p:cNvPr id="8" name="Title 8">
            <a:extLst>
              <a:ext uri="{FF2B5EF4-FFF2-40B4-BE49-F238E27FC236}">
                <a16:creationId xmlns:a16="http://schemas.microsoft.com/office/drawing/2014/main" id="{38858BE2-0703-F94C-AC5A-D375D26FEF69}"/>
              </a:ext>
            </a:extLst>
          </p:cNvPr>
          <p:cNvSpPr>
            <a:spLocks noGrp="1"/>
          </p:cNvSpPr>
          <p:nvPr>
            <p:ph type="title"/>
          </p:nvPr>
        </p:nvSpPr>
        <p:spPr>
          <a:xfrm>
            <a:off x="509179" y="559342"/>
            <a:ext cx="5265165" cy="1322972"/>
          </a:xfrm>
          <a:prstGeom prst="rect">
            <a:avLst/>
          </a:prstGeom>
        </p:spPr>
        <p:txBody>
          <a:bodyPr anchor="t"/>
          <a:lstStyle>
            <a:lvl1pPr>
              <a:defRPr sz="4000">
                <a:solidFill>
                  <a:srgbClr val="E64626"/>
                </a:solidFill>
                <a:latin typeface="+mj-lt"/>
                <a:cs typeface="Arial" panose="020B0604020202020204" pitchFamily="34" charset="0"/>
              </a:defRPr>
            </a:lvl1pPr>
          </a:lstStyle>
          <a:p>
            <a:r>
              <a:rPr lang="en-US"/>
              <a:t>Click to edit Master title style</a:t>
            </a:r>
          </a:p>
        </p:txBody>
      </p:sp>
      <p:sp>
        <p:nvSpPr>
          <p:cNvPr id="12" name="Text Placeholder 4">
            <a:extLst>
              <a:ext uri="{FF2B5EF4-FFF2-40B4-BE49-F238E27FC236}">
                <a16:creationId xmlns:a16="http://schemas.microsoft.com/office/drawing/2014/main" id="{131B73F3-BB2F-7649-9898-67A78F7247B8}"/>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96634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C0633-7AF0-03DC-6263-227AE92C590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5AF9A53-5694-F4E0-E79E-FB294280D1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2AFA00B-4175-A1BE-1961-FBE79D3EF9FA}"/>
              </a:ext>
            </a:extLst>
          </p:cNvPr>
          <p:cNvSpPr>
            <a:spLocks noGrp="1"/>
          </p:cNvSpPr>
          <p:nvPr>
            <p:ph type="dt" sz="half" idx="10"/>
          </p:nvPr>
        </p:nvSpPr>
        <p:spPr/>
        <p:txBody>
          <a:bodyPr/>
          <a:lstStyle/>
          <a:p>
            <a:fld id="{1521CF9F-7283-E840-8DAB-402D777E0BC5}" type="datetimeFigureOut">
              <a:rPr lang="en-US" smtClean="0"/>
              <a:t>3/2/23</a:t>
            </a:fld>
            <a:endParaRPr lang="en-US"/>
          </a:p>
        </p:txBody>
      </p:sp>
      <p:sp>
        <p:nvSpPr>
          <p:cNvPr id="5" name="Footer Placeholder 4">
            <a:extLst>
              <a:ext uri="{FF2B5EF4-FFF2-40B4-BE49-F238E27FC236}">
                <a16:creationId xmlns:a16="http://schemas.microsoft.com/office/drawing/2014/main" id="{E1A82147-041F-D8FA-4738-84A2D36711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8DD242-1BF0-B940-D929-143F3ACE53EB}"/>
              </a:ext>
            </a:extLst>
          </p:cNvPr>
          <p:cNvSpPr>
            <a:spLocks noGrp="1"/>
          </p:cNvSpPr>
          <p:nvPr>
            <p:ph type="sldNum" sz="quarter" idx="12"/>
          </p:nvPr>
        </p:nvSpPr>
        <p:spPr/>
        <p:txBody>
          <a:bodyPr/>
          <a:lstStyle/>
          <a:p>
            <a:fld id="{42736AB7-7A53-ED48-A711-C5CF14902FE7}" type="slidenum">
              <a:rPr lang="en-US" smtClean="0"/>
              <a:t>‹#›</a:t>
            </a:fld>
            <a:endParaRPr lang="en-US"/>
          </a:p>
        </p:txBody>
      </p:sp>
    </p:spTree>
    <p:extLst>
      <p:ext uri="{BB962C8B-B14F-4D97-AF65-F5344CB8AC3E}">
        <p14:creationId xmlns:p14="http://schemas.microsoft.com/office/powerpoint/2010/main" val="41688763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 White option 1 (add own imag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14" name="Picture Placeholder 13"/>
          <p:cNvSpPr>
            <a:spLocks noGrp="1"/>
          </p:cNvSpPr>
          <p:nvPr>
            <p:ph type="pic" sz="quarter" idx="12"/>
          </p:nvPr>
        </p:nvSpPr>
        <p:spPr>
          <a:xfrm>
            <a:off x="6117168" y="418355"/>
            <a:ext cx="5533811" cy="6017555"/>
          </a:xfrm>
          <a:prstGeom prst="rect">
            <a:avLst/>
          </a:prstGeom>
          <a:solidFill>
            <a:schemeClr val="bg1">
              <a:lumMod val="85000"/>
            </a:schemeClr>
          </a:solidFill>
          <a:ln>
            <a:noFill/>
          </a:ln>
        </p:spPr>
        <p:txBody>
          <a:bodyPr anchor="ctr" anchorCtr="0"/>
          <a:lstStyle>
            <a:lvl1pPr marL="0" indent="0" algn="ctr">
              <a:buNone/>
              <a:defRPr/>
            </a:lvl1pPr>
          </a:lstStyle>
          <a:p>
            <a:pPr lvl="0"/>
            <a:r>
              <a:rPr lang="en-US" noProof="0"/>
              <a:t>Click icon to add picture</a:t>
            </a:r>
          </a:p>
        </p:txBody>
      </p:sp>
      <p:pic>
        <p:nvPicPr>
          <p:cNvPr id="10" name="Picture 9" descr="A close up of a logo&#10;&#10;Description automatically generated">
            <a:extLst>
              <a:ext uri="{FF2B5EF4-FFF2-40B4-BE49-F238E27FC236}">
                <a16:creationId xmlns:a16="http://schemas.microsoft.com/office/drawing/2014/main" id="{84F9BD62-11D8-462A-B64E-C30BAC85B36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sp>
        <p:nvSpPr>
          <p:cNvPr id="7" name="Title 8">
            <a:extLst>
              <a:ext uri="{FF2B5EF4-FFF2-40B4-BE49-F238E27FC236}">
                <a16:creationId xmlns:a16="http://schemas.microsoft.com/office/drawing/2014/main" id="{4643FC5D-68CC-524A-A2AA-180E44A70BE1}"/>
              </a:ext>
            </a:extLst>
          </p:cNvPr>
          <p:cNvSpPr>
            <a:spLocks noGrp="1"/>
          </p:cNvSpPr>
          <p:nvPr>
            <p:ph type="title"/>
          </p:nvPr>
        </p:nvSpPr>
        <p:spPr>
          <a:xfrm>
            <a:off x="509179" y="559342"/>
            <a:ext cx="5265165" cy="1322972"/>
          </a:xfrm>
          <a:prstGeom prst="rect">
            <a:avLst/>
          </a:prstGeom>
        </p:spPr>
        <p:txBody>
          <a:bodyPr anchor="t"/>
          <a:lstStyle>
            <a:lvl1pPr>
              <a:defRPr sz="4000">
                <a:solidFill>
                  <a:srgbClr val="E64626"/>
                </a:solidFill>
                <a:latin typeface="+mj-lt"/>
                <a:cs typeface="Arial" panose="020B0604020202020204" pitchFamily="34" charset="0"/>
              </a:defRPr>
            </a:lvl1pPr>
          </a:lstStyle>
          <a:p>
            <a:r>
              <a:rPr lang="en-US"/>
              <a:t>Click to edit Master title style</a:t>
            </a:r>
          </a:p>
        </p:txBody>
      </p:sp>
      <p:sp>
        <p:nvSpPr>
          <p:cNvPr id="11" name="Text Placeholder 4">
            <a:extLst>
              <a:ext uri="{FF2B5EF4-FFF2-40B4-BE49-F238E27FC236}">
                <a16:creationId xmlns:a16="http://schemas.microsoft.com/office/drawing/2014/main" id="{4301ADD1-6AF0-EB4D-BFC7-6145C24D2B9A}"/>
              </a:ext>
            </a:extLst>
          </p:cNvPr>
          <p:cNvSpPr>
            <a:spLocks noGrp="1"/>
          </p:cNvSpPr>
          <p:nvPr>
            <p:ph type="body" sz="quarter" idx="11"/>
          </p:nvPr>
        </p:nvSpPr>
        <p:spPr>
          <a:xfrm>
            <a:off x="489257" y="2122710"/>
            <a:ext cx="5285089" cy="3022916"/>
          </a:xfrm>
          <a:prstGeom prst="rect">
            <a:avLst/>
          </a:prstGeom>
        </p:spPr>
        <p:txBody>
          <a:bodyPr>
            <a:noAutofit/>
          </a:bodyPr>
          <a:lstStyle>
            <a:lvl1pPr marL="0" indent="0">
              <a:lnSpc>
                <a:spcPct val="90000"/>
              </a:lnSpc>
              <a:buNone/>
              <a:defRPr sz="3200"/>
            </a:lvl1pPr>
            <a:lvl2pPr marL="457189" indent="0">
              <a:buNone/>
              <a:defRPr sz="3200"/>
            </a:lvl2pPr>
            <a:lvl3pPr marL="914377" indent="0">
              <a:buNone/>
              <a:defRPr sz="3200"/>
            </a:lvl3pPr>
            <a:lvl4pPr marL="1371566" indent="0">
              <a:buNone/>
              <a:defRPr/>
            </a:lvl4pPr>
            <a:lvl5pPr marL="1828754"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7528118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83605-FFBB-DF40-9F65-A763316E8C46}"/>
              </a:ext>
            </a:extLst>
          </p:cNvPr>
          <p:cNvSpPr>
            <a:spLocks noGrp="1"/>
          </p:cNvSpPr>
          <p:nvPr>
            <p:ph type="title"/>
          </p:nvPr>
        </p:nvSpPr>
        <p:spPr>
          <a:xfrm>
            <a:off x="478365" y="408245"/>
            <a:ext cx="11235267" cy="64718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E38F0D4-8996-1340-9692-21C5B4DC5D31}"/>
              </a:ext>
            </a:extLst>
          </p:cNvPr>
          <p:cNvSpPr>
            <a:spLocks noGrp="1"/>
          </p:cNvSpPr>
          <p:nvPr>
            <p:ph idx="1" hasCustomPrompt="1"/>
          </p:nvPr>
        </p:nvSpPr>
        <p:spPr>
          <a:xfrm>
            <a:off x="478365" y="1217279"/>
            <a:ext cx="11235265" cy="1843037"/>
          </a:xfrm>
        </p:spPr>
        <p:txBody>
          <a:bodyPr>
            <a:noAutofit/>
          </a:bodyPr>
          <a:lstStyle>
            <a:lvl1pPr fontAlgn="auto">
              <a:spcAft>
                <a:spcPts val="600"/>
              </a:spcAft>
              <a:buFont typeface="Lucida Grande"/>
              <a:buChar char="–"/>
              <a:defRPr sz="3200" b="0"/>
            </a:lvl1pPr>
          </a:lstStyle>
          <a:p>
            <a:pPr fontAlgn="auto">
              <a:spcAft>
                <a:spcPts val="0"/>
              </a:spcAft>
              <a:defRPr/>
            </a:pPr>
            <a:r>
              <a:rPr lang="en-US" b="1">
                <a:ea typeface="+mn-ea"/>
              </a:rPr>
              <a:t>Sub-heading bold… 24pt</a:t>
            </a:r>
          </a:p>
          <a:p>
            <a:pPr fontAlgn="auto">
              <a:spcAft>
                <a:spcPts val="450"/>
              </a:spcAft>
              <a:defRPr/>
            </a:pPr>
            <a:r>
              <a:rPr lang="en-US">
                <a:solidFill>
                  <a:prstClr val="black"/>
                </a:solidFill>
                <a:ea typeface="+mn-ea"/>
              </a:rPr>
              <a:t>Body copy… 24pt</a:t>
            </a:r>
          </a:p>
          <a:p>
            <a:pPr fontAlgn="auto">
              <a:spcAft>
                <a:spcPts val="450"/>
              </a:spcAft>
              <a:buFont typeface="Lucida Grande"/>
              <a:buChar char="–"/>
              <a:defRPr/>
            </a:pPr>
            <a:r>
              <a:rPr lang="en-US">
                <a:solidFill>
                  <a:prstClr val="black"/>
                </a:solidFill>
                <a:ea typeface="+mn-ea"/>
              </a:rPr>
              <a:t>Bullet point… 24pt</a:t>
            </a:r>
          </a:p>
        </p:txBody>
      </p:sp>
      <p:graphicFrame>
        <p:nvGraphicFramePr>
          <p:cNvPr id="4" name="Table 3">
            <a:extLst>
              <a:ext uri="{FF2B5EF4-FFF2-40B4-BE49-F238E27FC236}">
                <a16:creationId xmlns:a16="http://schemas.microsoft.com/office/drawing/2014/main" id="{53F5080A-DFFE-664C-B514-2BB0E750C953}"/>
              </a:ext>
            </a:extLst>
          </p:cNvPr>
          <p:cNvGraphicFramePr>
            <a:graphicFrameLocks noGrp="1"/>
          </p:cNvGraphicFramePr>
          <p:nvPr userDrawn="1">
            <p:extLst>
              <p:ext uri="{D42A27DB-BD31-4B8C-83A1-F6EECF244321}">
                <p14:modId xmlns:p14="http://schemas.microsoft.com/office/powerpoint/2010/main" val="2959288708"/>
              </p:ext>
            </p:extLst>
          </p:nvPr>
        </p:nvGraphicFramePr>
        <p:xfrm>
          <a:off x="478365" y="3230564"/>
          <a:ext cx="11235264" cy="2895600"/>
        </p:xfrm>
        <a:graphic>
          <a:graphicData uri="http://schemas.openxmlformats.org/drawingml/2006/table">
            <a:tbl>
              <a:tblPr firstRow="1" bandRow="1">
                <a:tableStyleId>{0660B408-B3CF-4A94-85FC-2B1E0A45F4A2}</a:tableStyleId>
              </a:tblPr>
              <a:tblGrid>
                <a:gridCol w="3745088">
                  <a:extLst>
                    <a:ext uri="{9D8B030D-6E8A-4147-A177-3AD203B41FA5}">
                      <a16:colId xmlns:a16="http://schemas.microsoft.com/office/drawing/2014/main" val="20000"/>
                    </a:ext>
                  </a:extLst>
                </a:gridCol>
                <a:gridCol w="3745088">
                  <a:extLst>
                    <a:ext uri="{9D8B030D-6E8A-4147-A177-3AD203B41FA5}">
                      <a16:colId xmlns:a16="http://schemas.microsoft.com/office/drawing/2014/main" val="20001"/>
                    </a:ext>
                  </a:extLst>
                </a:gridCol>
                <a:gridCol w="3745088">
                  <a:extLst>
                    <a:ext uri="{9D8B030D-6E8A-4147-A177-3AD203B41FA5}">
                      <a16:colId xmlns:a16="http://schemas.microsoft.com/office/drawing/2014/main" val="20002"/>
                    </a:ext>
                  </a:extLst>
                </a:gridCol>
              </a:tblGrid>
              <a:tr h="579120">
                <a:tc>
                  <a:txBody>
                    <a:bodyPr/>
                    <a:lstStyle/>
                    <a:p>
                      <a:r>
                        <a:rPr lang="en-US" sz="3200">
                          <a:latin typeface="Tw Cen MT"/>
                          <a:cs typeface="Tw Cen MT"/>
                        </a:rPr>
                        <a:t>Heading</a:t>
                      </a:r>
                      <a:r>
                        <a:rPr lang="en-US" sz="3200" baseline="0">
                          <a:latin typeface="Tw Cen MT"/>
                          <a:cs typeface="Tw Cen MT"/>
                        </a:rPr>
                        <a:t> 1</a:t>
                      </a:r>
                      <a:endParaRPr lang="en-US" sz="3200">
                        <a:latin typeface="Tw Cen MT"/>
                        <a:cs typeface="Tw Cen MT"/>
                      </a:endParaRPr>
                    </a:p>
                  </a:txBody>
                  <a:tcPr>
                    <a:lnB w="6350" cap="flat" cmpd="sng" algn="ctr">
                      <a:solidFill>
                        <a:srgbClr val="F05133"/>
                      </a:solidFill>
                      <a:prstDash val="solid"/>
                      <a:round/>
                      <a:headEnd type="none" w="med" len="med"/>
                      <a:tailEnd type="none" w="med" len="med"/>
                    </a:lnB>
                    <a:solidFill>
                      <a:schemeClr val="accent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3200">
                          <a:latin typeface="Tw Cen MT"/>
                          <a:cs typeface="Tw Cen MT"/>
                        </a:rPr>
                        <a:t>Heading</a:t>
                      </a:r>
                      <a:r>
                        <a:rPr lang="en-US" sz="3200" baseline="0">
                          <a:latin typeface="Tw Cen MT"/>
                          <a:cs typeface="Tw Cen MT"/>
                        </a:rPr>
                        <a:t> 2</a:t>
                      </a:r>
                      <a:endParaRPr lang="en-US" sz="3200">
                        <a:latin typeface="Tw Cen MT"/>
                        <a:cs typeface="Tw Cen MT"/>
                      </a:endParaRPr>
                    </a:p>
                  </a:txBody>
                  <a:tcPr>
                    <a:lnB w="6350" cap="flat" cmpd="sng" algn="ctr">
                      <a:solidFill>
                        <a:srgbClr val="F05133"/>
                      </a:solidFill>
                      <a:prstDash val="solid"/>
                      <a:round/>
                      <a:headEnd type="none" w="med" len="med"/>
                      <a:tailEnd type="none" w="med" len="med"/>
                    </a:lnB>
                    <a:solidFill>
                      <a:schemeClr val="accent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3200">
                          <a:latin typeface="Tw Cen MT"/>
                          <a:cs typeface="Tw Cen MT"/>
                        </a:rPr>
                        <a:t>Heading</a:t>
                      </a:r>
                      <a:r>
                        <a:rPr lang="en-US" sz="3200" baseline="0">
                          <a:latin typeface="Tw Cen MT"/>
                          <a:cs typeface="Tw Cen MT"/>
                        </a:rPr>
                        <a:t> 3</a:t>
                      </a:r>
                      <a:endParaRPr lang="en-US" sz="3200">
                        <a:latin typeface="Tw Cen MT"/>
                        <a:cs typeface="Tw Cen MT"/>
                      </a:endParaRPr>
                    </a:p>
                  </a:txBody>
                  <a:tcPr>
                    <a:lnB w="6350" cap="flat" cmpd="sng" algn="ctr">
                      <a:solidFill>
                        <a:srgbClr val="F05133"/>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579120">
                <a:tc>
                  <a:txBody>
                    <a:bodyPr/>
                    <a:lstStyle/>
                    <a:p>
                      <a:pPr marL="0" marR="0" indent="0" algn="l" defTabSz="457187" rtl="0" eaLnBrk="1" fontAlgn="auto" latinLnBrk="0" hangingPunct="1">
                        <a:lnSpc>
                          <a:spcPct val="100000"/>
                        </a:lnSpc>
                        <a:spcBef>
                          <a:spcPts val="0"/>
                        </a:spcBef>
                        <a:spcAft>
                          <a:spcPts val="0"/>
                        </a:spcAft>
                        <a:buClrTx/>
                        <a:buSzTx/>
                        <a:buFontTx/>
                        <a:buNone/>
                        <a:tabLst/>
                        <a:defRPr/>
                      </a:pPr>
                      <a:r>
                        <a:rPr lang="en-US" sz="3200">
                          <a:latin typeface="Tw Cen MT"/>
                          <a:cs typeface="Tw Cen MT"/>
                        </a:rPr>
                        <a:t>Body</a:t>
                      </a:r>
                      <a:r>
                        <a:rPr lang="en-US" sz="3200" baseline="0">
                          <a:latin typeface="Tw Cen MT"/>
                          <a:cs typeface="Tw Cen MT"/>
                        </a:rPr>
                        <a:t> copy</a:t>
                      </a:r>
                      <a:endParaRPr lang="en-US" sz="3200">
                        <a:latin typeface="Tw Cen MT"/>
                        <a:cs typeface="Tw Cen MT"/>
                      </a:endParaRPr>
                    </a:p>
                  </a:txBody>
                  <a:tcPr>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pPr marL="0" marR="0" indent="0" algn="l" defTabSz="457187" rtl="0" eaLnBrk="1" fontAlgn="auto" latinLnBrk="0" hangingPunct="1">
                        <a:lnSpc>
                          <a:spcPct val="100000"/>
                        </a:lnSpc>
                        <a:spcBef>
                          <a:spcPts val="0"/>
                        </a:spcBef>
                        <a:spcAft>
                          <a:spcPts val="0"/>
                        </a:spcAft>
                        <a:buClrTx/>
                        <a:buSzTx/>
                        <a:buFontTx/>
                        <a:buNone/>
                        <a:tabLst/>
                        <a:defRPr/>
                      </a:pPr>
                      <a:endParaRPr lang="en-US" sz="3200">
                        <a:latin typeface="Tw Cen MT"/>
                        <a:cs typeface="Tw Cen MT"/>
                      </a:endParaRPr>
                    </a:p>
                  </a:txBody>
                  <a:tcPr>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pPr marL="0" marR="0" indent="0" algn="l" defTabSz="457187" rtl="0" eaLnBrk="1" fontAlgn="auto" latinLnBrk="0" hangingPunct="1">
                        <a:lnSpc>
                          <a:spcPct val="100000"/>
                        </a:lnSpc>
                        <a:spcBef>
                          <a:spcPts val="0"/>
                        </a:spcBef>
                        <a:spcAft>
                          <a:spcPts val="0"/>
                        </a:spcAft>
                        <a:buClrTx/>
                        <a:buSzTx/>
                        <a:buFontTx/>
                        <a:buNone/>
                        <a:tabLst/>
                        <a:defRPr/>
                      </a:pPr>
                      <a:endParaRPr lang="en-US" sz="3200">
                        <a:latin typeface="Tw Cen MT"/>
                        <a:cs typeface="Tw Cen MT"/>
                      </a:endParaRPr>
                    </a:p>
                  </a:txBody>
                  <a:tcPr>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extLst>
                  <a:ext uri="{0D108BD9-81ED-4DB2-BD59-A6C34878D82A}">
                    <a16:rowId xmlns:a16="http://schemas.microsoft.com/office/drawing/2014/main" val="10001"/>
                  </a:ext>
                </a:extLst>
              </a:tr>
              <a:tr h="579120">
                <a:tc>
                  <a:txBody>
                    <a:bodyPr/>
                    <a:lstStyle/>
                    <a:p>
                      <a:r>
                        <a:rPr lang="en-US" sz="3200">
                          <a:latin typeface="Tw Cen MT"/>
                          <a:cs typeface="Tw Cen MT"/>
                        </a:rPr>
                        <a:t>xxx</a:t>
                      </a:r>
                    </a:p>
                  </a:txBody>
                  <a:tcPr>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endParaRPr lang="en-US" sz="3200">
                        <a:latin typeface="Tw Cen MT"/>
                        <a:cs typeface="Tw Cen MT"/>
                      </a:endParaRPr>
                    </a:p>
                  </a:txBody>
                  <a:tcPr>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endParaRPr lang="en-US" sz="3200">
                        <a:latin typeface="Tw Cen MT"/>
                        <a:cs typeface="Tw Cen MT"/>
                      </a:endParaRPr>
                    </a:p>
                  </a:txBody>
                  <a:tcPr>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extLst>
                  <a:ext uri="{0D108BD9-81ED-4DB2-BD59-A6C34878D82A}">
                    <a16:rowId xmlns:a16="http://schemas.microsoft.com/office/drawing/2014/main" val="10002"/>
                  </a:ext>
                </a:extLst>
              </a:tr>
              <a:tr h="579120">
                <a:tc>
                  <a:txBody>
                    <a:bodyPr/>
                    <a:lstStyle/>
                    <a:p>
                      <a:r>
                        <a:rPr lang="en-US" sz="3200">
                          <a:latin typeface="Tw Cen MT"/>
                          <a:cs typeface="Tw Cen MT"/>
                        </a:rPr>
                        <a:t>xxx</a:t>
                      </a:r>
                    </a:p>
                  </a:txBody>
                  <a:tcPr>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endParaRPr lang="en-US" sz="3200">
                        <a:latin typeface="Tw Cen MT"/>
                        <a:cs typeface="Tw Cen MT"/>
                      </a:endParaRPr>
                    </a:p>
                  </a:txBody>
                  <a:tcPr>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endParaRPr lang="en-US" sz="3200">
                        <a:latin typeface="Tw Cen MT"/>
                        <a:cs typeface="Tw Cen MT"/>
                      </a:endParaRPr>
                    </a:p>
                  </a:txBody>
                  <a:tcPr>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extLst>
                  <a:ext uri="{0D108BD9-81ED-4DB2-BD59-A6C34878D82A}">
                    <a16:rowId xmlns:a16="http://schemas.microsoft.com/office/drawing/2014/main" val="10003"/>
                  </a:ext>
                </a:extLst>
              </a:tr>
              <a:tr h="579120">
                <a:tc>
                  <a:txBody>
                    <a:bodyPr/>
                    <a:lstStyle/>
                    <a:p>
                      <a:r>
                        <a:rPr lang="en-US" sz="3200">
                          <a:latin typeface="Tw Cen MT"/>
                          <a:cs typeface="Tw Cen MT"/>
                        </a:rPr>
                        <a:t>xxx</a:t>
                      </a:r>
                    </a:p>
                  </a:txBody>
                  <a:tcPr>
                    <a:lnT w="6350" cap="flat" cmpd="sng" algn="ctr">
                      <a:solidFill>
                        <a:srgbClr val="F05133"/>
                      </a:solidFill>
                      <a:prstDash val="solid"/>
                      <a:round/>
                      <a:headEnd type="none" w="med" len="med"/>
                      <a:tailEnd type="none" w="med" len="med"/>
                    </a:lnT>
                  </a:tcPr>
                </a:tc>
                <a:tc>
                  <a:txBody>
                    <a:bodyPr/>
                    <a:lstStyle/>
                    <a:p>
                      <a:endParaRPr lang="en-US" sz="3200">
                        <a:latin typeface="Tw Cen MT"/>
                        <a:cs typeface="Tw Cen MT"/>
                      </a:endParaRPr>
                    </a:p>
                  </a:txBody>
                  <a:tcPr>
                    <a:lnT w="6350" cap="flat" cmpd="sng" algn="ctr">
                      <a:solidFill>
                        <a:srgbClr val="F05133"/>
                      </a:solidFill>
                      <a:prstDash val="solid"/>
                      <a:round/>
                      <a:headEnd type="none" w="med" len="med"/>
                      <a:tailEnd type="none" w="med" len="med"/>
                    </a:lnT>
                  </a:tcPr>
                </a:tc>
                <a:tc>
                  <a:txBody>
                    <a:bodyPr/>
                    <a:lstStyle/>
                    <a:p>
                      <a:endParaRPr lang="en-US" sz="3200">
                        <a:latin typeface="Tw Cen MT"/>
                        <a:cs typeface="Tw Cen MT"/>
                      </a:endParaRPr>
                    </a:p>
                  </a:txBody>
                  <a:tcPr>
                    <a:lnT w="6350" cap="flat" cmpd="sng" algn="ctr">
                      <a:solidFill>
                        <a:srgbClr val="F05133"/>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402192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368" y="1358902"/>
            <a:ext cx="11104033" cy="4767263"/>
          </a:xfrm>
          <a:prstGeom prst="rect">
            <a:avLst/>
          </a:prstGeom>
        </p:spPr>
        <p:txBody>
          <a:bodyPr/>
          <a:lstStyle>
            <a:lvl1pPr>
              <a:lnSpc>
                <a:spcPct val="90000"/>
              </a:lnSpc>
              <a:defRPr/>
            </a:lvl1pPr>
            <a:lvl2pPr marL="742932" indent="-285744">
              <a:lnSpc>
                <a:spcPct val="90000"/>
              </a:lnSpc>
              <a:buFont typeface="Lucida Grande"/>
              <a:buChar char="–"/>
              <a:defRPr sz="3200"/>
            </a:lvl2pPr>
            <a:lvl3pPr>
              <a:lnSpc>
                <a:spcPct val="90000"/>
              </a:lnSpc>
              <a:defRPr sz="3200"/>
            </a:lvl3pPr>
          </a:lstStyle>
          <a:p>
            <a:pPr lvl="0"/>
            <a:r>
              <a:rPr lang="en-US"/>
              <a:t>Click to edit Master text styles</a:t>
            </a:r>
          </a:p>
          <a:p>
            <a:pPr lvl="1"/>
            <a:r>
              <a:rPr lang="en-US"/>
              <a:t>Second level</a:t>
            </a:r>
          </a:p>
          <a:p>
            <a:pPr lvl="2"/>
            <a:r>
              <a:rPr lang="en-US"/>
              <a:t>Third level</a:t>
            </a:r>
          </a:p>
        </p:txBody>
      </p:sp>
      <p:sp>
        <p:nvSpPr>
          <p:cNvPr id="5" name="Title Placeholder 1">
            <a:extLst>
              <a:ext uri="{FF2B5EF4-FFF2-40B4-BE49-F238E27FC236}">
                <a16:creationId xmlns:a16="http://schemas.microsoft.com/office/drawing/2014/main" id="{63D16220-4F50-6A45-8A5C-0AB56F7CE96C}"/>
              </a:ext>
            </a:extLst>
          </p:cNvPr>
          <p:cNvSpPr>
            <a:spLocks noGrp="1"/>
          </p:cNvSpPr>
          <p:nvPr>
            <p:ph type="title" hasCustomPrompt="1"/>
          </p:nvPr>
        </p:nvSpPr>
        <p:spPr bwMode="auto">
          <a:xfrm>
            <a:off x="478367" y="501651"/>
            <a:ext cx="11235267" cy="647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Insert slide title </a:t>
            </a:r>
          </a:p>
        </p:txBody>
      </p:sp>
    </p:spTree>
    <p:extLst>
      <p:ext uri="{BB962C8B-B14F-4D97-AF65-F5344CB8AC3E}">
        <p14:creationId xmlns:p14="http://schemas.microsoft.com/office/powerpoint/2010/main" val="39334075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Two Content ">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70A60416-C836-0E45-976A-13A986DE89E8}"/>
              </a:ext>
            </a:extLst>
          </p:cNvPr>
          <p:cNvSpPr>
            <a:spLocks noGrp="1"/>
          </p:cNvSpPr>
          <p:nvPr>
            <p:ph type="title" hasCustomPrompt="1"/>
          </p:nvPr>
        </p:nvSpPr>
        <p:spPr bwMode="auto">
          <a:xfrm>
            <a:off x="478367" y="501651"/>
            <a:ext cx="11235267" cy="647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Insert slide title</a:t>
            </a:r>
          </a:p>
        </p:txBody>
      </p:sp>
      <p:sp>
        <p:nvSpPr>
          <p:cNvPr id="7" name="Content Placeholder 2">
            <a:extLst>
              <a:ext uri="{FF2B5EF4-FFF2-40B4-BE49-F238E27FC236}">
                <a16:creationId xmlns:a16="http://schemas.microsoft.com/office/drawing/2014/main" id="{8337E35D-E929-4CDD-AFA3-DDA5D95A9F9F}"/>
              </a:ext>
            </a:extLst>
          </p:cNvPr>
          <p:cNvSpPr>
            <a:spLocks noGrp="1"/>
          </p:cNvSpPr>
          <p:nvPr>
            <p:ph sz="half" idx="10"/>
          </p:nvPr>
        </p:nvSpPr>
        <p:spPr>
          <a:xfrm>
            <a:off x="478367" y="1359925"/>
            <a:ext cx="5384800" cy="4525963"/>
          </a:xfrm>
          <a:prstGeom prst="rect">
            <a:avLst/>
          </a:prstGeom>
        </p:spPr>
        <p:txBody>
          <a:bodyPr>
            <a:normAutofit/>
          </a:bodyPr>
          <a:lstStyle>
            <a:lvl1pPr>
              <a:defRPr sz="3200"/>
            </a:lvl1pPr>
            <a:lvl2pPr>
              <a:defRPr sz="3200"/>
            </a:lvl2pPr>
            <a:lvl3pPr>
              <a:defRPr sz="32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9" name="Content Placeholder 3">
            <a:extLst>
              <a:ext uri="{FF2B5EF4-FFF2-40B4-BE49-F238E27FC236}">
                <a16:creationId xmlns:a16="http://schemas.microsoft.com/office/drawing/2014/main" id="{DBCD8866-5C79-4769-B022-E56134A505BB}"/>
              </a:ext>
            </a:extLst>
          </p:cNvPr>
          <p:cNvSpPr>
            <a:spLocks noGrp="1"/>
          </p:cNvSpPr>
          <p:nvPr>
            <p:ph sz="half" idx="11"/>
          </p:nvPr>
        </p:nvSpPr>
        <p:spPr>
          <a:xfrm>
            <a:off x="6328833" y="1359925"/>
            <a:ext cx="5384800" cy="4525963"/>
          </a:xfrm>
          <a:prstGeom prst="rect">
            <a:avLst/>
          </a:prstGeom>
        </p:spPr>
        <p:txBody>
          <a:bodyPr>
            <a:normAutofit/>
          </a:bodyPr>
          <a:lstStyle>
            <a:lvl1pPr>
              <a:defRPr sz="3200"/>
            </a:lvl1pPr>
            <a:lvl2pPr>
              <a:defRPr sz="3200"/>
            </a:lvl2pPr>
            <a:lvl3pPr>
              <a:defRPr sz="32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769676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478367" y="1360488"/>
            <a:ext cx="5384800" cy="4525400"/>
          </a:xfrm>
          <a:prstGeom prst="rect">
            <a:avLst/>
          </a:prstGeom>
        </p:spPr>
        <p:txBody>
          <a:bodyPr/>
          <a:lstStyle>
            <a:lvl1pPr marL="0" indent="0">
              <a:buNone/>
              <a:defRPr/>
            </a:lvl1pPr>
          </a:lstStyle>
          <a:p>
            <a:pPr lvl="0"/>
            <a:r>
              <a:rPr lang="en-US" noProof="0"/>
              <a:t>Click icon to add picture</a:t>
            </a:r>
          </a:p>
        </p:txBody>
      </p:sp>
      <p:sp>
        <p:nvSpPr>
          <p:cNvPr id="8" name="Text Placeholder 2">
            <a:extLst>
              <a:ext uri="{FF2B5EF4-FFF2-40B4-BE49-F238E27FC236}">
                <a16:creationId xmlns:a16="http://schemas.microsoft.com/office/drawing/2014/main" id="{6B9C7BF1-6F0E-974D-9D90-8D2E3B8614D2}"/>
              </a:ext>
            </a:extLst>
          </p:cNvPr>
          <p:cNvSpPr>
            <a:spLocks noGrp="1"/>
          </p:cNvSpPr>
          <p:nvPr>
            <p:ph type="body" sz="quarter" idx="13" hasCustomPrompt="1"/>
          </p:nvPr>
        </p:nvSpPr>
        <p:spPr>
          <a:xfrm>
            <a:off x="480000" y="5939717"/>
            <a:ext cx="11102401" cy="416632"/>
          </a:xfrm>
        </p:spPr>
        <p:txBody>
          <a:bodyPr lIns="0" tIns="0" rIns="0" bIns="0"/>
          <a:lstStyle>
            <a:lvl1pPr marL="0" indent="0">
              <a:buNone/>
              <a:defRPr sz="1333"/>
            </a:lvl1pPr>
          </a:lstStyle>
          <a:p>
            <a:pPr lvl="0"/>
            <a:r>
              <a:rPr lang="en-US"/>
              <a:t>* Include source</a:t>
            </a:r>
          </a:p>
        </p:txBody>
      </p:sp>
      <p:sp>
        <p:nvSpPr>
          <p:cNvPr id="9" name="Title Placeholder 1">
            <a:extLst>
              <a:ext uri="{FF2B5EF4-FFF2-40B4-BE49-F238E27FC236}">
                <a16:creationId xmlns:a16="http://schemas.microsoft.com/office/drawing/2014/main" id="{1A6E8EBA-F725-4134-BDCE-9523A37EB37D}"/>
              </a:ext>
            </a:extLst>
          </p:cNvPr>
          <p:cNvSpPr>
            <a:spLocks noGrp="1"/>
          </p:cNvSpPr>
          <p:nvPr>
            <p:ph type="title" hasCustomPrompt="1"/>
          </p:nvPr>
        </p:nvSpPr>
        <p:spPr bwMode="auto">
          <a:xfrm>
            <a:off x="478367" y="501651"/>
            <a:ext cx="11235267" cy="647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Insert slide title</a:t>
            </a:r>
          </a:p>
        </p:txBody>
      </p:sp>
      <p:sp>
        <p:nvSpPr>
          <p:cNvPr id="10" name="Content Placeholder 3">
            <a:extLst>
              <a:ext uri="{FF2B5EF4-FFF2-40B4-BE49-F238E27FC236}">
                <a16:creationId xmlns:a16="http://schemas.microsoft.com/office/drawing/2014/main" id="{F396C485-F9F3-4645-B4AF-D94B2D375008}"/>
              </a:ext>
            </a:extLst>
          </p:cNvPr>
          <p:cNvSpPr>
            <a:spLocks noGrp="1"/>
          </p:cNvSpPr>
          <p:nvPr>
            <p:ph sz="half" idx="14"/>
          </p:nvPr>
        </p:nvSpPr>
        <p:spPr>
          <a:xfrm>
            <a:off x="6328833" y="1359925"/>
            <a:ext cx="5384800" cy="4525963"/>
          </a:xfrm>
          <a:prstGeom prst="rect">
            <a:avLst/>
          </a:prstGeom>
        </p:spPr>
        <p:txBody>
          <a:bodyPr>
            <a:normAutofit/>
          </a:bodyPr>
          <a:lstStyle>
            <a:lvl1pPr>
              <a:defRPr sz="3200"/>
            </a:lvl1pPr>
            <a:lvl2pPr>
              <a:defRPr sz="3200"/>
            </a:lvl2pPr>
            <a:lvl3pPr>
              <a:defRPr sz="32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200826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5" name="Table Placeholder 4"/>
          <p:cNvSpPr>
            <a:spLocks noGrp="1"/>
          </p:cNvSpPr>
          <p:nvPr>
            <p:ph type="tbl" sz="quarter" idx="12"/>
          </p:nvPr>
        </p:nvSpPr>
        <p:spPr>
          <a:xfrm>
            <a:off x="478367" y="1360489"/>
            <a:ext cx="5384800" cy="4525399"/>
          </a:xfrm>
          <a:prstGeom prst="rect">
            <a:avLst/>
          </a:prstGeom>
        </p:spPr>
        <p:txBody>
          <a:bodyPr/>
          <a:lstStyle>
            <a:lvl1pPr marL="0" indent="0">
              <a:buNone/>
              <a:defRPr/>
            </a:lvl1pPr>
          </a:lstStyle>
          <a:p>
            <a:pPr lvl="0"/>
            <a:r>
              <a:rPr lang="en-US" noProof="0"/>
              <a:t>Click icon to add table</a:t>
            </a:r>
          </a:p>
        </p:txBody>
      </p:sp>
      <p:sp>
        <p:nvSpPr>
          <p:cNvPr id="6" name="Title Placeholder 1">
            <a:extLst>
              <a:ext uri="{FF2B5EF4-FFF2-40B4-BE49-F238E27FC236}">
                <a16:creationId xmlns:a16="http://schemas.microsoft.com/office/drawing/2014/main" id="{9842CB90-B2C6-9F49-B023-F8F8398B98F1}"/>
              </a:ext>
            </a:extLst>
          </p:cNvPr>
          <p:cNvSpPr>
            <a:spLocks noGrp="1"/>
          </p:cNvSpPr>
          <p:nvPr>
            <p:ph type="title" hasCustomPrompt="1"/>
          </p:nvPr>
        </p:nvSpPr>
        <p:spPr bwMode="auto">
          <a:xfrm>
            <a:off x="478367" y="501651"/>
            <a:ext cx="11235267" cy="647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Insert slide title</a:t>
            </a:r>
          </a:p>
        </p:txBody>
      </p:sp>
      <p:sp>
        <p:nvSpPr>
          <p:cNvPr id="9" name="Text Placeholder 2">
            <a:extLst>
              <a:ext uri="{FF2B5EF4-FFF2-40B4-BE49-F238E27FC236}">
                <a16:creationId xmlns:a16="http://schemas.microsoft.com/office/drawing/2014/main" id="{DCFEABC9-8CBC-4BFF-A091-0B1175D7A66C}"/>
              </a:ext>
            </a:extLst>
          </p:cNvPr>
          <p:cNvSpPr>
            <a:spLocks noGrp="1"/>
          </p:cNvSpPr>
          <p:nvPr>
            <p:ph type="body" sz="quarter" idx="13" hasCustomPrompt="1"/>
          </p:nvPr>
        </p:nvSpPr>
        <p:spPr>
          <a:xfrm>
            <a:off x="480000" y="5939717"/>
            <a:ext cx="11102401" cy="416632"/>
          </a:xfrm>
        </p:spPr>
        <p:txBody>
          <a:bodyPr lIns="0" tIns="0" rIns="0" bIns="0"/>
          <a:lstStyle>
            <a:lvl1pPr marL="0" indent="0">
              <a:buNone/>
              <a:defRPr sz="1333"/>
            </a:lvl1pPr>
          </a:lstStyle>
          <a:p>
            <a:pPr lvl="0"/>
            <a:r>
              <a:rPr lang="en-US"/>
              <a:t>* Include source</a:t>
            </a:r>
          </a:p>
        </p:txBody>
      </p:sp>
      <p:sp>
        <p:nvSpPr>
          <p:cNvPr id="10" name="Content Placeholder 3">
            <a:extLst>
              <a:ext uri="{FF2B5EF4-FFF2-40B4-BE49-F238E27FC236}">
                <a16:creationId xmlns:a16="http://schemas.microsoft.com/office/drawing/2014/main" id="{FC11E0B3-4BC6-4FDE-8A73-E95CF528DD93}"/>
              </a:ext>
            </a:extLst>
          </p:cNvPr>
          <p:cNvSpPr>
            <a:spLocks noGrp="1"/>
          </p:cNvSpPr>
          <p:nvPr>
            <p:ph sz="half" idx="14"/>
          </p:nvPr>
        </p:nvSpPr>
        <p:spPr>
          <a:xfrm>
            <a:off x="6328833" y="1359925"/>
            <a:ext cx="5384800" cy="4525963"/>
          </a:xfrm>
          <a:prstGeom prst="rect">
            <a:avLst/>
          </a:prstGeom>
        </p:spPr>
        <p:txBody>
          <a:bodyPr>
            <a:normAutofit/>
          </a:bodyPr>
          <a:lstStyle>
            <a:lvl1pPr>
              <a:defRPr sz="3200"/>
            </a:lvl1pPr>
            <a:lvl2pPr>
              <a:defRPr sz="3200"/>
            </a:lvl2pPr>
            <a:lvl3pPr>
              <a:defRPr sz="32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0233610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Content and Chart">
    <p:spTree>
      <p:nvGrpSpPr>
        <p:cNvPr id="1" name=""/>
        <p:cNvGrpSpPr/>
        <p:nvPr/>
      </p:nvGrpSpPr>
      <p:grpSpPr>
        <a:xfrm>
          <a:off x="0" y="0"/>
          <a:ext cx="0" cy="0"/>
          <a:chOff x="0" y="0"/>
          <a:chExt cx="0" cy="0"/>
        </a:xfrm>
      </p:grpSpPr>
      <p:sp>
        <p:nvSpPr>
          <p:cNvPr id="6" name="Chart Placeholder 5"/>
          <p:cNvSpPr>
            <a:spLocks noGrp="1"/>
          </p:cNvSpPr>
          <p:nvPr>
            <p:ph type="chart" sz="quarter" idx="13"/>
          </p:nvPr>
        </p:nvSpPr>
        <p:spPr>
          <a:xfrm>
            <a:off x="478367" y="1360489"/>
            <a:ext cx="5384800" cy="4525399"/>
          </a:xfrm>
          <a:prstGeom prst="rect">
            <a:avLst/>
          </a:prstGeom>
        </p:spPr>
        <p:txBody>
          <a:bodyPr/>
          <a:lstStyle>
            <a:lvl1pPr marL="0" marR="0" indent="0" algn="l" defTabSz="457189" rtl="0" eaLnBrk="1" fontAlgn="auto" latinLnBrk="0" hangingPunct="1">
              <a:lnSpc>
                <a:spcPct val="100000"/>
              </a:lnSpc>
              <a:spcBef>
                <a:spcPct val="20000"/>
              </a:spcBef>
              <a:spcAft>
                <a:spcPts val="0"/>
              </a:spcAft>
              <a:buClrTx/>
              <a:buSzTx/>
              <a:buFont typeface="Lucida Grande"/>
              <a:buNone/>
              <a:tabLst/>
              <a:defRPr/>
            </a:lvl1pPr>
          </a:lstStyle>
          <a:p>
            <a:pPr lvl="0"/>
            <a:r>
              <a:rPr lang="en-US" noProof="0"/>
              <a:t>Click icon to add chart</a:t>
            </a:r>
          </a:p>
        </p:txBody>
      </p:sp>
      <p:sp>
        <p:nvSpPr>
          <p:cNvPr id="7" name="Title Placeholder 1">
            <a:extLst>
              <a:ext uri="{FF2B5EF4-FFF2-40B4-BE49-F238E27FC236}">
                <a16:creationId xmlns:a16="http://schemas.microsoft.com/office/drawing/2014/main" id="{A9E197AB-B83A-F542-A11A-CDE4241E8C70}"/>
              </a:ext>
            </a:extLst>
          </p:cNvPr>
          <p:cNvSpPr>
            <a:spLocks noGrp="1"/>
          </p:cNvSpPr>
          <p:nvPr>
            <p:ph type="title" hasCustomPrompt="1"/>
          </p:nvPr>
        </p:nvSpPr>
        <p:spPr bwMode="auto">
          <a:xfrm>
            <a:off x="478367" y="501651"/>
            <a:ext cx="11235267" cy="647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Insert slide title</a:t>
            </a:r>
          </a:p>
        </p:txBody>
      </p:sp>
      <p:sp>
        <p:nvSpPr>
          <p:cNvPr id="8" name="Text Placeholder 2">
            <a:extLst>
              <a:ext uri="{FF2B5EF4-FFF2-40B4-BE49-F238E27FC236}">
                <a16:creationId xmlns:a16="http://schemas.microsoft.com/office/drawing/2014/main" id="{FDEF6A8B-FE55-424B-91EF-87F23AFF3A8E}"/>
              </a:ext>
            </a:extLst>
          </p:cNvPr>
          <p:cNvSpPr>
            <a:spLocks noGrp="1"/>
          </p:cNvSpPr>
          <p:nvPr>
            <p:ph type="body" sz="quarter" idx="14" hasCustomPrompt="1"/>
          </p:nvPr>
        </p:nvSpPr>
        <p:spPr>
          <a:xfrm>
            <a:off x="480000" y="5939717"/>
            <a:ext cx="11102401" cy="416632"/>
          </a:xfrm>
        </p:spPr>
        <p:txBody>
          <a:bodyPr lIns="0" tIns="0" rIns="0" bIns="0"/>
          <a:lstStyle>
            <a:lvl1pPr marL="0" indent="0">
              <a:buNone/>
              <a:defRPr sz="1333"/>
            </a:lvl1pPr>
          </a:lstStyle>
          <a:p>
            <a:pPr lvl="0"/>
            <a:r>
              <a:rPr lang="en-US"/>
              <a:t>* Include source</a:t>
            </a:r>
          </a:p>
        </p:txBody>
      </p:sp>
      <p:sp>
        <p:nvSpPr>
          <p:cNvPr id="10" name="Content Placeholder 3">
            <a:extLst>
              <a:ext uri="{FF2B5EF4-FFF2-40B4-BE49-F238E27FC236}">
                <a16:creationId xmlns:a16="http://schemas.microsoft.com/office/drawing/2014/main" id="{FBDBDC34-494F-4FD9-8BD2-78F992CF9F94}"/>
              </a:ext>
            </a:extLst>
          </p:cNvPr>
          <p:cNvSpPr>
            <a:spLocks noGrp="1"/>
          </p:cNvSpPr>
          <p:nvPr>
            <p:ph sz="half" idx="15"/>
          </p:nvPr>
        </p:nvSpPr>
        <p:spPr>
          <a:xfrm>
            <a:off x="6328833" y="1359925"/>
            <a:ext cx="5384800" cy="4525963"/>
          </a:xfrm>
          <a:prstGeom prst="rect">
            <a:avLst/>
          </a:prstGeom>
        </p:spPr>
        <p:txBody>
          <a:bodyPr/>
          <a:lstStyle>
            <a:lvl1pPr>
              <a:defRPr sz="3200"/>
            </a:lvl1pPr>
            <a:lvl2pPr>
              <a:defRPr sz="3200"/>
            </a:lvl2pPr>
            <a:lvl3pPr>
              <a:defRPr sz="32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0895316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478365" y="1358902"/>
            <a:ext cx="11235267" cy="4767263"/>
          </a:xfrm>
          <a:prstGeom prst="rect">
            <a:avLst/>
          </a:prstGeom>
        </p:spPr>
        <p:txBody>
          <a:bodyPr anchor="ctr" anchorCtr="1"/>
          <a:lstStyle>
            <a:lvl1pPr marL="0" indent="0" algn="ctr">
              <a:buNone/>
              <a:defRPr baseline="0"/>
            </a:lvl1pPr>
          </a:lstStyle>
          <a:p>
            <a:pPr lvl="0"/>
            <a:r>
              <a:rPr lang="en-US" noProof="0"/>
              <a:t>Click icon to add picture</a:t>
            </a:r>
          </a:p>
        </p:txBody>
      </p:sp>
      <p:sp>
        <p:nvSpPr>
          <p:cNvPr id="4" name="Title Placeholder 1">
            <a:extLst>
              <a:ext uri="{FF2B5EF4-FFF2-40B4-BE49-F238E27FC236}">
                <a16:creationId xmlns:a16="http://schemas.microsoft.com/office/drawing/2014/main" id="{716DB442-97F9-2241-AE70-FE1000B8FF4F}"/>
              </a:ext>
            </a:extLst>
          </p:cNvPr>
          <p:cNvSpPr>
            <a:spLocks noGrp="1"/>
          </p:cNvSpPr>
          <p:nvPr>
            <p:ph type="title" hasCustomPrompt="1"/>
          </p:nvPr>
        </p:nvSpPr>
        <p:spPr bwMode="auto">
          <a:xfrm>
            <a:off x="478367" y="501651"/>
            <a:ext cx="11235267" cy="647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Insert slide title</a:t>
            </a:r>
          </a:p>
        </p:txBody>
      </p:sp>
    </p:spTree>
    <p:extLst>
      <p:ext uri="{BB962C8B-B14F-4D97-AF65-F5344CB8AC3E}">
        <p14:creationId xmlns:p14="http://schemas.microsoft.com/office/powerpoint/2010/main" val="1879814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861D717C-1AC4-394E-91B8-A016BB12DA1B}"/>
              </a:ext>
            </a:extLst>
          </p:cNvPr>
          <p:cNvSpPr>
            <a:spLocks noGrp="1"/>
          </p:cNvSpPr>
          <p:nvPr>
            <p:ph type="title" hasCustomPrompt="1"/>
          </p:nvPr>
        </p:nvSpPr>
        <p:spPr bwMode="auto">
          <a:xfrm>
            <a:off x="478367" y="501651"/>
            <a:ext cx="11235267" cy="647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Insert slide title</a:t>
            </a:r>
          </a:p>
        </p:txBody>
      </p:sp>
    </p:spTree>
    <p:extLst>
      <p:ext uri="{BB962C8B-B14F-4D97-AF65-F5344CB8AC3E}">
        <p14:creationId xmlns:p14="http://schemas.microsoft.com/office/powerpoint/2010/main" val="263661070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Divider - Option 1">
    <p:spTree>
      <p:nvGrpSpPr>
        <p:cNvPr id="1" name=""/>
        <p:cNvGrpSpPr/>
        <p:nvPr/>
      </p:nvGrpSpPr>
      <p:grpSpPr>
        <a:xfrm>
          <a:off x="0" y="0"/>
          <a:ext cx="0" cy="0"/>
          <a:chOff x="0" y="0"/>
          <a:chExt cx="0" cy="0"/>
        </a:xfrm>
      </p:grpSpPr>
      <p:pic>
        <p:nvPicPr>
          <p:cNvPr id="8" name="Picture 7" descr="USY_MB1_PMS_1_Colour_Reversed_Logo.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5367" y="5905501"/>
            <a:ext cx="2048933" cy="53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Placeholder 4"/>
          <p:cNvSpPr>
            <a:spLocks noGrp="1"/>
          </p:cNvSpPr>
          <p:nvPr>
            <p:ph type="body" sz="quarter" idx="11"/>
          </p:nvPr>
        </p:nvSpPr>
        <p:spPr>
          <a:xfrm>
            <a:off x="478367" y="1173218"/>
            <a:ext cx="11235267" cy="647183"/>
          </a:xfrm>
          <a:prstGeom prst="rect">
            <a:avLst/>
          </a:prstGeom>
          <a:noFill/>
        </p:spPr>
        <p:txBody>
          <a:bodyPr/>
          <a:lstStyle>
            <a:lvl1pPr marL="0" indent="0">
              <a:lnSpc>
                <a:spcPct val="90000"/>
              </a:lnSpc>
              <a:buNone/>
              <a:defRPr sz="3200">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7" name="Picture Placeholder 13"/>
          <p:cNvSpPr>
            <a:spLocks noGrp="1"/>
          </p:cNvSpPr>
          <p:nvPr>
            <p:ph type="pic" sz="quarter" idx="12"/>
          </p:nvPr>
        </p:nvSpPr>
        <p:spPr>
          <a:xfrm>
            <a:off x="478367" y="1820400"/>
            <a:ext cx="11235267" cy="4535949"/>
          </a:xfrm>
          <a:prstGeom prst="rect">
            <a:avLst/>
          </a:prstGeom>
          <a:solidFill>
            <a:srgbClr val="D9D9D9"/>
          </a:solidFill>
        </p:spPr>
        <p:txBody>
          <a:bodyPr anchor="ctr" anchorCtr="0"/>
          <a:lstStyle>
            <a:lvl1pPr marL="0" indent="0" algn="ctr">
              <a:buNone/>
              <a:defRPr/>
            </a:lvl1pPr>
          </a:lstStyle>
          <a:p>
            <a:pPr lvl="0"/>
            <a:r>
              <a:rPr lang="en-US" noProof="0"/>
              <a:t>Click icon to add picture</a:t>
            </a:r>
          </a:p>
        </p:txBody>
      </p:sp>
      <p:sp>
        <p:nvSpPr>
          <p:cNvPr id="10" name="Title Placeholder 1">
            <a:extLst>
              <a:ext uri="{FF2B5EF4-FFF2-40B4-BE49-F238E27FC236}">
                <a16:creationId xmlns:a16="http://schemas.microsoft.com/office/drawing/2014/main" id="{8AB9FAD1-F758-AF4C-BAD5-AFAD67046B97}"/>
              </a:ext>
            </a:extLst>
          </p:cNvPr>
          <p:cNvSpPr>
            <a:spLocks noGrp="1"/>
          </p:cNvSpPr>
          <p:nvPr>
            <p:ph type="title" hasCustomPrompt="1"/>
          </p:nvPr>
        </p:nvSpPr>
        <p:spPr bwMode="auto">
          <a:xfrm>
            <a:off x="478367" y="501651"/>
            <a:ext cx="11235267" cy="647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Insert slide title</a:t>
            </a:r>
          </a:p>
        </p:txBody>
      </p:sp>
    </p:spTree>
    <p:extLst>
      <p:ext uri="{BB962C8B-B14F-4D97-AF65-F5344CB8AC3E}">
        <p14:creationId xmlns:p14="http://schemas.microsoft.com/office/powerpoint/2010/main" val="3478083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3912D-D4CB-826B-44B1-ACFF1FBF7E5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7EF6845-D6DA-EB8D-010E-4CB5DE504F0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2C85425-4CA4-897B-18A2-AEDFD653A6E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8BBBBE0-78DC-5CCF-CD27-F8E5FD87A7D9}"/>
              </a:ext>
            </a:extLst>
          </p:cNvPr>
          <p:cNvSpPr>
            <a:spLocks noGrp="1"/>
          </p:cNvSpPr>
          <p:nvPr>
            <p:ph type="dt" sz="half" idx="10"/>
          </p:nvPr>
        </p:nvSpPr>
        <p:spPr/>
        <p:txBody>
          <a:bodyPr/>
          <a:lstStyle/>
          <a:p>
            <a:fld id="{1521CF9F-7283-E840-8DAB-402D777E0BC5}" type="datetimeFigureOut">
              <a:rPr lang="en-US" smtClean="0"/>
              <a:t>3/2/23</a:t>
            </a:fld>
            <a:endParaRPr lang="en-US"/>
          </a:p>
        </p:txBody>
      </p:sp>
      <p:sp>
        <p:nvSpPr>
          <p:cNvPr id="6" name="Footer Placeholder 5">
            <a:extLst>
              <a:ext uri="{FF2B5EF4-FFF2-40B4-BE49-F238E27FC236}">
                <a16:creationId xmlns:a16="http://schemas.microsoft.com/office/drawing/2014/main" id="{BCAB8339-75B2-F6A2-9A16-F7D45D9D45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1F60F4-76EC-21B2-E7BF-CA7A3499C069}"/>
              </a:ext>
            </a:extLst>
          </p:cNvPr>
          <p:cNvSpPr>
            <a:spLocks noGrp="1"/>
          </p:cNvSpPr>
          <p:nvPr>
            <p:ph type="sldNum" sz="quarter" idx="12"/>
          </p:nvPr>
        </p:nvSpPr>
        <p:spPr/>
        <p:txBody>
          <a:bodyPr/>
          <a:lstStyle/>
          <a:p>
            <a:fld id="{42736AB7-7A53-ED48-A711-C5CF14902FE7}" type="slidenum">
              <a:rPr lang="en-US" smtClean="0"/>
              <a:t>‹#›</a:t>
            </a:fld>
            <a:endParaRPr lang="en-US"/>
          </a:p>
        </p:txBody>
      </p:sp>
    </p:spTree>
    <p:extLst>
      <p:ext uri="{BB962C8B-B14F-4D97-AF65-F5344CB8AC3E}">
        <p14:creationId xmlns:p14="http://schemas.microsoft.com/office/powerpoint/2010/main" val="13929000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Section Divider - Option 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4382753-51C7-0C46-B853-1DBA86E4E953}"/>
              </a:ext>
            </a:extLst>
          </p:cNvPr>
          <p:cNvSpPr/>
          <p:nvPr userDrawn="1"/>
        </p:nvSpPr>
        <p:spPr>
          <a:xfrm>
            <a:off x="0" y="0"/>
            <a:ext cx="12192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8" name="Title 8">
            <a:extLst>
              <a:ext uri="{FF2B5EF4-FFF2-40B4-BE49-F238E27FC236}">
                <a16:creationId xmlns:a16="http://schemas.microsoft.com/office/drawing/2014/main" id="{F6164CB4-EC8E-0144-9230-9A41AA8066A6}"/>
              </a:ext>
            </a:extLst>
          </p:cNvPr>
          <p:cNvSpPr>
            <a:spLocks noGrp="1"/>
          </p:cNvSpPr>
          <p:nvPr>
            <p:ph type="title" hasCustomPrompt="1"/>
          </p:nvPr>
        </p:nvSpPr>
        <p:spPr>
          <a:xfrm>
            <a:off x="509179" y="1617082"/>
            <a:ext cx="11209579" cy="708607"/>
          </a:xfrm>
        </p:spPr>
        <p:txBody>
          <a:bodyPr anchor="t"/>
          <a:lstStyle>
            <a:lvl1pPr algn="l">
              <a:defRPr sz="4000">
                <a:solidFill>
                  <a:schemeClr val="bg1"/>
                </a:solidFill>
              </a:defRPr>
            </a:lvl1pPr>
          </a:lstStyle>
          <a:p>
            <a:r>
              <a:rPr lang="en-US"/>
              <a:t>Title heading here</a:t>
            </a:r>
          </a:p>
        </p:txBody>
      </p:sp>
      <p:sp>
        <p:nvSpPr>
          <p:cNvPr id="10" name="Text Placeholder 4">
            <a:extLst>
              <a:ext uri="{FF2B5EF4-FFF2-40B4-BE49-F238E27FC236}">
                <a16:creationId xmlns:a16="http://schemas.microsoft.com/office/drawing/2014/main" id="{C7C3DC85-C5E4-9F4F-9A53-A30541465834}"/>
              </a:ext>
            </a:extLst>
          </p:cNvPr>
          <p:cNvSpPr>
            <a:spLocks noGrp="1"/>
          </p:cNvSpPr>
          <p:nvPr>
            <p:ph type="body" sz="quarter" idx="13" hasCustomPrompt="1"/>
          </p:nvPr>
        </p:nvSpPr>
        <p:spPr>
          <a:xfrm>
            <a:off x="510355" y="2469569"/>
            <a:ext cx="11208403" cy="708607"/>
          </a:xfrm>
        </p:spPr>
        <p:txBody>
          <a:bodyPr lIns="0" tIns="0" rIns="0" bIns="0"/>
          <a:lstStyle>
            <a:lvl1pPr marL="0" indent="0" algn="l">
              <a:lnSpc>
                <a:spcPct val="90000"/>
              </a:lnSpc>
              <a:buNone/>
              <a:defRPr sz="3200">
                <a:solidFill>
                  <a:schemeClr val="bg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a:t>Presented by</a:t>
            </a:r>
          </a:p>
        </p:txBody>
      </p:sp>
      <p:pic>
        <p:nvPicPr>
          <p:cNvPr id="9" name="Picture 8">
            <a:extLst>
              <a:ext uri="{FF2B5EF4-FFF2-40B4-BE49-F238E27FC236}">
                <a16:creationId xmlns:a16="http://schemas.microsoft.com/office/drawing/2014/main" id="{C4F743E6-42C8-45D8-A63F-90FE0651F22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6029" y="5374846"/>
            <a:ext cx="1993171" cy="690133"/>
          </a:xfrm>
          <a:prstGeom prst="rect">
            <a:avLst/>
          </a:prstGeom>
        </p:spPr>
      </p:pic>
    </p:spTree>
    <p:extLst>
      <p:ext uri="{BB962C8B-B14F-4D97-AF65-F5344CB8AC3E}">
        <p14:creationId xmlns:p14="http://schemas.microsoft.com/office/powerpoint/2010/main" val="24562606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Divider - Option 3">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F277205-D819-0E49-850F-A3DCF077A5B8}"/>
              </a:ext>
            </a:extLst>
          </p:cNvPr>
          <p:cNvSpPr/>
          <p:nvPr userDrawn="1"/>
        </p:nvSpPr>
        <p:spPr>
          <a:xfrm>
            <a:off x="0" y="0"/>
            <a:ext cx="12192000" cy="6858000"/>
          </a:xfrm>
          <a:prstGeom prst="rect">
            <a:avLst/>
          </a:prstGeom>
          <a:solidFill>
            <a:srgbClr val="FFB800"/>
          </a:solidFill>
          <a:ln w="9525" cap="flat" cmpd="sng" algn="ctr">
            <a:noFill/>
            <a:prstDash val="solid"/>
          </a:ln>
          <a:effectLst/>
        </p:spPr>
        <p:txBody>
          <a:bodyPr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7" name="Title 8">
            <a:extLst>
              <a:ext uri="{FF2B5EF4-FFF2-40B4-BE49-F238E27FC236}">
                <a16:creationId xmlns:a16="http://schemas.microsoft.com/office/drawing/2014/main" id="{C20D03EA-04EC-3E4D-A8DD-25B0B1CFB907}"/>
              </a:ext>
            </a:extLst>
          </p:cNvPr>
          <p:cNvSpPr>
            <a:spLocks noGrp="1"/>
          </p:cNvSpPr>
          <p:nvPr>
            <p:ph type="title" hasCustomPrompt="1"/>
          </p:nvPr>
        </p:nvSpPr>
        <p:spPr>
          <a:xfrm>
            <a:off x="509179" y="1617082"/>
            <a:ext cx="11209579" cy="708607"/>
          </a:xfrm>
        </p:spPr>
        <p:txBody>
          <a:bodyPr anchor="t"/>
          <a:lstStyle>
            <a:lvl1pPr algn="l">
              <a:defRPr sz="4000">
                <a:solidFill>
                  <a:schemeClr val="tx1"/>
                </a:solidFill>
              </a:defRPr>
            </a:lvl1pPr>
          </a:lstStyle>
          <a:p>
            <a:r>
              <a:rPr lang="en-US"/>
              <a:t>Title heading here</a:t>
            </a:r>
          </a:p>
        </p:txBody>
      </p:sp>
      <p:sp>
        <p:nvSpPr>
          <p:cNvPr id="8" name="Text Placeholder 4">
            <a:extLst>
              <a:ext uri="{FF2B5EF4-FFF2-40B4-BE49-F238E27FC236}">
                <a16:creationId xmlns:a16="http://schemas.microsoft.com/office/drawing/2014/main" id="{77BCA0C8-FD5B-AE4C-9999-548657AE139B}"/>
              </a:ext>
            </a:extLst>
          </p:cNvPr>
          <p:cNvSpPr>
            <a:spLocks noGrp="1"/>
          </p:cNvSpPr>
          <p:nvPr>
            <p:ph type="body" sz="quarter" idx="13" hasCustomPrompt="1"/>
          </p:nvPr>
        </p:nvSpPr>
        <p:spPr>
          <a:xfrm>
            <a:off x="510355" y="2469567"/>
            <a:ext cx="11208403" cy="710400"/>
          </a:xfrm>
        </p:spPr>
        <p:txBody>
          <a:bodyPr lIns="0" tIns="0" rIns="0" bIns="0"/>
          <a:lstStyle>
            <a:lvl1pPr marL="0" indent="0" algn="l">
              <a:lnSpc>
                <a:spcPct val="90000"/>
              </a:lnSpc>
              <a:buNone/>
              <a:defRPr sz="3200">
                <a:solidFill>
                  <a:srgbClr val="000000"/>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a:t>Presented by</a:t>
            </a:r>
          </a:p>
        </p:txBody>
      </p:sp>
      <p:pic>
        <p:nvPicPr>
          <p:cNvPr id="9" name="Picture 8" descr="A close up of a logo&#10;&#10;Description automatically generated">
            <a:extLst>
              <a:ext uri="{FF2B5EF4-FFF2-40B4-BE49-F238E27FC236}">
                <a16:creationId xmlns:a16="http://schemas.microsoft.com/office/drawing/2014/main" id="{2C89BC04-6416-479F-AF58-1E9563CF652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718" y="5145627"/>
            <a:ext cx="2470783" cy="1153032"/>
          </a:xfrm>
          <a:prstGeom prst="rect">
            <a:avLst/>
          </a:prstGeom>
        </p:spPr>
      </p:pic>
    </p:spTree>
    <p:extLst>
      <p:ext uri="{BB962C8B-B14F-4D97-AF65-F5344CB8AC3E}">
        <p14:creationId xmlns:p14="http://schemas.microsoft.com/office/powerpoint/2010/main" val="157877644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Divider - Option 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1437180-96FB-744F-865F-A5F1DCF5F20E}"/>
              </a:ext>
            </a:extLst>
          </p:cNvPr>
          <p:cNvSpPr/>
          <p:nvPr userDrawn="1"/>
        </p:nvSpPr>
        <p:spPr>
          <a:xfrm>
            <a:off x="0" y="0"/>
            <a:ext cx="12192000" cy="6858000"/>
          </a:xfrm>
          <a:prstGeom prst="rect">
            <a:avLst/>
          </a:prstGeom>
          <a:solidFill>
            <a:srgbClr val="3434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Title 8">
            <a:extLst>
              <a:ext uri="{FF2B5EF4-FFF2-40B4-BE49-F238E27FC236}">
                <a16:creationId xmlns:a16="http://schemas.microsoft.com/office/drawing/2014/main" id="{378A92A4-48B7-0340-8B92-C0F9AC1FDA6C}"/>
              </a:ext>
            </a:extLst>
          </p:cNvPr>
          <p:cNvSpPr>
            <a:spLocks noGrp="1"/>
          </p:cNvSpPr>
          <p:nvPr>
            <p:ph type="title" hasCustomPrompt="1"/>
          </p:nvPr>
        </p:nvSpPr>
        <p:spPr>
          <a:xfrm>
            <a:off x="509179" y="1617082"/>
            <a:ext cx="11209579" cy="708607"/>
          </a:xfrm>
        </p:spPr>
        <p:txBody>
          <a:bodyPr anchor="t"/>
          <a:lstStyle>
            <a:lvl1pPr algn="l">
              <a:defRPr sz="4000">
                <a:solidFill>
                  <a:schemeClr val="bg1"/>
                </a:solidFill>
              </a:defRPr>
            </a:lvl1pPr>
          </a:lstStyle>
          <a:p>
            <a:r>
              <a:rPr lang="en-US"/>
              <a:t>Title heading here</a:t>
            </a:r>
          </a:p>
        </p:txBody>
      </p:sp>
      <p:sp>
        <p:nvSpPr>
          <p:cNvPr id="14" name="Text Placeholder 4">
            <a:extLst>
              <a:ext uri="{FF2B5EF4-FFF2-40B4-BE49-F238E27FC236}">
                <a16:creationId xmlns:a16="http://schemas.microsoft.com/office/drawing/2014/main" id="{55933010-02AF-864A-B29C-468E3DDEEA5E}"/>
              </a:ext>
            </a:extLst>
          </p:cNvPr>
          <p:cNvSpPr>
            <a:spLocks noGrp="1"/>
          </p:cNvSpPr>
          <p:nvPr>
            <p:ph type="body" sz="quarter" idx="13" hasCustomPrompt="1"/>
          </p:nvPr>
        </p:nvSpPr>
        <p:spPr>
          <a:xfrm>
            <a:off x="510355" y="2469569"/>
            <a:ext cx="11208403" cy="708607"/>
          </a:xfrm>
        </p:spPr>
        <p:txBody>
          <a:bodyPr lIns="0" tIns="0" rIns="0" bIns="0"/>
          <a:lstStyle>
            <a:lvl1pPr marL="0" indent="0" algn="l">
              <a:lnSpc>
                <a:spcPct val="90000"/>
              </a:lnSpc>
              <a:buNone/>
              <a:defRPr sz="3200">
                <a:solidFill>
                  <a:schemeClr val="bg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a:t>Presented by</a:t>
            </a:r>
          </a:p>
        </p:txBody>
      </p:sp>
      <p:pic>
        <p:nvPicPr>
          <p:cNvPr id="7" name="Picture 6">
            <a:extLst>
              <a:ext uri="{FF2B5EF4-FFF2-40B4-BE49-F238E27FC236}">
                <a16:creationId xmlns:a16="http://schemas.microsoft.com/office/drawing/2014/main" id="{A8B4EEB1-42E3-41C0-B7C0-8A0DC6F52F0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6029" y="5374846"/>
            <a:ext cx="1993171" cy="690133"/>
          </a:xfrm>
          <a:prstGeom prst="rect">
            <a:avLst/>
          </a:prstGeom>
        </p:spPr>
      </p:pic>
    </p:spTree>
    <p:extLst>
      <p:ext uri="{BB962C8B-B14F-4D97-AF65-F5344CB8AC3E}">
        <p14:creationId xmlns:p14="http://schemas.microsoft.com/office/powerpoint/2010/main" val="815647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04FE-076E-C0C7-C40C-F279579FC55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89D14FA-2DD2-6B23-4F8D-67225D578A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C461AC0-3C73-BDDB-2DB4-327BEA92ABE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BA05A9E-19B4-EBF9-BD7D-F62EB813C9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387AAF6-68BB-EDDA-76B5-EAC56B686C1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229FFFF-75EB-920C-3107-4ACB797E304D}"/>
              </a:ext>
            </a:extLst>
          </p:cNvPr>
          <p:cNvSpPr>
            <a:spLocks noGrp="1"/>
          </p:cNvSpPr>
          <p:nvPr>
            <p:ph type="dt" sz="half" idx="10"/>
          </p:nvPr>
        </p:nvSpPr>
        <p:spPr/>
        <p:txBody>
          <a:bodyPr/>
          <a:lstStyle/>
          <a:p>
            <a:fld id="{1521CF9F-7283-E840-8DAB-402D777E0BC5}" type="datetimeFigureOut">
              <a:rPr lang="en-US" smtClean="0"/>
              <a:t>3/2/23</a:t>
            </a:fld>
            <a:endParaRPr lang="en-US"/>
          </a:p>
        </p:txBody>
      </p:sp>
      <p:sp>
        <p:nvSpPr>
          <p:cNvPr id="8" name="Footer Placeholder 7">
            <a:extLst>
              <a:ext uri="{FF2B5EF4-FFF2-40B4-BE49-F238E27FC236}">
                <a16:creationId xmlns:a16="http://schemas.microsoft.com/office/drawing/2014/main" id="{CA6D12A7-9EEF-F8B5-6752-3E630C5158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07F5D4-9FA8-0EEA-9861-4919F8CE338C}"/>
              </a:ext>
            </a:extLst>
          </p:cNvPr>
          <p:cNvSpPr>
            <a:spLocks noGrp="1"/>
          </p:cNvSpPr>
          <p:nvPr>
            <p:ph type="sldNum" sz="quarter" idx="12"/>
          </p:nvPr>
        </p:nvSpPr>
        <p:spPr/>
        <p:txBody>
          <a:bodyPr/>
          <a:lstStyle/>
          <a:p>
            <a:fld id="{42736AB7-7A53-ED48-A711-C5CF14902FE7}" type="slidenum">
              <a:rPr lang="en-US" smtClean="0"/>
              <a:t>‹#›</a:t>
            </a:fld>
            <a:endParaRPr lang="en-US"/>
          </a:p>
        </p:txBody>
      </p:sp>
    </p:spTree>
    <p:extLst>
      <p:ext uri="{BB962C8B-B14F-4D97-AF65-F5344CB8AC3E}">
        <p14:creationId xmlns:p14="http://schemas.microsoft.com/office/powerpoint/2010/main" val="191875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0A1D-6100-897F-374D-C59AE2E5508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F9FE8C6-A88D-9A4F-04C2-7550E7E26E83}"/>
              </a:ext>
            </a:extLst>
          </p:cNvPr>
          <p:cNvSpPr>
            <a:spLocks noGrp="1"/>
          </p:cNvSpPr>
          <p:nvPr>
            <p:ph type="dt" sz="half" idx="10"/>
          </p:nvPr>
        </p:nvSpPr>
        <p:spPr/>
        <p:txBody>
          <a:bodyPr/>
          <a:lstStyle/>
          <a:p>
            <a:fld id="{1521CF9F-7283-E840-8DAB-402D777E0BC5}" type="datetimeFigureOut">
              <a:rPr lang="en-US" smtClean="0"/>
              <a:t>3/2/23</a:t>
            </a:fld>
            <a:endParaRPr lang="en-US"/>
          </a:p>
        </p:txBody>
      </p:sp>
      <p:sp>
        <p:nvSpPr>
          <p:cNvPr id="4" name="Footer Placeholder 3">
            <a:extLst>
              <a:ext uri="{FF2B5EF4-FFF2-40B4-BE49-F238E27FC236}">
                <a16:creationId xmlns:a16="http://schemas.microsoft.com/office/drawing/2014/main" id="{9925716F-88F8-A629-6C92-35C788B7D3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B6FBDB-9238-78A3-E6BD-B1090B539DA9}"/>
              </a:ext>
            </a:extLst>
          </p:cNvPr>
          <p:cNvSpPr>
            <a:spLocks noGrp="1"/>
          </p:cNvSpPr>
          <p:nvPr>
            <p:ph type="sldNum" sz="quarter" idx="12"/>
          </p:nvPr>
        </p:nvSpPr>
        <p:spPr/>
        <p:txBody>
          <a:bodyPr/>
          <a:lstStyle/>
          <a:p>
            <a:fld id="{42736AB7-7A53-ED48-A711-C5CF14902FE7}" type="slidenum">
              <a:rPr lang="en-US" smtClean="0"/>
              <a:t>‹#›</a:t>
            </a:fld>
            <a:endParaRPr lang="en-US"/>
          </a:p>
        </p:txBody>
      </p:sp>
    </p:spTree>
    <p:extLst>
      <p:ext uri="{BB962C8B-B14F-4D97-AF65-F5344CB8AC3E}">
        <p14:creationId xmlns:p14="http://schemas.microsoft.com/office/powerpoint/2010/main" val="210871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99D77B-7347-B326-C0D6-41F500A41E52}"/>
              </a:ext>
            </a:extLst>
          </p:cNvPr>
          <p:cNvSpPr>
            <a:spLocks noGrp="1"/>
          </p:cNvSpPr>
          <p:nvPr>
            <p:ph type="dt" sz="half" idx="10"/>
          </p:nvPr>
        </p:nvSpPr>
        <p:spPr/>
        <p:txBody>
          <a:bodyPr/>
          <a:lstStyle/>
          <a:p>
            <a:fld id="{1521CF9F-7283-E840-8DAB-402D777E0BC5}" type="datetimeFigureOut">
              <a:rPr lang="en-US" smtClean="0"/>
              <a:t>3/2/23</a:t>
            </a:fld>
            <a:endParaRPr lang="en-US"/>
          </a:p>
        </p:txBody>
      </p:sp>
      <p:sp>
        <p:nvSpPr>
          <p:cNvPr id="3" name="Footer Placeholder 2">
            <a:extLst>
              <a:ext uri="{FF2B5EF4-FFF2-40B4-BE49-F238E27FC236}">
                <a16:creationId xmlns:a16="http://schemas.microsoft.com/office/drawing/2014/main" id="{40EF928F-F4B1-0546-22C8-B5612DDD97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B25231-9587-7B58-DD61-F6FC9DD18D88}"/>
              </a:ext>
            </a:extLst>
          </p:cNvPr>
          <p:cNvSpPr>
            <a:spLocks noGrp="1"/>
          </p:cNvSpPr>
          <p:nvPr>
            <p:ph type="sldNum" sz="quarter" idx="12"/>
          </p:nvPr>
        </p:nvSpPr>
        <p:spPr/>
        <p:txBody>
          <a:bodyPr/>
          <a:lstStyle/>
          <a:p>
            <a:fld id="{42736AB7-7A53-ED48-A711-C5CF14902FE7}" type="slidenum">
              <a:rPr lang="en-US" smtClean="0"/>
              <a:t>‹#›</a:t>
            </a:fld>
            <a:endParaRPr lang="en-US"/>
          </a:p>
        </p:txBody>
      </p:sp>
    </p:spTree>
    <p:extLst>
      <p:ext uri="{BB962C8B-B14F-4D97-AF65-F5344CB8AC3E}">
        <p14:creationId xmlns:p14="http://schemas.microsoft.com/office/powerpoint/2010/main" val="333043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DE16E-3C3E-560C-5193-DDE91C8A331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0054B4B-7032-E7F3-B3D6-102C5C0967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E0107FB-CC30-E974-9F65-1CED3454EE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EB79DE6-B232-E8A2-ADD7-45FCA1FB5E30}"/>
              </a:ext>
            </a:extLst>
          </p:cNvPr>
          <p:cNvSpPr>
            <a:spLocks noGrp="1"/>
          </p:cNvSpPr>
          <p:nvPr>
            <p:ph type="dt" sz="half" idx="10"/>
          </p:nvPr>
        </p:nvSpPr>
        <p:spPr/>
        <p:txBody>
          <a:bodyPr/>
          <a:lstStyle/>
          <a:p>
            <a:fld id="{1521CF9F-7283-E840-8DAB-402D777E0BC5}" type="datetimeFigureOut">
              <a:rPr lang="en-US" smtClean="0"/>
              <a:t>3/2/23</a:t>
            </a:fld>
            <a:endParaRPr lang="en-US"/>
          </a:p>
        </p:txBody>
      </p:sp>
      <p:sp>
        <p:nvSpPr>
          <p:cNvPr id="6" name="Footer Placeholder 5">
            <a:extLst>
              <a:ext uri="{FF2B5EF4-FFF2-40B4-BE49-F238E27FC236}">
                <a16:creationId xmlns:a16="http://schemas.microsoft.com/office/drawing/2014/main" id="{C4E0D9D8-BE6B-CFAD-B875-68BEEF4129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E3D8FF-E2CA-161F-5A71-2405730930DE}"/>
              </a:ext>
            </a:extLst>
          </p:cNvPr>
          <p:cNvSpPr>
            <a:spLocks noGrp="1"/>
          </p:cNvSpPr>
          <p:nvPr>
            <p:ph type="sldNum" sz="quarter" idx="12"/>
          </p:nvPr>
        </p:nvSpPr>
        <p:spPr/>
        <p:txBody>
          <a:bodyPr/>
          <a:lstStyle/>
          <a:p>
            <a:fld id="{42736AB7-7A53-ED48-A711-C5CF14902FE7}" type="slidenum">
              <a:rPr lang="en-US" smtClean="0"/>
              <a:t>‹#›</a:t>
            </a:fld>
            <a:endParaRPr lang="en-US"/>
          </a:p>
        </p:txBody>
      </p:sp>
    </p:spTree>
    <p:extLst>
      <p:ext uri="{BB962C8B-B14F-4D97-AF65-F5344CB8AC3E}">
        <p14:creationId xmlns:p14="http://schemas.microsoft.com/office/powerpoint/2010/main" val="1809942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C548B-B295-3383-A932-7AF216561E1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C0C4461-F898-4554-1363-D9D834CEA3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C118E8-06A7-6158-8379-3F250F7114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B472D98-9440-391F-87C2-FF8B6D841E83}"/>
              </a:ext>
            </a:extLst>
          </p:cNvPr>
          <p:cNvSpPr>
            <a:spLocks noGrp="1"/>
          </p:cNvSpPr>
          <p:nvPr>
            <p:ph type="dt" sz="half" idx="10"/>
          </p:nvPr>
        </p:nvSpPr>
        <p:spPr/>
        <p:txBody>
          <a:bodyPr/>
          <a:lstStyle/>
          <a:p>
            <a:fld id="{1521CF9F-7283-E840-8DAB-402D777E0BC5}" type="datetimeFigureOut">
              <a:rPr lang="en-US" smtClean="0"/>
              <a:t>3/2/23</a:t>
            </a:fld>
            <a:endParaRPr lang="en-US"/>
          </a:p>
        </p:txBody>
      </p:sp>
      <p:sp>
        <p:nvSpPr>
          <p:cNvPr id="6" name="Footer Placeholder 5">
            <a:extLst>
              <a:ext uri="{FF2B5EF4-FFF2-40B4-BE49-F238E27FC236}">
                <a16:creationId xmlns:a16="http://schemas.microsoft.com/office/drawing/2014/main" id="{38F4AB17-533E-89CA-DCF1-2D6D0C3B88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DA681B-31C5-2695-BED0-A32ADB3ABD28}"/>
              </a:ext>
            </a:extLst>
          </p:cNvPr>
          <p:cNvSpPr>
            <a:spLocks noGrp="1"/>
          </p:cNvSpPr>
          <p:nvPr>
            <p:ph type="sldNum" sz="quarter" idx="12"/>
          </p:nvPr>
        </p:nvSpPr>
        <p:spPr/>
        <p:txBody>
          <a:bodyPr/>
          <a:lstStyle/>
          <a:p>
            <a:fld id="{42736AB7-7A53-ED48-A711-C5CF14902FE7}" type="slidenum">
              <a:rPr lang="en-US" smtClean="0"/>
              <a:t>‹#›</a:t>
            </a:fld>
            <a:endParaRPr lang="en-US"/>
          </a:p>
        </p:txBody>
      </p:sp>
    </p:spTree>
    <p:extLst>
      <p:ext uri="{BB962C8B-B14F-4D97-AF65-F5344CB8AC3E}">
        <p14:creationId xmlns:p14="http://schemas.microsoft.com/office/powerpoint/2010/main" val="268416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D8A744-E8BF-17A9-DCB8-31FF0ED6AD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850EF62-94E6-B50C-A40A-F7CAE6C2CB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F267323-444A-5DD8-5AE4-80F51A302A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21CF9F-7283-E840-8DAB-402D777E0BC5}" type="datetimeFigureOut">
              <a:rPr lang="en-US" smtClean="0"/>
              <a:t>3/2/23</a:t>
            </a:fld>
            <a:endParaRPr lang="en-US"/>
          </a:p>
        </p:txBody>
      </p:sp>
      <p:sp>
        <p:nvSpPr>
          <p:cNvPr id="5" name="Footer Placeholder 4">
            <a:extLst>
              <a:ext uri="{FF2B5EF4-FFF2-40B4-BE49-F238E27FC236}">
                <a16:creationId xmlns:a16="http://schemas.microsoft.com/office/drawing/2014/main" id="{5BFC3FBC-CE71-B659-0EDA-9478CB3EBF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13B305-2686-AE5C-4C1E-0E325CA2E2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736AB7-7A53-ED48-A711-C5CF14902FE7}" type="slidenum">
              <a:rPr lang="en-US" smtClean="0"/>
              <a:t>‹#›</a:t>
            </a:fld>
            <a:endParaRPr lang="en-US"/>
          </a:p>
        </p:txBody>
      </p:sp>
    </p:spTree>
    <p:extLst>
      <p:ext uri="{BB962C8B-B14F-4D97-AF65-F5344CB8AC3E}">
        <p14:creationId xmlns:p14="http://schemas.microsoft.com/office/powerpoint/2010/main" val="2057856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Slide Number Placeholder 5"/>
          <p:cNvSpPr txBox="1">
            <a:spLocks/>
          </p:cNvSpPr>
          <p:nvPr/>
        </p:nvSpPr>
        <p:spPr>
          <a:xfrm>
            <a:off x="8839200" y="6356351"/>
            <a:ext cx="2844800" cy="365125"/>
          </a:xfrm>
          <a:prstGeom prst="rect">
            <a:avLst/>
          </a:prstGeom>
        </p:spPr>
        <p:txBody>
          <a:bodyPr anchor="ctr"/>
          <a:lstStyle>
            <a:defPPr>
              <a:defRPr lang="en-US"/>
            </a:defPPr>
            <a:lvl1pPr marL="0" algn="r" defTabSz="457200" rtl="0" eaLnBrk="1" latinLnBrk="0" hangingPunct="1">
              <a:defRPr sz="900" kern="120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a:t>Page </a:t>
            </a:r>
            <a:fld id="{3B11C02F-2186-5E4E-90C0-5210A150EF90}" type="slidenum">
              <a:rPr lang="en-US" sz="900" smtClean="0"/>
              <a:pPr fontAlgn="auto">
                <a:spcBef>
                  <a:spcPts val="0"/>
                </a:spcBef>
                <a:spcAft>
                  <a:spcPts val="0"/>
                </a:spcAft>
                <a:defRPr/>
              </a:pPr>
              <a:t>‹#›</a:t>
            </a:fld>
            <a:endParaRPr lang="en-US" sz="900"/>
          </a:p>
        </p:txBody>
      </p:sp>
      <p:sp>
        <p:nvSpPr>
          <p:cNvPr id="6" name="Date Placeholder 3">
            <a:extLst>
              <a:ext uri="{FF2B5EF4-FFF2-40B4-BE49-F238E27FC236}">
                <a16:creationId xmlns:a16="http://schemas.microsoft.com/office/drawing/2014/main" id="{B454F75B-D7A2-4B14-8535-B803517C2A15}"/>
              </a:ext>
            </a:extLst>
          </p:cNvPr>
          <p:cNvSpPr txBox="1">
            <a:spLocks/>
          </p:cNvSpPr>
          <p:nvPr userDrawn="1"/>
        </p:nvSpPr>
        <p:spPr>
          <a:xfrm>
            <a:off x="508000" y="6356351"/>
            <a:ext cx="2844800" cy="366183"/>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sz="1200">
                <a:latin typeface="Arial" panose="020B0604020202020204" pitchFamily="34" charset="0"/>
                <a:cs typeface="Arial" panose="020B0604020202020204" pitchFamily="34" charset="0"/>
              </a:rPr>
              <a:t>The </a:t>
            </a:r>
            <a:r>
              <a:rPr lang="en-AU" sz="1200">
                <a:latin typeface="Arial" panose="020B0604020202020204" pitchFamily="34" charset="0"/>
                <a:cs typeface="Arial" panose="020B0604020202020204" pitchFamily="34" charset="0"/>
              </a:rPr>
              <a:t>University of Sydney</a:t>
            </a:r>
            <a:endParaRPr sz="1200">
              <a:latin typeface="Arial" panose="020B0604020202020204" pitchFamily="34" charset="0"/>
              <a:cs typeface="Arial" panose="020B0604020202020204" pitchFamily="34" charset="0"/>
            </a:endParaRPr>
          </a:p>
        </p:txBody>
      </p:sp>
      <p:sp>
        <p:nvSpPr>
          <p:cNvPr id="7" name="Title Placeholder 1">
            <a:extLst>
              <a:ext uri="{FF2B5EF4-FFF2-40B4-BE49-F238E27FC236}">
                <a16:creationId xmlns:a16="http://schemas.microsoft.com/office/drawing/2014/main" id="{BE9EF11D-F5BE-ED40-AB5F-104A2C9A67EF}"/>
              </a:ext>
            </a:extLst>
          </p:cNvPr>
          <p:cNvSpPr>
            <a:spLocks noGrp="1"/>
          </p:cNvSpPr>
          <p:nvPr>
            <p:ph type="title"/>
          </p:nvPr>
        </p:nvSpPr>
        <p:spPr bwMode="auto">
          <a:xfrm>
            <a:off x="478367" y="501651"/>
            <a:ext cx="11235267" cy="647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Insert title here</a:t>
            </a:r>
          </a:p>
        </p:txBody>
      </p:sp>
      <p:sp>
        <p:nvSpPr>
          <p:cNvPr id="8" name="Text Placeholder 2">
            <a:extLst>
              <a:ext uri="{FF2B5EF4-FFF2-40B4-BE49-F238E27FC236}">
                <a16:creationId xmlns:a16="http://schemas.microsoft.com/office/drawing/2014/main" id="{31D8007C-8639-1A4A-A2BB-5F88DD41E22F}"/>
              </a:ext>
            </a:extLst>
          </p:cNvPr>
          <p:cNvSpPr>
            <a:spLocks noGrp="1"/>
          </p:cNvSpPr>
          <p:nvPr>
            <p:ph type="body" idx="1"/>
          </p:nvPr>
        </p:nvSpPr>
        <p:spPr bwMode="auto">
          <a:xfrm>
            <a:off x="478367" y="1387444"/>
            <a:ext cx="6119004" cy="4886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Sub-heading Bold… 20pt</a:t>
            </a:r>
          </a:p>
          <a:p>
            <a:pPr lvl="0"/>
            <a:r>
              <a:rPr lang="en-US"/>
              <a:t>Add body copy </a:t>
            </a:r>
          </a:p>
        </p:txBody>
      </p:sp>
    </p:spTree>
    <p:extLst>
      <p:ext uri="{BB962C8B-B14F-4D97-AF65-F5344CB8AC3E}">
        <p14:creationId xmlns:p14="http://schemas.microsoft.com/office/powerpoint/2010/main" val="15460733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Lst>
  <p:txStyles>
    <p:titleStyle>
      <a:lvl1pPr algn="l" defTabSz="457189" rtl="0" eaLnBrk="1" fontAlgn="base" hangingPunct="1">
        <a:spcBef>
          <a:spcPct val="0"/>
        </a:spcBef>
        <a:spcAft>
          <a:spcPct val="0"/>
        </a:spcAft>
        <a:defRPr sz="4000" b="1" kern="1200">
          <a:solidFill>
            <a:schemeClr val="accent1"/>
          </a:solidFill>
          <a:latin typeface="Tw Cen MT"/>
          <a:ea typeface="ＭＳ Ｐゴシック" charset="0"/>
          <a:cs typeface="Tw Cen MT"/>
        </a:defRPr>
      </a:lvl1pPr>
      <a:lvl2pPr algn="l" defTabSz="457189" rtl="0" eaLnBrk="1" fontAlgn="base" hangingPunct="1">
        <a:spcBef>
          <a:spcPct val="0"/>
        </a:spcBef>
        <a:spcAft>
          <a:spcPct val="0"/>
        </a:spcAft>
        <a:defRPr sz="2400" b="1">
          <a:solidFill>
            <a:schemeClr val="accent1"/>
          </a:solidFill>
          <a:latin typeface="Tw Cen MT" charset="0"/>
          <a:ea typeface="ＭＳ Ｐゴシック" charset="0"/>
        </a:defRPr>
      </a:lvl2pPr>
      <a:lvl3pPr algn="l" defTabSz="457189" rtl="0" eaLnBrk="1" fontAlgn="base" hangingPunct="1">
        <a:spcBef>
          <a:spcPct val="0"/>
        </a:spcBef>
        <a:spcAft>
          <a:spcPct val="0"/>
        </a:spcAft>
        <a:defRPr sz="2400" b="1">
          <a:solidFill>
            <a:schemeClr val="accent1"/>
          </a:solidFill>
          <a:latin typeface="Tw Cen MT" charset="0"/>
          <a:ea typeface="ＭＳ Ｐゴシック" charset="0"/>
        </a:defRPr>
      </a:lvl3pPr>
      <a:lvl4pPr algn="l" defTabSz="457189" rtl="0" eaLnBrk="1" fontAlgn="base" hangingPunct="1">
        <a:spcBef>
          <a:spcPct val="0"/>
        </a:spcBef>
        <a:spcAft>
          <a:spcPct val="0"/>
        </a:spcAft>
        <a:defRPr sz="2400" b="1">
          <a:solidFill>
            <a:schemeClr val="accent1"/>
          </a:solidFill>
          <a:latin typeface="Tw Cen MT" charset="0"/>
          <a:ea typeface="ＭＳ Ｐゴシック" charset="0"/>
        </a:defRPr>
      </a:lvl4pPr>
      <a:lvl5pPr algn="l" defTabSz="457189" rtl="0" eaLnBrk="1" fontAlgn="base" hangingPunct="1">
        <a:spcBef>
          <a:spcPct val="0"/>
        </a:spcBef>
        <a:spcAft>
          <a:spcPct val="0"/>
        </a:spcAft>
        <a:defRPr sz="2400" b="1">
          <a:solidFill>
            <a:schemeClr val="accent1"/>
          </a:solidFill>
          <a:latin typeface="Tw Cen MT" charset="0"/>
          <a:ea typeface="ＭＳ Ｐゴシック" charset="0"/>
        </a:defRPr>
      </a:lvl5pPr>
      <a:lvl6pPr marL="457189" algn="l" defTabSz="457189" rtl="0" eaLnBrk="1" fontAlgn="base" hangingPunct="1">
        <a:spcBef>
          <a:spcPct val="0"/>
        </a:spcBef>
        <a:spcAft>
          <a:spcPct val="0"/>
        </a:spcAft>
        <a:defRPr sz="2400" b="1">
          <a:solidFill>
            <a:schemeClr val="accent1"/>
          </a:solidFill>
          <a:latin typeface="Tw Cen MT" charset="0"/>
          <a:ea typeface="ＭＳ Ｐゴシック" charset="0"/>
        </a:defRPr>
      </a:lvl6pPr>
      <a:lvl7pPr marL="914377" algn="l" defTabSz="457189" rtl="0" eaLnBrk="1" fontAlgn="base" hangingPunct="1">
        <a:spcBef>
          <a:spcPct val="0"/>
        </a:spcBef>
        <a:spcAft>
          <a:spcPct val="0"/>
        </a:spcAft>
        <a:defRPr sz="2400" b="1">
          <a:solidFill>
            <a:schemeClr val="accent1"/>
          </a:solidFill>
          <a:latin typeface="Tw Cen MT" charset="0"/>
          <a:ea typeface="ＭＳ Ｐゴシック" charset="0"/>
        </a:defRPr>
      </a:lvl7pPr>
      <a:lvl8pPr marL="1371566" algn="l" defTabSz="457189" rtl="0" eaLnBrk="1" fontAlgn="base" hangingPunct="1">
        <a:spcBef>
          <a:spcPct val="0"/>
        </a:spcBef>
        <a:spcAft>
          <a:spcPct val="0"/>
        </a:spcAft>
        <a:defRPr sz="2400" b="1">
          <a:solidFill>
            <a:schemeClr val="accent1"/>
          </a:solidFill>
          <a:latin typeface="Tw Cen MT" charset="0"/>
          <a:ea typeface="ＭＳ Ｐゴシック" charset="0"/>
        </a:defRPr>
      </a:lvl8pPr>
      <a:lvl9pPr marL="1828754" algn="l" defTabSz="457189" rtl="0" eaLnBrk="1" fontAlgn="base" hangingPunct="1">
        <a:spcBef>
          <a:spcPct val="0"/>
        </a:spcBef>
        <a:spcAft>
          <a:spcPct val="0"/>
        </a:spcAft>
        <a:defRPr sz="2400" b="1">
          <a:solidFill>
            <a:schemeClr val="accent1"/>
          </a:solidFill>
          <a:latin typeface="Tw Cen MT" charset="0"/>
          <a:ea typeface="ＭＳ Ｐゴシック" charset="0"/>
        </a:defRPr>
      </a:lvl9pPr>
    </p:titleStyle>
    <p:bodyStyle>
      <a:lvl1pPr marL="342891" indent="-342891" algn="l" defTabSz="457189" rtl="0" eaLnBrk="1" fontAlgn="base" hangingPunct="1">
        <a:spcBef>
          <a:spcPct val="20000"/>
        </a:spcBef>
        <a:spcAft>
          <a:spcPct val="0"/>
        </a:spcAft>
        <a:buFont typeface="Lucida Grande" charset="0"/>
        <a:buChar char="–"/>
        <a:defRPr sz="3200" b="1" kern="1200">
          <a:solidFill>
            <a:schemeClr val="tx1"/>
          </a:solidFill>
          <a:latin typeface="Tw Cen MT"/>
          <a:ea typeface="ＭＳ Ｐゴシック" charset="0"/>
          <a:cs typeface="Tw Cen MT"/>
        </a:defRPr>
      </a:lvl1pPr>
      <a:lvl2pPr marL="742932" indent="-285744" algn="l" defTabSz="457189" rtl="0" eaLnBrk="1" fontAlgn="base" hangingPunct="1">
        <a:spcBef>
          <a:spcPct val="20000"/>
        </a:spcBef>
        <a:spcAft>
          <a:spcPct val="0"/>
        </a:spcAft>
        <a:buFont typeface="Arial" charset="0"/>
        <a:buChar char="–"/>
        <a:defRPr sz="2000" kern="1200">
          <a:solidFill>
            <a:schemeClr val="tx1"/>
          </a:solidFill>
          <a:latin typeface="Tw Cen MT"/>
          <a:ea typeface="ＭＳ Ｐゴシック" charset="0"/>
          <a:cs typeface="Tw Cen MT"/>
        </a:defRPr>
      </a:lvl2pPr>
      <a:lvl3pPr marL="1142971" indent="-228594" algn="l" defTabSz="457189" rtl="0" eaLnBrk="1" fontAlgn="base" hangingPunct="1">
        <a:spcBef>
          <a:spcPct val="20000"/>
        </a:spcBef>
        <a:spcAft>
          <a:spcPct val="0"/>
        </a:spcAft>
        <a:buFont typeface="Arial" charset="0"/>
        <a:buChar char="•"/>
        <a:defRPr sz="2000" kern="1200">
          <a:solidFill>
            <a:schemeClr val="tx1"/>
          </a:solidFill>
          <a:latin typeface="Tw Cen MT"/>
          <a:ea typeface="ＭＳ Ｐゴシック" charset="0"/>
          <a:cs typeface="Tw Cen MT"/>
        </a:defRPr>
      </a:lvl3pPr>
      <a:lvl4pPr marL="1600160" indent="-228594" algn="l" defTabSz="457189" rtl="0" eaLnBrk="1" fontAlgn="base" hangingPunct="1">
        <a:spcBef>
          <a:spcPct val="20000"/>
        </a:spcBef>
        <a:spcAft>
          <a:spcPct val="0"/>
        </a:spcAft>
        <a:buFont typeface="Arial" charset="0"/>
        <a:buChar char="–"/>
        <a:defRPr sz="2000" kern="1200">
          <a:solidFill>
            <a:schemeClr val="tx1"/>
          </a:solidFill>
          <a:latin typeface="Tw Cen MT"/>
          <a:ea typeface="ＭＳ Ｐゴシック" charset="0"/>
          <a:cs typeface="Tw Cen MT"/>
        </a:defRPr>
      </a:lvl4pPr>
      <a:lvl5pPr marL="2057349" indent="-228594" algn="l" defTabSz="457189" rtl="0" eaLnBrk="1" fontAlgn="base" hangingPunct="1">
        <a:spcBef>
          <a:spcPct val="20000"/>
        </a:spcBef>
        <a:spcAft>
          <a:spcPct val="0"/>
        </a:spcAft>
        <a:buFont typeface="Arial" charset="0"/>
        <a:buChar char="»"/>
        <a:defRPr sz="2000" kern="1200">
          <a:solidFill>
            <a:schemeClr val="tx1"/>
          </a:solidFill>
          <a:latin typeface="Tw Cen MT"/>
          <a:ea typeface="ＭＳ Ｐゴシック" charset="0"/>
          <a:cs typeface="Tw Cen MT"/>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3" Type="http://schemas.openxmlformats.org/officeDocument/2006/relationships/hyperlink" Target="https://vas3k.com/blog/machine_learning/" TargetMode="External"/><Relationship Id="rId2" Type="http://schemas.openxmlformats.org/officeDocument/2006/relationships/image" Target="../media/image31.png"/><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7.xml"/><Relationship Id="rId1" Type="http://schemas.openxmlformats.org/officeDocument/2006/relationships/slideLayout" Target="../slideLayouts/slideLayout32.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xml"/><Relationship Id="rId1" Type="http://schemas.openxmlformats.org/officeDocument/2006/relationships/slideLayout" Target="../slideLayouts/slideLayout32.xml"/><Relationship Id="rId4" Type="http://schemas.openxmlformats.org/officeDocument/2006/relationships/hyperlink" Target="https://sydney.edu.au/sydney-informatics-hub"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2" Type="http://schemas.openxmlformats.org/officeDocument/2006/relationships/hyperlink" Target="https://magrittr.tidyverse.org/reference/pipe.html" TargetMode="External"/><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ydney.edu.au/policies/showdoc.aspx?recnum=PDOC2011/65&amp;RendNum=0" TargetMode="External"/><Relationship Id="rId2" Type="http://schemas.openxmlformats.org/officeDocument/2006/relationships/notesSlide" Target="../notesSlides/notesSlide3.xml"/><Relationship Id="rId1" Type="http://schemas.openxmlformats.org/officeDocument/2006/relationships/slideLayout" Target="../slideLayouts/slideLayout32.xml"/><Relationship Id="rId6" Type="http://schemas.openxmlformats.org/officeDocument/2006/relationships/hyperlink" Target="https://pages.github.sydney.edu.au/informatics/sih_codeofconduct/" TargetMode="External"/><Relationship Id="rId5" Type="http://schemas.openxmlformats.org/officeDocument/2006/relationships/hyperlink" Target="http://sydney.edu.au/policies/showdoc.aspx?recnum=PDOC2011/168&amp;RendNum=0" TargetMode="External"/><Relationship Id="rId4" Type="http://schemas.openxmlformats.org/officeDocument/2006/relationships/hyperlink" Target="http://sydney.edu.au/policies/showdoc.aspx?recnum=PDOC2011/215&amp;RendNum=0"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l="-5000" r="-5000"/>
          </a:stretch>
        </a:blip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6A87BB7-D3A4-E3A4-2CA3-66DCB57C6B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193" y="5131352"/>
            <a:ext cx="3117850" cy="15875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0">
            <a:extLst>
              <a:ext uri="{FF2B5EF4-FFF2-40B4-BE49-F238E27FC236}">
                <a16:creationId xmlns:a16="http://schemas.microsoft.com/office/drawing/2014/main" id="{11FF897A-3394-4E13-BA22-09ADC85E5A30}"/>
              </a:ext>
            </a:extLst>
          </p:cNvPr>
          <p:cNvSpPr txBox="1">
            <a:spLocks/>
          </p:cNvSpPr>
          <p:nvPr/>
        </p:nvSpPr>
        <p:spPr bwMode="auto">
          <a:xfrm>
            <a:off x="90850" y="3988352"/>
            <a:ext cx="11905957"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lgn="l" defTabSz="457189" rtl="0" eaLnBrk="1" fontAlgn="base" hangingPunct="1">
              <a:spcBef>
                <a:spcPct val="0"/>
              </a:spcBef>
              <a:spcAft>
                <a:spcPct val="0"/>
              </a:spcAft>
              <a:defRPr sz="4000" b="1" kern="1200">
                <a:solidFill>
                  <a:schemeClr val="accent1"/>
                </a:solidFill>
                <a:latin typeface="Tw Cen MT"/>
                <a:ea typeface="ＭＳ Ｐゴシック" charset="0"/>
                <a:cs typeface="Tw Cen MT"/>
              </a:defRPr>
            </a:lvl1pPr>
            <a:lvl2pPr algn="l" defTabSz="457189" rtl="0" eaLnBrk="1" fontAlgn="base" hangingPunct="1">
              <a:spcBef>
                <a:spcPct val="0"/>
              </a:spcBef>
              <a:spcAft>
                <a:spcPct val="0"/>
              </a:spcAft>
              <a:defRPr sz="2400" b="1">
                <a:solidFill>
                  <a:schemeClr val="accent1"/>
                </a:solidFill>
                <a:latin typeface="Tw Cen MT" charset="0"/>
                <a:ea typeface="ＭＳ Ｐゴシック" charset="0"/>
              </a:defRPr>
            </a:lvl2pPr>
            <a:lvl3pPr algn="l" defTabSz="457189" rtl="0" eaLnBrk="1" fontAlgn="base" hangingPunct="1">
              <a:spcBef>
                <a:spcPct val="0"/>
              </a:spcBef>
              <a:spcAft>
                <a:spcPct val="0"/>
              </a:spcAft>
              <a:defRPr sz="2400" b="1">
                <a:solidFill>
                  <a:schemeClr val="accent1"/>
                </a:solidFill>
                <a:latin typeface="Tw Cen MT" charset="0"/>
                <a:ea typeface="ＭＳ Ｐゴシック" charset="0"/>
              </a:defRPr>
            </a:lvl3pPr>
            <a:lvl4pPr algn="l" defTabSz="457189" rtl="0" eaLnBrk="1" fontAlgn="base" hangingPunct="1">
              <a:spcBef>
                <a:spcPct val="0"/>
              </a:spcBef>
              <a:spcAft>
                <a:spcPct val="0"/>
              </a:spcAft>
              <a:defRPr sz="2400" b="1">
                <a:solidFill>
                  <a:schemeClr val="accent1"/>
                </a:solidFill>
                <a:latin typeface="Tw Cen MT" charset="0"/>
                <a:ea typeface="ＭＳ Ｐゴシック" charset="0"/>
              </a:defRPr>
            </a:lvl4pPr>
            <a:lvl5pPr algn="l" defTabSz="457189" rtl="0" eaLnBrk="1" fontAlgn="base" hangingPunct="1">
              <a:spcBef>
                <a:spcPct val="0"/>
              </a:spcBef>
              <a:spcAft>
                <a:spcPct val="0"/>
              </a:spcAft>
              <a:defRPr sz="2400" b="1">
                <a:solidFill>
                  <a:schemeClr val="accent1"/>
                </a:solidFill>
                <a:latin typeface="Tw Cen MT" charset="0"/>
                <a:ea typeface="ＭＳ Ｐゴシック" charset="0"/>
              </a:defRPr>
            </a:lvl5pPr>
            <a:lvl6pPr marL="457189" algn="l" defTabSz="457189" rtl="0" eaLnBrk="1" fontAlgn="base" hangingPunct="1">
              <a:spcBef>
                <a:spcPct val="0"/>
              </a:spcBef>
              <a:spcAft>
                <a:spcPct val="0"/>
              </a:spcAft>
              <a:defRPr sz="2400" b="1">
                <a:solidFill>
                  <a:schemeClr val="accent1"/>
                </a:solidFill>
                <a:latin typeface="Tw Cen MT" charset="0"/>
                <a:ea typeface="ＭＳ Ｐゴシック" charset="0"/>
              </a:defRPr>
            </a:lvl6pPr>
            <a:lvl7pPr marL="914377" algn="l" defTabSz="457189" rtl="0" eaLnBrk="1" fontAlgn="base" hangingPunct="1">
              <a:spcBef>
                <a:spcPct val="0"/>
              </a:spcBef>
              <a:spcAft>
                <a:spcPct val="0"/>
              </a:spcAft>
              <a:defRPr sz="2400" b="1">
                <a:solidFill>
                  <a:schemeClr val="accent1"/>
                </a:solidFill>
                <a:latin typeface="Tw Cen MT" charset="0"/>
                <a:ea typeface="ＭＳ Ｐゴシック" charset="0"/>
              </a:defRPr>
            </a:lvl7pPr>
            <a:lvl8pPr marL="1371566" algn="l" defTabSz="457189" rtl="0" eaLnBrk="1" fontAlgn="base" hangingPunct="1">
              <a:spcBef>
                <a:spcPct val="0"/>
              </a:spcBef>
              <a:spcAft>
                <a:spcPct val="0"/>
              </a:spcAft>
              <a:defRPr sz="2400" b="1">
                <a:solidFill>
                  <a:schemeClr val="accent1"/>
                </a:solidFill>
                <a:latin typeface="Tw Cen MT" charset="0"/>
                <a:ea typeface="ＭＳ Ｐゴシック" charset="0"/>
              </a:defRPr>
            </a:lvl8pPr>
            <a:lvl9pPr marL="1828754" algn="l" defTabSz="457189" rtl="0" eaLnBrk="1" fontAlgn="base" hangingPunct="1">
              <a:spcBef>
                <a:spcPct val="0"/>
              </a:spcBef>
              <a:spcAft>
                <a:spcPct val="0"/>
              </a:spcAft>
              <a:defRPr sz="2400" b="1">
                <a:solidFill>
                  <a:schemeClr val="accent1"/>
                </a:solidFill>
                <a:latin typeface="Tw Cen MT" charset="0"/>
                <a:ea typeface="ＭＳ Ｐゴシック" charset="0"/>
              </a:defRPr>
            </a:lvl9pPr>
          </a:lstStyle>
          <a:p>
            <a:pPr marL="0" marR="0" lvl="0" indent="0" algn="ctr" defTabSz="457189" rtl="0" eaLnBrk="1" fontAlgn="base" latinLnBrk="0" hangingPunct="1">
              <a:lnSpc>
                <a:spcPct val="100000"/>
              </a:lnSpc>
              <a:spcBef>
                <a:spcPct val="0"/>
              </a:spcBef>
              <a:spcAft>
                <a:spcPct val="0"/>
              </a:spcAft>
              <a:buClrTx/>
              <a:buSzTx/>
              <a:buFontTx/>
              <a:buNone/>
              <a:tabLst/>
              <a:defRPr/>
            </a:pPr>
            <a:r>
              <a:rPr kumimoji="0" lang="en-AU" sz="4000" b="1" i="0" u="none" strike="noStrike" kern="1200" cap="none" spc="0" normalizeH="0" baseline="0" noProof="0" dirty="0">
                <a:ln>
                  <a:noFill/>
                </a:ln>
                <a:solidFill>
                  <a:srgbClr val="E64626"/>
                </a:solidFill>
                <a:effectLst/>
                <a:uLnTx/>
                <a:uFillTx/>
                <a:latin typeface="Tw Cen MT"/>
                <a:ea typeface="ＭＳ Ｐゴシック" charset="0"/>
              </a:rPr>
              <a:t>Introduction to Machine Learning with the </a:t>
            </a:r>
            <a:r>
              <a:rPr kumimoji="0" lang="en-AU" sz="4000" b="1" i="0" u="none" strike="noStrike" kern="1200" cap="none" spc="0" normalizeH="0" baseline="0" noProof="0" dirty="0" err="1">
                <a:ln>
                  <a:noFill/>
                </a:ln>
                <a:solidFill>
                  <a:srgbClr val="E64626"/>
                </a:solidFill>
                <a:effectLst/>
                <a:uLnTx/>
                <a:uFillTx/>
                <a:latin typeface="Tw Cen MT"/>
                <a:ea typeface="ＭＳ Ｐゴシック" charset="0"/>
              </a:rPr>
              <a:t>Tidyverse</a:t>
            </a:r>
            <a:br>
              <a:rPr kumimoji="0" lang="en-AU" sz="4000" b="1" i="0" u="none" strike="noStrike" kern="1200" cap="none" spc="0" normalizeH="0" baseline="0" noProof="0" dirty="0">
                <a:ln>
                  <a:noFill/>
                </a:ln>
                <a:solidFill>
                  <a:srgbClr val="E64626"/>
                </a:solidFill>
                <a:effectLst/>
                <a:uLnTx/>
                <a:uFillTx/>
                <a:latin typeface="Tw Cen MT"/>
                <a:ea typeface="ＭＳ Ｐゴシック" charset="0"/>
              </a:rPr>
            </a:br>
            <a:endParaRPr kumimoji="0" lang="en-AU" sz="2667" b="1" i="1" u="none" strike="noStrike" kern="1200" cap="none" spc="0" normalizeH="0" baseline="0" noProof="0" dirty="0">
              <a:ln>
                <a:noFill/>
              </a:ln>
              <a:solidFill>
                <a:srgbClr val="E64626"/>
              </a:solidFill>
              <a:effectLst/>
              <a:uLnTx/>
              <a:uFillTx/>
              <a:latin typeface="Tw Cen MT"/>
              <a:ea typeface="ＭＳ Ｐゴシック" charset="0"/>
            </a:endParaRPr>
          </a:p>
        </p:txBody>
      </p:sp>
      <p:sp>
        <p:nvSpPr>
          <p:cNvPr id="6" name="Title 10">
            <a:extLst>
              <a:ext uri="{FF2B5EF4-FFF2-40B4-BE49-F238E27FC236}">
                <a16:creationId xmlns:a16="http://schemas.microsoft.com/office/drawing/2014/main" id="{9C081867-1329-DA7E-1877-D64E8C3F98AC}"/>
              </a:ext>
            </a:extLst>
          </p:cNvPr>
          <p:cNvSpPr txBox="1">
            <a:spLocks/>
          </p:cNvSpPr>
          <p:nvPr/>
        </p:nvSpPr>
        <p:spPr bwMode="auto">
          <a:xfrm>
            <a:off x="-209528" y="2972352"/>
            <a:ext cx="11905957" cy="1143000"/>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lgn="l" defTabSz="457189" rtl="0" eaLnBrk="1" fontAlgn="base" hangingPunct="1">
              <a:spcBef>
                <a:spcPct val="0"/>
              </a:spcBef>
              <a:spcAft>
                <a:spcPct val="0"/>
              </a:spcAft>
              <a:defRPr sz="4000" b="1" kern="1200">
                <a:solidFill>
                  <a:schemeClr val="accent1"/>
                </a:solidFill>
                <a:latin typeface="Tw Cen MT"/>
                <a:ea typeface="ＭＳ Ｐゴシック" charset="0"/>
                <a:cs typeface="Tw Cen MT"/>
              </a:defRPr>
            </a:lvl1pPr>
            <a:lvl2pPr algn="l" defTabSz="457189" rtl="0" eaLnBrk="1" fontAlgn="base" hangingPunct="1">
              <a:spcBef>
                <a:spcPct val="0"/>
              </a:spcBef>
              <a:spcAft>
                <a:spcPct val="0"/>
              </a:spcAft>
              <a:defRPr sz="2400" b="1">
                <a:solidFill>
                  <a:schemeClr val="accent1"/>
                </a:solidFill>
                <a:latin typeface="Tw Cen MT" charset="0"/>
                <a:ea typeface="ＭＳ Ｐゴシック" charset="0"/>
              </a:defRPr>
            </a:lvl2pPr>
            <a:lvl3pPr algn="l" defTabSz="457189" rtl="0" eaLnBrk="1" fontAlgn="base" hangingPunct="1">
              <a:spcBef>
                <a:spcPct val="0"/>
              </a:spcBef>
              <a:spcAft>
                <a:spcPct val="0"/>
              </a:spcAft>
              <a:defRPr sz="2400" b="1">
                <a:solidFill>
                  <a:schemeClr val="accent1"/>
                </a:solidFill>
                <a:latin typeface="Tw Cen MT" charset="0"/>
                <a:ea typeface="ＭＳ Ｐゴシック" charset="0"/>
              </a:defRPr>
            </a:lvl3pPr>
            <a:lvl4pPr algn="l" defTabSz="457189" rtl="0" eaLnBrk="1" fontAlgn="base" hangingPunct="1">
              <a:spcBef>
                <a:spcPct val="0"/>
              </a:spcBef>
              <a:spcAft>
                <a:spcPct val="0"/>
              </a:spcAft>
              <a:defRPr sz="2400" b="1">
                <a:solidFill>
                  <a:schemeClr val="accent1"/>
                </a:solidFill>
                <a:latin typeface="Tw Cen MT" charset="0"/>
                <a:ea typeface="ＭＳ Ｐゴシック" charset="0"/>
              </a:defRPr>
            </a:lvl4pPr>
            <a:lvl5pPr algn="l" defTabSz="457189" rtl="0" eaLnBrk="1" fontAlgn="base" hangingPunct="1">
              <a:spcBef>
                <a:spcPct val="0"/>
              </a:spcBef>
              <a:spcAft>
                <a:spcPct val="0"/>
              </a:spcAft>
              <a:defRPr sz="2400" b="1">
                <a:solidFill>
                  <a:schemeClr val="accent1"/>
                </a:solidFill>
                <a:latin typeface="Tw Cen MT" charset="0"/>
                <a:ea typeface="ＭＳ Ｐゴシック" charset="0"/>
              </a:defRPr>
            </a:lvl5pPr>
            <a:lvl6pPr marL="457189" algn="l" defTabSz="457189" rtl="0" eaLnBrk="1" fontAlgn="base" hangingPunct="1">
              <a:spcBef>
                <a:spcPct val="0"/>
              </a:spcBef>
              <a:spcAft>
                <a:spcPct val="0"/>
              </a:spcAft>
              <a:defRPr sz="2400" b="1">
                <a:solidFill>
                  <a:schemeClr val="accent1"/>
                </a:solidFill>
                <a:latin typeface="Tw Cen MT" charset="0"/>
                <a:ea typeface="ＭＳ Ｐゴシック" charset="0"/>
              </a:defRPr>
            </a:lvl6pPr>
            <a:lvl7pPr marL="914377" algn="l" defTabSz="457189" rtl="0" eaLnBrk="1" fontAlgn="base" hangingPunct="1">
              <a:spcBef>
                <a:spcPct val="0"/>
              </a:spcBef>
              <a:spcAft>
                <a:spcPct val="0"/>
              </a:spcAft>
              <a:defRPr sz="2400" b="1">
                <a:solidFill>
                  <a:schemeClr val="accent1"/>
                </a:solidFill>
                <a:latin typeface="Tw Cen MT" charset="0"/>
                <a:ea typeface="ＭＳ Ｐゴシック" charset="0"/>
              </a:defRPr>
            </a:lvl7pPr>
            <a:lvl8pPr marL="1371566" algn="l" defTabSz="457189" rtl="0" eaLnBrk="1" fontAlgn="base" hangingPunct="1">
              <a:spcBef>
                <a:spcPct val="0"/>
              </a:spcBef>
              <a:spcAft>
                <a:spcPct val="0"/>
              </a:spcAft>
              <a:defRPr sz="2400" b="1">
                <a:solidFill>
                  <a:schemeClr val="accent1"/>
                </a:solidFill>
                <a:latin typeface="Tw Cen MT" charset="0"/>
                <a:ea typeface="ＭＳ Ｐゴシック" charset="0"/>
              </a:defRPr>
            </a:lvl8pPr>
            <a:lvl9pPr marL="1828754" algn="l" defTabSz="457189" rtl="0" eaLnBrk="1" fontAlgn="base" hangingPunct="1">
              <a:spcBef>
                <a:spcPct val="0"/>
              </a:spcBef>
              <a:spcAft>
                <a:spcPct val="0"/>
              </a:spcAft>
              <a:defRPr sz="2400" b="1">
                <a:solidFill>
                  <a:schemeClr val="accent1"/>
                </a:solidFill>
                <a:latin typeface="Tw Cen MT" charset="0"/>
                <a:ea typeface="ＭＳ Ｐゴシック" charset="0"/>
              </a:defRPr>
            </a:lvl9pPr>
          </a:lstStyle>
          <a:p>
            <a:pPr marL="0" marR="0" lvl="0" indent="0" algn="ctr" defTabSz="457189" rtl="0" eaLnBrk="1" fontAlgn="base" latinLnBrk="0" hangingPunct="1">
              <a:lnSpc>
                <a:spcPct val="100000"/>
              </a:lnSpc>
              <a:spcBef>
                <a:spcPct val="0"/>
              </a:spcBef>
              <a:spcAft>
                <a:spcPct val="0"/>
              </a:spcAft>
              <a:buClrTx/>
              <a:buSzTx/>
              <a:buFontTx/>
              <a:buNone/>
              <a:tabLst/>
              <a:defRPr/>
            </a:pPr>
            <a:r>
              <a:rPr kumimoji="0" lang="en-AU" sz="4000" i="0" u="none" strike="noStrike" kern="1200" cap="none" spc="0" normalizeH="0" baseline="0" noProof="0" dirty="0">
                <a:ln>
                  <a:noFill/>
                </a:ln>
                <a:solidFill>
                  <a:schemeClr val="bg1"/>
                </a:solidFill>
                <a:effectLst/>
                <a:uLnTx/>
                <a:uFillTx/>
                <a:latin typeface="Tw Cen MT"/>
                <a:ea typeface="ＭＳ Ｐゴシック" charset="0"/>
              </a:rPr>
              <a:t>Welcome</a:t>
            </a:r>
            <a:endParaRPr kumimoji="0" lang="en-AU" sz="2667" i="1" u="none" strike="noStrike" kern="1200" cap="none" spc="0" normalizeH="0" baseline="0" noProof="0" dirty="0">
              <a:ln>
                <a:noFill/>
              </a:ln>
              <a:solidFill>
                <a:schemeClr val="bg1"/>
              </a:solidFill>
              <a:effectLst/>
              <a:uLnTx/>
              <a:uFillTx/>
              <a:latin typeface="Tw Cen MT"/>
              <a:ea typeface="ＭＳ Ｐゴシック" charset="0"/>
            </a:endParaRPr>
          </a:p>
        </p:txBody>
      </p:sp>
      <p:sp>
        <p:nvSpPr>
          <p:cNvPr id="7" name="Oval 6">
            <a:extLst>
              <a:ext uri="{FF2B5EF4-FFF2-40B4-BE49-F238E27FC236}">
                <a16:creationId xmlns:a16="http://schemas.microsoft.com/office/drawing/2014/main" id="{FF4341E5-1958-8880-46B4-E0009ADC7447}"/>
              </a:ext>
            </a:extLst>
          </p:cNvPr>
          <p:cNvSpPr/>
          <p:nvPr/>
        </p:nvSpPr>
        <p:spPr>
          <a:xfrm>
            <a:off x="4396699" y="272774"/>
            <a:ext cx="2693504" cy="2594113"/>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E64626"/>
                </a:solidFill>
                <a:latin typeface="Tw Cen MT"/>
                <a:ea typeface="ＭＳ Ｐゴシック" charset="0"/>
              </a:rPr>
              <a:t>Hi!</a:t>
            </a:r>
          </a:p>
        </p:txBody>
      </p:sp>
    </p:spTree>
    <p:extLst>
      <p:ext uri="{BB962C8B-B14F-4D97-AF65-F5344CB8AC3E}">
        <p14:creationId xmlns:p14="http://schemas.microsoft.com/office/powerpoint/2010/main" val="3053228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C0B431-FCE1-10C6-A1B8-500431039E80}"/>
              </a:ext>
            </a:extLst>
          </p:cNvPr>
          <p:cNvSpPr>
            <a:spLocks noGrp="1"/>
          </p:cNvSpPr>
          <p:nvPr>
            <p:ph type="title"/>
          </p:nvPr>
        </p:nvSpPr>
        <p:spPr>
          <a:xfrm>
            <a:off x="380011" y="376997"/>
            <a:ext cx="11673444" cy="976143"/>
          </a:xfrm>
        </p:spPr>
        <p:txBody>
          <a:bodyPr/>
          <a:lstStyle/>
          <a:p>
            <a:r>
              <a:rPr lang="en-US" sz="3200" dirty="0"/>
              <a:t>The goal of Machine Learning is to generate accurate predictions</a:t>
            </a:r>
          </a:p>
        </p:txBody>
      </p:sp>
      <p:sp>
        <p:nvSpPr>
          <p:cNvPr id="4" name="TextBox 3">
            <a:extLst>
              <a:ext uri="{FF2B5EF4-FFF2-40B4-BE49-F238E27FC236}">
                <a16:creationId xmlns:a16="http://schemas.microsoft.com/office/drawing/2014/main" id="{D7730E6C-B544-C65C-54AE-62ABF463BA16}"/>
              </a:ext>
            </a:extLst>
          </p:cNvPr>
          <p:cNvSpPr txBox="1"/>
          <p:nvPr/>
        </p:nvSpPr>
        <p:spPr>
          <a:xfrm>
            <a:off x="2159790" y="1755453"/>
            <a:ext cx="1550424" cy="523220"/>
          </a:xfrm>
          <a:prstGeom prst="rect">
            <a:avLst/>
          </a:prstGeom>
          <a:noFill/>
        </p:spPr>
        <p:txBody>
          <a:bodyPr wrap="none" rtlCol="0">
            <a:spAutoFit/>
          </a:bodyPr>
          <a:lstStyle/>
          <a:p>
            <a:r>
              <a:rPr lang="en-US" sz="2800" dirty="0"/>
              <a:t>Old Data</a:t>
            </a:r>
          </a:p>
        </p:txBody>
      </p:sp>
      <p:sp>
        <p:nvSpPr>
          <p:cNvPr id="5" name="TextBox 4">
            <a:extLst>
              <a:ext uri="{FF2B5EF4-FFF2-40B4-BE49-F238E27FC236}">
                <a16:creationId xmlns:a16="http://schemas.microsoft.com/office/drawing/2014/main" id="{E55473C4-AF64-3159-A2E0-84DA8F946486}"/>
              </a:ext>
            </a:extLst>
          </p:cNvPr>
          <p:cNvSpPr txBox="1"/>
          <p:nvPr/>
        </p:nvSpPr>
        <p:spPr>
          <a:xfrm>
            <a:off x="6846975" y="1755453"/>
            <a:ext cx="1645835" cy="523220"/>
          </a:xfrm>
          <a:prstGeom prst="rect">
            <a:avLst/>
          </a:prstGeom>
          <a:noFill/>
        </p:spPr>
        <p:txBody>
          <a:bodyPr wrap="none" rtlCol="0">
            <a:spAutoFit/>
          </a:bodyPr>
          <a:lstStyle/>
          <a:p>
            <a:r>
              <a:rPr lang="en-US" sz="2800" dirty="0"/>
              <a:t>New Data</a:t>
            </a:r>
          </a:p>
        </p:txBody>
      </p:sp>
      <p:sp>
        <p:nvSpPr>
          <p:cNvPr id="6" name="TextBox 5">
            <a:extLst>
              <a:ext uri="{FF2B5EF4-FFF2-40B4-BE49-F238E27FC236}">
                <a16:creationId xmlns:a16="http://schemas.microsoft.com/office/drawing/2014/main" id="{22E7683F-B185-DDFE-1214-A7339A0F99A7}"/>
              </a:ext>
            </a:extLst>
          </p:cNvPr>
          <p:cNvSpPr txBox="1"/>
          <p:nvPr/>
        </p:nvSpPr>
        <p:spPr>
          <a:xfrm>
            <a:off x="6846975" y="3246949"/>
            <a:ext cx="2418675" cy="523220"/>
          </a:xfrm>
          <a:prstGeom prst="rect">
            <a:avLst/>
          </a:prstGeom>
          <a:noFill/>
        </p:spPr>
        <p:txBody>
          <a:bodyPr wrap="none" rtlCol="0">
            <a:spAutoFit/>
          </a:bodyPr>
          <a:lstStyle/>
          <a:p>
            <a:r>
              <a:rPr lang="en-US" sz="2800" dirty="0"/>
              <a:t>Trained MODEL</a:t>
            </a:r>
          </a:p>
        </p:txBody>
      </p:sp>
      <p:sp>
        <p:nvSpPr>
          <p:cNvPr id="7" name="TextBox 6">
            <a:extLst>
              <a:ext uri="{FF2B5EF4-FFF2-40B4-BE49-F238E27FC236}">
                <a16:creationId xmlns:a16="http://schemas.microsoft.com/office/drawing/2014/main" id="{8BCB7316-C6EB-61F0-E859-6AC03A302F23}"/>
              </a:ext>
            </a:extLst>
          </p:cNvPr>
          <p:cNvSpPr txBox="1"/>
          <p:nvPr/>
        </p:nvSpPr>
        <p:spPr>
          <a:xfrm>
            <a:off x="2376996" y="3246949"/>
            <a:ext cx="1098378" cy="523220"/>
          </a:xfrm>
          <a:prstGeom prst="rect">
            <a:avLst/>
          </a:prstGeom>
          <a:noFill/>
        </p:spPr>
        <p:txBody>
          <a:bodyPr wrap="none" rtlCol="0">
            <a:spAutoFit/>
          </a:bodyPr>
          <a:lstStyle/>
          <a:p>
            <a:r>
              <a:rPr lang="en-US" sz="2800" dirty="0"/>
              <a:t>Model</a:t>
            </a:r>
          </a:p>
        </p:txBody>
      </p:sp>
      <p:sp>
        <p:nvSpPr>
          <p:cNvPr id="9" name="TextBox 8">
            <a:extLst>
              <a:ext uri="{FF2B5EF4-FFF2-40B4-BE49-F238E27FC236}">
                <a16:creationId xmlns:a16="http://schemas.microsoft.com/office/drawing/2014/main" id="{BBFBA610-0036-C5EF-E585-EA49BD96E38B}"/>
              </a:ext>
            </a:extLst>
          </p:cNvPr>
          <p:cNvSpPr txBox="1"/>
          <p:nvPr/>
        </p:nvSpPr>
        <p:spPr>
          <a:xfrm>
            <a:off x="4695342" y="2936910"/>
            <a:ext cx="931665" cy="461665"/>
          </a:xfrm>
          <a:prstGeom prst="rect">
            <a:avLst/>
          </a:prstGeom>
          <a:noFill/>
        </p:spPr>
        <p:txBody>
          <a:bodyPr wrap="none" rtlCol="0">
            <a:spAutoFit/>
          </a:bodyPr>
          <a:lstStyle/>
          <a:p>
            <a:r>
              <a:rPr lang="en-US" sz="2400" dirty="0">
                <a:solidFill>
                  <a:srgbClr val="0070C0"/>
                </a:solidFill>
              </a:rPr>
              <a:t>TRAIN</a:t>
            </a:r>
          </a:p>
        </p:txBody>
      </p:sp>
      <p:sp>
        <p:nvSpPr>
          <p:cNvPr id="10" name="TextBox 9">
            <a:extLst>
              <a:ext uri="{FF2B5EF4-FFF2-40B4-BE49-F238E27FC236}">
                <a16:creationId xmlns:a16="http://schemas.microsoft.com/office/drawing/2014/main" id="{922D0631-83B4-B2F6-08A0-76A7301405AA}"/>
              </a:ext>
            </a:extLst>
          </p:cNvPr>
          <p:cNvSpPr txBox="1"/>
          <p:nvPr/>
        </p:nvSpPr>
        <p:spPr>
          <a:xfrm>
            <a:off x="6877600" y="5174775"/>
            <a:ext cx="1492716" cy="461665"/>
          </a:xfrm>
          <a:prstGeom prst="rect">
            <a:avLst/>
          </a:prstGeom>
          <a:noFill/>
        </p:spPr>
        <p:txBody>
          <a:bodyPr wrap="none" rtlCol="0">
            <a:spAutoFit/>
          </a:bodyPr>
          <a:lstStyle/>
          <a:p>
            <a:r>
              <a:rPr lang="en-US" sz="2400" dirty="0">
                <a:solidFill>
                  <a:srgbClr val="0070C0"/>
                </a:solidFill>
              </a:rPr>
              <a:t>Predictions</a:t>
            </a:r>
          </a:p>
        </p:txBody>
      </p:sp>
      <p:cxnSp>
        <p:nvCxnSpPr>
          <p:cNvPr id="13" name="Straight Arrow Connector 12">
            <a:extLst>
              <a:ext uri="{FF2B5EF4-FFF2-40B4-BE49-F238E27FC236}">
                <a16:creationId xmlns:a16="http://schemas.microsoft.com/office/drawing/2014/main" id="{E1FBD9EB-FAD1-EECF-02E0-5B64E717E60B}"/>
              </a:ext>
            </a:extLst>
          </p:cNvPr>
          <p:cNvCxnSpPr/>
          <p:nvPr/>
        </p:nvCxnSpPr>
        <p:spPr>
          <a:xfrm>
            <a:off x="4144488" y="3535648"/>
            <a:ext cx="2363190" cy="0"/>
          </a:xfrm>
          <a:prstGeom prst="straightConnector1">
            <a:avLst/>
          </a:prstGeom>
          <a:ln w="28575">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DF6072E6-DE6A-31E7-B6D3-649BC1165068}"/>
              </a:ext>
            </a:extLst>
          </p:cNvPr>
          <p:cNvCxnSpPr>
            <a:cxnSpLocks/>
          </p:cNvCxnSpPr>
          <p:nvPr/>
        </p:nvCxnSpPr>
        <p:spPr>
          <a:xfrm>
            <a:off x="7623958" y="4039579"/>
            <a:ext cx="0" cy="1007862"/>
          </a:xfrm>
          <a:prstGeom prst="straightConnector1">
            <a:avLst/>
          </a:prstGeom>
          <a:ln w="28575">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 name="Cross 1">
            <a:extLst>
              <a:ext uri="{FF2B5EF4-FFF2-40B4-BE49-F238E27FC236}">
                <a16:creationId xmlns:a16="http://schemas.microsoft.com/office/drawing/2014/main" id="{2D05D103-C31C-90DB-2ACE-C9C9131B1E94}"/>
              </a:ext>
            </a:extLst>
          </p:cNvPr>
          <p:cNvSpPr/>
          <p:nvPr/>
        </p:nvSpPr>
        <p:spPr>
          <a:xfrm>
            <a:off x="2697279" y="2559067"/>
            <a:ext cx="457813" cy="461665"/>
          </a:xfrm>
          <a:prstGeom prst="plus">
            <a:avLst>
              <a:gd name="adj" fmla="val 48582"/>
            </a:avLst>
          </a:prstGeom>
          <a:solidFill>
            <a:schemeClr val="accent5">
              <a:lumMod val="75000"/>
            </a:schemeClr>
          </a:solidFill>
          <a:ln>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CB2EFE8-037E-C8ED-450F-34A794029338}"/>
              </a:ext>
            </a:extLst>
          </p:cNvPr>
          <p:cNvSpPr/>
          <p:nvPr/>
        </p:nvSpPr>
        <p:spPr>
          <a:xfrm>
            <a:off x="7395052" y="2559066"/>
            <a:ext cx="457813" cy="461665"/>
          </a:xfrm>
          <a:prstGeom prst="plus">
            <a:avLst>
              <a:gd name="adj" fmla="val 48582"/>
            </a:avLst>
          </a:prstGeom>
          <a:solidFill>
            <a:schemeClr val="accent5">
              <a:lumMod val="75000"/>
            </a:schemeClr>
          </a:solidFill>
          <a:ln>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Curved Connector 17">
            <a:extLst>
              <a:ext uri="{FF2B5EF4-FFF2-40B4-BE49-F238E27FC236}">
                <a16:creationId xmlns:a16="http://schemas.microsoft.com/office/drawing/2014/main" id="{A52EEFFB-2BB2-34D5-5F6B-30B9C013A6A7}"/>
              </a:ext>
            </a:extLst>
          </p:cNvPr>
          <p:cNvCxnSpPr>
            <a:stCxn id="10" idx="1"/>
            <a:endCxn id="7" idx="2"/>
          </p:cNvCxnSpPr>
          <p:nvPr/>
        </p:nvCxnSpPr>
        <p:spPr>
          <a:xfrm rot="10800000">
            <a:off x="2926186" y="3770170"/>
            <a:ext cx="3951415" cy="1635439"/>
          </a:xfrm>
          <a:prstGeom prst="curvedConnector2">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D7ED8F15-C3FF-030D-1983-43F5C68C9855}"/>
              </a:ext>
            </a:extLst>
          </p:cNvPr>
          <p:cNvSpPr txBox="1"/>
          <p:nvPr/>
        </p:nvSpPr>
        <p:spPr>
          <a:xfrm>
            <a:off x="2935002" y="4925865"/>
            <a:ext cx="1278427" cy="461665"/>
          </a:xfrm>
          <a:prstGeom prst="rect">
            <a:avLst/>
          </a:prstGeom>
          <a:noFill/>
        </p:spPr>
        <p:txBody>
          <a:bodyPr wrap="none" rtlCol="0">
            <a:spAutoFit/>
          </a:bodyPr>
          <a:lstStyle/>
          <a:p>
            <a:r>
              <a:rPr lang="en-US" sz="2400" dirty="0">
                <a:solidFill>
                  <a:srgbClr val="0070C0"/>
                </a:solidFill>
              </a:rPr>
              <a:t>Improve?</a:t>
            </a:r>
          </a:p>
        </p:txBody>
      </p:sp>
    </p:spTree>
    <p:extLst>
      <p:ext uri="{BB962C8B-B14F-4D97-AF65-F5344CB8AC3E}">
        <p14:creationId xmlns:p14="http://schemas.microsoft.com/office/powerpoint/2010/main" val="94033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0" grpId="0"/>
      <p:bldP spid="2" grpId="0" animBg="1"/>
      <p:bldP spid="11" grpId="0" animBg="1"/>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l="-5000" r="-5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5DB64F-B2A2-7C94-9BBE-FE8298DA64BC}"/>
              </a:ext>
            </a:extLst>
          </p:cNvPr>
          <p:cNvSpPr>
            <a:spLocks noGrp="1"/>
          </p:cNvSpPr>
          <p:nvPr>
            <p:ph type="title"/>
          </p:nvPr>
        </p:nvSpPr>
        <p:spPr>
          <a:xfrm>
            <a:off x="478366" y="2930017"/>
            <a:ext cx="11235267" cy="647183"/>
          </a:xfrm>
        </p:spPr>
        <p:txBody>
          <a:bodyPr/>
          <a:lstStyle/>
          <a:p>
            <a:pPr algn="ctr"/>
            <a:r>
              <a:rPr lang="en-US" sz="4800" dirty="0"/>
              <a:t>What is </a:t>
            </a:r>
            <a:r>
              <a:rPr lang="en-US" sz="4800" dirty="0" err="1"/>
              <a:t>tidymodels</a:t>
            </a:r>
            <a:r>
              <a:rPr lang="en-US" sz="4800" dirty="0"/>
              <a:t>?</a:t>
            </a:r>
          </a:p>
        </p:txBody>
      </p:sp>
    </p:spTree>
    <p:extLst>
      <p:ext uri="{BB962C8B-B14F-4D97-AF65-F5344CB8AC3E}">
        <p14:creationId xmlns:p14="http://schemas.microsoft.com/office/powerpoint/2010/main" val="3557224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2000" r="-12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6025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7BC253EA-AE18-2B39-53CE-D84CFCBB7405}"/>
              </a:ext>
            </a:extLst>
          </p:cNvPr>
          <p:cNvPicPr>
            <a:picLocks noChangeAspect="1"/>
          </p:cNvPicPr>
          <p:nvPr/>
        </p:nvPicPr>
        <p:blipFill rotWithShape="1">
          <a:blip r:embed="rId2"/>
          <a:srcRect l="750" b="1837"/>
          <a:stretch/>
        </p:blipFill>
        <p:spPr>
          <a:xfrm>
            <a:off x="1690816" y="111210"/>
            <a:ext cx="8810368" cy="6166022"/>
          </a:xfrm>
          <a:prstGeom prst="rect">
            <a:avLst/>
          </a:prstGeom>
        </p:spPr>
      </p:pic>
      <p:sp>
        <p:nvSpPr>
          <p:cNvPr id="6" name="TextBox 5">
            <a:extLst>
              <a:ext uri="{FF2B5EF4-FFF2-40B4-BE49-F238E27FC236}">
                <a16:creationId xmlns:a16="http://schemas.microsoft.com/office/drawing/2014/main" id="{52C6D66F-1B76-0C5D-ECDF-A71A2972CCB7}"/>
              </a:ext>
            </a:extLst>
          </p:cNvPr>
          <p:cNvSpPr txBox="1"/>
          <p:nvPr/>
        </p:nvSpPr>
        <p:spPr>
          <a:xfrm>
            <a:off x="4260196" y="6439013"/>
            <a:ext cx="7168896" cy="307777"/>
          </a:xfrm>
          <a:prstGeom prst="rect">
            <a:avLst/>
          </a:prstGeom>
          <a:noFill/>
        </p:spPr>
        <p:txBody>
          <a:bodyPr wrap="square">
            <a:spAutoFit/>
          </a:bodyPr>
          <a:lstStyle/>
          <a:p>
            <a:pPr defTabSz="609585" fontAlgn="base">
              <a:spcBef>
                <a:spcPct val="0"/>
              </a:spcBef>
              <a:spcAft>
                <a:spcPct val="0"/>
              </a:spcAft>
            </a:pPr>
            <a:r>
              <a:rPr lang="en-US" sz="1400" dirty="0">
                <a:solidFill>
                  <a:prstClr val="black"/>
                </a:solidFill>
                <a:latin typeface="Arial" charset="0"/>
                <a:ea typeface="ＭＳ Ｐゴシック" charset="0"/>
                <a:hlinkClick r:id="rId3"/>
              </a:rPr>
              <a:t>https://vas3k.com/blog/machine_learning/</a:t>
            </a:r>
            <a:r>
              <a:rPr lang="en-US" sz="1400" dirty="0">
                <a:solidFill>
                  <a:prstClr val="black"/>
                </a:solidFill>
                <a:latin typeface="Arial" charset="0"/>
                <a:ea typeface="ＭＳ Ｐゴシック" charset="0"/>
              </a:rPr>
              <a:t> </a:t>
            </a:r>
          </a:p>
        </p:txBody>
      </p:sp>
      <p:sp>
        <p:nvSpPr>
          <p:cNvPr id="8" name="Freeform 7">
            <a:extLst>
              <a:ext uri="{FF2B5EF4-FFF2-40B4-BE49-F238E27FC236}">
                <a16:creationId xmlns:a16="http://schemas.microsoft.com/office/drawing/2014/main" id="{0CE575B4-9A10-EC2F-40EF-5CFA85D1C8A7}"/>
              </a:ext>
            </a:extLst>
          </p:cNvPr>
          <p:cNvSpPr/>
          <p:nvPr/>
        </p:nvSpPr>
        <p:spPr>
          <a:xfrm>
            <a:off x="1237129" y="484094"/>
            <a:ext cx="4615948" cy="4690334"/>
          </a:xfrm>
          <a:custGeom>
            <a:avLst/>
            <a:gdLst>
              <a:gd name="connsiteX0" fmla="*/ 3926541 w 4615948"/>
              <a:gd name="connsiteY0" fmla="*/ 290457 h 4690334"/>
              <a:gd name="connsiteX1" fmla="*/ 3851238 w 4615948"/>
              <a:gd name="connsiteY1" fmla="*/ 258184 h 4690334"/>
              <a:gd name="connsiteX2" fmla="*/ 3786692 w 4615948"/>
              <a:gd name="connsiteY2" fmla="*/ 236668 h 4690334"/>
              <a:gd name="connsiteX3" fmla="*/ 3754419 w 4615948"/>
              <a:gd name="connsiteY3" fmla="*/ 225911 h 4690334"/>
              <a:gd name="connsiteX4" fmla="*/ 3668358 w 4615948"/>
              <a:gd name="connsiteY4" fmla="*/ 182880 h 4690334"/>
              <a:gd name="connsiteX5" fmla="*/ 3571539 w 4615948"/>
              <a:gd name="connsiteY5" fmla="*/ 150607 h 4690334"/>
              <a:gd name="connsiteX6" fmla="*/ 3539266 w 4615948"/>
              <a:gd name="connsiteY6" fmla="*/ 139850 h 4690334"/>
              <a:gd name="connsiteX7" fmla="*/ 3496235 w 4615948"/>
              <a:gd name="connsiteY7" fmla="*/ 129092 h 4690334"/>
              <a:gd name="connsiteX8" fmla="*/ 3463962 w 4615948"/>
              <a:gd name="connsiteY8" fmla="*/ 118334 h 4690334"/>
              <a:gd name="connsiteX9" fmla="*/ 3367143 w 4615948"/>
              <a:gd name="connsiteY9" fmla="*/ 96819 h 4690334"/>
              <a:gd name="connsiteX10" fmla="*/ 3324113 w 4615948"/>
              <a:gd name="connsiteY10" fmla="*/ 86061 h 4690334"/>
              <a:gd name="connsiteX11" fmla="*/ 3259567 w 4615948"/>
              <a:gd name="connsiteY11" fmla="*/ 75304 h 4690334"/>
              <a:gd name="connsiteX12" fmla="*/ 3216536 w 4615948"/>
              <a:gd name="connsiteY12" fmla="*/ 64546 h 4690334"/>
              <a:gd name="connsiteX13" fmla="*/ 3087445 w 4615948"/>
              <a:gd name="connsiteY13" fmla="*/ 53788 h 4690334"/>
              <a:gd name="connsiteX14" fmla="*/ 3022899 w 4615948"/>
              <a:gd name="connsiteY14" fmla="*/ 43031 h 4690334"/>
              <a:gd name="connsiteX15" fmla="*/ 2947595 w 4615948"/>
              <a:gd name="connsiteY15" fmla="*/ 32273 h 4690334"/>
              <a:gd name="connsiteX16" fmla="*/ 2764715 w 4615948"/>
              <a:gd name="connsiteY16" fmla="*/ 10758 h 4690334"/>
              <a:gd name="connsiteX17" fmla="*/ 2635623 w 4615948"/>
              <a:gd name="connsiteY17" fmla="*/ 0 h 4690334"/>
              <a:gd name="connsiteX18" fmla="*/ 2097741 w 4615948"/>
              <a:gd name="connsiteY18" fmla="*/ 10758 h 4690334"/>
              <a:gd name="connsiteX19" fmla="*/ 1990165 w 4615948"/>
              <a:gd name="connsiteY19" fmla="*/ 21515 h 4690334"/>
              <a:gd name="connsiteX20" fmla="*/ 1861073 w 4615948"/>
              <a:gd name="connsiteY20" fmla="*/ 43031 h 4690334"/>
              <a:gd name="connsiteX21" fmla="*/ 1796527 w 4615948"/>
              <a:gd name="connsiteY21" fmla="*/ 53788 h 4690334"/>
              <a:gd name="connsiteX22" fmla="*/ 1731981 w 4615948"/>
              <a:gd name="connsiteY22" fmla="*/ 64546 h 4690334"/>
              <a:gd name="connsiteX23" fmla="*/ 1559859 w 4615948"/>
              <a:gd name="connsiteY23" fmla="*/ 86061 h 4690334"/>
              <a:gd name="connsiteX24" fmla="*/ 1506070 w 4615948"/>
              <a:gd name="connsiteY24" fmla="*/ 96819 h 4690334"/>
              <a:gd name="connsiteX25" fmla="*/ 1420009 w 4615948"/>
              <a:gd name="connsiteY25" fmla="*/ 118334 h 4690334"/>
              <a:gd name="connsiteX26" fmla="*/ 1376979 w 4615948"/>
              <a:gd name="connsiteY26" fmla="*/ 139850 h 4690334"/>
              <a:gd name="connsiteX27" fmla="*/ 1280160 w 4615948"/>
              <a:gd name="connsiteY27" fmla="*/ 193638 h 4690334"/>
              <a:gd name="connsiteX28" fmla="*/ 1183341 w 4615948"/>
              <a:gd name="connsiteY28" fmla="*/ 268941 h 4690334"/>
              <a:gd name="connsiteX29" fmla="*/ 1151068 w 4615948"/>
              <a:gd name="connsiteY29" fmla="*/ 279699 h 4690334"/>
              <a:gd name="connsiteX30" fmla="*/ 1118795 w 4615948"/>
              <a:gd name="connsiteY30" fmla="*/ 301214 h 4690334"/>
              <a:gd name="connsiteX31" fmla="*/ 1043492 w 4615948"/>
              <a:gd name="connsiteY31" fmla="*/ 355002 h 4690334"/>
              <a:gd name="connsiteX32" fmla="*/ 1011219 w 4615948"/>
              <a:gd name="connsiteY32" fmla="*/ 365760 h 4690334"/>
              <a:gd name="connsiteX33" fmla="*/ 946673 w 4615948"/>
              <a:gd name="connsiteY33" fmla="*/ 408791 h 4690334"/>
              <a:gd name="connsiteX34" fmla="*/ 871369 w 4615948"/>
              <a:gd name="connsiteY34" fmla="*/ 484094 h 4690334"/>
              <a:gd name="connsiteX35" fmla="*/ 828339 w 4615948"/>
              <a:gd name="connsiteY35" fmla="*/ 505610 h 4690334"/>
              <a:gd name="connsiteX36" fmla="*/ 731520 w 4615948"/>
              <a:gd name="connsiteY36" fmla="*/ 602428 h 4690334"/>
              <a:gd name="connsiteX37" fmla="*/ 710005 w 4615948"/>
              <a:gd name="connsiteY37" fmla="*/ 623944 h 4690334"/>
              <a:gd name="connsiteX38" fmla="*/ 591670 w 4615948"/>
              <a:gd name="connsiteY38" fmla="*/ 731520 h 4690334"/>
              <a:gd name="connsiteX39" fmla="*/ 537882 w 4615948"/>
              <a:gd name="connsiteY39" fmla="*/ 785308 h 4690334"/>
              <a:gd name="connsiteX40" fmla="*/ 516367 w 4615948"/>
              <a:gd name="connsiteY40" fmla="*/ 806824 h 4690334"/>
              <a:gd name="connsiteX41" fmla="*/ 494852 w 4615948"/>
              <a:gd name="connsiteY41" fmla="*/ 839097 h 4690334"/>
              <a:gd name="connsiteX42" fmla="*/ 451821 w 4615948"/>
              <a:gd name="connsiteY42" fmla="*/ 892885 h 4690334"/>
              <a:gd name="connsiteX43" fmla="*/ 419548 w 4615948"/>
              <a:gd name="connsiteY43" fmla="*/ 946673 h 4690334"/>
              <a:gd name="connsiteX44" fmla="*/ 387275 w 4615948"/>
              <a:gd name="connsiteY44" fmla="*/ 978946 h 4690334"/>
              <a:gd name="connsiteX45" fmla="*/ 365760 w 4615948"/>
              <a:gd name="connsiteY45" fmla="*/ 1011219 h 4690334"/>
              <a:gd name="connsiteX46" fmla="*/ 311972 w 4615948"/>
              <a:gd name="connsiteY46" fmla="*/ 1097280 h 4690334"/>
              <a:gd name="connsiteX47" fmla="*/ 290456 w 4615948"/>
              <a:gd name="connsiteY47" fmla="*/ 1129553 h 4690334"/>
              <a:gd name="connsiteX48" fmla="*/ 258183 w 4615948"/>
              <a:gd name="connsiteY48" fmla="*/ 1194099 h 4690334"/>
              <a:gd name="connsiteX49" fmla="*/ 247426 w 4615948"/>
              <a:gd name="connsiteY49" fmla="*/ 1226372 h 4690334"/>
              <a:gd name="connsiteX50" fmla="*/ 225910 w 4615948"/>
              <a:gd name="connsiteY50" fmla="*/ 1258645 h 4690334"/>
              <a:gd name="connsiteX51" fmla="*/ 172122 w 4615948"/>
              <a:gd name="connsiteY51" fmla="*/ 1333948 h 4690334"/>
              <a:gd name="connsiteX52" fmla="*/ 161365 w 4615948"/>
              <a:gd name="connsiteY52" fmla="*/ 1366221 h 4690334"/>
              <a:gd name="connsiteX53" fmla="*/ 139849 w 4615948"/>
              <a:gd name="connsiteY53" fmla="*/ 1387737 h 4690334"/>
              <a:gd name="connsiteX54" fmla="*/ 118334 w 4615948"/>
              <a:gd name="connsiteY54" fmla="*/ 1452282 h 4690334"/>
              <a:gd name="connsiteX55" fmla="*/ 107576 w 4615948"/>
              <a:gd name="connsiteY55" fmla="*/ 1484555 h 4690334"/>
              <a:gd name="connsiteX56" fmla="*/ 86061 w 4615948"/>
              <a:gd name="connsiteY56" fmla="*/ 1527586 h 4690334"/>
              <a:gd name="connsiteX57" fmla="*/ 64546 w 4615948"/>
              <a:gd name="connsiteY57" fmla="*/ 1613647 h 4690334"/>
              <a:gd name="connsiteX58" fmla="*/ 43030 w 4615948"/>
              <a:gd name="connsiteY58" fmla="*/ 1688951 h 4690334"/>
              <a:gd name="connsiteX59" fmla="*/ 32273 w 4615948"/>
              <a:gd name="connsiteY59" fmla="*/ 1775012 h 4690334"/>
              <a:gd name="connsiteX60" fmla="*/ 21515 w 4615948"/>
              <a:gd name="connsiteY60" fmla="*/ 1828800 h 4690334"/>
              <a:gd name="connsiteX61" fmla="*/ 0 w 4615948"/>
              <a:gd name="connsiteY61" fmla="*/ 2054711 h 4690334"/>
              <a:gd name="connsiteX62" fmla="*/ 10758 w 4615948"/>
              <a:gd name="connsiteY62" fmla="*/ 2334410 h 4690334"/>
              <a:gd name="connsiteX63" fmla="*/ 21515 w 4615948"/>
              <a:gd name="connsiteY63" fmla="*/ 2398955 h 4690334"/>
              <a:gd name="connsiteX64" fmla="*/ 32273 w 4615948"/>
              <a:gd name="connsiteY64" fmla="*/ 2474259 h 4690334"/>
              <a:gd name="connsiteX65" fmla="*/ 43030 w 4615948"/>
              <a:gd name="connsiteY65" fmla="*/ 2560320 h 4690334"/>
              <a:gd name="connsiteX66" fmla="*/ 53788 w 4615948"/>
              <a:gd name="connsiteY66" fmla="*/ 2592593 h 4690334"/>
              <a:gd name="connsiteX67" fmla="*/ 75303 w 4615948"/>
              <a:gd name="connsiteY67" fmla="*/ 2678654 h 4690334"/>
              <a:gd name="connsiteX68" fmla="*/ 96819 w 4615948"/>
              <a:gd name="connsiteY68" fmla="*/ 2807746 h 4690334"/>
              <a:gd name="connsiteX69" fmla="*/ 139849 w 4615948"/>
              <a:gd name="connsiteY69" fmla="*/ 2904565 h 4690334"/>
              <a:gd name="connsiteX70" fmla="*/ 172122 w 4615948"/>
              <a:gd name="connsiteY70" fmla="*/ 2979868 h 4690334"/>
              <a:gd name="connsiteX71" fmla="*/ 193638 w 4615948"/>
              <a:gd name="connsiteY71" fmla="*/ 3055172 h 4690334"/>
              <a:gd name="connsiteX72" fmla="*/ 247426 w 4615948"/>
              <a:gd name="connsiteY72" fmla="*/ 3130475 h 4690334"/>
              <a:gd name="connsiteX73" fmla="*/ 279699 w 4615948"/>
              <a:gd name="connsiteY73" fmla="*/ 3195021 h 4690334"/>
              <a:gd name="connsiteX74" fmla="*/ 322729 w 4615948"/>
              <a:gd name="connsiteY74" fmla="*/ 3291840 h 4690334"/>
              <a:gd name="connsiteX75" fmla="*/ 344245 w 4615948"/>
              <a:gd name="connsiteY75" fmla="*/ 3313355 h 4690334"/>
              <a:gd name="connsiteX76" fmla="*/ 398033 w 4615948"/>
              <a:gd name="connsiteY76" fmla="*/ 3399417 h 4690334"/>
              <a:gd name="connsiteX77" fmla="*/ 430306 w 4615948"/>
              <a:gd name="connsiteY77" fmla="*/ 3442447 h 4690334"/>
              <a:gd name="connsiteX78" fmla="*/ 473336 w 4615948"/>
              <a:gd name="connsiteY78" fmla="*/ 3517751 h 4690334"/>
              <a:gd name="connsiteX79" fmla="*/ 505609 w 4615948"/>
              <a:gd name="connsiteY79" fmla="*/ 3550024 h 4690334"/>
              <a:gd name="connsiteX80" fmla="*/ 591670 w 4615948"/>
              <a:gd name="connsiteY80" fmla="*/ 3668358 h 4690334"/>
              <a:gd name="connsiteX81" fmla="*/ 602428 w 4615948"/>
              <a:gd name="connsiteY81" fmla="*/ 3700631 h 4690334"/>
              <a:gd name="connsiteX82" fmla="*/ 645459 w 4615948"/>
              <a:gd name="connsiteY82" fmla="*/ 3754419 h 4690334"/>
              <a:gd name="connsiteX83" fmla="*/ 677732 w 4615948"/>
              <a:gd name="connsiteY83" fmla="*/ 3786692 h 4690334"/>
              <a:gd name="connsiteX84" fmla="*/ 731520 w 4615948"/>
              <a:gd name="connsiteY84" fmla="*/ 3851238 h 4690334"/>
              <a:gd name="connsiteX85" fmla="*/ 785308 w 4615948"/>
              <a:gd name="connsiteY85" fmla="*/ 3915784 h 4690334"/>
              <a:gd name="connsiteX86" fmla="*/ 817581 w 4615948"/>
              <a:gd name="connsiteY86" fmla="*/ 3958814 h 4690334"/>
              <a:gd name="connsiteX87" fmla="*/ 860612 w 4615948"/>
              <a:gd name="connsiteY87" fmla="*/ 3991087 h 4690334"/>
              <a:gd name="connsiteX88" fmla="*/ 935915 w 4615948"/>
              <a:gd name="connsiteY88" fmla="*/ 4066391 h 4690334"/>
              <a:gd name="connsiteX89" fmla="*/ 968188 w 4615948"/>
              <a:gd name="connsiteY89" fmla="*/ 4098664 h 4690334"/>
              <a:gd name="connsiteX90" fmla="*/ 1000461 w 4615948"/>
              <a:gd name="connsiteY90" fmla="*/ 4120179 h 4690334"/>
              <a:gd name="connsiteX91" fmla="*/ 1043492 w 4615948"/>
              <a:gd name="connsiteY91" fmla="*/ 4163210 h 4690334"/>
              <a:gd name="connsiteX92" fmla="*/ 1086522 w 4615948"/>
              <a:gd name="connsiteY92" fmla="*/ 4184725 h 4690334"/>
              <a:gd name="connsiteX93" fmla="*/ 1140310 w 4615948"/>
              <a:gd name="connsiteY93" fmla="*/ 4227755 h 4690334"/>
              <a:gd name="connsiteX94" fmla="*/ 1183341 w 4615948"/>
              <a:gd name="connsiteY94" fmla="*/ 4249271 h 4690334"/>
              <a:gd name="connsiteX95" fmla="*/ 1215614 w 4615948"/>
              <a:gd name="connsiteY95" fmla="*/ 4270786 h 4690334"/>
              <a:gd name="connsiteX96" fmla="*/ 1280160 w 4615948"/>
              <a:gd name="connsiteY96" fmla="*/ 4292301 h 4690334"/>
              <a:gd name="connsiteX97" fmla="*/ 1355463 w 4615948"/>
              <a:gd name="connsiteY97" fmla="*/ 4324574 h 4690334"/>
              <a:gd name="connsiteX98" fmla="*/ 1387736 w 4615948"/>
              <a:gd name="connsiteY98" fmla="*/ 4346090 h 4690334"/>
              <a:gd name="connsiteX99" fmla="*/ 1495313 w 4615948"/>
              <a:gd name="connsiteY99" fmla="*/ 4378362 h 4690334"/>
              <a:gd name="connsiteX100" fmla="*/ 1570616 w 4615948"/>
              <a:gd name="connsiteY100" fmla="*/ 4421393 h 4690334"/>
              <a:gd name="connsiteX101" fmla="*/ 1624405 w 4615948"/>
              <a:gd name="connsiteY101" fmla="*/ 4432151 h 4690334"/>
              <a:gd name="connsiteX102" fmla="*/ 1678193 w 4615948"/>
              <a:gd name="connsiteY102" fmla="*/ 4453666 h 4690334"/>
              <a:gd name="connsiteX103" fmla="*/ 1764254 w 4615948"/>
              <a:gd name="connsiteY103" fmla="*/ 4475181 h 4690334"/>
              <a:gd name="connsiteX104" fmla="*/ 1818042 w 4615948"/>
              <a:gd name="connsiteY104" fmla="*/ 4496697 h 4690334"/>
              <a:gd name="connsiteX105" fmla="*/ 1871830 w 4615948"/>
              <a:gd name="connsiteY105" fmla="*/ 4528970 h 4690334"/>
              <a:gd name="connsiteX106" fmla="*/ 1936376 w 4615948"/>
              <a:gd name="connsiteY106" fmla="*/ 4539727 h 4690334"/>
              <a:gd name="connsiteX107" fmla="*/ 2076226 w 4615948"/>
              <a:gd name="connsiteY107" fmla="*/ 4582758 h 4690334"/>
              <a:gd name="connsiteX108" fmla="*/ 2130014 w 4615948"/>
              <a:gd name="connsiteY108" fmla="*/ 4593515 h 4690334"/>
              <a:gd name="connsiteX109" fmla="*/ 2237590 w 4615948"/>
              <a:gd name="connsiteY109" fmla="*/ 4636546 h 4690334"/>
              <a:gd name="connsiteX110" fmla="*/ 2280621 w 4615948"/>
              <a:gd name="connsiteY110" fmla="*/ 4658061 h 4690334"/>
              <a:gd name="connsiteX111" fmla="*/ 2388198 w 4615948"/>
              <a:gd name="connsiteY111" fmla="*/ 4679577 h 4690334"/>
              <a:gd name="connsiteX112" fmla="*/ 2431228 w 4615948"/>
              <a:gd name="connsiteY112" fmla="*/ 4690334 h 4690334"/>
              <a:gd name="connsiteX113" fmla="*/ 2990626 w 4615948"/>
              <a:gd name="connsiteY113" fmla="*/ 4668819 h 4690334"/>
              <a:gd name="connsiteX114" fmla="*/ 3130475 w 4615948"/>
              <a:gd name="connsiteY114" fmla="*/ 4647304 h 4690334"/>
              <a:gd name="connsiteX115" fmla="*/ 3205779 w 4615948"/>
              <a:gd name="connsiteY115" fmla="*/ 4625788 h 4690334"/>
              <a:gd name="connsiteX116" fmla="*/ 3248809 w 4615948"/>
              <a:gd name="connsiteY116" fmla="*/ 4615031 h 4690334"/>
              <a:gd name="connsiteX117" fmla="*/ 3281082 w 4615948"/>
              <a:gd name="connsiteY117" fmla="*/ 4604273 h 4690334"/>
              <a:gd name="connsiteX118" fmla="*/ 3399416 w 4615948"/>
              <a:gd name="connsiteY118" fmla="*/ 4582758 h 4690334"/>
              <a:gd name="connsiteX119" fmla="*/ 3442447 w 4615948"/>
              <a:gd name="connsiteY119" fmla="*/ 4561242 h 4690334"/>
              <a:gd name="connsiteX120" fmla="*/ 3496235 w 4615948"/>
              <a:gd name="connsiteY120" fmla="*/ 4550485 h 4690334"/>
              <a:gd name="connsiteX121" fmla="*/ 3582296 w 4615948"/>
              <a:gd name="connsiteY121" fmla="*/ 4528970 h 4690334"/>
              <a:gd name="connsiteX122" fmla="*/ 3625327 w 4615948"/>
              <a:gd name="connsiteY122" fmla="*/ 4518212 h 4690334"/>
              <a:gd name="connsiteX123" fmla="*/ 3668358 w 4615948"/>
              <a:gd name="connsiteY123" fmla="*/ 4496697 h 4690334"/>
              <a:gd name="connsiteX124" fmla="*/ 3711388 w 4615948"/>
              <a:gd name="connsiteY124" fmla="*/ 4485939 h 4690334"/>
              <a:gd name="connsiteX125" fmla="*/ 3786692 w 4615948"/>
              <a:gd name="connsiteY125" fmla="*/ 4464424 h 4690334"/>
              <a:gd name="connsiteX126" fmla="*/ 3829722 w 4615948"/>
              <a:gd name="connsiteY126" fmla="*/ 4442908 h 4690334"/>
              <a:gd name="connsiteX127" fmla="*/ 3861995 w 4615948"/>
              <a:gd name="connsiteY127" fmla="*/ 4432151 h 4690334"/>
              <a:gd name="connsiteX128" fmla="*/ 3958814 w 4615948"/>
              <a:gd name="connsiteY128" fmla="*/ 4378362 h 4690334"/>
              <a:gd name="connsiteX129" fmla="*/ 4001845 w 4615948"/>
              <a:gd name="connsiteY129" fmla="*/ 4346090 h 4690334"/>
              <a:gd name="connsiteX130" fmla="*/ 4066390 w 4615948"/>
              <a:gd name="connsiteY130" fmla="*/ 4303059 h 4690334"/>
              <a:gd name="connsiteX131" fmla="*/ 4087906 w 4615948"/>
              <a:gd name="connsiteY131" fmla="*/ 4270786 h 4690334"/>
              <a:gd name="connsiteX132" fmla="*/ 4120179 w 4615948"/>
              <a:gd name="connsiteY132" fmla="*/ 4249271 h 4690334"/>
              <a:gd name="connsiteX133" fmla="*/ 4163209 w 4615948"/>
              <a:gd name="connsiteY133" fmla="*/ 4184725 h 4690334"/>
              <a:gd name="connsiteX134" fmla="*/ 4184725 w 4615948"/>
              <a:gd name="connsiteY134" fmla="*/ 4163210 h 4690334"/>
              <a:gd name="connsiteX135" fmla="*/ 4238513 w 4615948"/>
              <a:gd name="connsiteY135" fmla="*/ 4077148 h 4690334"/>
              <a:gd name="connsiteX136" fmla="*/ 4249270 w 4615948"/>
              <a:gd name="connsiteY136" fmla="*/ 4044875 h 4690334"/>
              <a:gd name="connsiteX137" fmla="*/ 4270786 w 4615948"/>
              <a:gd name="connsiteY137" fmla="*/ 4012602 h 4690334"/>
              <a:gd name="connsiteX138" fmla="*/ 4335332 w 4615948"/>
              <a:gd name="connsiteY138" fmla="*/ 3926541 h 4690334"/>
              <a:gd name="connsiteX139" fmla="*/ 4356847 w 4615948"/>
              <a:gd name="connsiteY139" fmla="*/ 3883511 h 4690334"/>
              <a:gd name="connsiteX140" fmla="*/ 4367605 w 4615948"/>
              <a:gd name="connsiteY140" fmla="*/ 3851238 h 4690334"/>
              <a:gd name="connsiteX141" fmla="*/ 4389120 w 4615948"/>
              <a:gd name="connsiteY141" fmla="*/ 3829722 h 4690334"/>
              <a:gd name="connsiteX142" fmla="*/ 4399878 w 4615948"/>
              <a:gd name="connsiteY142" fmla="*/ 3797450 h 4690334"/>
              <a:gd name="connsiteX143" fmla="*/ 4421393 w 4615948"/>
              <a:gd name="connsiteY143" fmla="*/ 3775934 h 4690334"/>
              <a:gd name="connsiteX144" fmla="*/ 4442908 w 4615948"/>
              <a:gd name="connsiteY144" fmla="*/ 3711388 h 4690334"/>
              <a:gd name="connsiteX145" fmla="*/ 4453666 w 4615948"/>
              <a:gd name="connsiteY145" fmla="*/ 3679115 h 4690334"/>
              <a:gd name="connsiteX146" fmla="*/ 4475181 w 4615948"/>
              <a:gd name="connsiteY146" fmla="*/ 3646842 h 4690334"/>
              <a:gd name="connsiteX147" fmla="*/ 4485939 w 4615948"/>
              <a:gd name="connsiteY147" fmla="*/ 3571539 h 4690334"/>
              <a:gd name="connsiteX148" fmla="*/ 4518212 w 4615948"/>
              <a:gd name="connsiteY148" fmla="*/ 3474720 h 4690334"/>
              <a:gd name="connsiteX149" fmla="*/ 4528969 w 4615948"/>
              <a:gd name="connsiteY149" fmla="*/ 3442447 h 4690334"/>
              <a:gd name="connsiteX150" fmla="*/ 4550485 w 4615948"/>
              <a:gd name="connsiteY150" fmla="*/ 3291840 h 4690334"/>
              <a:gd name="connsiteX151" fmla="*/ 4593515 w 4615948"/>
              <a:gd name="connsiteY151" fmla="*/ 2969111 h 4690334"/>
              <a:gd name="connsiteX152" fmla="*/ 4604273 w 4615948"/>
              <a:gd name="connsiteY152" fmla="*/ 2796988 h 4690334"/>
              <a:gd name="connsiteX153" fmla="*/ 4593515 w 4615948"/>
              <a:gd name="connsiteY153" fmla="*/ 1914861 h 4690334"/>
              <a:gd name="connsiteX154" fmla="*/ 4582758 w 4615948"/>
              <a:gd name="connsiteY154" fmla="*/ 1839558 h 4690334"/>
              <a:gd name="connsiteX155" fmla="*/ 4572000 w 4615948"/>
              <a:gd name="connsiteY155" fmla="*/ 1796527 h 4690334"/>
              <a:gd name="connsiteX156" fmla="*/ 4561242 w 4615948"/>
              <a:gd name="connsiteY156" fmla="*/ 1710466 h 4690334"/>
              <a:gd name="connsiteX157" fmla="*/ 4518212 w 4615948"/>
              <a:gd name="connsiteY157" fmla="*/ 1624405 h 4690334"/>
              <a:gd name="connsiteX158" fmla="*/ 4496696 w 4615948"/>
              <a:gd name="connsiteY158" fmla="*/ 1527586 h 4690334"/>
              <a:gd name="connsiteX159" fmla="*/ 4442908 w 4615948"/>
              <a:gd name="connsiteY159" fmla="*/ 1441525 h 4690334"/>
              <a:gd name="connsiteX160" fmla="*/ 4389120 w 4615948"/>
              <a:gd name="connsiteY160" fmla="*/ 1355464 h 4690334"/>
              <a:gd name="connsiteX161" fmla="*/ 4356847 w 4615948"/>
              <a:gd name="connsiteY161" fmla="*/ 1290918 h 4690334"/>
              <a:gd name="connsiteX162" fmla="*/ 4335332 w 4615948"/>
              <a:gd name="connsiteY162" fmla="*/ 1258645 h 4690334"/>
              <a:gd name="connsiteX163" fmla="*/ 4292301 w 4615948"/>
              <a:gd name="connsiteY163" fmla="*/ 1172584 h 4690334"/>
              <a:gd name="connsiteX164" fmla="*/ 4238513 w 4615948"/>
              <a:gd name="connsiteY164" fmla="*/ 1118795 h 4690334"/>
              <a:gd name="connsiteX165" fmla="*/ 4216998 w 4615948"/>
              <a:gd name="connsiteY165" fmla="*/ 1086522 h 4690334"/>
              <a:gd name="connsiteX166" fmla="*/ 4184725 w 4615948"/>
              <a:gd name="connsiteY166" fmla="*/ 1032734 h 4690334"/>
              <a:gd name="connsiteX167" fmla="*/ 4098663 w 4615948"/>
              <a:gd name="connsiteY167" fmla="*/ 925158 h 4690334"/>
              <a:gd name="connsiteX168" fmla="*/ 4077148 w 4615948"/>
              <a:gd name="connsiteY168" fmla="*/ 903642 h 4690334"/>
              <a:gd name="connsiteX169" fmla="*/ 4055633 w 4615948"/>
              <a:gd name="connsiteY169" fmla="*/ 860612 h 4690334"/>
              <a:gd name="connsiteX170" fmla="*/ 3991087 w 4615948"/>
              <a:gd name="connsiteY170" fmla="*/ 785308 h 4690334"/>
              <a:gd name="connsiteX171" fmla="*/ 3915783 w 4615948"/>
              <a:gd name="connsiteY171" fmla="*/ 688490 h 4690334"/>
              <a:gd name="connsiteX172" fmla="*/ 3861995 w 4615948"/>
              <a:gd name="connsiteY172" fmla="*/ 634701 h 4690334"/>
              <a:gd name="connsiteX173" fmla="*/ 3797449 w 4615948"/>
              <a:gd name="connsiteY173" fmla="*/ 591671 h 4690334"/>
              <a:gd name="connsiteX174" fmla="*/ 3775934 w 4615948"/>
              <a:gd name="connsiteY174" fmla="*/ 570155 h 4690334"/>
              <a:gd name="connsiteX175" fmla="*/ 3732903 w 4615948"/>
              <a:gd name="connsiteY175" fmla="*/ 548640 h 4690334"/>
              <a:gd name="connsiteX176" fmla="*/ 3700630 w 4615948"/>
              <a:gd name="connsiteY176" fmla="*/ 527125 h 4690334"/>
              <a:gd name="connsiteX177" fmla="*/ 3657600 w 4615948"/>
              <a:gd name="connsiteY177" fmla="*/ 494852 h 4690334"/>
              <a:gd name="connsiteX178" fmla="*/ 3571539 w 4615948"/>
              <a:gd name="connsiteY178" fmla="*/ 451821 h 4690334"/>
              <a:gd name="connsiteX179" fmla="*/ 3528508 w 4615948"/>
              <a:gd name="connsiteY179" fmla="*/ 430306 h 4690334"/>
              <a:gd name="connsiteX180" fmla="*/ 3485478 w 4615948"/>
              <a:gd name="connsiteY180" fmla="*/ 408791 h 4690334"/>
              <a:gd name="connsiteX181" fmla="*/ 3442447 w 4615948"/>
              <a:gd name="connsiteY181" fmla="*/ 398033 h 4690334"/>
              <a:gd name="connsiteX182" fmla="*/ 3410174 w 4615948"/>
              <a:gd name="connsiteY182" fmla="*/ 376518 h 4690334"/>
              <a:gd name="connsiteX183" fmla="*/ 3313355 w 4615948"/>
              <a:gd name="connsiteY183" fmla="*/ 355002 h 4690334"/>
              <a:gd name="connsiteX184" fmla="*/ 3227294 w 4615948"/>
              <a:gd name="connsiteY184" fmla="*/ 333487 h 4690334"/>
              <a:gd name="connsiteX185" fmla="*/ 3098202 w 4615948"/>
              <a:gd name="connsiteY185" fmla="*/ 322730 h 4690334"/>
              <a:gd name="connsiteX186" fmla="*/ 3001383 w 4615948"/>
              <a:gd name="connsiteY186" fmla="*/ 311972 h 469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4615948" h="4690334" extrusionOk="0">
                <a:moveTo>
                  <a:pt x="3926541" y="290457"/>
                </a:moveTo>
                <a:cubicBezTo>
                  <a:pt x="3899000" y="277572"/>
                  <a:pt x="3878119" y="267644"/>
                  <a:pt x="3851238" y="258184"/>
                </a:cubicBezTo>
                <a:cubicBezTo>
                  <a:pt x="3830522" y="255291"/>
                  <a:pt x="3805918" y="243607"/>
                  <a:pt x="3786692" y="236668"/>
                </a:cubicBezTo>
                <a:cubicBezTo>
                  <a:pt x="3774824" y="231598"/>
                  <a:pt x="3763187" y="229449"/>
                  <a:pt x="3754419" y="225911"/>
                </a:cubicBezTo>
                <a:cubicBezTo>
                  <a:pt x="3727545" y="211595"/>
                  <a:pt x="3695574" y="191647"/>
                  <a:pt x="3668358" y="182880"/>
                </a:cubicBezTo>
                <a:cubicBezTo>
                  <a:pt x="3638094" y="181790"/>
                  <a:pt x="3603407" y="152407"/>
                  <a:pt x="3571539" y="150607"/>
                </a:cubicBezTo>
                <a:cubicBezTo>
                  <a:pt x="3561199" y="147988"/>
                  <a:pt x="3550254" y="143035"/>
                  <a:pt x="3539266" y="139850"/>
                </a:cubicBezTo>
                <a:cubicBezTo>
                  <a:pt x="3527635" y="134220"/>
                  <a:pt x="3511094" y="133477"/>
                  <a:pt x="3496235" y="129092"/>
                </a:cubicBezTo>
                <a:cubicBezTo>
                  <a:pt x="3483782" y="125944"/>
                  <a:pt x="3474851" y="121203"/>
                  <a:pt x="3463962" y="118334"/>
                </a:cubicBezTo>
                <a:cubicBezTo>
                  <a:pt x="3417611" y="105341"/>
                  <a:pt x="3417327" y="108025"/>
                  <a:pt x="3367143" y="96819"/>
                </a:cubicBezTo>
                <a:cubicBezTo>
                  <a:pt x="3353574" y="93010"/>
                  <a:pt x="3338471" y="89349"/>
                  <a:pt x="3324113" y="86061"/>
                </a:cubicBezTo>
                <a:cubicBezTo>
                  <a:pt x="3300522" y="81075"/>
                  <a:pt x="3285080" y="81579"/>
                  <a:pt x="3259567" y="75304"/>
                </a:cubicBezTo>
                <a:cubicBezTo>
                  <a:pt x="3244698" y="72977"/>
                  <a:pt x="3231928" y="65211"/>
                  <a:pt x="3216536" y="64546"/>
                </a:cubicBezTo>
                <a:cubicBezTo>
                  <a:pt x="3168719" y="58105"/>
                  <a:pt x="3124976" y="70127"/>
                  <a:pt x="3087445" y="53788"/>
                </a:cubicBezTo>
                <a:cubicBezTo>
                  <a:pt x="3064097" y="55585"/>
                  <a:pt x="3039729" y="44326"/>
                  <a:pt x="3022899" y="43031"/>
                </a:cubicBezTo>
                <a:cubicBezTo>
                  <a:pt x="3000649" y="40619"/>
                  <a:pt x="2973285" y="28152"/>
                  <a:pt x="2947595" y="32273"/>
                </a:cubicBezTo>
                <a:cubicBezTo>
                  <a:pt x="2901796" y="36227"/>
                  <a:pt x="2816344" y="19156"/>
                  <a:pt x="2764715" y="10758"/>
                </a:cubicBezTo>
                <a:cubicBezTo>
                  <a:pt x="2719111" y="8474"/>
                  <a:pt x="2680476" y="1981"/>
                  <a:pt x="2635623" y="0"/>
                </a:cubicBezTo>
                <a:cubicBezTo>
                  <a:pt x="2518053" y="13750"/>
                  <a:pt x="2332378" y="-41484"/>
                  <a:pt x="2097741" y="10758"/>
                </a:cubicBezTo>
                <a:cubicBezTo>
                  <a:pt x="2067987" y="15432"/>
                  <a:pt x="2029151" y="16218"/>
                  <a:pt x="1990165" y="21515"/>
                </a:cubicBezTo>
                <a:cubicBezTo>
                  <a:pt x="1944407" y="37947"/>
                  <a:pt x="1893708" y="36134"/>
                  <a:pt x="1861073" y="43031"/>
                </a:cubicBezTo>
                <a:cubicBezTo>
                  <a:pt x="1831957" y="51889"/>
                  <a:pt x="1811042" y="48525"/>
                  <a:pt x="1796527" y="53788"/>
                </a:cubicBezTo>
                <a:cubicBezTo>
                  <a:pt x="1774955" y="59689"/>
                  <a:pt x="1753340" y="61706"/>
                  <a:pt x="1731981" y="64546"/>
                </a:cubicBezTo>
                <a:cubicBezTo>
                  <a:pt x="1675941" y="64097"/>
                  <a:pt x="1624710" y="73538"/>
                  <a:pt x="1559859" y="86061"/>
                </a:cubicBezTo>
                <a:cubicBezTo>
                  <a:pt x="1542326" y="89541"/>
                  <a:pt x="1526684" y="93840"/>
                  <a:pt x="1506070" y="96819"/>
                </a:cubicBezTo>
                <a:cubicBezTo>
                  <a:pt x="1477257" y="103469"/>
                  <a:pt x="1420009" y="118334"/>
                  <a:pt x="1420009" y="118334"/>
                </a:cubicBezTo>
                <a:cubicBezTo>
                  <a:pt x="1405538" y="125086"/>
                  <a:pt x="1390223" y="135518"/>
                  <a:pt x="1376979" y="139850"/>
                </a:cubicBezTo>
                <a:cubicBezTo>
                  <a:pt x="1291407" y="195476"/>
                  <a:pt x="1347255" y="166372"/>
                  <a:pt x="1280160" y="193638"/>
                </a:cubicBezTo>
                <a:cubicBezTo>
                  <a:pt x="1236375" y="237592"/>
                  <a:pt x="1239591" y="239579"/>
                  <a:pt x="1183341" y="268941"/>
                </a:cubicBezTo>
                <a:cubicBezTo>
                  <a:pt x="1172626" y="272824"/>
                  <a:pt x="1161023" y="275660"/>
                  <a:pt x="1151068" y="279699"/>
                </a:cubicBezTo>
                <a:cubicBezTo>
                  <a:pt x="1138373" y="288977"/>
                  <a:pt x="1129903" y="295449"/>
                  <a:pt x="1118795" y="301214"/>
                </a:cubicBezTo>
                <a:cubicBezTo>
                  <a:pt x="1110310" y="306130"/>
                  <a:pt x="1059237" y="347519"/>
                  <a:pt x="1043492" y="355002"/>
                </a:cubicBezTo>
                <a:cubicBezTo>
                  <a:pt x="1033293" y="358784"/>
                  <a:pt x="1021753" y="362393"/>
                  <a:pt x="1011219" y="365760"/>
                </a:cubicBezTo>
                <a:cubicBezTo>
                  <a:pt x="912299" y="409379"/>
                  <a:pt x="1082447" y="304962"/>
                  <a:pt x="946673" y="408791"/>
                </a:cubicBezTo>
                <a:cubicBezTo>
                  <a:pt x="916571" y="422359"/>
                  <a:pt x="896030" y="470291"/>
                  <a:pt x="871369" y="484094"/>
                </a:cubicBezTo>
                <a:cubicBezTo>
                  <a:pt x="857963" y="492392"/>
                  <a:pt x="841563" y="495697"/>
                  <a:pt x="828339" y="505610"/>
                </a:cubicBezTo>
                <a:cubicBezTo>
                  <a:pt x="828067" y="505276"/>
                  <a:pt x="738618" y="598058"/>
                  <a:pt x="731520" y="602428"/>
                </a:cubicBezTo>
                <a:cubicBezTo>
                  <a:pt x="721780" y="608852"/>
                  <a:pt x="718029" y="618177"/>
                  <a:pt x="710005" y="623944"/>
                </a:cubicBezTo>
                <a:cubicBezTo>
                  <a:pt x="641548" y="674367"/>
                  <a:pt x="691620" y="652540"/>
                  <a:pt x="591670" y="731520"/>
                </a:cubicBezTo>
                <a:cubicBezTo>
                  <a:pt x="569402" y="761078"/>
                  <a:pt x="545692" y="771104"/>
                  <a:pt x="537882" y="785308"/>
                </a:cubicBezTo>
                <a:cubicBezTo>
                  <a:pt x="530532" y="791972"/>
                  <a:pt x="519593" y="796994"/>
                  <a:pt x="516367" y="806824"/>
                </a:cubicBezTo>
                <a:cubicBezTo>
                  <a:pt x="508559" y="819344"/>
                  <a:pt x="500404" y="829201"/>
                  <a:pt x="494852" y="839097"/>
                </a:cubicBezTo>
                <a:cubicBezTo>
                  <a:pt x="481247" y="861480"/>
                  <a:pt x="463690" y="873806"/>
                  <a:pt x="451821" y="892885"/>
                </a:cubicBezTo>
                <a:cubicBezTo>
                  <a:pt x="439140" y="909920"/>
                  <a:pt x="425998" y="929554"/>
                  <a:pt x="419548" y="946673"/>
                </a:cubicBezTo>
                <a:cubicBezTo>
                  <a:pt x="412010" y="959709"/>
                  <a:pt x="399661" y="965181"/>
                  <a:pt x="387275" y="978946"/>
                </a:cubicBezTo>
                <a:cubicBezTo>
                  <a:pt x="379687" y="990568"/>
                  <a:pt x="372952" y="1001065"/>
                  <a:pt x="365760" y="1011219"/>
                </a:cubicBezTo>
                <a:cubicBezTo>
                  <a:pt x="349301" y="1039771"/>
                  <a:pt x="336062" y="1075603"/>
                  <a:pt x="311972" y="1097280"/>
                </a:cubicBezTo>
                <a:cubicBezTo>
                  <a:pt x="306111" y="1108261"/>
                  <a:pt x="297793" y="1116618"/>
                  <a:pt x="290456" y="1129553"/>
                </a:cubicBezTo>
                <a:cubicBezTo>
                  <a:pt x="279775" y="1153026"/>
                  <a:pt x="267235" y="1167230"/>
                  <a:pt x="258183" y="1194099"/>
                </a:cubicBezTo>
                <a:cubicBezTo>
                  <a:pt x="252804" y="1204598"/>
                  <a:pt x="253097" y="1218438"/>
                  <a:pt x="247426" y="1226372"/>
                </a:cubicBezTo>
                <a:cubicBezTo>
                  <a:pt x="242587" y="1237498"/>
                  <a:pt x="232058" y="1247308"/>
                  <a:pt x="225910" y="1258645"/>
                </a:cubicBezTo>
                <a:cubicBezTo>
                  <a:pt x="176869" y="1317781"/>
                  <a:pt x="212385" y="1296919"/>
                  <a:pt x="172122" y="1333948"/>
                </a:cubicBezTo>
                <a:cubicBezTo>
                  <a:pt x="168764" y="1344370"/>
                  <a:pt x="165890" y="1354304"/>
                  <a:pt x="161365" y="1366221"/>
                </a:cubicBezTo>
                <a:cubicBezTo>
                  <a:pt x="157258" y="1376006"/>
                  <a:pt x="142576" y="1380952"/>
                  <a:pt x="139849" y="1387737"/>
                </a:cubicBezTo>
                <a:cubicBezTo>
                  <a:pt x="127634" y="1411551"/>
                  <a:pt x="128400" y="1429576"/>
                  <a:pt x="118334" y="1452282"/>
                </a:cubicBezTo>
                <a:cubicBezTo>
                  <a:pt x="115975" y="1464902"/>
                  <a:pt x="115598" y="1472787"/>
                  <a:pt x="107576" y="1484555"/>
                </a:cubicBezTo>
                <a:cubicBezTo>
                  <a:pt x="99436" y="1500820"/>
                  <a:pt x="90737" y="1511012"/>
                  <a:pt x="86061" y="1527586"/>
                </a:cubicBezTo>
                <a:cubicBezTo>
                  <a:pt x="76104" y="1554549"/>
                  <a:pt x="66117" y="1579453"/>
                  <a:pt x="64546" y="1613647"/>
                </a:cubicBezTo>
                <a:cubicBezTo>
                  <a:pt x="49634" y="1669017"/>
                  <a:pt x="51290" y="1643757"/>
                  <a:pt x="43030" y="1688951"/>
                </a:cubicBezTo>
                <a:cubicBezTo>
                  <a:pt x="43417" y="1713589"/>
                  <a:pt x="38133" y="1747829"/>
                  <a:pt x="32273" y="1775012"/>
                </a:cubicBezTo>
                <a:cubicBezTo>
                  <a:pt x="33793" y="1791619"/>
                  <a:pt x="28779" y="1810659"/>
                  <a:pt x="21515" y="1828800"/>
                </a:cubicBezTo>
                <a:cubicBezTo>
                  <a:pt x="12843" y="1903946"/>
                  <a:pt x="-1" y="2054711"/>
                  <a:pt x="0" y="2054711"/>
                </a:cubicBezTo>
                <a:cubicBezTo>
                  <a:pt x="2644" y="2160797"/>
                  <a:pt x="-13135" y="2262432"/>
                  <a:pt x="10758" y="2334410"/>
                </a:cubicBezTo>
                <a:cubicBezTo>
                  <a:pt x="14534" y="2358300"/>
                  <a:pt x="18196" y="2376666"/>
                  <a:pt x="21515" y="2398955"/>
                </a:cubicBezTo>
                <a:cubicBezTo>
                  <a:pt x="30861" y="2428299"/>
                  <a:pt x="25554" y="2451490"/>
                  <a:pt x="32273" y="2474259"/>
                </a:cubicBezTo>
                <a:cubicBezTo>
                  <a:pt x="37131" y="2502801"/>
                  <a:pt x="35414" y="2535931"/>
                  <a:pt x="43030" y="2560320"/>
                </a:cubicBezTo>
                <a:cubicBezTo>
                  <a:pt x="47070" y="2570081"/>
                  <a:pt x="49619" y="2581871"/>
                  <a:pt x="53788" y="2592593"/>
                </a:cubicBezTo>
                <a:cubicBezTo>
                  <a:pt x="61488" y="2623493"/>
                  <a:pt x="65316" y="2656017"/>
                  <a:pt x="75303" y="2678654"/>
                </a:cubicBezTo>
                <a:cubicBezTo>
                  <a:pt x="77813" y="2724839"/>
                  <a:pt x="84513" y="2760860"/>
                  <a:pt x="96819" y="2807746"/>
                </a:cubicBezTo>
                <a:cubicBezTo>
                  <a:pt x="112915" y="2847371"/>
                  <a:pt x="127603" y="2863586"/>
                  <a:pt x="139849" y="2904565"/>
                </a:cubicBezTo>
                <a:cubicBezTo>
                  <a:pt x="182018" y="3011091"/>
                  <a:pt x="101228" y="2862943"/>
                  <a:pt x="172122" y="2979868"/>
                </a:cubicBezTo>
                <a:cubicBezTo>
                  <a:pt x="200179" y="3023787"/>
                  <a:pt x="166816" y="3002778"/>
                  <a:pt x="193638" y="3055172"/>
                </a:cubicBezTo>
                <a:cubicBezTo>
                  <a:pt x="199453" y="3067376"/>
                  <a:pt x="244595" y="3124587"/>
                  <a:pt x="247426" y="3130475"/>
                </a:cubicBezTo>
                <a:cubicBezTo>
                  <a:pt x="260741" y="3230004"/>
                  <a:pt x="244390" y="3109080"/>
                  <a:pt x="279699" y="3195021"/>
                </a:cubicBezTo>
                <a:cubicBezTo>
                  <a:pt x="301251" y="3234798"/>
                  <a:pt x="302680" y="3254316"/>
                  <a:pt x="322729" y="3291840"/>
                </a:cubicBezTo>
                <a:cubicBezTo>
                  <a:pt x="327733" y="3300024"/>
                  <a:pt x="339540" y="3305637"/>
                  <a:pt x="344245" y="3313355"/>
                </a:cubicBezTo>
                <a:cubicBezTo>
                  <a:pt x="363033" y="3342992"/>
                  <a:pt x="382295" y="3363872"/>
                  <a:pt x="398033" y="3399417"/>
                </a:cubicBezTo>
                <a:cubicBezTo>
                  <a:pt x="408453" y="3413535"/>
                  <a:pt x="418316" y="3429202"/>
                  <a:pt x="430306" y="3442447"/>
                </a:cubicBezTo>
                <a:cubicBezTo>
                  <a:pt x="457491" y="3487707"/>
                  <a:pt x="445585" y="3479055"/>
                  <a:pt x="473336" y="3517751"/>
                </a:cubicBezTo>
                <a:cubicBezTo>
                  <a:pt x="486654" y="3531050"/>
                  <a:pt x="497043" y="3537612"/>
                  <a:pt x="505609" y="3550024"/>
                </a:cubicBezTo>
                <a:cubicBezTo>
                  <a:pt x="609954" y="3685841"/>
                  <a:pt x="523639" y="3605253"/>
                  <a:pt x="591670" y="3668358"/>
                </a:cubicBezTo>
                <a:cubicBezTo>
                  <a:pt x="592718" y="3681081"/>
                  <a:pt x="595323" y="3690125"/>
                  <a:pt x="602428" y="3700631"/>
                </a:cubicBezTo>
                <a:cubicBezTo>
                  <a:pt x="619257" y="3716526"/>
                  <a:pt x="630023" y="3737516"/>
                  <a:pt x="645459" y="3754419"/>
                </a:cubicBezTo>
                <a:cubicBezTo>
                  <a:pt x="654076" y="3769243"/>
                  <a:pt x="669206" y="3774400"/>
                  <a:pt x="677732" y="3786692"/>
                </a:cubicBezTo>
                <a:cubicBezTo>
                  <a:pt x="725936" y="3857727"/>
                  <a:pt x="673156" y="3800788"/>
                  <a:pt x="731520" y="3851238"/>
                </a:cubicBezTo>
                <a:cubicBezTo>
                  <a:pt x="753437" y="3946836"/>
                  <a:pt x="726507" y="3832424"/>
                  <a:pt x="785308" y="3915784"/>
                </a:cubicBezTo>
                <a:cubicBezTo>
                  <a:pt x="798085" y="3928977"/>
                  <a:pt x="805300" y="3945078"/>
                  <a:pt x="817581" y="3958814"/>
                </a:cubicBezTo>
                <a:cubicBezTo>
                  <a:pt x="832179" y="3971577"/>
                  <a:pt x="846671" y="3979604"/>
                  <a:pt x="860612" y="3991087"/>
                </a:cubicBezTo>
                <a:cubicBezTo>
                  <a:pt x="886996" y="4012053"/>
                  <a:pt x="908862" y="4039061"/>
                  <a:pt x="935915" y="4066391"/>
                </a:cubicBezTo>
                <a:cubicBezTo>
                  <a:pt x="945974" y="4077100"/>
                  <a:pt x="955134" y="4090816"/>
                  <a:pt x="968188" y="4098664"/>
                </a:cubicBezTo>
                <a:cubicBezTo>
                  <a:pt x="981070" y="4103330"/>
                  <a:pt x="990969" y="4110809"/>
                  <a:pt x="1000461" y="4120179"/>
                </a:cubicBezTo>
                <a:cubicBezTo>
                  <a:pt x="1012381" y="4135649"/>
                  <a:pt x="1026757" y="4150793"/>
                  <a:pt x="1043492" y="4163210"/>
                </a:cubicBezTo>
                <a:cubicBezTo>
                  <a:pt x="1053553" y="4173307"/>
                  <a:pt x="1073324" y="4175311"/>
                  <a:pt x="1086522" y="4184725"/>
                </a:cubicBezTo>
                <a:cubicBezTo>
                  <a:pt x="1102058" y="4191825"/>
                  <a:pt x="1124987" y="4218952"/>
                  <a:pt x="1140310" y="4227755"/>
                </a:cubicBezTo>
                <a:cubicBezTo>
                  <a:pt x="1153261" y="4236973"/>
                  <a:pt x="1165150" y="4240785"/>
                  <a:pt x="1183341" y="4249271"/>
                </a:cubicBezTo>
                <a:cubicBezTo>
                  <a:pt x="1192953" y="4253941"/>
                  <a:pt x="1205283" y="4266577"/>
                  <a:pt x="1215614" y="4270786"/>
                </a:cubicBezTo>
                <a:cubicBezTo>
                  <a:pt x="1242632" y="4279087"/>
                  <a:pt x="1256464" y="4280180"/>
                  <a:pt x="1280160" y="4292301"/>
                </a:cubicBezTo>
                <a:cubicBezTo>
                  <a:pt x="1328726" y="4323262"/>
                  <a:pt x="1307164" y="4308101"/>
                  <a:pt x="1355463" y="4324574"/>
                </a:cubicBezTo>
                <a:cubicBezTo>
                  <a:pt x="1364865" y="4332276"/>
                  <a:pt x="1376602" y="4342965"/>
                  <a:pt x="1387736" y="4346090"/>
                </a:cubicBezTo>
                <a:cubicBezTo>
                  <a:pt x="1415589" y="4368434"/>
                  <a:pt x="1457430" y="4364416"/>
                  <a:pt x="1495313" y="4378362"/>
                </a:cubicBezTo>
                <a:cubicBezTo>
                  <a:pt x="1517547" y="4392761"/>
                  <a:pt x="1548265" y="4405972"/>
                  <a:pt x="1570616" y="4421393"/>
                </a:cubicBezTo>
                <a:cubicBezTo>
                  <a:pt x="1582344" y="4429745"/>
                  <a:pt x="1607501" y="4426237"/>
                  <a:pt x="1624405" y="4432151"/>
                </a:cubicBezTo>
                <a:cubicBezTo>
                  <a:pt x="1638574" y="4438646"/>
                  <a:pt x="1661333" y="4446296"/>
                  <a:pt x="1678193" y="4453666"/>
                </a:cubicBezTo>
                <a:cubicBezTo>
                  <a:pt x="1716491" y="4467658"/>
                  <a:pt x="1718141" y="4466265"/>
                  <a:pt x="1764254" y="4475181"/>
                </a:cubicBezTo>
                <a:cubicBezTo>
                  <a:pt x="1782555" y="4482727"/>
                  <a:pt x="1806040" y="4485841"/>
                  <a:pt x="1818042" y="4496697"/>
                </a:cubicBezTo>
                <a:cubicBezTo>
                  <a:pt x="1834100" y="4503561"/>
                  <a:pt x="1855447" y="4520235"/>
                  <a:pt x="1871830" y="4528970"/>
                </a:cubicBezTo>
                <a:cubicBezTo>
                  <a:pt x="1891115" y="4537762"/>
                  <a:pt x="1919105" y="4532273"/>
                  <a:pt x="1936376" y="4539727"/>
                </a:cubicBezTo>
                <a:cubicBezTo>
                  <a:pt x="2072334" y="4583249"/>
                  <a:pt x="1978940" y="4572856"/>
                  <a:pt x="2076226" y="4582758"/>
                </a:cubicBezTo>
                <a:cubicBezTo>
                  <a:pt x="2097440" y="4591118"/>
                  <a:pt x="2109796" y="4589501"/>
                  <a:pt x="2130014" y="4593515"/>
                </a:cubicBezTo>
                <a:cubicBezTo>
                  <a:pt x="2318229" y="4694980"/>
                  <a:pt x="2091957" y="4608235"/>
                  <a:pt x="2237590" y="4636546"/>
                </a:cubicBezTo>
                <a:cubicBezTo>
                  <a:pt x="2256225" y="4642337"/>
                  <a:pt x="2264649" y="4653405"/>
                  <a:pt x="2280621" y="4658061"/>
                </a:cubicBezTo>
                <a:cubicBezTo>
                  <a:pt x="2309770" y="4671571"/>
                  <a:pt x="2359037" y="4678440"/>
                  <a:pt x="2388198" y="4679577"/>
                </a:cubicBezTo>
                <a:cubicBezTo>
                  <a:pt x="2401919" y="4682854"/>
                  <a:pt x="2414949" y="4686874"/>
                  <a:pt x="2431228" y="4690334"/>
                </a:cubicBezTo>
                <a:cubicBezTo>
                  <a:pt x="2689131" y="4675272"/>
                  <a:pt x="2780409" y="4697678"/>
                  <a:pt x="2990626" y="4668819"/>
                </a:cubicBezTo>
                <a:cubicBezTo>
                  <a:pt x="3012897" y="4666386"/>
                  <a:pt x="3101990" y="4653226"/>
                  <a:pt x="3130475" y="4647304"/>
                </a:cubicBezTo>
                <a:cubicBezTo>
                  <a:pt x="3186174" y="4635352"/>
                  <a:pt x="3161634" y="4632710"/>
                  <a:pt x="3205779" y="4625788"/>
                </a:cubicBezTo>
                <a:cubicBezTo>
                  <a:pt x="3217232" y="4621857"/>
                  <a:pt x="3233361" y="4615153"/>
                  <a:pt x="3248809" y="4615031"/>
                </a:cubicBezTo>
                <a:cubicBezTo>
                  <a:pt x="3259453" y="4611666"/>
                  <a:pt x="3271471" y="4606290"/>
                  <a:pt x="3281082" y="4604273"/>
                </a:cubicBezTo>
                <a:cubicBezTo>
                  <a:pt x="3332208" y="4590060"/>
                  <a:pt x="3338287" y="4591558"/>
                  <a:pt x="3399416" y="4582758"/>
                </a:cubicBezTo>
                <a:cubicBezTo>
                  <a:pt x="3416081" y="4574906"/>
                  <a:pt x="3422907" y="4564709"/>
                  <a:pt x="3442447" y="4561242"/>
                </a:cubicBezTo>
                <a:cubicBezTo>
                  <a:pt x="3460440" y="4559316"/>
                  <a:pt x="3480194" y="4552195"/>
                  <a:pt x="3496235" y="4550485"/>
                </a:cubicBezTo>
                <a:cubicBezTo>
                  <a:pt x="3529021" y="4545826"/>
                  <a:pt x="3558686" y="4540208"/>
                  <a:pt x="3582296" y="4528970"/>
                </a:cubicBezTo>
                <a:cubicBezTo>
                  <a:pt x="3595210" y="4526839"/>
                  <a:pt x="3613246" y="4528531"/>
                  <a:pt x="3625327" y="4518212"/>
                </a:cubicBezTo>
                <a:cubicBezTo>
                  <a:pt x="3636490" y="4509244"/>
                  <a:pt x="3656965" y="4502066"/>
                  <a:pt x="3668358" y="4496697"/>
                </a:cubicBezTo>
                <a:cubicBezTo>
                  <a:pt x="3677849" y="4491622"/>
                  <a:pt x="3696881" y="4489223"/>
                  <a:pt x="3711388" y="4485939"/>
                </a:cubicBezTo>
                <a:cubicBezTo>
                  <a:pt x="3741371" y="4480696"/>
                  <a:pt x="3759360" y="4480568"/>
                  <a:pt x="3786692" y="4464424"/>
                </a:cubicBezTo>
                <a:cubicBezTo>
                  <a:pt x="3801754" y="4461970"/>
                  <a:pt x="3814543" y="4451723"/>
                  <a:pt x="3829722" y="4442908"/>
                </a:cubicBezTo>
                <a:cubicBezTo>
                  <a:pt x="3840061" y="4437424"/>
                  <a:pt x="3851651" y="4433982"/>
                  <a:pt x="3861995" y="4432151"/>
                </a:cubicBezTo>
                <a:cubicBezTo>
                  <a:pt x="3892991" y="4420250"/>
                  <a:pt x="3928708" y="4390797"/>
                  <a:pt x="3958814" y="4378362"/>
                </a:cubicBezTo>
                <a:cubicBezTo>
                  <a:pt x="3972856" y="4366475"/>
                  <a:pt x="3988951" y="4355323"/>
                  <a:pt x="4001845" y="4346090"/>
                </a:cubicBezTo>
                <a:cubicBezTo>
                  <a:pt x="4023029" y="4331261"/>
                  <a:pt x="4066389" y="4303059"/>
                  <a:pt x="4066390" y="4303059"/>
                </a:cubicBezTo>
                <a:cubicBezTo>
                  <a:pt x="4072267" y="4292868"/>
                  <a:pt x="4078948" y="4278541"/>
                  <a:pt x="4087906" y="4270786"/>
                </a:cubicBezTo>
                <a:cubicBezTo>
                  <a:pt x="4098671" y="4263740"/>
                  <a:pt x="4112800" y="4262579"/>
                  <a:pt x="4120179" y="4249271"/>
                </a:cubicBezTo>
                <a:cubicBezTo>
                  <a:pt x="4143569" y="4226853"/>
                  <a:pt x="4146333" y="4207441"/>
                  <a:pt x="4163209" y="4184725"/>
                </a:cubicBezTo>
                <a:cubicBezTo>
                  <a:pt x="4168993" y="4174584"/>
                  <a:pt x="4180072" y="4173004"/>
                  <a:pt x="4184725" y="4163210"/>
                </a:cubicBezTo>
                <a:cubicBezTo>
                  <a:pt x="4191972" y="4089415"/>
                  <a:pt x="4181705" y="4187663"/>
                  <a:pt x="4238513" y="4077148"/>
                </a:cubicBezTo>
                <a:cubicBezTo>
                  <a:pt x="4245879" y="4066841"/>
                  <a:pt x="4243702" y="4053267"/>
                  <a:pt x="4249270" y="4044875"/>
                </a:cubicBezTo>
                <a:cubicBezTo>
                  <a:pt x="4257159" y="4035578"/>
                  <a:pt x="4261670" y="4020835"/>
                  <a:pt x="4270786" y="4012602"/>
                </a:cubicBezTo>
                <a:cubicBezTo>
                  <a:pt x="4291116" y="3994172"/>
                  <a:pt x="4319857" y="3961051"/>
                  <a:pt x="4335332" y="3926541"/>
                </a:cubicBezTo>
                <a:cubicBezTo>
                  <a:pt x="4344361" y="3916271"/>
                  <a:pt x="4350978" y="3897780"/>
                  <a:pt x="4356847" y="3883511"/>
                </a:cubicBezTo>
                <a:cubicBezTo>
                  <a:pt x="4361596" y="3873534"/>
                  <a:pt x="4361552" y="3859802"/>
                  <a:pt x="4367605" y="3851238"/>
                </a:cubicBezTo>
                <a:cubicBezTo>
                  <a:pt x="4371502" y="3840361"/>
                  <a:pt x="4382890" y="3836292"/>
                  <a:pt x="4389120" y="3829722"/>
                </a:cubicBezTo>
                <a:cubicBezTo>
                  <a:pt x="4392211" y="3817610"/>
                  <a:pt x="4393126" y="3807764"/>
                  <a:pt x="4399878" y="3797450"/>
                </a:cubicBezTo>
                <a:cubicBezTo>
                  <a:pt x="4405513" y="3789144"/>
                  <a:pt x="4416668" y="3786161"/>
                  <a:pt x="4421393" y="3775934"/>
                </a:cubicBezTo>
                <a:cubicBezTo>
                  <a:pt x="4435161" y="3758417"/>
                  <a:pt x="4436505" y="3730710"/>
                  <a:pt x="4442908" y="3711388"/>
                </a:cubicBezTo>
                <a:cubicBezTo>
                  <a:pt x="4447341" y="3701348"/>
                  <a:pt x="4447247" y="3688184"/>
                  <a:pt x="4453666" y="3679115"/>
                </a:cubicBezTo>
                <a:cubicBezTo>
                  <a:pt x="4461827" y="3666194"/>
                  <a:pt x="4465503" y="3661602"/>
                  <a:pt x="4475181" y="3646842"/>
                </a:cubicBezTo>
                <a:cubicBezTo>
                  <a:pt x="4480538" y="3619096"/>
                  <a:pt x="4478696" y="3596504"/>
                  <a:pt x="4485939" y="3571539"/>
                </a:cubicBezTo>
                <a:cubicBezTo>
                  <a:pt x="4482745" y="3567668"/>
                  <a:pt x="4512690" y="3490506"/>
                  <a:pt x="4518212" y="3474720"/>
                </a:cubicBezTo>
                <a:cubicBezTo>
                  <a:pt x="4521719" y="3465880"/>
                  <a:pt x="4524271" y="3453045"/>
                  <a:pt x="4528969" y="3442447"/>
                </a:cubicBezTo>
                <a:cubicBezTo>
                  <a:pt x="4579228" y="3225283"/>
                  <a:pt x="4494549" y="3560023"/>
                  <a:pt x="4550485" y="3291840"/>
                </a:cubicBezTo>
                <a:cubicBezTo>
                  <a:pt x="4573179" y="3147589"/>
                  <a:pt x="4579698" y="3129690"/>
                  <a:pt x="4593515" y="2969111"/>
                </a:cubicBezTo>
                <a:cubicBezTo>
                  <a:pt x="4591783" y="2906629"/>
                  <a:pt x="4604193" y="2854485"/>
                  <a:pt x="4604273" y="2796988"/>
                </a:cubicBezTo>
                <a:cubicBezTo>
                  <a:pt x="4650792" y="2483098"/>
                  <a:pt x="4591956" y="2135968"/>
                  <a:pt x="4593515" y="1914861"/>
                </a:cubicBezTo>
                <a:cubicBezTo>
                  <a:pt x="4592231" y="1883312"/>
                  <a:pt x="4586915" y="1866165"/>
                  <a:pt x="4582758" y="1839558"/>
                </a:cubicBezTo>
                <a:cubicBezTo>
                  <a:pt x="4583389" y="1824829"/>
                  <a:pt x="4572158" y="1811023"/>
                  <a:pt x="4572000" y="1796527"/>
                </a:cubicBezTo>
                <a:cubicBezTo>
                  <a:pt x="4570541" y="1774805"/>
                  <a:pt x="4565899" y="1740707"/>
                  <a:pt x="4561242" y="1710466"/>
                </a:cubicBezTo>
                <a:cubicBezTo>
                  <a:pt x="4555074" y="1670889"/>
                  <a:pt x="4539184" y="1656685"/>
                  <a:pt x="4518212" y="1624405"/>
                </a:cubicBezTo>
                <a:cubicBezTo>
                  <a:pt x="4517443" y="1609567"/>
                  <a:pt x="4501272" y="1543330"/>
                  <a:pt x="4496696" y="1527586"/>
                </a:cubicBezTo>
                <a:cubicBezTo>
                  <a:pt x="4482339" y="1484616"/>
                  <a:pt x="4473455" y="1474160"/>
                  <a:pt x="4442908" y="1441525"/>
                </a:cubicBezTo>
                <a:cubicBezTo>
                  <a:pt x="4406091" y="1378811"/>
                  <a:pt x="4458554" y="1450523"/>
                  <a:pt x="4389120" y="1355464"/>
                </a:cubicBezTo>
                <a:cubicBezTo>
                  <a:pt x="4375864" y="1330279"/>
                  <a:pt x="4371821" y="1317176"/>
                  <a:pt x="4356847" y="1290918"/>
                </a:cubicBezTo>
                <a:cubicBezTo>
                  <a:pt x="4351707" y="1280737"/>
                  <a:pt x="4340758" y="1268425"/>
                  <a:pt x="4335332" y="1258645"/>
                </a:cubicBezTo>
                <a:cubicBezTo>
                  <a:pt x="4320605" y="1238430"/>
                  <a:pt x="4314055" y="1197311"/>
                  <a:pt x="4292301" y="1172584"/>
                </a:cubicBezTo>
                <a:cubicBezTo>
                  <a:pt x="4279199" y="1151801"/>
                  <a:pt x="4252394" y="1140413"/>
                  <a:pt x="4238513" y="1118795"/>
                </a:cubicBezTo>
                <a:cubicBezTo>
                  <a:pt x="4233143" y="1109066"/>
                  <a:pt x="4224838" y="1098901"/>
                  <a:pt x="4216998" y="1086522"/>
                </a:cubicBezTo>
                <a:cubicBezTo>
                  <a:pt x="4202323" y="1069221"/>
                  <a:pt x="4195349" y="1051359"/>
                  <a:pt x="4184725" y="1032734"/>
                </a:cubicBezTo>
                <a:cubicBezTo>
                  <a:pt x="4153144" y="992691"/>
                  <a:pt x="4130354" y="952264"/>
                  <a:pt x="4098663" y="925158"/>
                </a:cubicBezTo>
                <a:cubicBezTo>
                  <a:pt x="4092051" y="916380"/>
                  <a:pt x="4081179" y="910027"/>
                  <a:pt x="4077148" y="903642"/>
                </a:cubicBezTo>
                <a:cubicBezTo>
                  <a:pt x="4068754" y="890014"/>
                  <a:pt x="4064358" y="869541"/>
                  <a:pt x="4055633" y="860612"/>
                </a:cubicBezTo>
                <a:cubicBezTo>
                  <a:pt x="4031177" y="820166"/>
                  <a:pt x="4017039" y="810159"/>
                  <a:pt x="3991087" y="785308"/>
                </a:cubicBezTo>
                <a:cubicBezTo>
                  <a:pt x="3973447" y="722032"/>
                  <a:pt x="3979310" y="758325"/>
                  <a:pt x="3915783" y="688490"/>
                </a:cubicBezTo>
                <a:cubicBezTo>
                  <a:pt x="3893616" y="677576"/>
                  <a:pt x="3884959" y="649859"/>
                  <a:pt x="3861995" y="634701"/>
                </a:cubicBezTo>
                <a:cubicBezTo>
                  <a:pt x="3835693" y="626424"/>
                  <a:pt x="3813193" y="616948"/>
                  <a:pt x="3797449" y="591671"/>
                </a:cubicBezTo>
                <a:cubicBezTo>
                  <a:pt x="3789047" y="586859"/>
                  <a:pt x="3783135" y="575437"/>
                  <a:pt x="3775934" y="570155"/>
                </a:cubicBezTo>
                <a:cubicBezTo>
                  <a:pt x="3762967" y="557245"/>
                  <a:pt x="3746306" y="556044"/>
                  <a:pt x="3732903" y="548640"/>
                </a:cubicBezTo>
                <a:cubicBezTo>
                  <a:pt x="3722770" y="542527"/>
                  <a:pt x="3711870" y="535755"/>
                  <a:pt x="3700630" y="527125"/>
                </a:cubicBezTo>
                <a:cubicBezTo>
                  <a:pt x="3682876" y="516753"/>
                  <a:pt x="3674005" y="506409"/>
                  <a:pt x="3657600" y="494852"/>
                </a:cubicBezTo>
                <a:cubicBezTo>
                  <a:pt x="3631163" y="470255"/>
                  <a:pt x="3602279" y="466366"/>
                  <a:pt x="3571539" y="451821"/>
                </a:cubicBezTo>
                <a:cubicBezTo>
                  <a:pt x="3552934" y="444082"/>
                  <a:pt x="3547862" y="435026"/>
                  <a:pt x="3528508" y="430306"/>
                </a:cubicBezTo>
                <a:cubicBezTo>
                  <a:pt x="3514087" y="420787"/>
                  <a:pt x="3505395" y="411830"/>
                  <a:pt x="3485478" y="408791"/>
                </a:cubicBezTo>
                <a:cubicBezTo>
                  <a:pt x="3475948" y="409884"/>
                  <a:pt x="3462557" y="402117"/>
                  <a:pt x="3442447" y="398033"/>
                </a:cubicBezTo>
                <a:cubicBezTo>
                  <a:pt x="3431616" y="392537"/>
                  <a:pt x="3420758" y="381079"/>
                  <a:pt x="3410174" y="376518"/>
                </a:cubicBezTo>
                <a:cubicBezTo>
                  <a:pt x="3376640" y="354362"/>
                  <a:pt x="3348945" y="355860"/>
                  <a:pt x="3313355" y="355002"/>
                </a:cubicBezTo>
                <a:cubicBezTo>
                  <a:pt x="3248418" y="346353"/>
                  <a:pt x="3340436" y="351775"/>
                  <a:pt x="3227294" y="333487"/>
                </a:cubicBezTo>
                <a:cubicBezTo>
                  <a:pt x="3189532" y="338412"/>
                  <a:pt x="3145851" y="317534"/>
                  <a:pt x="3098202" y="322730"/>
                </a:cubicBezTo>
                <a:cubicBezTo>
                  <a:pt x="2981610" y="312070"/>
                  <a:pt x="3054080" y="318879"/>
                  <a:pt x="3001383" y="311972"/>
                </a:cubicBezTo>
              </a:path>
            </a:pathLst>
          </a:custGeom>
          <a:noFill/>
          <a:ln w="57150">
            <a:solidFill>
              <a:srgbClr val="FF0000"/>
            </a:solidFill>
            <a:extLst>
              <a:ext uri="{C807C97D-BFC1-408E-A445-0C87EB9F89A2}">
                <ask:lineSketchStyleProps xmlns:ask="http://schemas.microsoft.com/office/drawing/2018/sketchyshapes" sd="1187036170">
                  <a:custGeom>
                    <a:avLst/>
                    <a:gdLst>
                      <a:gd name="connsiteX0" fmla="*/ 3926541 w 4615948"/>
                      <a:gd name="connsiteY0" fmla="*/ 290457 h 4690334"/>
                      <a:gd name="connsiteX1" fmla="*/ 3851238 w 4615948"/>
                      <a:gd name="connsiteY1" fmla="*/ 258184 h 4690334"/>
                      <a:gd name="connsiteX2" fmla="*/ 3786692 w 4615948"/>
                      <a:gd name="connsiteY2" fmla="*/ 236668 h 4690334"/>
                      <a:gd name="connsiteX3" fmla="*/ 3754419 w 4615948"/>
                      <a:gd name="connsiteY3" fmla="*/ 225911 h 4690334"/>
                      <a:gd name="connsiteX4" fmla="*/ 3668358 w 4615948"/>
                      <a:gd name="connsiteY4" fmla="*/ 182880 h 4690334"/>
                      <a:gd name="connsiteX5" fmla="*/ 3571539 w 4615948"/>
                      <a:gd name="connsiteY5" fmla="*/ 150607 h 4690334"/>
                      <a:gd name="connsiteX6" fmla="*/ 3539266 w 4615948"/>
                      <a:gd name="connsiteY6" fmla="*/ 139850 h 4690334"/>
                      <a:gd name="connsiteX7" fmla="*/ 3496235 w 4615948"/>
                      <a:gd name="connsiteY7" fmla="*/ 129092 h 4690334"/>
                      <a:gd name="connsiteX8" fmla="*/ 3463962 w 4615948"/>
                      <a:gd name="connsiteY8" fmla="*/ 118334 h 4690334"/>
                      <a:gd name="connsiteX9" fmla="*/ 3367143 w 4615948"/>
                      <a:gd name="connsiteY9" fmla="*/ 96819 h 4690334"/>
                      <a:gd name="connsiteX10" fmla="*/ 3324113 w 4615948"/>
                      <a:gd name="connsiteY10" fmla="*/ 86061 h 4690334"/>
                      <a:gd name="connsiteX11" fmla="*/ 3259567 w 4615948"/>
                      <a:gd name="connsiteY11" fmla="*/ 75304 h 4690334"/>
                      <a:gd name="connsiteX12" fmla="*/ 3216536 w 4615948"/>
                      <a:gd name="connsiteY12" fmla="*/ 64546 h 4690334"/>
                      <a:gd name="connsiteX13" fmla="*/ 3087445 w 4615948"/>
                      <a:gd name="connsiteY13" fmla="*/ 53788 h 4690334"/>
                      <a:gd name="connsiteX14" fmla="*/ 3022899 w 4615948"/>
                      <a:gd name="connsiteY14" fmla="*/ 43031 h 4690334"/>
                      <a:gd name="connsiteX15" fmla="*/ 2947595 w 4615948"/>
                      <a:gd name="connsiteY15" fmla="*/ 32273 h 4690334"/>
                      <a:gd name="connsiteX16" fmla="*/ 2764715 w 4615948"/>
                      <a:gd name="connsiteY16" fmla="*/ 10758 h 4690334"/>
                      <a:gd name="connsiteX17" fmla="*/ 2635623 w 4615948"/>
                      <a:gd name="connsiteY17" fmla="*/ 0 h 4690334"/>
                      <a:gd name="connsiteX18" fmla="*/ 2097741 w 4615948"/>
                      <a:gd name="connsiteY18" fmla="*/ 10758 h 4690334"/>
                      <a:gd name="connsiteX19" fmla="*/ 1990165 w 4615948"/>
                      <a:gd name="connsiteY19" fmla="*/ 21515 h 4690334"/>
                      <a:gd name="connsiteX20" fmla="*/ 1861073 w 4615948"/>
                      <a:gd name="connsiteY20" fmla="*/ 43031 h 4690334"/>
                      <a:gd name="connsiteX21" fmla="*/ 1796527 w 4615948"/>
                      <a:gd name="connsiteY21" fmla="*/ 53788 h 4690334"/>
                      <a:gd name="connsiteX22" fmla="*/ 1731981 w 4615948"/>
                      <a:gd name="connsiteY22" fmla="*/ 64546 h 4690334"/>
                      <a:gd name="connsiteX23" fmla="*/ 1559859 w 4615948"/>
                      <a:gd name="connsiteY23" fmla="*/ 86061 h 4690334"/>
                      <a:gd name="connsiteX24" fmla="*/ 1506070 w 4615948"/>
                      <a:gd name="connsiteY24" fmla="*/ 96819 h 4690334"/>
                      <a:gd name="connsiteX25" fmla="*/ 1420009 w 4615948"/>
                      <a:gd name="connsiteY25" fmla="*/ 118334 h 4690334"/>
                      <a:gd name="connsiteX26" fmla="*/ 1376979 w 4615948"/>
                      <a:gd name="connsiteY26" fmla="*/ 139850 h 4690334"/>
                      <a:gd name="connsiteX27" fmla="*/ 1280160 w 4615948"/>
                      <a:gd name="connsiteY27" fmla="*/ 193638 h 4690334"/>
                      <a:gd name="connsiteX28" fmla="*/ 1183341 w 4615948"/>
                      <a:gd name="connsiteY28" fmla="*/ 268941 h 4690334"/>
                      <a:gd name="connsiteX29" fmla="*/ 1151068 w 4615948"/>
                      <a:gd name="connsiteY29" fmla="*/ 279699 h 4690334"/>
                      <a:gd name="connsiteX30" fmla="*/ 1118795 w 4615948"/>
                      <a:gd name="connsiteY30" fmla="*/ 301214 h 4690334"/>
                      <a:gd name="connsiteX31" fmla="*/ 1043492 w 4615948"/>
                      <a:gd name="connsiteY31" fmla="*/ 355002 h 4690334"/>
                      <a:gd name="connsiteX32" fmla="*/ 1011219 w 4615948"/>
                      <a:gd name="connsiteY32" fmla="*/ 365760 h 4690334"/>
                      <a:gd name="connsiteX33" fmla="*/ 946673 w 4615948"/>
                      <a:gd name="connsiteY33" fmla="*/ 408791 h 4690334"/>
                      <a:gd name="connsiteX34" fmla="*/ 871369 w 4615948"/>
                      <a:gd name="connsiteY34" fmla="*/ 484094 h 4690334"/>
                      <a:gd name="connsiteX35" fmla="*/ 828339 w 4615948"/>
                      <a:gd name="connsiteY35" fmla="*/ 505610 h 4690334"/>
                      <a:gd name="connsiteX36" fmla="*/ 731520 w 4615948"/>
                      <a:gd name="connsiteY36" fmla="*/ 602428 h 4690334"/>
                      <a:gd name="connsiteX37" fmla="*/ 710005 w 4615948"/>
                      <a:gd name="connsiteY37" fmla="*/ 623944 h 4690334"/>
                      <a:gd name="connsiteX38" fmla="*/ 591670 w 4615948"/>
                      <a:gd name="connsiteY38" fmla="*/ 731520 h 4690334"/>
                      <a:gd name="connsiteX39" fmla="*/ 537882 w 4615948"/>
                      <a:gd name="connsiteY39" fmla="*/ 785308 h 4690334"/>
                      <a:gd name="connsiteX40" fmla="*/ 516367 w 4615948"/>
                      <a:gd name="connsiteY40" fmla="*/ 806824 h 4690334"/>
                      <a:gd name="connsiteX41" fmla="*/ 494852 w 4615948"/>
                      <a:gd name="connsiteY41" fmla="*/ 839097 h 4690334"/>
                      <a:gd name="connsiteX42" fmla="*/ 451821 w 4615948"/>
                      <a:gd name="connsiteY42" fmla="*/ 892885 h 4690334"/>
                      <a:gd name="connsiteX43" fmla="*/ 419548 w 4615948"/>
                      <a:gd name="connsiteY43" fmla="*/ 946673 h 4690334"/>
                      <a:gd name="connsiteX44" fmla="*/ 387275 w 4615948"/>
                      <a:gd name="connsiteY44" fmla="*/ 978946 h 4690334"/>
                      <a:gd name="connsiteX45" fmla="*/ 365760 w 4615948"/>
                      <a:gd name="connsiteY45" fmla="*/ 1011219 h 4690334"/>
                      <a:gd name="connsiteX46" fmla="*/ 311972 w 4615948"/>
                      <a:gd name="connsiteY46" fmla="*/ 1097280 h 4690334"/>
                      <a:gd name="connsiteX47" fmla="*/ 290456 w 4615948"/>
                      <a:gd name="connsiteY47" fmla="*/ 1129553 h 4690334"/>
                      <a:gd name="connsiteX48" fmla="*/ 258183 w 4615948"/>
                      <a:gd name="connsiteY48" fmla="*/ 1194099 h 4690334"/>
                      <a:gd name="connsiteX49" fmla="*/ 247426 w 4615948"/>
                      <a:gd name="connsiteY49" fmla="*/ 1226372 h 4690334"/>
                      <a:gd name="connsiteX50" fmla="*/ 225910 w 4615948"/>
                      <a:gd name="connsiteY50" fmla="*/ 1258645 h 4690334"/>
                      <a:gd name="connsiteX51" fmla="*/ 172122 w 4615948"/>
                      <a:gd name="connsiteY51" fmla="*/ 1333948 h 4690334"/>
                      <a:gd name="connsiteX52" fmla="*/ 161365 w 4615948"/>
                      <a:gd name="connsiteY52" fmla="*/ 1366221 h 4690334"/>
                      <a:gd name="connsiteX53" fmla="*/ 139849 w 4615948"/>
                      <a:gd name="connsiteY53" fmla="*/ 1387737 h 4690334"/>
                      <a:gd name="connsiteX54" fmla="*/ 118334 w 4615948"/>
                      <a:gd name="connsiteY54" fmla="*/ 1452282 h 4690334"/>
                      <a:gd name="connsiteX55" fmla="*/ 107576 w 4615948"/>
                      <a:gd name="connsiteY55" fmla="*/ 1484555 h 4690334"/>
                      <a:gd name="connsiteX56" fmla="*/ 86061 w 4615948"/>
                      <a:gd name="connsiteY56" fmla="*/ 1527586 h 4690334"/>
                      <a:gd name="connsiteX57" fmla="*/ 64546 w 4615948"/>
                      <a:gd name="connsiteY57" fmla="*/ 1613647 h 4690334"/>
                      <a:gd name="connsiteX58" fmla="*/ 43030 w 4615948"/>
                      <a:gd name="connsiteY58" fmla="*/ 1688951 h 4690334"/>
                      <a:gd name="connsiteX59" fmla="*/ 32273 w 4615948"/>
                      <a:gd name="connsiteY59" fmla="*/ 1775012 h 4690334"/>
                      <a:gd name="connsiteX60" fmla="*/ 21515 w 4615948"/>
                      <a:gd name="connsiteY60" fmla="*/ 1828800 h 4690334"/>
                      <a:gd name="connsiteX61" fmla="*/ 0 w 4615948"/>
                      <a:gd name="connsiteY61" fmla="*/ 2054711 h 4690334"/>
                      <a:gd name="connsiteX62" fmla="*/ 10758 w 4615948"/>
                      <a:gd name="connsiteY62" fmla="*/ 2334410 h 4690334"/>
                      <a:gd name="connsiteX63" fmla="*/ 21515 w 4615948"/>
                      <a:gd name="connsiteY63" fmla="*/ 2398955 h 4690334"/>
                      <a:gd name="connsiteX64" fmla="*/ 32273 w 4615948"/>
                      <a:gd name="connsiteY64" fmla="*/ 2474259 h 4690334"/>
                      <a:gd name="connsiteX65" fmla="*/ 43030 w 4615948"/>
                      <a:gd name="connsiteY65" fmla="*/ 2560320 h 4690334"/>
                      <a:gd name="connsiteX66" fmla="*/ 53788 w 4615948"/>
                      <a:gd name="connsiteY66" fmla="*/ 2592593 h 4690334"/>
                      <a:gd name="connsiteX67" fmla="*/ 75303 w 4615948"/>
                      <a:gd name="connsiteY67" fmla="*/ 2678654 h 4690334"/>
                      <a:gd name="connsiteX68" fmla="*/ 96819 w 4615948"/>
                      <a:gd name="connsiteY68" fmla="*/ 2807746 h 4690334"/>
                      <a:gd name="connsiteX69" fmla="*/ 139849 w 4615948"/>
                      <a:gd name="connsiteY69" fmla="*/ 2904565 h 4690334"/>
                      <a:gd name="connsiteX70" fmla="*/ 172122 w 4615948"/>
                      <a:gd name="connsiteY70" fmla="*/ 2979868 h 4690334"/>
                      <a:gd name="connsiteX71" fmla="*/ 193638 w 4615948"/>
                      <a:gd name="connsiteY71" fmla="*/ 3055172 h 4690334"/>
                      <a:gd name="connsiteX72" fmla="*/ 247426 w 4615948"/>
                      <a:gd name="connsiteY72" fmla="*/ 3130475 h 4690334"/>
                      <a:gd name="connsiteX73" fmla="*/ 279699 w 4615948"/>
                      <a:gd name="connsiteY73" fmla="*/ 3195021 h 4690334"/>
                      <a:gd name="connsiteX74" fmla="*/ 322729 w 4615948"/>
                      <a:gd name="connsiteY74" fmla="*/ 3291840 h 4690334"/>
                      <a:gd name="connsiteX75" fmla="*/ 344245 w 4615948"/>
                      <a:gd name="connsiteY75" fmla="*/ 3313355 h 4690334"/>
                      <a:gd name="connsiteX76" fmla="*/ 398033 w 4615948"/>
                      <a:gd name="connsiteY76" fmla="*/ 3399417 h 4690334"/>
                      <a:gd name="connsiteX77" fmla="*/ 430306 w 4615948"/>
                      <a:gd name="connsiteY77" fmla="*/ 3442447 h 4690334"/>
                      <a:gd name="connsiteX78" fmla="*/ 473336 w 4615948"/>
                      <a:gd name="connsiteY78" fmla="*/ 3517751 h 4690334"/>
                      <a:gd name="connsiteX79" fmla="*/ 505609 w 4615948"/>
                      <a:gd name="connsiteY79" fmla="*/ 3550024 h 4690334"/>
                      <a:gd name="connsiteX80" fmla="*/ 591670 w 4615948"/>
                      <a:gd name="connsiteY80" fmla="*/ 3668358 h 4690334"/>
                      <a:gd name="connsiteX81" fmla="*/ 602428 w 4615948"/>
                      <a:gd name="connsiteY81" fmla="*/ 3700631 h 4690334"/>
                      <a:gd name="connsiteX82" fmla="*/ 645459 w 4615948"/>
                      <a:gd name="connsiteY82" fmla="*/ 3754419 h 4690334"/>
                      <a:gd name="connsiteX83" fmla="*/ 677732 w 4615948"/>
                      <a:gd name="connsiteY83" fmla="*/ 3786692 h 4690334"/>
                      <a:gd name="connsiteX84" fmla="*/ 731520 w 4615948"/>
                      <a:gd name="connsiteY84" fmla="*/ 3851238 h 4690334"/>
                      <a:gd name="connsiteX85" fmla="*/ 785308 w 4615948"/>
                      <a:gd name="connsiteY85" fmla="*/ 3915784 h 4690334"/>
                      <a:gd name="connsiteX86" fmla="*/ 817581 w 4615948"/>
                      <a:gd name="connsiteY86" fmla="*/ 3958814 h 4690334"/>
                      <a:gd name="connsiteX87" fmla="*/ 860612 w 4615948"/>
                      <a:gd name="connsiteY87" fmla="*/ 3991087 h 4690334"/>
                      <a:gd name="connsiteX88" fmla="*/ 935915 w 4615948"/>
                      <a:gd name="connsiteY88" fmla="*/ 4066391 h 4690334"/>
                      <a:gd name="connsiteX89" fmla="*/ 968188 w 4615948"/>
                      <a:gd name="connsiteY89" fmla="*/ 4098664 h 4690334"/>
                      <a:gd name="connsiteX90" fmla="*/ 1000461 w 4615948"/>
                      <a:gd name="connsiteY90" fmla="*/ 4120179 h 4690334"/>
                      <a:gd name="connsiteX91" fmla="*/ 1043492 w 4615948"/>
                      <a:gd name="connsiteY91" fmla="*/ 4163210 h 4690334"/>
                      <a:gd name="connsiteX92" fmla="*/ 1086522 w 4615948"/>
                      <a:gd name="connsiteY92" fmla="*/ 4184725 h 4690334"/>
                      <a:gd name="connsiteX93" fmla="*/ 1140310 w 4615948"/>
                      <a:gd name="connsiteY93" fmla="*/ 4227755 h 4690334"/>
                      <a:gd name="connsiteX94" fmla="*/ 1183341 w 4615948"/>
                      <a:gd name="connsiteY94" fmla="*/ 4249271 h 4690334"/>
                      <a:gd name="connsiteX95" fmla="*/ 1215614 w 4615948"/>
                      <a:gd name="connsiteY95" fmla="*/ 4270786 h 4690334"/>
                      <a:gd name="connsiteX96" fmla="*/ 1280160 w 4615948"/>
                      <a:gd name="connsiteY96" fmla="*/ 4292301 h 4690334"/>
                      <a:gd name="connsiteX97" fmla="*/ 1355463 w 4615948"/>
                      <a:gd name="connsiteY97" fmla="*/ 4324574 h 4690334"/>
                      <a:gd name="connsiteX98" fmla="*/ 1387736 w 4615948"/>
                      <a:gd name="connsiteY98" fmla="*/ 4346090 h 4690334"/>
                      <a:gd name="connsiteX99" fmla="*/ 1495313 w 4615948"/>
                      <a:gd name="connsiteY99" fmla="*/ 4378362 h 4690334"/>
                      <a:gd name="connsiteX100" fmla="*/ 1570616 w 4615948"/>
                      <a:gd name="connsiteY100" fmla="*/ 4421393 h 4690334"/>
                      <a:gd name="connsiteX101" fmla="*/ 1624405 w 4615948"/>
                      <a:gd name="connsiteY101" fmla="*/ 4432151 h 4690334"/>
                      <a:gd name="connsiteX102" fmla="*/ 1678193 w 4615948"/>
                      <a:gd name="connsiteY102" fmla="*/ 4453666 h 4690334"/>
                      <a:gd name="connsiteX103" fmla="*/ 1764254 w 4615948"/>
                      <a:gd name="connsiteY103" fmla="*/ 4475181 h 4690334"/>
                      <a:gd name="connsiteX104" fmla="*/ 1818042 w 4615948"/>
                      <a:gd name="connsiteY104" fmla="*/ 4496697 h 4690334"/>
                      <a:gd name="connsiteX105" fmla="*/ 1871830 w 4615948"/>
                      <a:gd name="connsiteY105" fmla="*/ 4528970 h 4690334"/>
                      <a:gd name="connsiteX106" fmla="*/ 1936376 w 4615948"/>
                      <a:gd name="connsiteY106" fmla="*/ 4539727 h 4690334"/>
                      <a:gd name="connsiteX107" fmla="*/ 2076226 w 4615948"/>
                      <a:gd name="connsiteY107" fmla="*/ 4582758 h 4690334"/>
                      <a:gd name="connsiteX108" fmla="*/ 2130014 w 4615948"/>
                      <a:gd name="connsiteY108" fmla="*/ 4593515 h 4690334"/>
                      <a:gd name="connsiteX109" fmla="*/ 2237590 w 4615948"/>
                      <a:gd name="connsiteY109" fmla="*/ 4636546 h 4690334"/>
                      <a:gd name="connsiteX110" fmla="*/ 2280621 w 4615948"/>
                      <a:gd name="connsiteY110" fmla="*/ 4658061 h 4690334"/>
                      <a:gd name="connsiteX111" fmla="*/ 2388198 w 4615948"/>
                      <a:gd name="connsiteY111" fmla="*/ 4679577 h 4690334"/>
                      <a:gd name="connsiteX112" fmla="*/ 2431228 w 4615948"/>
                      <a:gd name="connsiteY112" fmla="*/ 4690334 h 4690334"/>
                      <a:gd name="connsiteX113" fmla="*/ 2990626 w 4615948"/>
                      <a:gd name="connsiteY113" fmla="*/ 4668819 h 4690334"/>
                      <a:gd name="connsiteX114" fmla="*/ 3130475 w 4615948"/>
                      <a:gd name="connsiteY114" fmla="*/ 4647304 h 4690334"/>
                      <a:gd name="connsiteX115" fmla="*/ 3205779 w 4615948"/>
                      <a:gd name="connsiteY115" fmla="*/ 4625788 h 4690334"/>
                      <a:gd name="connsiteX116" fmla="*/ 3248809 w 4615948"/>
                      <a:gd name="connsiteY116" fmla="*/ 4615031 h 4690334"/>
                      <a:gd name="connsiteX117" fmla="*/ 3281082 w 4615948"/>
                      <a:gd name="connsiteY117" fmla="*/ 4604273 h 4690334"/>
                      <a:gd name="connsiteX118" fmla="*/ 3399416 w 4615948"/>
                      <a:gd name="connsiteY118" fmla="*/ 4582758 h 4690334"/>
                      <a:gd name="connsiteX119" fmla="*/ 3442447 w 4615948"/>
                      <a:gd name="connsiteY119" fmla="*/ 4561242 h 4690334"/>
                      <a:gd name="connsiteX120" fmla="*/ 3496235 w 4615948"/>
                      <a:gd name="connsiteY120" fmla="*/ 4550485 h 4690334"/>
                      <a:gd name="connsiteX121" fmla="*/ 3582296 w 4615948"/>
                      <a:gd name="connsiteY121" fmla="*/ 4528970 h 4690334"/>
                      <a:gd name="connsiteX122" fmla="*/ 3625327 w 4615948"/>
                      <a:gd name="connsiteY122" fmla="*/ 4518212 h 4690334"/>
                      <a:gd name="connsiteX123" fmla="*/ 3668358 w 4615948"/>
                      <a:gd name="connsiteY123" fmla="*/ 4496697 h 4690334"/>
                      <a:gd name="connsiteX124" fmla="*/ 3711388 w 4615948"/>
                      <a:gd name="connsiteY124" fmla="*/ 4485939 h 4690334"/>
                      <a:gd name="connsiteX125" fmla="*/ 3786692 w 4615948"/>
                      <a:gd name="connsiteY125" fmla="*/ 4464424 h 4690334"/>
                      <a:gd name="connsiteX126" fmla="*/ 3829722 w 4615948"/>
                      <a:gd name="connsiteY126" fmla="*/ 4442908 h 4690334"/>
                      <a:gd name="connsiteX127" fmla="*/ 3861995 w 4615948"/>
                      <a:gd name="connsiteY127" fmla="*/ 4432151 h 4690334"/>
                      <a:gd name="connsiteX128" fmla="*/ 3958814 w 4615948"/>
                      <a:gd name="connsiteY128" fmla="*/ 4378362 h 4690334"/>
                      <a:gd name="connsiteX129" fmla="*/ 4001845 w 4615948"/>
                      <a:gd name="connsiteY129" fmla="*/ 4346090 h 4690334"/>
                      <a:gd name="connsiteX130" fmla="*/ 4066390 w 4615948"/>
                      <a:gd name="connsiteY130" fmla="*/ 4303059 h 4690334"/>
                      <a:gd name="connsiteX131" fmla="*/ 4087906 w 4615948"/>
                      <a:gd name="connsiteY131" fmla="*/ 4270786 h 4690334"/>
                      <a:gd name="connsiteX132" fmla="*/ 4120179 w 4615948"/>
                      <a:gd name="connsiteY132" fmla="*/ 4249271 h 4690334"/>
                      <a:gd name="connsiteX133" fmla="*/ 4163209 w 4615948"/>
                      <a:gd name="connsiteY133" fmla="*/ 4184725 h 4690334"/>
                      <a:gd name="connsiteX134" fmla="*/ 4184725 w 4615948"/>
                      <a:gd name="connsiteY134" fmla="*/ 4163210 h 4690334"/>
                      <a:gd name="connsiteX135" fmla="*/ 4238513 w 4615948"/>
                      <a:gd name="connsiteY135" fmla="*/ 4077148 h 4690334"/>
                      <a:gd name="connsiteX136" fmla="*/ 4249270 w 4615948"/>
                      <a:gd name="connsiteY136" fmla="*/ 4044875 h 4690334"/>
                      <a:gd name="connsiteX137" fmla="*/ 4270786 w 4615948"/>
                      <a:gd name="connsiteY137" fmla="*/ 4012602 h 4690334"/>
                      <a:gd name="connsiteX138" fmla="*/ 4335332 w 4615948"/>
                      <a:gd name="connsiteY138" fmla="*/ 3926541 h 4690334"/>
                      <a:gd name="connsiteX139" fmla="*/ 4356847 w 4615948"/>
                      <a:gd name="connsiteY139" fmla="*/ 3883511 h 4690334"/>
                      <a:gd name="connsiteX140" fmla="*/ 4367605 w 4615948"/>
                      <a:gd name="connsiteY140" fmla="*/ 3851238 h 4690334"/>
                      <a:gd name="connsiteX141" fmla="*/ 4389120 w 4615948"/>
                      <a:gd name="connsiteY141" fmla="*/ 3829722 h 4690334"/>
                      <a:gd name="connsiteX142" fmla="*/ 4399878 w 4615948"/>
                      <a:gd name="connsiteY142" fmla="*/ 3797450 h 4690334"/>
                      <a:gd name="connsiteX143" fmla="*/ 4421393 w 4615948"/>
                      <a:gd name="connsiteY143" fmla="*/ 3775934 h 4690334"/>
                      <a:gd name="connsiteX144" fmla="*/ 4442908 w 4615948"/>
                      <a:gd name="connsiteY144" fmla="*/ 3711388 h 4690334"/>
                      <a:gd name="connsiteX145" fmla="*/ 4453666 w 4615948"/>
                      <a:gd name="connsiteY145" fmla="*/ 3679115 h 4690334"/>
                      <a:gd name="connsiteX146" fmla="*/ 4475181 w 4615948"/>
                      <a:gd name="connsiteY146" fmla="*/ 3646842 h 4690334"/>
                      <a:gd name="connsiteX147" fmla="*/ 4485939 w 4615948"/>
                      <a:gd name="connsiteY147" fmla="*/ 3571539 h 4690334"/>
                      <a:gd name="connsiteX148" fmla="*/ 4518212 w 4615948"/>
                      <a:gd name="connsiteY148" fmla="*/ 3474720 h 4690334"/>
                      <a:gd name="connsiteX149" fmla="*/ 4528969 w 4615948"/>
                      <a:gd name="connsiteY149" fmla="*/ 3442447 h 4690334"/>
                      <a:gd name="connsiteX150" fmla="*/ 4550485 w 4615948"/>
                      <a:gd name="connsiteY150" fmla="*/ 3291840 h 4690334"/>
                      <a:gd name="connsiteX151" fmla="*/ 4593515 w 4615948"/>
                      <a:gd name="connsiteY151" fmla="*/ 2969111 h 4690334"/>
                      <a:gd name="connsiteX152" fmla="*/ 4604273 w 4615948"/>
                      <a:gd name="connsiteY152" fmla="*/ 2796988 h 4690334"/>
                      <a:gd name="connsiteX153" fmla="*/ 4593515 w 4615948"/>
                      <a:gd name="connsiteY153" fmla="*/ 1914861 h 4690334"/>
                      <a:gd name="connsiteX154" fmla="*/ 4582758 w 4615948"/>
                      <a:gd name="connsiteY154" fmla="*/ 1839558 h 4690334"/>
                      <a:gd name="connsiteX155" fmla="*/ 4572000 w 4615948"/>
                      <a:gd name="connsiteY155" fmla="*/ 1796527 h 4690334"/>
                      <a:gd name="connsiteX156" fmla="*/ 4561242 w 4615948"/>
                      <a:gd name="connsiteY156" fmla="*/ 1710466 h 4690334"/>
                      <a:gd name="connsiteX157" fmla="*/ 4518212 w 4615948"/>
                      <a:gd name="connsiteY157" fmla="*/ 1624405 h 4690334"/>
                      <a:gd name="connsiteX158" fmla="*/ 4496696 w 4615948"/>
                      <a:gd name="connsiteY158" fmla="*/ 1527586 h 4690334"/>
                      <a:gd name="connsiteX159" fmla="*/ 4442908 w 4615948"/>
                      <a:gd name="connsiteY159" fmla="*/ 1441525 h 4690334"/>
                      <a:gd name="connsiteX160" fmla="*/ 4389120 w 4615948"/>
                      <a:gd name="connsiteY160" fmla="*/ 1355464 h 4690334"/>
                      <a:gd name="connsiteX161" fmla="*/ 4356847 w 4615948"/>
                      <a:gd name="connsiteY161" fmla="*/ 1290918 h 4690334"/>
                      <a:gd name="connsiteX162" fmla="*/ 4335332 w 4615948"/>
                      <a:gd name="connsiteY162" fmla="*/ 1258645 h 4690334"/>
                      <a:gd name="connsiteX163" fmla="*/ 4292301 w 4615948"/>
                      <a:gd name="connsiteY163" fmla="*/ 1172584 h 4690334"/>
                      <a:gd name="connsiteX164" fmla="*/ 4238513 w 4615948"/>
                      <a:gd name="connsiteY164" fmla="*/ 1118795 h 4690334"/>
                      <a:gd name="connsiteX165" fmla="*/ 4216998 w 4615948"/>
                      <a:gd name="connsiteY165" fmla="*/ 1086522 h 4690334"/>
                      <a:gd name="connsiteX166" fmla="*/ 4184725 w 4615948"/>
                      <a:gd name="connsiteY166" fmla="*/ 1032734 h 4690334"/>
                      <a:gd name="connsiteX167" fmla="*/ 4098663 w 4615948"/>
                      <a:gd name="connsiteY167" fmla="*/ 925158 h 4690334"/>
                      <a:gd name="connsiteX168" fmla="*/ 4077148 w 4615948"/>
                      <a:gd name="connsiteY168" fmla="*/ 903642 h 4690334"/>
                      <a:gd name="connsiteX169" fmla="*/ 4055633 w 4615948"/>
                      <a:gd name="connsiteY169" fmla="*/ 860612 h 4690334"/>
                      <a:gd name="connsiteX170" fmla="*/ 3991087 w 4615948"/>
                      <a:gd name="connsiteY170" fmla="*/ 785308 h 4690334"/>
                      <a:gd name="connsiteX171" fmla="*/ 3915783 w 4615948"/>
                      <a:gd name="connsiteY171" fmla="*/ 688490 h 4690334"/>
                      <a:gd name="connsiteX172" fmla="*/ 3861995 w 4615948"/>
                      <a:gd name="connsiteY172" fmla="*/ 634701 h 4690334"/>
                      <a:gd name="connsiteX173" fmla="*/ 3797449 w 4615948"/>
                      <a:gd name="connsiteY173" fmla="*/ 591671 h 4690334"/>
                      <a:gd name="connsiteX174" fmla="*/ 3775934 w 4615948"/>
                      <a:gd name="connsiteY174" fmla="*/ 570155 h 4690334"/>
                      <a:gd name="connsiteX175" fmla="*/ 3732903 w 4615948"/>
                      <a:gd name="connsiteY175" fmla="*/ 548640 h 4690334"/>
                      <a:gd name="connsiteX176" fmla="*/ 3700630 w 4615948"/>
                      <a:gd name="connsiteY176" fmla="*/ 527125 h 4690334"/>
                      <a:gd name="connsiteX177" fmla="*/ 3657600 w 4615948"/>
                      <a:gd name="connsiteY177" fmla="*/ 494852 h 4690334"/>
                      <a:gd name="connsiteX178" fmla="*/ 3571539 w 4615948"/>
                      <a:gd name="connsiteY178" fmla="*/ 451821 h 4690334"/>
                      <a:gd name="connsiteX179" fmla="*/ 3528508 w 4615948"/>
                      <a:gd name="connsiteY179" fmla="*/ 430306 h 4690334"/>
                      <a:gd name="connsiteX180" fmla="*/ 3485478 w 4615948"/>
                      <a:gd name="connsiteY180" fmla="*/ 408791 h 4690334"/>
                      <a:gd name="connsiteX181" fmla="*/ 3442447 w 4615948"/>
                      <a:gd name="connsiteY181" fmla="*/ 398033 h 4690334"/>
                      <a:gd name="connsiteX182" fmla="*/ 3410174 w 4615948"/>
                      <a:gd name="connsiteY182" fmla="*/ 376518 h 4690334"/>
                      <a:gd name="connsiteX183" fmla="*/ 3313355 w 4615948"/>
                      <a:gd name="connsiteY183" fmla="*/ 355002 h 4690334"/>
                      <a:gd name="connsiteX184" fmla="*/ 3227294 w 4615948"/>
                      <a:gd name="connsiteY184" fmla="*/ 333487 h 4690334"/>
                      <a:gd name="connsiteX185" fmla="*/ 3098202 w 4615948"/>
                      <a:gd name="connsiteY185" fmla="*/ 322730 h 4690334"/>
                      <a:gd name="connsiteX186" fmla="*/ 3001383 w 4615948"/>
                      <a:gd name="connsiteY186" fmla="*/ 311972 h 469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4615948" h="4690334">
                        <a:moveTo>
                          <a:pt x="3926541" y="290457"/>
                        </a:moveTo>
                        <a:cubicBezTo>
                          <a:pt x="3901440" y="279699"/>
                          <a:pt x="3876727" y="267988"/>
                          <a:pt x="3851238" y="258184"/>
                        </a:cubicBezTo>
                        <a:cubicBezTo>
                          <a:pt x="3830070" y="250043"/>
                          <a:pt x="3808207" y="243840"/>
                          <a:pt x="3786692" y="236668"/>
                        </a:cubicBezTo>
                        <a:cubicBezTo>
                          <a:pt x="3775934" y="233082"/>
                          <a:pt x="3764561" y="230982"/>
                          <a:pt x="3754419" y="225911"/>
                        </a:cubicBezTo>
                        <a:cubicBezTo>
                          <a:pt x="3725732" y="211567"/>
                          <a:pt x="3698785" y="193022"/>
                          <a:pt x="3668358" y="182880"/>
                        </a:cubicBezTo>
                        <a:lnTo>
                          <a:pt x="3571539" y="150607"/>
                        </a:lnTo>
                        <a:cubicBezTo>
                          <a:pt x="3560781" y="147021"/>
                          <a:pt x="3550267" y="142600"/>
                          <a:pt x="3539266" y="139850"/>
                        </a:cubicBezTo>
                        <a:cubicBezTo>
                          <a:pt x="3524922" y="136264"/>
                          <a:pt x="3510451" y="133154"/>
                          <a:pt x="3496235" y="129092"/>
                        </a:cubicBezTo>
                        <a:cubicBezTo>
                          <a:pt x="3485332" y="125977"/>
                          <a:pt x="3474865" y="121449"/>
                          <a:pt x="3463962" y="118334"/>
                        </a:cubicBezTo>
                        <a:cubicBezTo>
                          <a:pt x="3418059" y="105219"/>
                          <a:pt x="3417045" y="107909"/>
                          <a:pt x="3367143" y="96819"/>
                        </a:cubicBezTo>
                        <a:cubicBezTo>
                          <a:pt x="3352710" y="93612"/>
                          <a:pt x="3338611" y="88961"/>
                          <a:pt x="3324113" y="86061"/>
                        </a:cubicBezTo>
                        <a:cubicBezTo>
                          <a:pt x="3302724" y="81783"/>
                          <a:pt x="3280956" y="79582"/>
                          <a:pt x="3259567" y="75304"/>
                        </a:cubicBezTo>
                        <a:cubicBezTo>
                          <a:pt x="3245069" y="72404"/>
                          <a:pt x="3231207" y="66380"/>
                          <a:pt x="3216536" y="64546"/>
                        </a:cubicBezTo>
                        <a:cubicBezTo>
                          <a:pt x="3173690" y="59190"/>
                          <a:pt x="3130360" y="58556"/>
                          <a:pt x="3087445" y="53788"/>
                        </a:cubicBezTo>
                        <a:cubicBezTo>
                          <a:pt x="3065766" y="51379"/>
                          <a:pt x="3044457" y="46348"/>
                          <a:pt x="3022899" y="43031"/>
                        </a:cubicBezTo>
                        <a:cubicBezTo>
                          <a:pt x="2997838" y="39175"/>
                          <a:pt x="2972729" y="35624"/>
                          <a:pt x="2947595" y="32273"/>
                        </a:cubicBezTo>
                        <a:cubicBezTo>
                          <a:pt x="2901736" y="26158"/>
                          <a:pt x="2808923" y="14968"/>
                          <a:pt x="2764715" y="10758"/>
                        </a:cubicBezTo>
                        <a:cubicBezTo>
                          <a:pt x="2721730" y="6664"/>
                          <a:pt x="2678654" y="3586"/>
                          <a:pt x="2635623" y="0"/>
                        </a:cubicBezTo>
                        <a:lnTo>
                          <a:pt x="2097741" y="10758"/>
                        </a:lnTo>
                        <a:cubicBezTo>
                          <a:pt x="2061724" y="11959"/>
                          <a:pt x="2025872" y="16646"/>
                          <a:pt x="1990165" y="21515"/>
                        </a:cubicBezTo>
                        <a:cubicBezTo>
                          <a:pt x="1946941" y="27409"/>
                          <a:pt x="1904104" y="35859"/>
                          <a:pt x="1861073" y="43031"/>
                        </a:cubicBezTo>
                        <a:lnTo>
                          <a:pt x="1796527" y="53788"/>
                        </a:lnTo>
                        <a:cubicBezTo>
                          <a:pt x="1775012" y="57374"/>
                          <a:pt x="1753660" y="62137"/>
                          <a:pt x="1731981" y="64546"/>
                        </a:cubicBezTo>
                        <a:cubicBezTo>
                          <a:pt x="1668953" y="71549"/>
                          <a:pt x="1621243" y="75830"/>
                          <a:pt x="1559859" y="86061"/>
                        </a:cubicBezTo>
                        <a:cubicBezTo>
                          <a:pt x="1541823" y="89067"/>
                          <a:pt x="1523887" y="92708"/>
                          <a:pt x="1506070" y="96819"/>
                        </a:cubicBezTo>
                        <a:cubicBezTo>
                          <a:pt x="1477257" y="103468"/>
                          <a:pt x="1420009" y="118334"/>
                          <a:pt x="1420009" y="118334"/>
                        </a:cubicBezTo>
                        <a:cubicBezTo>
                          <a:pt x="1405666" y="125506"/>
                          <a:pt x="1390730" y="131599"/>
                          <a:pt x="1376979" y="139850"/>
                        </a:cubicBezTo>
                        <a:cubicBezTo>
                          <a:pt x="1284506" y="195334"/>
                          <a:pt x="1345073" y="172000"/>
                          <a:pt x="1280160" y="193638"/>
                        </a:cubicBezTo>
                        <a:cubicBezTo>
                          <a:pt x="1236156" y="237641"/>
                          <a:pt x="1240286" y="240468"/>
                          <a:pt x="1183341" y="268941"/>
                        </a:cubicBezTo>
                        <a:cubicBezTo>
                          <a:pt x="1173199" y="274012"/>
                          <a:pt x="1161210" y="274628"/>
                          <a:pt x="1151068" y="279699"/>
                        </a:cubicBezTo>
                        <a:cubicBezTo>
                          <a:pt x="1139504" y="285481"/>
                          <a:pt x="1129316" y="293699"/>
                          <a:pt x="1118795" y="301214"/>
                        </a:cubicBezTo>
                        <a:cubicBezTo>
                          <a:pt x="1107420" y="309339"/>
                          <a:pt x="1060398" y="346549"/>
                          <a:pt x="1043492" y="355002"/>
                        </a:cubicBezTo>
                        <a:cubicBezTo>
                          <a:pt x="1033350" y="360073"/>
                          <a:pt x="1021977" y="362174"/>
                          <a:pt x="1011219" y="365760"/>
                        </a:cubicBezTo>
                        <a:cubicBezTo>
                          <a:pt x="920685" y="456290"/>
                          <a:pt x="1089971" y="291547"/>
                          <a:pt x="946673" y="408791"/>
                        </a:cubicBezTo>
                        <a:cubicBezTo>
                          <a:pt x="919199" y="431270"/>
                          <a:pt x="903119" y="468218"/>
                          <a:pt x="871369" y="484094"/>
                        </a:cubicBezTo>
                        <a:cubicBezTo>
                          <a:pt x="857026" y="491266"/>
                          <a:pt x="840997" y="495765"/>
                          <a:pt x="828339" y="505610"/>
                        </a:cubicBezTo>
                        <a:cubicBezTo>
                          <a:pt x="828334" y="505614"/>
                          <a:pt x="737979" y="595969"/>
                          <a:pt x="731520" y="602428"/>
                        </a:cubicBezTo>
                        <a:cubicBezTo>
                          <a:pt x="724348" y="609600"/>
                          <a:pt x="718119" y="617859"/>
                          <a:pt x="710005" y="623944"/>
                        </a:cubicBezTo>
                        <a:cubicBezTo>
                          <a:pt x="638578" y="677514"/>
                          <a:pt x="679648" y="643542"/>
                          <a:pt x="591670" y="731520"/>
                        </a:cubicBezTo>
                        <a:lnTo>
                          <a:pt x="537882" y="785308"/>
                        </a:lnTo>
                        <a:cubicBezTo>
                          <a:pt x="530710" y="792480"/>
                          <a:pt x="521993" y="798385"/>
                          <a:pt x="516367" y="806824"/>
                        </a:cubicBezTo>
                        <a:cubicBezTo>
                          <a:pt x="509195" y="817582"/>
                          <a:pt x="502609" y="828754"/>
                          <a:pt x="494852" y="839097"/>
                        </a:cubicBezTo>
                        <a:cubicBezTo>
                          <a:pt x="481075" y="857466"/>
                          <a:pt x="464988" y="874075"/>
                          <a:pt x="451821" y="892885"/>
                        </a:cubicBezTo>
                        <a:cubicBezTo>
                          <a:pt x="439830" y="910014"/>
                          <a:pt x="432093" y="929946"/>
                          <a:pt x="419548" y="946673"/>
                        </a:cubicBezTo>
                        <a:cubicBezTo>
                          <a:pt x="410420" y="958844"/>
                          <a:pt x="397014" y="967259"/>
                          <a:pt x="387275" y="978946"/>
                        </a:cubicBezTo>
                        <a:cubicBezTo>
                          <a:pt x="378998" y="988878"/>
                          <a:pt x="372701" y="1000311"/>
                          <a:pt x="365760" y="1011219"/>
                        </a:cubicBezTo>
                        <a:cubicBezTo>
                          <a:pt x="347598" y="1039759"/>
                          <a:pt x="330134" y="1068740"/>
                          <a:pt x="311972" y="1097280"/>
                        </a:cubicBezTo>
                        <a:cubicBezTo>
                          <a:pt x="305031" y="1108188"/>
                          <a:pt x="296238" y="1117989"/>
                          <a:pt x="290456" y="1129553"/>
                        </a:cubicBezTo>
                        <a:cubicBezTo>
                          <a:pt x="279698" y="1151068"/>
                          <a:pt x="267952" y="1172117"/>
                          <a:pt x="258183" y="1194099"/>
                        </a:cubicBezTo>
                        <a:cubicBezTo>
                          <a:pt x="253578" y="1204461"/>
                          <a:pt x="252497" y="1216230"/>
                          <a:pt x="247426" y="1226372"/>
                        </a:cubicBezTo>
                        <a:cubicBezTo>
                          <a:pt x="241644" y="1237936"/>
                          <a:pt x="232762" y="1247681"/>
                          <a:pt x="225910" y="1258645"/>
                        </a:cubicBezTo>
                        <a:cubicBezTo>
                          <a:pt x="184252" y="1325298"/>
                          <a:pt x="210445" y="1295627"/>
                          <a:pt x="172122" y="1333948"/>
                        </a:cubicBezTo>
                        <a:cubicBezTo>
                          <a:pt x="168536" y="1344706"/>
                          <a:pt x="167199" y="1356497"/>
                          <a:pt x="161365" y="1366221"/>
                        </a:cubicBezTo>
                        <a:cubicBezTo>
                          <a:pt x="156147" y="1374918"/>
                          <a:pt x="144385" y="1378665"/>
                          <a:pt x="139849" y="1387737"/>
                        </a:cubicBezTo>
                        <a:cubicBezTo>
                          <a:pt x="129707" y="1408021"/>
                          <a:pt x="125506" y="1430767"/>
                          <a:pt x="118334" y="1452282"/>
                        </a:cubicBezTo>
                        <a:cubicBezTo>
                          <a:pt x="114748" y="1463040"/>
                          <a:pt x="112647" y="1474412"/>
                          <a:pt x="107576" y="1484555"/>
                        </a:cubicBezTo>
                        <a:cubicBezTo>
                          <a:pt x="100404" y="1498899"/>
                          <a:pt x="91132" y="1512372"/>
                          <a:pt x="86061" y="1527586"/>
                        </a:cubicBezTo>
                        <a:cubicBezTo>
                          <a:pt x="76710" y="1555638"/>
                          <a:pt x="71718" y="1584960"/>
                          <a:pt x="64546" y="1613647"/>
                        </a:cubicBezTo>
                        <a:cubicBezTo>
                          <a:pt x="51039" y="1667675"/>
                          <a:pt x="58463" y="1642655"/>
                          <a:pt x="43030" y="1688951"/>
                        </a:cubicBezTo>
                        <a:cubicBezTo>
                          <a:pt x="39444" y="1717638"/>
                          <a:pt x="36669" y="1746438"/>
                          <a:pt x="32273" y="1775012"/>
                        </a:cubicBezTo>
                        <a:cubicBezTo>
                          <a:pt x="29493" y="1793084"/>
                          <a:pt x="23611" y="1810636"/>
                          <a:pt x="21515" y="1828800"/>
                        </a:cubicBezTo>
                        <a:cubicBezTo>
                          <a:pt x="12844" y="1903946"/>
                          <a:pt x="0" y="2054711"/>
                          <a:pt x="0" y="2054711"/>
                        </a:cubicBezTo>
                        <a:cubicBezTo>
                          <a:pt x="3586" y="2147944"/>
                          <a:pt x="4938" y="2241290"/>
                          <a:pt x="10758" y="2334410"/>
                        </a:cubicBezTo>
                        <a:cubicBezTo>
                          <a:pt x="12119" y="2356179"/>
                          <a:pt x="18198" y="2377397"/>
                          <a:pt x="21515" y="2398955"/>
                        </a:cubicBezTo>
                        <a:cubicBezTo>
                          <a:pt x="25371" y="2424016"/>
                          <a:pt x="28922" y="2449125"/>
                          <a:pt x="32273" y="2474259"/>
                        </a:cubicBezTo>
                        <a:cubicBezTo>
                          <a:pt x="36094" y="2502916"/>
                          <a:pt x="37858" y="2531876"/>
                          <a:pt x="43030" y="2560320"/>
                        </a:cubicBezTo>
                        <a:cubicBezTo>
                          <a:pt x="45058" y="2571477"/>
                          <a:pt x="50804" y="2581653"/>
                          <a:pt x="53788" y="2592593"/>
                        </a:cubicBezTo>
                        <a:cubicBezTo>
                          <a:pt x="61568" y="2621121"/>
                          <a:pt x="70442" y="2649486"/>
                          <a:pt x="75303" y="2678654"/>
                        </a:cubicBezTo>
                        <a:cubicBezTo>
                          <a:pt x="82475" y="2721685"/>
                          <a:pt x="77310" y="2768727"/>
                          <a:pt x="96819" y="2807746"/>
                        </a:cubicBezTo>
                        <a:cubicBezTo>
                          <a:pt x="115563" y="2845236"/>
                          <a:pt x="126113" y="2863358"/>
                          <a:pt x="139849" y="2904565"/>
                        </a:cubicBezTo>
                        <a:cubicBezTo>
                          <a:pt x="184625" y="3038893"/>
                          <a:pt x="115400" y="2866423"/>
                          <a:pt x="172122" y="2979868"/>
                        </a:cubicBezTo>
                        <a:cubicBezTo>
                          <a:pt x="193057" y="3021739"/>
                          <a:pt x="172956" y="3006914"/>
                          <a:pt x="193638" y="3055172"/>
                        </a:cubicBezTo>
                        <a:cubicBezTo>
                          <a:pt x="198883" y="3067409"/>
                          <a:pt x="243750" y="3125574"/>
                          <a:pt x="247426" y="3130475"/>
                        </a:cubicBezTo>
                        <a:cubicBezTo>
                          <a:pt x="274464" y="3211594"/>
                          <a:pt x="237991" y="3111605"/>
                          <a:pt x="279699" y="3195021"/>
                        </a:cubicBezTo>
                        <a:cubicBezTo>
                          <a:pt x="298335" y="3232292"/>
                          <a:pt x="299915" y="3257620"/>
                          <a:pt x="322729" y="3291840"/>
                        </a:cubicBezTo>
                        <a:cubicBezTo>
                          <a:pt x="328355" y="3300279"/>
                          <a:pt x="338429" y="3305046"/>
                          <a:pt x="344245" y="3313355"/>
                        </a:cubicBezTo>
                        <a:cubicBezTo>
                          <a:pt x="363645" y="3341069"/>
                          <a:pt x="377735" y="3372354"/>
                          <a:pt x="398033" y="3399417"/>
                        </a:cubicBezTo>
                        <a:cubicBezTo>
                          <a:pt x="408791" y="3413760"/>
                          <a:pt x="420804" y="3427243"/>
                          <a:pt x="430306" y="3442447"/>
                        </a:cubicBezTo>
                        <a:cubicBezTo>
                          <a:pt x="456611" y="3484536"/>
                          <a:pt x="443725" y="3482217"/>
                          <a:pt x="473336" y="3517751"/>
                        </a:cubicBezTo>
                        <a:cubicBezTo>
                          <a:pt x="483075" y="3529438"/>
                          <a:pt x="496481" y="3537853"/>
                          <a:pt x="505609" y="3550024"/>
                        </a:cubicBezTo>
                        <a:cubicBezTo>
                          <a:pt x="610872" y="3690374"/>
                          <a:pt x="533553" y="3610238"/>
                          <a:pt x="591670" y="3668358"/>
                        </a:cubicBezTo>
                        <a:cubicBezTo>
                          <a:pt x="595256" y="3679116"/>
                          <a:pt x="596418" y="3691015"/>
                          <a:pt x="602428" y="3700631"/>
                        </a:cubicBezTo>
                        <a:cubicBezTo>
                          <a:pt x="614597" y="3720102"/>
                          <a:pt x="630339" y="3737139"/>
                          <a:pt x="645459" y="3754419"/>
                        </a:cubicBezTo>
                        <a:cubicBezTo>
                          <a:pt x="655477" y="3765868"/>
                          <a:pt x="668889" y="3774312"/>
                          <a:pt x="677732" y="3786692"/>
                        </a:cubicBezTo>
                        <a:cubicBezTo>
                          <a:pt x="727364" y="3856177"/>
                          <a:pt x="667897" y="3808821"/>
                          <a:pt x="731520" y="3851238"/>
                        </a:cubicBezTo>
                        <a:cubicBezTo>
                          <a:pt x="777675" y="3943549"/>
                          <a:pt x="724488" y="3854964"/>
                          <a:pt x="785308" y="3915784"/>
                        </a:cubicBezTo>
                        <a:cubicBezTo>
                          <a:pt x="797986" y="3928462"/>
                          <a:pt x="804903" y="3946136"/>
                          <a:pt x="817581" y="3958814"/>
                        </a:cubicBezTo>
                        <a:cubicBezTo>
                          <a:pt x="830259" y="3971492"/>
                          <a:pt x="847345" y="3979026"/>
                          <a:pt x="860612" y="3991087"/>
                        </a:cubicBezTo>
                        <a:cubicBezTo>
                          <a:pt x="886879" y="4014966"/>
                          <a:pt x="910814" y="4041290"/>
                          <a:pt x="935915" y="4066391"/>
                        </a:cubicBezTo>
                        <a:cubicBezTo>
                          <a:pt x="946673" y="4077149"/>
                          <a:pt x="955529" y="4090225"/>
                          <a:pt x="968188" y="4098664"/>
                        </a:cubicBezTo>
                        <a:cubicBezTo>
                          <a:pt x="978946" y="4105836"/>
                          <a:pt x="990645" y="4111765"/>
                          <a:pt x="1000461" y="4120179"/>
                        </a:cubicBezTo>
                        <a:cubicBezTo>
                          <a:pt x="1015863" y="4133380"/>
                          <a:pt x="1027264" y="4151039"/>
                          <a:pt x="1043492" y="4163210"/>
                        </a:cubicBezTo>
                        <a:cubicBezTo>
                          <a:pt x="1056321" y="4172832"/>
                          <a:pt x="1073179" y="4175830"/>
                          <a:pt x="1086522" y="4184725"/>
                        </a:cubicBezTo>
                        <a:cubicBezTo>
                          <a:pt x="1105626" y="4197461"/>
                          <a:pt x="1121206" y="4215019"/>
                          <a:pt x="1140310" y="4227755"/>
                        </a:cubicBezTo>
                        <a:cubicBezTo>
                          <a:pt x="1153653" y="4236651"/>
                          <a:pt x="1169417" y="4241315"/>
                          <a:pt x="1183341" y="4249271"/>
                        </a:cubicBezTo>
                        <a:cubicBezTo>
                          <a:pt x="1194567" y="4255686"/>
                          <a:pt x="1203799" y="4265535"/>
                          <a:pt x="1215614" y="4270786"/>
                        </a:cubicBezTo>
                        <a:cubicBezTo>
                          <a:pt x="1236338" y="4279997"/>
                          <a:pt x="1259875" y="4282158"/>
                          <a:pt x="1280160" y="4292301"/>
                        </a:cubicBezTo>
                        <a:cubicBezTo>
                          <a:pt x="1333332" y="4318888"/>
                          <a:pt x="1307976" y="4308746"/>
                          <a:pt x="1355463" y="4324574"/>
                        </a:cubicBezTo>
                        <a:cubicBezTo>
                          <a:pt x="1366221" y="4331746"/>
                          <a:pt x="1375921" y="4340839"/>
                          <a:pt x="1387736" y="4346090"/>
                        </a:cubicBezTo>
                        <a:cubicBezTo>
                          <a:pt x="1421411" y="4361057"/>
                          <a:pt x="1459549" y="4369422"/>
                          <a:pt x="1495313" y="4378362"/>
                        </a:cubicBezTo>
                        <a:cubicBezTo>
                          <a:pt x="1520414" y="4392706"/>
                          <a:pt x="1543930" y="4410274"/>
                          <a:pt x="1570616" y="4421393"/>
                        </a:cubicBezTo>
                        <a:cubicBezTo>
                          <a:pt x="1587494" y="4428426"/>
                          <a:pt x="1606891" y="4426897"/>
                          <a:pt x="1624405" y="4432151"/>
                        </a:cubicBezTo>
                        <a:cubicBezTo>
                          <a:pt x="1642901" y="4437700"/>
                          <a:pt x="1660112" y="4446886"/>
                          <a:pt x="1678193" y="4453666"/>
                        </a:cubicBezTo>
                        <a:cubicBezTo>
                          <a:pt x="1716001" y="4467844"/>
                          <a:pt x="1718391" y="4466009"/>
                          <a:pt x="1764254" y="4475181"/>
                        </a:cubicBezTo>
                        <a:cubicBezTo>
                          <a:pt x="1782183" y="4482353"/>
                          <a:pt x="1800770" y="4488061"/>
                          <a:pt x="1818042" y="4496697"/>
                        </a:cubicBezTo>
                        <a:cubicBezTo>
                          <a:pt x="1836744" y="4506048"/>
                          <a:pt x="1852180" y="4521825"/>
                          <a:pt x="1871830" y="4528970"/>
                        </a:cubicBezTo>
                        <a:cubicBezTo>
                          <a:pt x="1892329" y="4536424"/>
                          <a:pt x="1915122" y="4534823"/>
                          <a:pt x="1936376" y="4539727"/>
                        </a:cubicBezTo>
                        <a:cubicBezTo>
                          <a:pt x="2054830" y="4567062"/>
                          <a:pt x="1968372" y="4553343"/>
                          <a:pt x="2076226" y="4582758"/>
                        </a:cubicBezTo>
                        <a:cubicBezTo>
                          <a:pt x="2093866" y="4587569"/>
                          <a:pt x="2112085" y="4589929"/>
                          <a:pt x="2130014" y="4593515"/>
                        </a:cubicBezTo>
                        <a:cubicBezTo>
                          <a:pt x="2315755" y="4686385"/>
                          <a:pt x="2104861" y="4586773"/>
                          <a:pt x="2237590" y="4636546"/>
                        </a:cubicBezTo>
                        <a:cubicBezTo>
                          <a:pt x="2252606" y="4642177"/>
                          <a:pt x="2265605" y="4652430"/>
                          <a:pt x="2280621" y="4658061"/>
                        </a:cubicBezTo>
                        <a:cubicBezTo>
                          <a:pt x="2309179" y="4668770"/>
                          <a:pt x="2361638" y="4674265"/>
                          <a:pt x="2388198" y="4679577"/>
                        </a:cubicBezTo>
                        <a:cubicBezTo>
                          <a:pt x="2402696" y="4682476"/>
                          <a:pt x="2416885" y="4686748"/>
                          <a:pt x="2431228" y="4690334"/>
                        </a:cubicBezTo>
                        <a:cubicBezTo>
                          <a:pt x="2682850" y="4684197"/>
                          <a:pt x="2787515" y="4691388"/>
                          <a:pt x="2990626" y="4668819"/>
                        </a:cubicBezTo>
                        <a:cubicBezTo>
                          <a:pt x="3013860" y="4666237"/>
                          <a:pt x="3104285" y="4652542"/>
                          <a:pt x="3130475" y="4647304"/>
                        </a:cubicBezTo>
                        <a:cubicBezTo>
                          <a:pt x="3186528" y="4636094"/>
                          <a:pt x="3157929" y="4639459"/>
                          <a:pt x="3205779" y="4625788"/>
                        </a:cubicBezTo>
                        <a:cubicBezTo>
                          <a:pt x="3219995" y="4621726"/>
                          <a:pt x="3234593" y="4619093"/>
                          <a:pt x="3248809" y="4615031"/>
                        </a:cubicBezTo>
                        <a:cubicBezTo>
                          <a:pt x="3259712" y="4611916"/>
                          <a:pt x="3270179" y="4607388"/>
                          <a:pt x="3281082" y="4604273"/>
                        </a:cubicBezTo>
                        <a:cubicBezTo>
                          <a:pt x="3331805" y="4589780"/>
                          <a:pt x="3338470" y="4591464"/>
                          <a:pt x="3399416" y="4582758"/>
                        </a:cubicBezTo>
                        <a:cubicBezTo>
                          <a:pt x="3413760" y="4575586"/>
                          <a:pt x="3427233" y="4566313"/>
                          <a:pt x="3442447" y="4561242"/>
                        </a:cubicBezTo>
                        <a:cubicBezTo>
                          <a:pt x="3459793" y="4555460"/>
                          <a:pt x="3478419" y="4554596"/>
                          <a:pt x="3496235" y="4550485"/>
                        </a:cubicBezTo>
                        <a:cubicBezTo>
                          <a:pt x="3525048" y="4543836"/>
                          <a:pt x="3553609" y="4536142"/>
                          <a:pt x="3582296" y="4528970"/>
                        </a:cubicBezTo>
                        <a:cubicBezTo>
                          <a:pt x="3596640" y="4525384"/>
                          <a:pt x="3612103" y="4524824"/>
                          <a:pt x="3625327" y="4518212"/>
                        </a:cubicBezTo>
                        <a:cubicBezTo>
                          <a:pt x="3639671" y="4511040"/>
                          <a:pt x="3653342" y="4502328"/>
                          <a:pt x="3668358" y="4496697"/>
                        </a:cubicBezTo>
                        <a:cubicBezTo>
                          <a:pt x="3682201" y="4491506"/>
                          <a:pt x="3697124" y="4489829"/>
                          <a:pt x="3711388" y="4485939"/>
                        </a:cubicBezTo>
                        <a:cubicBezTo>
                          <a:pt x="3736574" y="4479070"/>
                          <a:pt x="3762158" y="4473346"/>
                          <a:pt x="3786692" y="4464424"/>
                        </a:cubicBezTo>
                        <a:cubicBezTo>
                          <a:pt x="3801763" y="4458944"/>
                          <a:pt x="3814982" y="4449225"/>
                          <a:pt x="3829722" y="4442908"/>
                        </a:cubicBezTo>
                        <a:cubicBezTo>
                          <a:pt x="3840145" y="4438441"/>
                          <a:pt x="3851572" y="4436618"/>
                          <a:pt x="3861995" y="4432151"/>
                        </a:cubicBezTo>
                        <a:cubicBezTo>
                          <a:pt x="3890702" y="4419848"/>
                          <a:pt x="3934334" y="4394682"/>
                          <a:pt x="3958814" y="4378362"/>
                        </a:cubicBezTo>
                        <a:cubicBezTo>
                          <a:pt x="3973732" y="4368417"/>
                          <a:pt x="3987157" y="4356372"/>
                          <a:pt x="4001845" y="4346090"/>
                        </a:cubicBezTo>
                        <a:cubicBezTo>
                          <a:pt x="4023029" y="4331261"/>
                          <a:pt x="4066390" y="4303059"/>
                          <a:pt x="4066390" y="4303059"/>
                        </a:cubicBezTo>
                        <a:cubicBezTo>
                          <a:pt x="4073562" y="4292301"/>
                          <a:pt x="4078764" y="4279928"/>
                          <a:pt x="4087906" y="4270786"/>
                        </a:cubicBezTo>
                        <a:cubicBezTo>
                          <a:pt x="4097048" y="4261644"/>
                          <a:pt x="4111665" y="4259001"/>
                          <a:pt x="4120179" y="4249271"/>
                        </a:cubicBezTo>
                        <a:cubicBezTo>
                          <a:pt x="4137207" y="4229811"/>
                          <a:pt x="4144924" y="4203009"/>
                          <a:pt x="4163209" y="4184725"/>
                        </a:cubicBezTo>
                        <a:lnTo>
                          <a:pt x="4184725" y="4163210"/>
                        </a:lnTo>
                        <a:cubicBezTo>
                          <a:pt x="4208929" y="4090592"/>
                          <a:pt x="4175870" y="4177377"/>
                          <a:pt x="4238513" y="4077148"/>
                        </a:cubicBezTo>
                        <a:cubicBezTo>
                          <a:pt x="4244523" y="4067532"/>
                          <a:pt x="4244199" y="4055017"/>
                          <a:pt x="4249270" y="4044875"/>
                        </a:cubicBezTo>
                        <a:cubicBezTo>
                          <a:pt x="4255052" y="4033311"/>
                          <a:pt x="4263181" y="4023058"/>
                          <a:pt x="4270786" y="4012602"/>
                        </a:cubicBezTo>
                        <a:cubicBezTo>
                          <a:pt x="4291877" y="3983602"/>
                          <a:pt x="4319295" y="3958614"/>
                          <a:pt x="4335332" y="3926541"/>
                        </a:cubicBezTo>
                        <a:cubicBezTo>
                          <a:pt x="4342504" y="3912198"/>
                          <a:pt x="4350530" y="3898251"/>
                          <a:pt x="4356847" y="3883511"/>
                        </a:cubicBezTo>
                        <a:cubicBezTo>
                          <a:pt x="4361314" y="3873088"/>
                          <a:pt x="4361771" y="3860962"/>
                          <a:pt x="4367605" y="3851238"/>
                        </a:cubicBezTo>
                        <a:cubicBezTo>
                          <a:pt x="4372823" y="3842541"/>
                          <a:pt x="4381948" y="3836894"/>
                          <a:pt x="4389120" y="3829722"/>
                        </a:cubicBezTo>
                        <a:cubicBezTo>
                          <a:pt x="4392706" y="3818965"/>
                          <a:pt x="4394044" y="3807173"/>
                          <a:pt x="4399878" y="3797450"/>
                        </a:cubicBezTo>
                        <a:cubicBezTo>
                          <a:pt x="4405096" y="3788753"/>
                          <a:pt x="4416857" y="3785006"/>
                          <a:pt x="4421393" y="3775934"/>
                        </a:cubicBezTo>
                        <a:cubicBezTo>
                          <a:pt x="4431535" y="3755649"/>
                          <a:pt x="4435736" y="3732903"/>
                          <a:pt x="4442908" y="3711388"/>
                        </a:cubicBezTo>
                        <a:cubicBezTo>
                          <a:pt x="4446494" y="3700630"/>
                          <a:pt x="4447376" y="3688550"/>
                          <a:pt x="4453666" y="3679115"/>
                        </a:cubicBezTo>
                        <a:lnTo>
                          <a:pt x="4475181" y="3646842"/>
                        </a:lnTo>
                        <a:cubicBezTo>
                          <a:pt x="4478767" y="3621741"/>
                          <a:pt x="4480237" y="3596246"/>
                          <a:pt x="4485939" y="3571539"/>
                        </a:cubicBezTo>
                        <a:cubicBezTo>
                          <a:pt x="4485943" y="3571523"/>
                          <a:pt x="4512831" y="3490864"/>
                          <a:pt x="4518212" y="3474720"/>
                        </a:cubicBezTo>
                        <a:cubicBezTo>
                          <a:pt x="4521798" y="3463962"/>
                          <a:pt x="4527105" y="3453632"/>
                          <a:pt x="4528969" y="3442447"/>
                        </a:cubicBezTo>
                        <a:cubicBezTo>
                          <a:pt x="4564786" y="3227549"/>
                          <a:pt x="4510107" y="3561027"/>
                          <a:pt x="4550485" y="3291840"/>
                        </a:cubicBezTo>
                        <a:cubicBezTo>
                          <a:pt x="4571710" y="3150342"/>
                          <a:pt x="4583509" y="3129209"/>
                          <a:pt x="4593515" y="2969111"/>
                        </a:cubicBezTo>
                        <a:lnTo>
                          <a:pt x="4604273" y="2796988"/>
                        </a:lnTo>
                        <a:cubicBezTo>
                          <a:pt x="4611996" y="2526670"/>
                          <a:pt x="4630917" y="2176687"/>
                          <a:pt x="4593515" y="1914861"/>
                        </a:cubicBezTo>
                        <a:cubicBezTo>
                          <a:pt x="4589929" y="1889760"/>
                          <a:pt x="4587294" y="1864505"/>
                          <a:pt x="4582758" y="1839558"/>
                        </a:cubicBezTo>
                        <a:cubicBezTo>
                          <a:pt x="4580113" y="1825011"/>
                          <a:pt x="4574431" y="1811111"/>
                          <a:pt x="4572000" y="1796527"/>
                        </a:cubicBezTo>
                        <a:cubicBezTo>
                          <a:pt x="4567247" y="1768010"/>
                          <a:pt x="4567743" y="1738636"/>
                          <a:pt x="4561242" y="1710466"/>
                        </a:cubicBezTo>
                        <a:cubicBezTo>
                          <a:pt x="4551954" y="1670217"/>
                          <a:pt x="4539037" y="1655643"/>
                          <a:pt x="4518212" y="1624405"/>
                        </a:cubicBezTo>
                        <a:cubicBezTo>
                          <a:pt x="4515291" y="1609799"/>
                          <a:pt x="4503207" y="1544949"/>
                          <a:pt x="4496696" y="1527586"/>
                        </a:cubicBezTo>
                        <a:cubicBezTo>
                          <a:pt x="4481928" y="1488206"/>
                          <a:pt x="4468295" y="1475374"/>
                          <a:pt x="4442908" y="1441525"/>
                        </a:cubicBezTo>
                        <a:cubicBezTo>
                          <a:pt x="4419320" y="1370763"/>
                          <a:pt x="4450510" y="1451935"/>
                          <a:pt x="4389120" y="1355464"/>
                        </a:cubicBezTo>
                        <a:cubicBezTo>
                          <a:pt x="4376206" y="1335170"/>
                          <a:pt x="4368529" y="1311946"/>
                          <a:pt x="4356847" y="1290918"/>
                        </a:cubicBezTo>
                        <a:cubicBezTo>
                          <a:pt x="4350568" y="1279616"/>
                          <a:pt x="4341523" y="1269995"/>
                          <a:pt x="4335332" y="1258645"/>
                        </a:cubicBezTo>
                        <a:cubicBezTo>
                          <a:pt x="4319974" y="1230488"/>
                          <a:pt x="4310557" y="1198954"/>
                          <a:pt x="4292301" y="1172584"/>
                        </a:cubicBezTo>
                        <a:cubicBezTo>
                          <a:pt x="4277868" y="1151736"/>
                          <a:pt x="4252578" y="1139893"/>
                          <a:pt x="4238513" y="1118795"/>
                        </a:cubicBezTo>
                        <a:cubicBezTo>
                          <a:pt x="4231341" y="1108037"/>
                          <a:pt x="4223850" y="1097486"/>
                          <a:pt x="4216998" y="1086522"/>
                        </a:cubicBezTo>
                        <a:cubicBezTo>
                          <a:pt x="4205916" y="1068791"/>
                          <a:pt x="4197090" y="1049595"/>
                          <a:pt x="4184725" y="1032734"/>
                        </a:cubicBezTo>
                        <a:cubicBezTo>
                          <a:pt x="4157568" y="995703"/>
                          <a:pt x="4131134" y="957630"/>
                          <a:pt x="4098663" y="925158"/>
                        </a:cubicBezTo>
                        <a:cubicBezTo>
                          <a:pt x="4091491" y="917986"/>
                          <a:pt x="4082774" y="912081"/>
                          <a:pt x="4077148" y="903642"/>
                        </a:cubicBezTo>
                        <a:cubicBezTo>
                          <a:pt x="4068253" y="890299"/>
                          <a:pt x="4064528" y="873955"/>
                          <a:pt x="4055633" y="860612"/>
                        </a:cubicBezTo>
                        <a:cubicBezTo>
                          <a:pt x="4030953" y="823592"/>
                          <a:pt x="4017933" y="812155"/>
                          <a:pt x="3991087" y="785308"/>
                        </a:cubicBezTo>
                        <a:cubicBezTo>
                          <a:pt x="3970707" y="724169"/>
                          <a:pt x="3988348" y="761055"/>
                          <a:pt x="3915783" y="688490"/>
                        </a:cubicBezTo>
                        <a:lnTo>
                          <a:pt x="3861995" y="634701"/>
                        </a:lnTo>
                        <a:cubicBezTo>
                          <a:pt x="3840480" y="620358"/>
                          <a:pt x="3815733" y="609956"/>
                          <a:pt x="3797449" y="591671"/>
                        </a:cubicBezTo>
                        <a:cubicBezTo>
                          <a:pt x="3790277" y="584499"/>
                          <a:pt x="3784373" y="575781"/>
                          <a:pt x="3775934" y="570155"/>
                        </a:cubicBezTo>
                        <a:cubicBezTo>
                          <a:pt x="3762591" y="561259"/>
                          <a:pt x="3746827" y="556596"/>
                          <a:pt x="3732903" y="548640"/>
                        </a:cubicBezTo>
                        <a:cubicBezTo>
                          <a:pt x="3721677" y="542225"/>
                          <a:pt x="3711151" y="534640"/>
                          <a:pt x="3700630" y="527125"/>
                        </a:cubicBezTo>
                        <a:cubicBezTo>
                          <a:pt x="3686040" y="516704"/>
                          <a:pt x="3673087" y="503886"/>
                          <a:pt x="3657600" y="494852"/>
                        </a:cubicBezTo>
                        <a:cubicBezTo>
                          <a:pt x="3629896" y="478691"/>
                          <a:pt x="3600226" y="466165"/>
                          <a:pt x="3571539" y="451821"/>
                        </a:cubicBezTo>
                        <a:lnTo>
                          <a:pt x="3528508" y="430306"/>
                        </a:lnTo>
                        <a:cubicBezTo>
                          <a:pt x="3514165" y="423134"/>
                          <a:pt x="3501036" y="412680"/>
                          <a:pt x="3485478" y="408791"/>
                        </a:cubicBezTo>
                        <a:lnTo>
                          <a:pt x="3442447" y="398033"/>
                        </a:lnTo>
                        <a:cubicBezTo>
                          <a:pt x="3431689" y="390861"/>
                          <a:pt x="3421738" y="382300"/>
                          <a:pt x="3410174" y="376518"/>
                        </a:cubicBezTo>
                        <a:cubicBezTo>
                          <a:pt x="3381112" y="361987"/>
                          <a:pt x="3343106" y="361613"/>
                          <a:pt x="3313355" y="355002"/>
                        </a:cubicBezTo>
                        <a:cubicBezTo>
                          <a:pt x="3242726" y="339307"/>
                          <a:pt x="3326078" y="345108"/>
                          <a:pt x="3227294" y="333487"/>
                        </a:cubicBezTo>
                        <a:cubicBezTo>
                          <a:pt x="3184410" y="328442"/>
                          <a:pt x="3141145" y="327250"/>
                          <a:pt x="3098202" y="322730"/>
                        </a:cubicBezTo>
                        <a:cubicBezTo>
                          <a:pt x="2986364" y="310958"/>
                          <a:pt x="3056581" y="311972"/>
                          <a:pt x="3001383" y="311972"/>
                        </a:cubicBezTo>
                      </a:path>
                    </a:pathLst>
                  </a:custGeom>
                  <ask:type>
                    <ask:lineSketchScribble/>
                  </ask:type>
                </ask:lineSketchStyleProps>
              </a:ext>
            </a:extLs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7522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C353E3-BD5D-AE49-23BE-82B24AFD8568}"/>
              </a:ext>
            </a:extLst>
          </p:cNvPr>
          <p:cNvSpPr>
            <a:spLocks noGrp="1"/>
          </p:cNvSpPr>
          <p:nvPr>
            <p:ph idx="1"/>
          </p:nvPr>
        </p:nvSpPr>
        <p:spPr/>
        <p:txBody>
          <a:bodyPr/>
          <a:lstStyle/>
          <a:p>
            <a:pPr marL="0" indent="0" algn="l">
              <a:buNone/>
            </a:pPr>
            <a:r>
              <a:rPr lang="en-AU" b="0" i="0" u="none" strike="noStrike" dirty="0">
                <a:effectLst/>
                <a:latin typeface="+mn-lt"/>
              </a:rPr>
              <a:t>- Form teams of three;</a:t>
            </a:r>
          </a:p>
          <a:p>
            <a:pPr algn="l"/>
            <a:r>
              <a:rPr lang="en-AU" b="0" i="0" u="none" strike="noStrike" dirty="0">
                <a:effectLst/>
                <a:latin typeface="+mn-lt"/>
              </a:rPr>
              <a:t>Share your backgrounds with R, data, and Machine Learning; </a:t>
            </a:r>
          </a:p>
          <a:p>
            <a:pPr algn="l"/>
            <a:r>
              <a:rPr lang="en-AU" b="0" i="0" u="none" strike="noStrike" dirty="0">
                <a:effectLst/>
                <a:latin typeface="+mn-lt"/>
              </a:rPr>
              <a:t>Then choose a team name.</a:t>
            </a:r>
          </a:p>
          <a:p>
            <a:endParaRPr lang="en-US" dirty="0">
              <a:latin typeface="+mn-lt"/>
            </a:endParaRPr>
          </a:p>
        </p:txBody>
      </p:sp>
      <p:sp>
        <p:nvSpPr>
          <p:cNvPr id="3" name="Title 2">
            <a:extLst>
              <a:ext uri="{FF2B5EF4-FFF2-40B4-BE49-F238E27FC236}">
                <a16:creationId xmlns:a16="http://schemas.microsoft.com/office/drawing/2014/main" id="{4EE4C11D-6F78-F5C5-494C-358FF9C1889B}"/>
              </a:ext>
            </a:extLst>
          </p:cNvPr>
          <p:cNvSpPr>
            <a:spLocks noGrp="1"/>
          </p:cNvSpPr>
          <p:nvPr>
            <p:ph type="title"/>
          </p:nvPr>
        </p:nvSpPr>
        <p:spPr/>
        <p:txBody>
          <a:bodyPr/>
          <a:lstStyle/>
          <a:p>
            <a:r>
              <a:rPr lang="en-US" dirty="0"/>
              <a:t>Your turn</a:t>
            </a:r>
          </a:p>
        </p:txBody>
      </p:sp>
    </p:spTree>
    <p:extLst>
      <p:ext uri="{BB962C8B-B14F-4D97-AF65-F5344CB8AC3E}">
        <p14:creationId xmlns:p14="http://schemas.microsoft.com/office/powerpoint/2010/main" val="1800459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A932BC-D4AE-A9E9-7375-3FB227975C75}"/>
              </a:ext>
            </a:extLst>
          </p:cNvPr>
          <p:cNvSpPr>
            <a:spLocks noGrp="1"/>
          </p:cNvSpPr>
          <p:nvPr>
            <p:ph idx="1"/>
          </p:nvPr>
        </p:nvSpPr>
        <p:spPr/>
        <p:txBody>
          <a:bodyPr/>
          <a:lstStyle/>
          <a:p>
            <a:pPr marL="0" indent="0">
              <a:buNone/>
            </a:pPr>
            <a:r>
              <a:rPr lang="en-AU" sz="2800" b="0" dirty="0">
                <a:latin typeface="+mn-lt"/>
                <a:ea typeface="+mn-ea"/>
                <a:cs typeface="+mn-cs"/>
              </a:rPr>
              <a:t>Descriptions of 2,930 houses sold in Ames, IA from 2006 to 2010, collected by the Ames Assessor’s Office. </a:t>
            </a:r>
          </a:p>
          <a:p>
            <a:pPr marL="0" indent="0">
              <a:buNone/>
            </a:pPr>
            <a:endParaRPr lang="en-AU" b="0" dirty="0">
              <a:solidFill>
                <a:srgbClr val="282A36"/>
              </a:solidFill>
              <a:latin typeface="Karla" pitchFamily="2" charset="77"/>
            </a:endParaRPr>
          </a:p>
          <a:p>
            <a:pPr marL="0" indent="0">
              <a:buNone/>
            </a:pPr>
            <a:endParaRPr lang="en-US" dirty="0"/>
          </a:p>
        </p:txBody>
      </p:sp>
      <p:sp>
        <p:nvSpPr>
          <p:cNvPr id="3" name="Title 2">
            <a:extLst>
              <a:ext uri="{FF2B5EF4-FFF2-40B4-BE49-F238E27FC236}">
                <a16:creationId xmlns:a16="http://schemas.microsoft.com/office/drawing/2014/main" id="{F83930B3-2B47-43CA-7AAD-06508CB5BD35}"/>
              </a:ext>
            </a:extLst>
          </p:cNvPr>
          <p:cNvSpPr>
            <a:spLocks noGrp="1"/>
          </p:cNvSpPr>
          <p:nvPr>
            <p:ph type="title"/>
          </p:nvPr>
        </p:nvSpPr>
        <p:spPr>
          <a:xfrm>
            <a:off x="3304694" y="408243"/>
            <a:ext cx="11235267" cy="647183"/>
          </a:xfrm>
        </p:spPr>
        <p:txBody>
          <a:bodyPr/>
          <a:lstStyle/>
          <a:p>
            <a:r>
              <a:rPr lang="en-US" dirty="0"/>
              <a:t>Dataset - </a:t>
            </a:r>
            <a:r>
              <a:rPr lang="en-US" dirty="0" err="1"/>
              <a:t>AmesHousing</a:t>
            </a:r>
            <a:endParaRPr lang="en-US" dirty="0"/>
          </a:p>
        </p:txBody>
      </p:sp>
      <p:sp>
        <p:nvSpPr>
          <p:cNvPr id="48" name="Rectangle 47">
            <a:extLst>
              <a:ext uri="{FF2B5EF4-FFF2-40B4-BE49-F238E27FC236}">
                <a16:creationId xmlns:a16="http://schemas.microsoft.com/office/drawing/2014/main" id="{10847618-7806-3EF4-459D-075296011244}"/>
              </a:ext>
            </a:extLst>
          </p:cNvPr>
          <p:cNvSpPr/>
          <p:nvPr/>
        </p:nvSpPr>
        <p:spPr>
          <a:xfrm>
            <a:off x="609599" y="2828960"/>
            <a:ext cx="10972802" cy="1200080"/>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0" tIns="0" rIns="0" bIns="0" rtlCol="0" anchor="ctr"/>
          <a:lstStyle/>
          <a:p>
            <a:r>
              <a:rPr lang="en-US" sz="2400" dirty="0">
                <a:solidFill>
                  <a:schemeClr val="accent4">
                    <a:lumMod val="75000"/>
                  </a:schemeClr>
                </a:solidFill>
                <a:latin typeface="IBM Plex Mono" panose="020B0509050203000203" pitchFamily="49" charset="77"/>
              </a:rPr>
              <a:t>#</a:t>
            </a:r>
            <a:r>
              <a:rPr lang="en-US" sz="2400" dirty="0" err="1">
                <a:solidFill>
                  <a:schemeClr val="accent4">
                    <a:lumMod val="75000"/>
                  </a:schemeClr>
                </a:solidFill>
                <a:latin typeface="IBM Plex Mono" panose="020B0509050203000203" pitchFamily="49" charset="77"/>
              </a:rPr>
              <a:t>install.packages</a:t>
            </a:r>
            <a:r>
              <a:rPr lang="en-US" sz="2400" dirty="0">
                <a:solidFill>
                  <a:schemeClr val="accent4">
                    <a:lumMod val="75000"/>
                  </a:schemeClr>
                </a:solidFill>
                <a:latin typeface="IBM Plex Mono" panose="020B0509050203000203" pitchFamily="49" charset="77"/>
              </a:rPr>
              <a:t>(“</a:t>
            </a:r>
            <a:r>
              <a:rPr lang="en-US" sz="2400" dirty="0" err="1">
                <a:solidFill>
                  <a:schemeClr val="accent4">
                    <a:lumMod val="75000"/>
                  </a:schemeClr>
                </a:solidFill>
                <a:latin typeface="IBM Plex Mono" panose="020B0509050203000203" pitchFamily="49" charset="77"/>
              </a:rPr>
              <a:t>AmesHousing</a:t>
            </a:r>
            <a:r>
              <a:rPr lang="en-US" sz="2400" dirty="0">
                <a:solidFill>
                  <a:schemeClr val="accent4">
                    <a:lumMod val="75000"/>
                  </a:schemeClr>
                </a:solidFill>
                <a:latin typeface="IBM Plex Mono" panose="020B0509050203000203" pitchFamily="49" charset="77"/>
              </a:rPr>
              <a:t>”)</a:t>
            </a:r>
          </a:p>
          <a:p>
            <a:r>
              <a:rPr lang="en-US" sz="2400" dirty="0">
                <a:solidFill>
                  <a:srgbClr val="2B3D43"/>
                </a:solidFill>
                <a:latin typeface="IBM Plex Mono" panose="020B0509050203000203" pitchFamily="49" charset="77"/>
              </a:rPr>
              <a:t>library(</a:t>
            </a:r>
            <a:r>
              <a:rPr lang="en-US" sz="2400" dirty="0" err="1">
                <a:solidFill>
                  <a:srgbClr val="2B3D43"/>
                </a:solidFill>
                <a:latin typeface="IBM Plex Mono" panose="020B0509050203000203" pitchFamily="49" charset="77"/>
              </a:rPr>
              <a:t>AmesHousing</a:t>
            </a:r>
            <a:r>
              <a:rPr lang="en-US" sz="2400" dirty="0">
                <a:solidFill>
                  <a:srgbClr val="2B3D43"/>
                </a:solidFill>
                <a:latin typeface="IBM Plex Mono" panose="020B0509050203000203" pitchFamily="49" charset="77"/>
              </a:rPr>
              <a:t>)</a:t>
            </a:r>
          </a:p>
          <a:p>
            <a:r>
              <a:rPr lang="en-US" sz="2400" dirty="0" err="1">
                <a:solidFill>
                  <a:srgbClr val="2B3D43"/>
                </a:solidFill>
                <a:latin typeface="IBM Plex Mono" panose="020B0509050203000203" pitchFamily="49" charset="77"/>
              </a:rPr>
              <a:t>ameshousing</a:t>
            </a:r>
            <a:r>
              <a:rPr lang="en-US" sz="2400" dirty="0">
                <a:solidFill>
                  <a:srgbClr val="2B3D43"/>
                </a:solidFill>
                <a:latin typeface="IBM Plex Mono" panose="020B0509050203000203" pitchFamily="49" charset="77"/>
              </a:rPr>
              <a:t> &lt;- </a:t>
            </a:r>
            <a:r>
              <a:rPr lang="en-US" sz="2400" dirty="0" err="1">
                <a:solidFill>
                  <a:srgbClr val="2B3D43"/>
                </a:solidFill>
                <a:latin typeface="IBM Plex Mono" panose="020B0509050203000203" pitchFamily="49" charset="77"/>
              </a:rPr>
              <a:t>AmesHousing</a:t>
            </a:r>
            <a:r>
              <a:rPr lang="en-US" sz="2400" dirty="0">
                <a:solidFill>
                  <a:srgbClr val="2B3D43"/>
                </a:solidFill>
                <a:latin typeface="IBM Plex Mono" panose="020B0509050203000203" pitchFamily="49" charset="77"/>
              </a:rPr>
              <a:t>::</a:t>
            </a:r>
            <a:r>
              <a:rPr lang="en-US" sz="2400" dirty="0" err="1">
                <a:solidFill>
                  <a:srgbClr val="2B3D43"/>
                </a:solidFill>
                <a:latin typeface="IBM Plex Mono" panose="020B0509050203000203" pitchFamily="49" charset="77"/>
              </a:rPr>
              <a:t>make_ames</a:t>
            </a:r>
            <a:r>
              <a:rPr lang="en-US" sz="2400" dirty="0">
                <a:solidFill>
                  <a:srgbClr val="2B3D43"/>
                </a:solidFill>
                <a:latin typeface="IBM Plex Mono" panose="020B0509050203000203" pitchFamily="49" charset="77"/>
              </a:rPr>
              <a:t>()</a:t>
            </a:r>
          </a:p>
        </p:txBody>
      </p:sp>
    </p:spTree>
    <p:extLst>
      <p:ext uri="{BB962C8B-B14F-4D97-AF65-F5344CB8AC3E}">
        <p14:creationId xmlns:p14="http://schemas.microsoft.com/office/powerpoint/2010/main" val="481503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6000"/>
            <a:lum/>
          </a:blip>
          <a:srcRect/>
          <a:stretch>
            <a:fillRect l="-5000" r="-5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7E537F-C572-06A8-3F87-4BC6EADB8E78}"/>
              </a:ext>
            </a:extLst>
          </p:cNvPr>
          <p:cNvSpPr>
            <a:spLocks noGrp="1"/>
          </p:cNvSpPr>
          <p:nvPr>
            <p:ph type="title"/>
          </p:nvPr>
        </p:nvSpPr>
        <p:spPr>
          <a:xfrm>
            <a:off x="2529142" y="2979274"/>
            <a:ext cx="7133716" cy="899452"/>
          </a:xfrm>
        </p:spPr>
        <p:txBody>
          <a:bodyPr/>
          <a:lstStyle/>
          <a:p>
            <a:r>
              <a:rPr lang="en-US" dirty="0"/>
              <a:t>Exploratory Data Analysis (EDA)</a:t>
            </a:r>
          </a:p>
        </p:txBody>
      </p:sp>
    </p:spTree>
    <p:extLst>
      <p:ext uri="{BB962C8B-B14F-4D97-AF65-F5344CB8AC3E}">
        <p14:creationId xmlns:p14="http://schemas.microsoft.com/office/powerpoint/2010/main" val="379299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A2375AA8-99B1-749E-3A95-222E63918FBA}"/>
              </a:ext>
            </a:extLst>
          </p:cNvPr>
          <p:cNvSpPr>
            <a:spLocks noGrp="1"/>
          </p:cNvSpPr>
          <p:nvPr>
            <p:ph type="title"/>
          </p:nvPr>
        </p:nvSpPr>
        <p:spPr/>
        <p:txBody>
          <a:bodyPr/>
          <a:lstStyle/>
          <a:p>
            <a:r>
              <a:rPr lang="en-US" dirty="0"/>
              <a:t>Data splitting and spending</a:t>
            </a:r>
          </a:p>
        </p:txBody>
      </p:sp>
      <p:sp>
        <p:nvSpPr>
          <p:cNvPr id="32" name="TextBox 31">
            <a:extLst>
              <a:ext uri="{FF2B5EF4-FFF2-40B4-BE49-F238E27FC236}">
                <a16:creationId xmlns:a16="http://schemas.microsoft.com/office/drawing/2014/main" id="{1B862920-9928-DE49-E34E-4027DDF74B27}"/>
              </a:ext>
            </a:extLst>
          </p:cNvPr>
          <p:cNvSpPr txBox="1"/>
          <p:nvPr/>
        </p:nvSpPr>
        <p:spPr>
          <a:xfrm>
            <a:off x="228600" y="1519873"/>
            <a:ext cx="11734800" cy="1428083"/>
          </a:xfrm>
          <a:prstGeom prst="rect">
            <a:avLst/>
          </a:prstGeom>
          <a:noFill/>
        </p:spPr>
        <p:txBody>
          <a:bodyPr wrap="square">
            <a:spAutoFit/>
          </a:bodyPr>
          <a:lstStyle/>
          <a:p>
            <a:pPr defTabSz="457189" fontAlgn="base">
              <a:lnSpc>
                <a:spcPct val="90000"/>
              </a:lnSpc>
              <a:spcBef>
                <a:spcPct val="20000"/>
              </a:spcBef>
              <a:spcAft>
                <a:spcPct val="0"/>
              </a:spcAft>
            </a:pPr>
            <a:r>
              <a:rPr lang="en-AU" sz="2800" dirty="0"/>
              <a:t>For machine learning, we typically split data into training and test sets:</a:t>
            </a:r>
          </a:p>
          <a:p>
            <a:pPr marL="457200" indent="-457200" defTabSz="457189" fontAlgn="base">
              <a:lnSpc>
                <a:spcPct val="90000"/>
              </a:lnSpc>
              <a:spcBef>
                <a:spcPct val="20000"/>
              </a:spcBef>
              <a:spcAft>
                <a:spcPct val="0"/>
              </a:spcAft>
              <a:buFont typeface="Arial" panose="020B0604020202020204" pitchFamily="34" charset="0"/>
              <a:buChar char="•"/>
            </a:pPr>
            <a:r>
              <a:rPr lang="en-AU" sz="2800" dirty="0"/>
              <a:t>The </a:t>
            </a:r>
            <a:r>
              <a:rPr lang="en-AU" sz="2800" b="1" dirty="0"/>
              <a:t>training set </a:t>
            </a:r>
            <a:r>
              <a:rPr lang="en-AU" sz="2800" dirty="0"/>
              <a:t>is used to estimate model parameters.</a:t>
            </a:r>
          </a:p>
          <a:p>
            <a:pPr marL="457200" indent="-457200" defTabSz="457189" fontAlgn="base">
              <a:lnSpc>
                <a:spcPct val="90000"/>
              </a:lnSpc>
              <a:spcBef>
                <a:spcPct val="20000"/>
              </a:spcBef>
              <a:spcAft>
                <a:spcPct val="0"/>
              </a:spcAft>
              <a:buFont typeface="Arial" panose="020B0604020202020204" pitchFamily="34" charset="0"/>
              <a:buChar char="•"/>
            </a:pPr>
            <a:r>
              <a:rPr lang="en-AU" sz="2800" dirty="0"/>
              <a:t>The </a:t>
            </a:r>
            <a:r>
              <a:rPr lang="en-AU" sz="2800" b="1" dirty="0"/>
              <a:t>test set </a:t>
            </a:r>
            <a:r>
              <a:rPr lang="en-AU" sz="2800" dirty="0"/>
              <a:t>is used to find an independent assessment of model performance.</a:t>
            </a:r>
          </a:p>
        </p:txBody>
      </p:sp>
      <p:sp>
        <p:nvSpPr>
          <p:cNvPr id="36" name="TextBox 35">
            <a:extLst>
              <a:ext uri="{FF2B5EF4-FFF2-40B4-BE49-F238E27FC236}">
                <a16:creationId xmlns:a16="http://schemas.microsoft.com/office/drawing/2014/main" id="{43F7ACCC-2625-8582-5658-0D6BA21B3CA2}"/>
              </a:ext>
            </a:extLst>
          </p:cNvPr>
          <p:cNvSpPr txBox="1"/>
          <p:nvPr/>
        </p:nvSpPr>
        <p:spPr>
          <a:xfrm>
            <a:off x="228600" y="3248325"/>
            <a:ext cx="6096000" cy="1323439"/>
          </a:xfrm>
          <a:prstGeom prst="rect">
            <a:avLst/>
          </a:prstGeom>
          <a:noFill/>
        </p:spPr>
        <p:txBody>
          <a:bodyPr wrap="square">
            <a:spAutoFit/>
          </a:bodyPr>
          <a:lstStyle/>
          <a:p>
            <a:pPr algn="l"/>
            <a:r>
              <a:rPr lang="en-AU" sz="2000" dirty="0"/>
              <a:t>Some commonly used </a:t>
            </a:r>
            <a:r>
              <a:rPr lang="en-AU" sz="2000" dirty="0" err="1"/>
              <a:t>cutoffs</a:t>
            </a:r>
            <a:r>
              <a:rPr lang="en-AU" sz="2000" dirty="0"/>
              <a:t> include:</a:t>
            </a:r>
          </a:p>
          <a:p>
            <a:pPr algn="l">
              <a:buFont typeface="Arial" panose="020B0604020202020204" pitchFamily="34" charset="0"/>
              <a:buChar char="•"/>
            </a:pPr>
            <a:r>
              <a:rPr lang="en-AU" sz="2000" dirty="0"/>
              <a:t>60% training / 40% testing</a:t>
            </a:r>
          </a:p>
          <a:p>
            <a:pPr algn="l">
              <a:buFont typeface="Arial" panose="020B0604020202020204" pitchFamily="34" charset="0"/>
              <a:buChar char="•"/>
            </a:pPr>
            <a:r>
              <a:rPr lang="en-AU" sz="2000" dirty="0"/>
              <a:t>70% training / 30% testing</a:t>
            </a:r>
          </a:p>
          <a:p>
            <a:pPr algn="l">
              <a:buFont typeface="Arial" panose="020B0604020202020204" pitchFamily="34" charset="0"/>
              <a:buChar char="•"/>
            </a:pPr>
            <a:r>
              <a:rPr lang="en-AU" sz="2000" dirty="0"/>
              <a:t>80% training / 20% testing</a:t>
            </a:r>
          </a:p>
        </p:txBody>
      </p:sp>
      <p:pic>
        <p:nvPicPr>
          <p:cNvPr id="4100" name="Picture 4" descr="test_train">
            <a:extLst>
              <a:ext uri="{FF2B5EF4-FFF2-40B4-BE49-F238E27FC236}">
                <a16:creationId xmlns:a16="http://schemas.microsoft.com/office/drawing/2014/main" id="{ECD4436F-C8AD-FB7D-8DDE-B7898DD16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34" y="4571764"/>
            <a:ext cx="11074400" cy="1715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559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9">
            <a:extLst>
              <a:ext uri="{FF2B5EF4-FFF2-40B4-BE49-F238E27FC236}">
                <a16:creationId xmlns:a16="http://schemas.microsoft.com/office/drawing/2014/main" id="{810E323B-4948-31B6-14E4-AF82DEFF7227}"/>
              </a:ext>
            </a:extLst>
          </p:cNvPr>
          <p:cNvSpPr>
            <a:spLocks noGrp="1"/>
          </p:cNvSpPr>
          <p:nvPr>
            <p:ph type="title"/>
          </p:nvPr>
        </p:nvSpPr>
        <p:spPr/>
        <p:txBody>
          <a:bodyPr/>
          <a:lstStyle/>
          <a:p>
            <a:r>
              <a:rPr lang="en-US" dirty="0"/>
              <a:t>Data splitting and spending</a:t>
            </a:r>
          </a:p>
        </p:txBody>
      </p:sp>
      <p:sp>
        <p:nvSpPr>
          <p:cNvPr id="10" name="TextBox 9">
            <a:extLst>
              <a:ext uri="{FF2B5EF4-FFF2-40B4-BE49-F238E27FC236}">
                <a16:creationId xmlns:a16="http://schemas.microsoft.com/office/drawing/2014/main" id="{79A95883-60E7-4E00-4AA1-D0B0DAC1D439}"/>
              </a:ext>
            </a:extLst>
          </p:cNvPr>
          <p:cNvSpPr txBox="1"/>
          <p:nvPr/>
        </p:nvSpPr>
        <p:spPr>
          <a:xfrm>
            <a:off x="365166" y="1608646"/>
            <a:ext cx="11348468" cy="1815882"/>
          </a:xfrm>
          <a:prstGeom prst="rect">
            <a:avLst/>
          </a:prstGeom>
          <a:noFill/>
        </p:spPr>
        <p:txBody>
          <a:bodyPr wrap="square">
            <a:spAutoFit/>
          </a:bodyPr>
          <a:lstStyle/>
          <a:p>
            <a:pPr marL="457200" indent="-457200" fontAlgn="base">
              <a:buFont typeface="Arial" panose="020B0604020202020204" pitchFamily="34" charset="0"/>
              <a:buChar char="•"/>
            </a:pPr>
            <a:r>
              <a:rPr lang="en-AU" sz="2800" dirty="0"/>
              <a:t>Spending too much data in training prevents us from computing a good assessment of predictive performance.</a:t>
            </a:r>
          </a:p>
          <a:p>
            <a:pPr marL="457200" indent="-457200" fontAlgn="base">
              <a:buFont typeface="Arial" panose="020B0604020202020204" pitchFamily="34" charset="0"/>
              <a:buChar char="•"/>
            </a:pPr>
            <a:r>
              <a:rPr lang="en-AU" sz="2800" dirty="0"/>
              <a:t>Spending too much data in testing prevents us from computing a good estimate of model parameters.</a:t>
            </a:r>
          </a:p>
        </p:txBody>
      </p:sp>
    </p:spTree>
    <p:extLst>
      <p:ext uri="{BB962C8B-B14F-4D97-AF65-F5344CB8AC3E}">
        <p14:creationId xmlns:p14="http://schemas.microsoft.com/office/powerpoint/2010/main" val="253933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eneral Resampling Infrastructure • rsample">
            <a:extLst>
              <a:ext uri="{FF2B5EF4-FFF2-40B4-BE49-F238E27FC236}">
                <a16:creationId xmlns:a16="http://schemas.microsoft.com/office/drawing/2014/main" id="{8657FE65-64FE-42E1-F2BF-64EEA4A3EF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104" y="236509"/>
            <a:ext cx="1385411" cy="15985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CBDD0E9-8597-13BF-1CFE-EC8B368D9FEC}"/>
              </a:ext>
            </a:extLst>
          </p:cNvPr>
          <p:cNvSpPr/>
          <p:nvPr/>
        </p:nvSpPr>
        <p:spPr>
          <a:xfrm>
            <a:off x="2438399" y="427749"/>
            <a:ext cx="7073736" cy="2529616"/>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0" tIns="0" rIns="0" bIns="0" rtlCol="0" anchor="ctr"/>
          <a:lstStyle/>
          <a:p>
            <a:r>
              <a:rPr lang="en-US" sz="2000" dirty="0" err="1">
                <a:solidFill>
                  <a:schemeClr val="tx1"/>
                </a:solidFill>
                <a:latin typeface="IBM Plex Mono" panose="020B0509050203000203" pitchFamily="49" charset="77"/>
              </a:rPr>
              <a:t>set.seed</a:t>
            </a:r>
            <a:r>
              <a:rPr lang="en-US" sz="2000" dirty="0">
                <a:solidFill>
                  <a:schemeClr val="tx1"/>
                </a:solidFill>
                <a:latin typeface="IBM Plex Mono" panose="020B0509050203000203" pitchFamily="49" charset="77"/>
              </a:rPr>
              <a:t>(42) </a:t>
            </a:r>
          </a:p>
          <a:p>
            <a:endParaRPr lang="en-US" sz="2000" dirty="0">
              <a:solidFill>
                <a:schemeClr val="tx1"/>
              </a:solidFill>
              <a:latin typeface="IBM Plex Mono" panose="020B0509050203000203" pitchFamily="49" charset="77"/>
            </a:endParaRPr>
          </a:p>
          <a:p>
            <a:r>
              <a:rPr lang="en-US" sz="2000" dirty="0" err="1">
                <a:solidFill>
                  <a:schemeClr val="tx1"/>
                </a:solidFill>
                <a:latin typeface="IBM Plex Mono" panose="020B0509050203000203" pitchFamily="49" charset="77"/>
              </a:rPr>
              <a:t>ames_split</a:t>
            </a:r>
            <a:r>
              <a:rPr lang="en-US" sz="2000" dirty="0">
                <a:solidFill>
                  <a:schemeClr val="tx1"/>
                </a:solidFill>
                <a:latin typeface="IBM Plex Mono" panose="020B0509050203000203" pitchFamily="49" charset="77"/>
              </a:rPr>
              <a:t> &lt;- </a:t>
            </a:r>
            <a:r>
              <a:rPr lang="en-US" sz="2000" dirty="0" err="1">
                <a:solidFill>
                  <a:schemeClr val="tx1"/>
                </a:solidFill>
                <a:latin typeface="IBM Plex Mono" panose="020B0509050203000203" pitchFamily="49" charset="77"/>
              </a:rPr>
              <a:t>ames_data</a:t>
            </a:r>
            <a:r>
              <a:rPr lang="en-US" sz="2000" dirty="0">
                <a:solidFill>
                  <a:schemeClr val="tx1"/>
                </a:solidFill>
                <a:latin typeface="IBM Plex Mono" panose="020B0509050203000203" pitchFamily="49" charset="77"/>
              </a:rPr>
              <a:t> %&gt;% </a:t>
            </a:r>
          </a:p>
          <a:p>
            <a:r>
              <a:rPr lang="en-US" sz="2000" dirty="0">
                <a:solidFill>
                  <a:schemeClr val="tx1"/>
                </a:solidFill>
                <a:latin typeface="IBM Plex Mono" panose="020B0509050203000203" pitchFamily="49" charset="77"/>
              </a:rPr>
              <a:t>	</a:t>
            </a:r>
            <a:r>
              <a:rPr lang="en-US" sz="2000" dirty="0" err="1">
                <a:solidFill>
                  <a:schemeClr val="tx1"/>
                </a:solidFill>
                <a:latin typeface="IBM Plex Mono" panose="020B0509050203000203" pitchFamily="49" charset="77"/>
              </a:rPr>
              <a:t>initial_split</a:t>
            </a:r>
            <a:r>
              <a:rPr lang="en-US" sz="2000" dirty="0">
                <a:solidFill>
                  <a:schemeClr val="tx1"/>
                </a:solidFill>
                <a:latin typeface="IBM Plex Mono" panose="020B0509050203000203" pitchFamily="49" charset="77"/>
              </a:rPr>
              <a:t>(prop = 0.8, </a:t>
            </a:r>
          </a:p>
          <a:p>
            <a:r>
              <a:rPr lang="en-US" sz="2000" dirty="0">
                <a:solidFill>
                  <a:schemeClr val="tx1"/>
                </a:solidFill>
                <a:latin typeface="IBM Plex Mono" panose="020B0509050203000203" pitchFamily="49" charset="77"/>
              </a:rPr>
              <a:t>			  strata = </a:t>
            </a:r>
            <a:r>
              <a:rPr lang="en-US" sz="2000" dirty="0" err="1">
                <a:solidFill>
                  <a:schemeClr val="tx1"/>
                </a:solidFill>
                <a:latin typeface="IBM Plex Mono" panose="020B0509050203000203" pitchFamily="49" charset="77"/>
              </a:rPr>
              <a:t>Sale_Price</a:t>
            </a:r>
            <a:r>
              <a:rPr lang="en-US" sz="2000" dirty="0">
                <a:solidFill>
                  <a:schemeClr val="tx1"/>
                </a:solidFill>
                <a:latin typeface="IBM Plex Mono" panose="020B0509050203000203" pitchFamily="49" charset="77"/>
              </a:rPr>
              <a:t>)</a:t>
            </a:r>
          </a:p>
          <a:p>
            <a:endParaRPr lang="en-US" sz="2000" dirty="0">
              <a:solidFill>
                <a:schemeClr val="tx1"/>
              </a:solidFill>
              <a:latin typeface="IBM Plex Mono" panose="020B0509050203000203" pitchFamily="49" charset="77"/>
            </a:endParaRPr>
          </a:p>
          <a:p>
            <a:r>
              <a:rPr lang="en-US" sz="2000" dirty="0" err="1">
                <a:solidFill>
                  <a:schemeClr val="tx1"/>
                </a:solidFill>
                <a:latin typeface="IBM Plex Mono" panose="020B0509050203000203" pitchFamily="49" charset="77"/>
              </a:rPr>
              <a:t>ames_train</a:t>
            </a:r>
            <a:r>
              <a:rPr lang="en-US" sz="2000" dirty="0">
                <a:solidFill>
                  <a:schemeClr val="tx1"/>
                </a:solidFill>
                <a:latin typeface="IBM Plex Mono" panose="020B0509050203000203" pitchFamily="49" charset="77"/>
              </a:rPr>
              <a:t> &lt;- training(</a:t>
            </a:r>
            <a:r>
              <a:rPr lang="en-US" sz="2000" dirty="0" err="1">
                <a:solidFill>
                  <a:schemeClr val="tx1"/>
                </a:solidFill>
                <a:latin typeface="IBM Plex Mono" panose="020B0509050203000203" pitchFamily="49" charset="77"/>
              </a:rPr>
              <a:t>ames_split</a:t>
            </a:r>
            <a:r>
              <a:rPr lang="en-US" sz="2000" dirty="0">
                <a:solidFill>
                  <a:schemeClr val="tx1"/>
                </a:solidFill>
                <a:latin typeface="IBM Plex Mono" panose="020B0509050203000203" pitchFamily="49" charset="77"/>
              </a:rPr>
              <a:t>) </a:t>
            </a:r>
          </a:p>
          <a:p>
            <a:r>
              <a:rPr lang="en-US" sz="2000" dirty="0" err="1">
                <a:solidFill>
                  <a:schemeClr val="tx1"/>
                </a:solidFill>
                <a:latin typeface="IBM Plex Mono" panose="020B0509050203000203" pitchFamily="49" charset="77"/>
              </a:rPr>
              <a:t>ames_test</a:t>
            </a:r>
            <a:r>
              <a:rPr lang="en-US" sz="2000" dirty="0">
                <a:solidFill>
                  <a:schemeClr val="tx1"/>
                </a:solidFill>
                <a:latin typeface="IBM Plex Mono" panose="020B0509050203000203" pitchFamily="49" charset="77"/>
              </a:rPr>
              <a:t> &lt;- testing(</a:t>
            </a:r>
            <a:r>
              <a:rPr lang="en-US" sz="2000" dirty="0" err="1">
                <a:solidFill>
                  <a:schemeClr val="tx1"/>
                </a:solidFill>
                <a:latin typeface="IBM Plex Mono" panose="020B0509050203000203" pitchFamily="49" charset="77"/>
              </a:rPr>
              <a:t>ames_split</a:t>
            </a:r>
            <a:r>
              <a:rPr lang="en-US" sz="2000" dirty="0">
                <a:solidFill>
                  <a:schemeClr val="tx1"/>
                </a:solidFill>
                <a:latin typeface="IBM Plex Mono" panose="020B0509050203000203" pitchFamily="49" charset="77"/>
              </a:rPr>
              <a:t>)</a:t>
            </a:r>
          </a:p>
        </p:txBody>
      </p:sp>
      <p:pic>
        <p:nvPicPr>
          <p:cNvPr id="5122" name="Picture 2" descr="strata">
            <a:extLst>
              <a:ext uri="{FF2B5EF4-FFF2-40B4-BE49-F238E27FC236}">
                <a16:creationId xmlns:a16="http://schemas.microsoft.com/office/drawing/2014/main" id="{C603E24F-5877-ACF5-6C58-244B1C43B9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3312" y="3323119"/>
            <a:ext cx="490537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556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792" y="1954362"/>
            <a:ext cx="10972800" cy="4521660"/>
          </a:xfrm>
        </p:spPr>
        <p:txBody>
          <a:bodyPr/>
          <a:lstStyle/>
          <a:p>
            <a:pPr marL="0" indent="0" algn="ctr">
              <a:buNone/>
            </a:pPr>
            <a:endParaRPr lang="en-US"/>
          </a:p>
          <a:p>
            <a:pPr marL="0" indent="0" algn="ctr">
              <a:buNone/>
            </a:pPr>
            <a:r>
              <a:rPr lang="en-US">
                <a:ea typeface="ＭＳ Ｐゴシック"/>
              </a:rPr>
              <a:t>SIH is a Core </a:t>
            </a:r>
            <a:r>
              <a:rPr lang="en-US" b="1">
                <a:ea typeface="ＭＳ Ｐゴシック"/>
              </a:rPr>
              <a:t>Research </a:t>
            </a:r>
            <a:r>
              <a:rPr lang="en-US">
                <a:ea typeface="ＭＳ Ｐゴシック"/>
              </a:rPr>
              <a:t>Facility of the University of Sydney enabling excellence in </a:t>
            </a:r>
            <a:r>
              <a:rPr lang="en-US">
                <a:solidFill>
                  <a:schemeClr val="accent1"/>
                </a:solidFill>
                <a:ea typeface="ＭＳ Ｐゴシック"/>
              </a:rPr>
              <a:t>computational </a:t>
            </a:r>
            <a:r>
              <a:rPr lang="en-US">
                <a:ea typeface="ＭＳ Ｐゴシック"/>
              </a:rPr>
              <a:t>and</a:t>
            </a:r>
            <a:r>
              <a:rPr lang="en-US">
                <a:solidFill>
                  <a:schemeClr val="accent1"/>
                </a:solidFill>
                <a:ea typeface="ＭＳ Ｐゴシック"/>
              </a:rPr>
              <a:t> data-driven </a:t>
            </a:r>
            <a:r>
              <a:rPr lang="en-US">
                <a:ea typeface="ＭＳ Ｐゴシック"/>
              </a:rPr>
              <a:t>research through </a:t>
            </a:r>
            <a:r>
              <a:rPr lang="en-US">
                <a:solidFill>
                  <a:srgbClr val="E64626"/>
                </a:solidFill>
                <a:ea typeface="ＭＳ Ｐゴシック"/>
              </a:rPr>
              <a:t>advanced</a:t>
            </a:r>
            <a:r>
              <a:rPr lang="en-US">
                <a:ea typeface="ＭＳ Ｐゴシック"/>
              </a:rPr>
              <a:t> </a:t>
            </a:r>
            <a:r>
              <a:rPr lang="en-US">
                <a:solidFill>
                  <a:schemeClr val="accent1"/>
                </a:solidFill>
                <a:ea typeface="ＭＳ Ｐゴシック"/>
              </a:rPr>
              <a:t>digital infrastructure</a:t>
            </a:r>
            <a:r>
              <a:rPr lang="en-US">
                <a:ea typeface="ＭＳ Ｐゴシック"/>
              </a:rPr>
              <a:t>, </a:t>
            </a:r>
            <a:r>
              <a:rPr lang="en-US">
                <a:solidFill>
                  <a:schemeClr val="accent1"/>
                </a:solidFill>
                <a:ea typeface="ＭＳ Ｐゴシック"/>
              </a:rPr>
              <a:t>expert data consultancy </a:t>
            </a:r>
            <a:r>
              <a:rPr lang="en-US">
                <a:ea typeface="ＭＳ Ｐゴシック"/>
              </a:rPr>
              <a:t>and</a:t>
            </a:r>
            <a:r>
              <a:rPr lang="en-US">
                <a:solidFill>
                  <a:srgbClr val="E64626"/>
                </a:solidFill>
                <a:ea typeface="ＭＳ Ｐゴシック"/>
              </a:rPr>
              <a:t> analytics </a:t>
            </a:r>
            <a:r>
              <a:rPr lang="en-US">
                <a:solidFill>
                  <a:schemeClr val="accent1"/>
                </a:solidFill>
                <a:ea typeface="ＭＳ Ｐゴシック"/>
              </a:rPr>
              <a:t>training</a:t>
            </a:r>
            <a:endParaRPr lang="en-US" sz="1067"/>
          </a:p>
          <a:p>
            <a:endParaRPr lang="en-US"/>
          </a:p>
        </p:txBody>
      </p:sp>
      <p:pic>
        <p:nvPicPr>
          <p:cNvPr id="4" name="Picture 3">
            <a:extLst>
              <a:ext uri="{FF2B5EF4-FFF2-40B4-BE49-F238E27FC236}">
                <a16:creationId xmlns:a16="http://schemas.microsoft.com/office/drawing/2014/main" id="{080522EA-5BFF-9A4E-8EB3-7F3283EE27FA}"/>
              </a:ext>
            </a:extLst>
          </p:cNvPr>
          <p:cNvPicPr>
            <a:picLocks noChangeAspect="1"/>
          </p:cNvPicPr>
          <p:nvPr/>
        </p:nvPicPr>
        <p:blipFill>
          <a:blip r:embed="rId3"/>
          <a:stretch>
            <a:fillRect/>
          </a:stretch>
        </p:blipFill>
        <p:spPr>
          <a:xfrm>
            <a:off x="-252392" y="1954362"/>
            <a:ext cx="1456267" cy="1794933"/>
          </a:xfrm>
          <a:prstGeom prst="rect">
            <a:avLst/>
          </a:prstGeom>
        </p:spPr>
      </p:pic>
      <p:sp>
        <p:nvSpPr>
          <p:cNvPr id="7" name="TextBox 6">
            <a:extLst>
              <a:ext uri="{FF2B5EF4-FFF2-40B4-BE49-F238E27FC236}">
                <a16:creationId xmlns:a16="http://schemas.microsoft.com/office/drawing/2014/main" id="{35180DC1-551F-BB4C-9ADE-D422EF224E8D}"/>
              </a:ext>
            </a:extLst>
          </p:cNvPr>
          <p:cNvSpPr txBox="1"/>
          <p:nvPr/>
        </p:nvSpPr>
        <p:spPr>
          <a:xfrm>
            <a:off x="11335048" y="3640675"/>
            <a:ext cx="603050" cy="1118319"/>
          </a:xfrm>
          <a:prstGeom prst="rect">
            <a:avLst/>
          </a:prstGeom>
          <a:noFill/>
        </p:spPr>
        <p:txBody>
          <a:bodyPr wrap="none" rtlCol="0">
            <a:spAutoFit/>
          </a:bodyPr>
          <a:lstStyle/>
          <a:p>
            <a:pPr defTabSz="609585" fontAlgn="base">
              <a:spcBef>
                <a:spcPct val="0"/>
              </a:spcBef>
              <a:spcAft>
                <a:spcPct val="0"/>
              </a:spcAft>
            </a:pPr>
            <a:r>
              <a:rPr lang="en-US" sz="6667" b="1">
                <a:solidFill>
                  <a:srgbClr val="5496DB"/>
                </a:solidFill>
                <a:latin typeface="Garamond" panose="02020404030301010803" pitchFamily="18" charset="0"/>
                <a:ea typeface="ＭＳ Ｐゴシック" charset="0"/>
              </a:rPr>
              <a:t>”</a:t>
            </a:r>
          </a:p>
        </p:txBody>
      </p:sp>
      <p:sp>
        <p:nvSpPr>
          <p:cNvPr id="8" name="TextBox 7">
            <a:extLst>
              <a:ext uri="{FF2B5EF4-FFF2-40B4-BE49-F238E27FC236}">
                <a16:creationId xmlns:a16="http://schemas.microsoft.com/office/drawing/2014/main" id="{FC23892F-676D-874A-5A63-B04B65949B2D}"/>
              </a:ext>
            </a:extLst>
          </p:cNvPr>
          <p:cNvSpPr txBox="1"/>
          <p:nvPr/>
        </p:nvSpPr>
        <p:spPr>
          <a:xfrm>
            <a:off x="3958981" y="6413747"/>
            <a:ext cx="7168896" cy="307777"/>
          </a:xfrm>
          <a:prstGeom prst="rect">
            <a:avLst/>
          </a:prstGeom>
          <a:noFill/>
        </p:spPr>
        <p:txBody>
          <a:bodyPr wrap="square">
            <a:spAutoFit/>
          </a:bodyPr>
          <a:lstStyle/>
          <a:p>
            <a:pPr defTabSz="609585" fontAlgn="base">
              <a:spcBef>
                <a:spcPct val="0"/>
              </a:spcBef>
              <a:spcAft>
                <a:spcPct val="0"/>
              </a:spcAft>
            </a:pPr>
            <a:r>
              <a:rPr lang="en-US" sz="1400" dirty="0">
                <a:solidFill>
                  <a:prstClr val="black"/>
                </a:solidFill>
                <a:latin typeface="Arial" charset="0"/>
                <a:ea typeface="ＭＳ Ｐゴシック" charset="0"/>
                <a:hlinkClick r:id="rId4"/>
              </a:rPr>
              <a:t>https://sydney.edu.au/sydney-informatics-hub</a:t>
            </a:r>
            <a:endParaRPr lang="en-US" sz="1400" dirty="0">
              <a:solidFill>
                <a:prstClr val="black"/>
              </a:solidFill>
              <a:latin typeface="Arial" charset="0"/>
              <a:ea typeface="ＭＳ Ｐゴシック" charset="0"/>
            </a:endParaRPr>
          </a:p>
        </p:txBody>
      </p:sp>
      <p:sp>
        <p:nvSpPr>
          <p:cNvPr id="11" name="Title 10">
            <a:extLst>
              <a:ext uri="{FF2B5EF4-FFF2-40B4-BE49-F238E27FC236}">
                <a16:creationId xmlns:a16="http://schemas.microsoft.com/office/drawing/2014/main" id="{A4D07173-0915-E6CF-E0FF-05AA7FEA4BF7}"/>
              </a:ext>
            </a:extLst>
          </p:cNvPr>
          <p:cNvSpPr>
            <a:spLocks noGrp="1"/>
          </p:cNvSpPr>
          <p:nvPr>
            <p:ph type="title"/>
          </p:nvPr>
        </p:nvSpPr>
        <p:spPr>
          <a:xfrm>
            <a:off x="154747" y="136476"/>
            <a:ext cx="11905957" cy="1143000"/>
          </a:xfrm>
        </p:spPr>
        <p:txBody>
          <a:bodyPr/>
          <a:lstStyle/>
          <a:p>
            <a:pPr algn="ctr"/>
            <a:r>
              <a:rPr lang="en-AU" dirty="0"/>
              <a:t>Sydney Informatics Hub</a:t>
            </a:r>
            <a:br>
              <a:rPr lang="en-AU" dirty="0"/>
            </a:br>
            <a:endParaRPr lang="en-AU" sz="2667" i="1" dirty="0"/>
          </a:p>
        </p:txBody>
      </p:sp>
    </p:spTree>
    <p:extLst>
      <p:ext uri="{BB962C8B-B14F-4D97-AF65-F5344CB8AC3E}">
        <p14:creationId xmlns:p14="http://schemas.microsoft.com/office/powerpoint/2010/main" val="2658144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B75FD9-F2AC-AB5F-7961-4FFBDEE3319F}"/>
              </a:ext>
            </a:extLst>
          </p:cNvPr>
          <p:cNvSpPr>
            <a:spLocks noGrp="1"/>
          </p:cNvSpPr>
          <p:nvPr>
            <p:ph idx="1"/>
          </p:nvPr>
        </p:nvSpPr>
        <p:spPr/>
        <p:txBody>
          <a:bodyPr/>
          <a:lstStyle/>
          <a:p>
            <a:pPr algn="l" fontAlgn="base">
              <a:buFont typeface="Arial" panose="020B0604020202020204" pitchFamily="34" charset="0"/>
              <a:buChar char="•"/>
            </a:pPr>
            <a:r>
              <a:rPr lang="en-AU" b="0" i="1" u="none" strike="noStrike" dirty="0">
                <a:solidFill>
                  <a:srgbClr val="1A162D"/>
                </a:solidFill>
                <a:effectLst/>
                <a:latin typeface="+mn-lt"/>
              </a:rPr>
              <a:t>Data </a:t>
            </a:r>
            <a:r>
              <a:rPr lang="en-AU" b="0" i="1" u="none" strike="noStrike" dirty="0" err="1">
                <a:solidFill>
                  <a:srgbClr val="1A162D"/>
                </a:solidFill>
                <a:effectLst/>
                <a:latin typeface="+mn-lt"/>
              </a:rPr>
              <a:t>preprocessing</a:t>
            </a:r>
            <a:r>
              <a:rPr lang="en-AU" b="0" i="0" u="none" strike="noStrike" dirty="0">
                <a:solidFill>
                  <a:srgbClr val="1A162D"/>
                </a:solidFill>
                <a:effectLst/>
                <a:latin typeface="+mn-lt"/>
              </a:rPr>
              <a:t> steps allow your model to fit;</a:t>
            </a:r>
          </a:p>
          <a:p>
            <a:pPr algn="l" fontAlgn="base">
              <a:buFont typeface="Arial" panose="020B0604020202020204" pitchFamily="34" charset="0"/>
              <a:buChar char="•"/>
            </a:pPr>
            <a:r>
              <a:rPr lang="en-AU" b="0" i="1" u="none" strike="noStrike" dirty="0">
                <a:solidFill>
                  <a:srgbClr val="1A162D"/>
                </a:solidFill>
                <a:effectLst/>
                <a:latin typeface="+mn-lt"/>
              </a:rPr>
              <a:t>Feature engineering</a:t>
            </a:r>
            <a:r>
              <a:rPr lang="en-AU" b="0" i="0" u="none" strike="noStrike" dirty="0">
                <a:solidFill>
                  <a:srgbClr val="1A162D"/>
                </a:solidFill>
                <a:effectLst/>
                <a:latin typeface="+mn-lt"/>
              </a:rPr>
              <a:t> steps help the model do the least work to predict the outcome as well as possible.</a:t>
            </a:r>
          </a:p>
          <a:p>
            <a:pPr marL="0" indent="0" algn="l" fontAlgn="base">
              <a:buNone/>
            </a:pPr>
            <a:endParaRPr lang="en-AU" b="0" i="0" u="none" strike="noStrike" dirty="0">
              <a:solidFill>
                <a:srgbClr val="1A162D"/>
              </a:solidFill>
              <a:effectLst/>
              <a:latin typeface="+mn-lt"/>
            </a:endParaRPr>
          </a:p>
          <a:p>
            <a:pPr marL="0" indent="0" algn="l" fontAlgn="base">
              <a:buNone/>
            </a:pPr>
            <a:r>
              <a:rPr lang="en-AU" b="0" i="0" u="none" strike="noStrike" dirty="0">
                <a:solidFill>
                  <a:srgbClr val="1A162D"/>
                </a:solidFill>
                <a:effectLst/>
                <a:latin typeface="+mn-lt"/>
              </a:rPr>
              <a:t>The </a:t>
            </a:r>
            <a:r>
              <a:rPr lang="en-AU" i="0" u="none" strike="noStrike" dirty="0">
                <a:solidFill>
                  <a:srgbClr val="1A162D"/>
                </a:solidFill>
                <a:effectLst/>
                <a:latin typeface="+mn-lt"/>
              </a:rPr>
              <a:t>recipes</a:t>
            </a:r>
            <a:r>
              <a:rPr lang="en-AU" b="0" i="0" u="none" strike="noStrike" dirty="0">
                <a:solidFill>
                  <a:srgbClr val="1A162D"/>
                </a:solidFill>
                <a:effectLst/>
                <a:latin typeface="+mn-lt"/>
              </a:rPr>
              <a:t> package can handle both!</a:t>
            </a:r>
          </a:p>
        </p:txBody>
      </p:sp>
      <p:sp>
        <p:nvSpPr>
          <p:cNvPr id="3" name="Title 2">
            <a:extLst>
              <a:ext uri="{FF2B5EF4-FFF2-40B4-BE49-F238E27FC236}">
                <a16:creationId xmlns:a16="http://schemas.microsoft.com/office/drawing/2014/main" id="{A8327B54-A332-4DF1-2270-FC10DFCD034D}"/>
              </a:ext>
            </a:extLst>
          </p:cNvPr>
          <p:cNvSpPr>
            <a:spLocks noGrp="1"/>
          </p:cNvSpPr>
          <p:nvPr>
            <p:ph type="title"/>
          </p:nvPr>
        </p:nvSpPr>
        <p:spPr/>
        <p:txBody>
          <a:bodyPr/>
          <a:lstStyle/>
          <a:p>
            <a:r>
              <a:rPr lang="en-US" dirty="0"/>
              <a:t>Data preprocessing and feature engineering</a:t>
            </a:r>
          </a:p>
        </p:txBody>
      </p:sp>
      <p:pic>
        <p:nvPicPr>
          <p:cNvPr id="7170" name="Picture 2" descr="Preprocessing and Feature Engineering Steps for Modeling • recipes">
            <a:extLst>
              <a:ext uri="{FF2B5EF4-FFF2-40B4-BE49-F238E27FC236}">
                <a16:creationId xmlns:a16="http://schemas.microsoft.com/office/drawing/2014/main" id="{CE6CE9D0-1DFE-B6BC-2978-396ECE3404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1811" y="3213098"/>
            <a:ext cx="2286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521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AC2B46-5CED-158F-EDC3-90767B767695}"/>
              </a:ext>
            </a:extLst>
          </p:cNvPr>
          <p:cNvSpPr>
            <a:spLocks noGrp="1"/>
          </p:cNvSpPr>
          <p:nvPr>
            <p:ph idx="1"/>
          </p:nvPr>
        </p:nvSpPr>
        <p:spPr/>
        <p:txBody>
          <a:bodyPr/>
          <a:lstStyle/>
          <a:p>
            <a:pPr algn="l" fontAlgn="base">
              <a:buFont typeface="Arial" panose="020B0604020202020204" pitchFamily="34" charset="0"/>
              <a:buChar char="•"/>
            </a:pPr>
            <a:r>
              <a:rPr lang="en-AU" b="0" i="0" u="none" strike="noStrike" dirty="0">
                <a:solidFill>
                  <a:srgbClr val="1A162D"/>
                </a:solidFill>
                <a:effectLst/>
                <a:latin typeface="+mn-lt"/>
              </a:rPr>
              <a:t>The recipes package is an extensible framework for pipeable sequences of feature engineering steps that provide </a:t>
            </a:r>
            <a:r>
              <a:rPr lang="en-AU" b="0" i="0" u="none" strike="noStrike" dirty="0" err="1">
                <a:solidFill>
                  <a:srgbClr val="1A162D"/>
                </a:solidFill>
                <a:effectLst/>
                <a:latin typeface="+mn-lt"/>
              </a:rPr>
              <a:t>preprocessing</a:t>
            </a:r>
            <a:r>
              <a:rPr lang="en-AU" b="0" i="0" u="none" strike="noStrike" dirty="0">
                <a:solidFill>
                  <a:srgbClr val="1A162D"/>
                </a:solidFill>
                <a:effectLst/>
                <a:latin typeface="+mn-lt"/>
              </a:rPr>
              <a:t> tools to be applied to data.</a:t>
            </a:r>
          </a:p>
          <a:p>
            <a:pPr algn="l" fontAlgn="base">
              <a:buFont typeface="Arial" panose="020B0604020202020204" pitchFamily="34" charset="0"/>
              <a:buChar char="•"/>
            </a:pPr>
            <a:r>
              <a:rPr lang="en-AU" b="0" i="0" u="none" strike="noStrike" dirty="0">
                <a:solidFill>
                  <a:srgbClr val="1A162D"/>
                </a:solidFill>
                <a:effectLst/>
                <a:latin typeface="+mn-lt"/>
              </a:rPr>
              <a:t>Statistical parameters for the steps can be </a:t>
            </a:r>
            <a:r>
              <a:rPr lang="en-AU" b="0" i="1" u="none" strike="noStrike" dirty="0">
                <a:solidFill>
                  <a:srgbClr val="1A162D"/>
                </a:solidFill>
                <a:effectLst/>
                <a:latin typeface="+mn-lt"/>
              </a:rPr>
              <a:t>estimated</a:t>
            </a:r>
            <a:r>
              <a:rPr lang="en-AU" b="0" i="0" u="none" strike="noStrike" dirty="0">
                <a:solidFill>
                  <a:srgbClr val="1A162D"/>
                </a:solidFill>
                <a:effectLst/>
                <a:latin typeface="+mn-lt"/>
              </a:rPr>
              <a:t> from an initial data set and then </a:t>
            </a:r>
            <a:r>
              <a:rPr lang="en-AU" b="0" i="1" u="none" strike="noStrike" dirty="0">
                <a:solidFill>
                  <a:srgbClr val="1A162D"/>
                </a:solidFill>
                <a:effectLst/>
                <a:latin typeface="+mn-lt"/>
              </a:rPr>
              <a:t>applied</a:t>
            </a:r>
            <a:r>
              <a:rPr lang="en-AU" b="0" i="0" u="none" strike="noStrike" dirty="0">
                <a:solidFill>
                  <a:srgbClr val="1A162D"/>
                </a:solidFill>
                <a:effectLst/>
                <a:latin typeface="+mn-lt"/>
              </a:rPr>
              <a:t> to other data sets.</a:t>
            </a:r>
          </a:p>
          <a:p>
            <a:pPr algn="l" fontAlgn="base">
              <a:buFont typeface="Arial" panose="020B0604020202020204" pitchFamily="34" charset="0"/>
              <a:buChar char="•"/>
            </a:pPr>
            <a:r>
              <a:rPr lang="en-AU" b="0" i="0" u="none" strike="noStrike" dirty="0">
                <a:solidFill>
                  <a:srgbClr val="1A162D"/>
                </a:solidFill>
                <a:effectLst/>
                <a:latin typeface="+mn-lt"/>
              </a:rPr>
              <a:t>The resulting processed output can be used as inputs for statistical or machine learning models.</a:t>
            </a:r>
          </a:p>
          <a:p>
            <a:endParaRPr lang="en-US" dirty="0">
              <a:latin typeface="+mn-lt"/>
            </a:endParaRPr>
          </a:p>
        </p:txBody>
      </p:sp>
      <p:sp>
        <p:nvSpPr>
          <p:cNvPr id="3" name="Title 2">
            <a:extLst>
              <a:ext uri="{FF2B5EF4-FFF2-40B4-BE49-F238E27FC236}">
                <a16:creationId xmlns:a16="http://schemas.microsoft.com/office/drawing/2014/main" id="{550F9BD7-4904-FD47-3C5E-AEB7707A4F4A}"/>
              </a:ext>
            </a:extLst>
          </p:cNvPr>
          <p:cNvSpPr>
            <a:spLocks noGrp="1"/>
          </p:cNvSpPr>
          <p:nvPr>
            <p:ph type="title"/>
          </p:nvPr>
        </p:nvSpPr>
        <p:spPr/>
        <p:txBody>
          <a:bodyPr/>
          <a:lstStyle/>
          <a:p>
            <a:r>
              <a:rPr lang="en-US" dirty="0"/>
              <a:t>Prepare your data for modeling</a:t>
            </a:r>
          </a:p>
        </p:txBody>
      </p:sp>
      <p:pic>
        <p:nvPicPr>
          <p:cNvPr id="5" name="Picture 2" descr="Preprocessing and Feature Engineering Steps for Modeling • recipes">
            <a:extLst>
              <a:ext uri="{FF2B5EF4-FFF2-40B4-BE49-F238E27FC236}">
                <a16:creationId xmlns:a16="http://schemas.microsoft.com/office/drawing/2014/main" id="{1B9ED29F-B6D7-81AA-0AB5-C1D2FD21F2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7463" y="4356098"/>
            <a:ext cx="2286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156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AABDC5-1514-7128-BAD6-E613778942B8}"/>
              </a:ext>
            </a:extLst>
          </p:cNvPr>
          <p:cNvSpPr>
            <a:spLocks noGrp="1"/>
          </p:cNvSpPr>
          <p:nvPr>
            <p:ph type="title"/>
          </p:nvPr>
        </p:nvSpPr>
        <p:spPr/>
        <p:txBody>
          <a:bodyPr/>
          <a:lstStyle/>
          <a:p>
            <a:pPr algn="ctr"/>
            <a:r>
              <a:rPr lang="en-US" b="0" dirty="0">
                <a:latin typeface="Courier New" panose="02070309020205020404" pitchFamily="49" charset="0"/>
                <a:cs typeface="Courier New" panose="02070309020205020404" pitchFamily="49" charset="0"/>
              </a:rPr>
              <a:t>recipe()</a:t>
            </a:r>
          </a:p>
        </p:txBody>
      </p:sp>
      <p:sp>
        <p:nvSpPr>
          <p:cNvPr id="4" name="Rectangle 3">
            <a:extLst>
              <a:ext uri="{FF2B5EF4-FFF2-40B4-BE49-F238E27FC236}">
                <a16:creationId xmlns:a16="http://schemas.microsoft.com/office/drawing/2014/main" id="{21E7D3C2-DFA7-C4FA-73A8-9BCD84D9C1DF}"/>
              </a:ext>
            </a:extLst>
          </p:cNvPr>
          <p:cNvSpPr/>
          <p:nvPr/>
        </p:nvSpPr>
        <p:spPr>
          <a:xfrm>
            <a:off x="478367" y="1385900"/>
            <a:ext cx="11425766" cy="647183"/>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0" tIns="0" rIns="0" bIns="0" rtlCol="0" anchor="ctr"/>
          <a:lstStyle/>
          <a:p>
            <a:r>
              <a:rPr lang="en-US" sz="2000" dirty="0" err="1">
                <a:solidFill>
                  <a:schemeClr val="tx1"/>
                </a:solidFill>
                <a:latin typeface="Courier New" panose="02070309020205020404" pitchFamily="49" charset="0"/>
                <a:cs typeface="Courier New" panose="02070309020205020404" pitchFamily="49" charset="0"/>
              </a:rPr>
              <a:t>ames_rec</a:t>
            </a:r>
            <a:r>
              <a:rPr lang="en-US" sz="2000" dirty="0">
                <a:solidFill>
                  <a:schemeClr val="tx1"/>
                </a:solidFill>
                <a:latin typeface="Courier New" panose="02070309020205020404" pitchFamily="49" charset="0"/>
                <a:cs typeface="Courier New" panose="02070309020205020404" pitchFamily="49" charset="0"/>
              </a:rPr>
              <a:t> &lt;- recipe(</a:t>
            </a:r>
            <a:r>
              <a:rPr lang="en-US" sz="2000" dirty="0" err="1">
                <a:solidFill>
                  <a:schemeClr val="tx1"/>
                </a:solidFill>
                <a:latin typeface="Courier New" panose="02070309020205020404" pitchFamily="49" charset="0"/>
                <a:cs typeface="Courier New" panose="02070309020205020404" pitchFamily="49" charset="0"/>
              </a:rPr>
              <a:t>Sale_Price</a:t>
            </a:r>
            <a:r>
              <a:rPr lang="en-US" sz="2000" dirty="0">
                <a:solidFill>
                  <a:schemeClr val="tx1"/>
                </a:solidFill>
                <a:latin typeface="Courier New" panose="02070309020205020404" pitchFamily="49" charset="0"/>
                <a:cs typeface="Courier New" panose="02070309020205020404" pitchFamily="49" charset="0"/>
              </a:rPr>
              <a:t> ~ ., data = </a:t>
            </a:r>
            <a:r>
              <a:rPr lang="en-US" sz="2000" dirty="0" err="1">
                <a:solidFill>
                  <a:schemeClr val="tx1"/>
                </a:solidFill>
                <a:latin typeface="Courier New" panose="02070309020205020404" pitchFamily="49" charset="0"/>
                <a:cs typeface="Courier New" panose="02070309020205020404" pitchFamily="49" charset="0"/>
              </a:rPr>
              <a:t>ames_train</a:t>
            </a:r>
            <a:r>
              <a:rPr lang="en-US" sz="2000" dirty="0">
                <a:solidFill>
                  <a:schemeClr val="tx1"/>
                </a:solidFill>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D2913E10-E79B-7C19-B2C0-E1274067CA44}"/>
              </a:ext>
            </a:extLst>
          </p:cNvPr>
          <p:cNvSpPr txBox="1"/>
          <p:nvPr/>
        </p:nvSpPr>
        <p:spPr>
          <a:xfrm>
            <a:off x="478367" y="2547035"/>
            <a:ext cx="11425766" cy="830997"/>
          </a:xfrm>
          <a:prstGeom prst="rect">
            <a:avLst/>
          </a:prstGeom>
          <a:noFill/>
        </p:spPr>
        <p:txBody>
          <a:bodyPr wrap="square">
            <a:spAutoFit/>
          </a:bodyPr>
          <a:lstStyle/>
          <a:p>
            <a:pPr algn="l" fontAlgn="base">
              <a:buFont typeface="Arial" panose="020B0604020202020204" pitchFamily="34" charset="0"/>
              <a:buChar char="•"/>
            </a:pPr>
            <a:r>
              <a:rPr lang="en-AU" sz="2400" b="0" i="0" u="none" strike="noStrike" dirty="0">
                <a:solidFill>
                  <a:srgbClr val="1A162D"/>
                </a:solidFill>
                <a:effectLst/>
              </a:rPr>
              <a:t>The </a:t>
            </a:r>
            <a:r>
              <a:rPr lang="en-AU" sz="2400" b="0" i="0" u="none" strike="noStrike" dirty="0">
                <a:solidFill>
                  <a:srgbClr val="1A162D"/>
                </a:solidFill>
                <a:effectLst/>
                <a:latin typeface="Courier New" panose="02070309020205020404" pitchFamily="49" charset="0"/>
                <a:cs typeface="Courier New" panose="02070309020205020404" pitchFamily="49" charset="0"/>
              </a:rPr>
              <a:t>recipe() </a:t>
            </a:r>
            <a:r>
              <a:rPr lang="en-AU" sz="2400" b="0" i="0" u="none" strike="noStrike" dirty="0">
                <a:solidFill>
                  <a:srgbClr val="1A162D"/>
                </a:solidFill>
                <a:effectLst/>
              </a:rPr>
              <a:t>function assigns columns to roles of “outcome” or “predictor” using the formula;</a:t>
            </a:r>
          </a:p>
        </p:txBody>
      </p:sp>
    </p:spTree>
    <p:extLst>
      <p:ext uri="{BB962C8B-B14F-4D97-AF65-F5344CB8AC3E}">
        <p14:creationId xmlns:p14="http://schemas.microsoft.com/office/powerpoint/2010/main" val="1796127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AABDC5-1514-7128-BAD6-E613778942B8}"/>
              </a:ext>
            </a:extLst>
          </p:cNvPr>
          <p:cNvSpPr>
            <a:spLocks noGrp="1"/>
          </p:cNvSpPr>
          <p:nvPr>
            <p:ph type="title"/>
          </p:nvPr>
        </p:nvSpPr>
        <p:spPr/>
        <p:txBody>
          <a:bodyPr/>
          <a:lstStyle/>
          <a:p>
            <a:pPr algn="ctr"/>
            <a:r>
              <a:rPr lang="en-US" b="0" dirty="0" err="1">
                <a:latin typeface="Courier New" panose="02070309020205020404" pitchFamily="49" charset="0"/>
                <a:cs typeface="Courier New" panose="02070309020205020404" pitchFamily="49" charset="0"/>
              </a:rPr>
              <a:t>step_other</a:t>
            </a:r>
            <a:r>
              <a:rPr lang="en-US" b="0" dirty="0">
                <a:latin typeface="Courier New" panose="02070309020205020404" pitchFamily="49" charset="0"/>
                <a:cs typeface="Courier New" panose="02070309020205020404" pitchFamily="49" charset="0"/>
              </a:rPr>
              <a:t>()</a:t>
            </a:r>
          </a:p>
        </p:txBody>
      </p:sp>
      <p:sp>
        <p:nvSpPr>
          <p:cNvPr id="4" name="Rectangle 3">
            <a:extLst>
              <a:ext uri="{FF2B5EF4-FFF2-40B4-BE49-F238E27FC236}">
                <a16:creationId xmlns:a16="http://schemas.microsoft.com/office/drawing/2014/main" id="{21E7D3C2-DFA7-C4FA-73A8-9BCD84D9C1DF}"/>
              </a:ext>
            </a:extLst>
          </p:cNvPr>
          <p:cNvSpPr/>
          <p:nvPr/>
        </p:nvSpPr>
        <p:spPr>
          <a:xfrm>
            <a:off x="478367" y="1332467"/>
            <a:ext cx="11425766" cy="1001700"/>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0" tIns="0" rIns="0" bIns="0" rtlCol="0" anchor="ctr"/>
          <a:lstStyle/>
          <a:p>
            <a:r>
              <a:rPr lang="en-US" sz="2000" dirty="0" err="1">
                <a:solidFill>
                  <a:schemeClr val="tx1"/>
                </a:solidFill>
                <a:latin typeface="Courier New" panose="02070309020205020404" pitchFamily="49" charset="0"/>
                <a:cs typeface="Courier New" panose="02070309020205020404" pitchFamily="49" charset="0"/>
              </a:rPr>
              <a:t>ames_rec</a:t>
            </a:r>
            <a:r>
              <a:rPr lang="en-US" sz="2000" dirty="0">
                <a:solidFill>
                  <a:schemeClr val="tx1"/>
                </a:solidFill>
                <a:latin typeface="Courier New" panose="02070309020205020404" pitchFamily="49" charset="0"/>
                <a:cs typeface="Courier New" panose="02070309020205020404" pitchFamily="49" charset="0"/>
              </a:rPr>
              <a:t> &lt;- recipe(</a:t>
            </a:r>
            <a:r>
              <a:rPr lang="en-US" sz="2000" dirty="0" err="1">
                <a:solidFill>
                  <a:schemeClr val="tx1"/>
                </a:solidFill>
                <a:latin typeface="Courier New" panose="02070309020205020404" pitchFamily="49" charset="0"/>
                <a:cs typeface="Courier New" panose="02070309020205020404" pitchFamily="49" charset="0"/>
              </a:rPr>
              <a:t>Sale_Price</a:t>
            </a:r>
            <a:r>
              <a:rPr lang="en-US" sz="2000" dirty="0">
                <a:solidFill>
                  <a:schemeClr val="tx1"/>
                </a:solidFill>
                <a:latin typeface="Courier New" panose="02070309020205020404" pitchFamily="49" charset="0"/>
                <a:cs typeface="Courier New" panose="02070309020205020404" pitchFamily="49" charset="0"/>
              </a:rPr>
              <a:t> ~ ., data = </a:t>
            </a:r>
            <a:r>
              <a:rPr lang="en-US" sz="2000" dirty="0" err="1">
                <a:solidFill>
                  <a:schemeClr val="tx1"/>
                </a:solidFill>
                <a:latin typeface="Courier New" panose="02070309020205020404" pitchFamily="49" charset="0"/>
                <a:cs typeface="Courier New" panose="02070309020205020404" pitchFamily="49" charset="0"/>
              </a:rPr>
              <a:t>ames_train</a:t>
            </a:r>
            <a:r>
              <a:rPr lang="en-US" sz="2000" dirty="0">
                <a:solidFill>
                  <a:schemeClr val="tx1"/>
                </a:solidFill>
                <a:latin typeface="Courier New" panose="02070309020205020404" pitchFamily="49" charset="0"/>
                <a:cs typeface="Courier New" panose="02070309020205020404" pitchFamily="49" charset="0"/>
              </a:rPr>
              <a:t>)%&gt;%</a:t>
            </a:r>
          </a:p>
          <a:p>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step_other</a:t>
            </a:r>
            <a:r>
              <a:rPr lang="en-US" sz="2000" dirty="0">
                <a:solidFill>
                  <a:schemeClr val="tx1"/>
                </a:solidFill>
                <a:latin typeface="Courier New" panose="02070309020205020404" pitchFamily="49" charset="0"/>
                <a:cs typeface="Courier New" panose="02070309020205020404" pitchFamily="49" charset="0"/>
              </a:rPr>
              <a:t>(</a:t>
            </a:r>
            <a:r>
              <a:rPr lang="en-US" sz="2000" dirty="0" err="1">
                <a:solidFill>
                  <a:schemeClr val="tx1"/>
                </a:solidFill>
                <a:latin typeface="Courier New" panose="02070309020205020404" pitchFamily="49" charset="0"/>
                <a:cs typeface="Courier New" panose="02070309020205020404" pitchFamily="49" charset="0"/>
              </a:rPr>
              <a:t>all_nominal</a:t>
            </a:r>
            <a:r>
              <a:rPr lang="en-US" sz="2000" dirty="0">
                <a:solidFill>
                  <a:schemeClr val="tx1"/>
                </a:solidFill>
                <a:latin typeface="Courier New" panose="02070309020205020404" pitchFamily="49" charset="0"/>
                <a:cs typeface="Courier New" panose="02070309020205020404" pitchFamily="49" charset="0"/>
              </a:rPr>
              <a:t>(), threshold = 0.01)</a:t>
            </a:r>
          </a:p>
        </p:txBody>
      </p:sp>
      <p:sp>
        <p:nvSpPr>
          <p:cNvPr id="6" name="TextBox 5">
            <a:extLst>
              <a:ext uri="{FF2B5EF4-FFF2-40B4-BE49-F238E27FC236}">
                <a16:creationId xmlns:a16="http://schemas.microsoft.com/office/drawing/2014/main" id="{D2913E10-E79B-7C19-B2C0-E1274067CA44}"/>
              </a:ext>
            </a:extLst>
          </p:cNvPr>
          <p:cNvSpPr txBox="1"/>
          <p:nvPr/>
        </p:nvSpPr>
        <p:spPr>
          <a:xfrm>
            <a:off x="478367" y="2547035"/>
            <a:ext cx="11425766" cy="1200329"/>
          </a:xfrm>
          <a:prstGeom prst="rect">
            <a:avLst/>
          </a:prstGeom>
          <a:noFill/>
        </p:spPr>
        <p:txBody>
          <a:bodyPr wrap="square">
            <a:spAutoFit/>
          </a:bodyPr>
          <a:lstStyle/>
          <a:p>
            <a:pPr fontAlgn="base">
              <a:buFont typeface="Arial" panose="020B0604020202020204" pitchFamily="34" charset="0"/>
              <a:buChar char="•"/>
            </a:pPr>
            <a:r>
              <a:rPr lang="en-AU" sz="2400" dirty="0">
                <a:solidFill>
                  <a:srgbClr val="1A162D"/>
                </a:solidFill>
              </a:rPr>
              <a:t> </a:t>
            </a:r>
            <a:r>
              <a:rPr lang="en-AU" sz="2400" i="0" u="none" strike="noStrike" dirty="0">
                <a:solidFill>
                  <a:srgbClr val="1A162D"/>
                </a:solidFill>
                <a:effectLst/>
              </a:rPr>
              <a:t>when you have some factor levels with very few observations, </a:t>
            </a:r>
            <a:r>
              <a:rPr lang="en-AU" sz="2400" i="0" u="none" strike="noStrike" dirty="0" err="1">
                <a:solidFill>
                  <a:srgbClr val="1A162D"/>
                </a:solidFill>
                <a:effectLst/>
                <a:latin typeface="Courier New" panose="02070309020205020404" pitchFamily="49" charset="0"/>
                <a:cs typeface="Courier New" panose="02070309020205020404" pitchFamily="49" charset="0"/>
              </a:rPr>
              <a:t>all_nominal</a:t>
            </a:r>
            <a:r>
              <a:rPr lang="en-AU" sz="2400" i="0" u="none" strike="noStrike" dirty="0">
                <a:solidFill>
                  <a:srgbClr val="1A162D"/>
                </a:solidFill>
                <a:effectLst/>
                <a:latin typeface="Courier New" panose="02070309020205020404" pitchFamily="49" charset="0"/>
                <a:cs typeface="Courier New" panose="02070309020205020404" pitchFamily="49" charset="0"/>
              </a:rPr>
              <a:t>() </a:t>
            </a:r>
            <a:r>
              <a:rPr lang="en-AU" sz="2400" i="0" u="none" strike="noStrike" dirty="0">
                <a:solidFill>
                  <a:srgbClr val="1A162D"/>
                </a:solidFill>
                <a:effectLst/>
              </a:rPr>
              <a:t>selects both characters and factors, pools infrequently occurring values (frequency less than 0.01) into an "other" category;</a:t>
            </a:r>
          </a:p>
        </p:txBody>
      </p:sp>
    </p:spTree>
    <p:extLst>
      <p:ext uri="{BB962C8B-B14F-4D97-AF65-F5344CB8AC3E}">
        <p14:creationId xmlns:p14="http://schemas.microsoft.com/office/powerpoint/2010/main" val="2178248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AABDC5-1514-7128-BAD6-E613778942B8}"/>
              </a:ext>
            </a:extLst>
          </p:cNvPr>
          <p:cNvSpPr>
            <a:spLocks noGrp="1"/>
          </p:cNvSpPr>
          <p:nvPr>
            <p:ph type="title"/>
          </p:nvPr>
        </p:nvSpPr>
        <p:spPr/>
        <p:txBody>
          <a:bodyPr/>
          <a:lstStyle/>
          <a:p>
            <a:pPr algn="ctr"/>
            <a:r>
              <a:rPr lang="en-US" b="0" dirty="0" err="1">
                <a:latin typeface="Courier New" panose="02070309020205020404" pitchFamily="49" charset="0"/>
                <a:cs typeface="Courier New" panose="02070309020205020404" pitchFamily="49" charset="0"/>
              </a:rPr>
              <a:t>step_nzv</a:t>
            </a:r>
            <a:r>
              <a:rPr lang="en-US" b="0" dirty="0">
                <a:latin typeface="Courier New" panose="02070309020205020404" pitchFamily="49" charset="0"/>
                <a:cs typeface="Courier New" panose="02070309020205020404" pitchFamily="49" charset="0"/>
              </a:rPr>
              <a:t>()</a:t>
            </a:r>
          </a:p>
        </p:txBody>
      </p:sp>
      <p:sp>
        <p:nvSpPr>
          <p:cNvPr id="4" name="Rectangle 3">
            <a:extLst>
              <a:ext uri="{FF2B5EF4-FFF2-40B4-BE49-F238E27FC236}">
                <a16:creationId xmlns:a16="http://schemas.microsoft.com/office/drawing/2014/main" id="{21E7D3C2-DFA7-C4FA-73A8-9BCD84D9C1DF}"/>
              </a:ext>
            </a:extLst>
          </p:cNvPr>
          <p:cNvSpPr/>
          <p:nvPr/>
        </p:nvSpPr>
        <p:spPr>
          <a:xfrm>
            <a:off x="478367" y="1332467"/>
            <a:ext cx="11425766" cy="1001700"/>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0" tIns="0" rIns="0" bIns="0" rtlCol="0" anchor="ctr"/>
          <a:lstStyle/>
          <a:p>
            <a:r>
              <a:rPr lang="en-US" sz="2000" dirty="0" err="1">
                <a:solidFill>
                  <a:schemeClr val="tx1"/>
                </a:solidFill>
                <a:latin typeface="Courier New" panose="02070309020205020404" pitchFamily="49" charset="0"/>
                <a:cs typeface="Courier New" panose="02070309020205020404" pitchFamily="49" charset="0"/>
              </a:rPr>
              <a:t>ames_rec</a:t>
            </a:r>
            <a:r>
              <a:rPr lang="en-US" sz="2000" dirty="0">
                <a:solidFill>
                  <a:schemeClr val="tx1"/>
                </a:solidFill>
                <a:latin typeface="Courier New" panose="02070309020205020404" pitchFamily="49" charset="0"/>
                <a:cs typeface="Courier New" panose="02070309020205020404" pitchFamily="49" charset="0"/>
              </a:rPr>
              <a:t> &lt;- recipe(</a:t>
            </a:r>
            <a:r>
              <a:rPr lang="en-US" sz="2000" dirty="0" err="1">
                <a:solidFill>
                  <a:schemeClr val="tx1"/>
                </a:solidFill>
                <a:latin typeface="Courier New" panose="02070309020205020404" pitchFamily="49" charset="0"/>
                <a:cs typeface="Courier New" panose="02070309020205020404" pitchFamily="49" charset="0"/>
              </a:rPr>
              <a:t>Sale_Price</a:t>
            </a:r>
            <a:r>
              <a:rPr lang="en-US" sz="2000" dirty="0">
                <a:solidFill>
                  <a:schemeClr val="tx1"/>
                </a:solidFill>
                <a:latin typeface="Courier New" panose="02070309020205020404" pitchFamily="49" charset="0"/>
                <a:cs typeface="Courier New" panose="02070309020205020404" pitchFamily="49" charset="0"/>
              </a:rPr>
              <a:t> ~ ., data = </a:t>
            </a:r>
            <a:r>
              <a:rPr lang="en-US" sz="2000" dirty="0" err="1">
                <a:solidFill>
                  <a:schemeClr val="tx1"/>
                </a:solidFill>
                <a:latin typeface="Courier New" panose="02070309020205020404" pitchFamily="49" charset="0"/>
                <a:cs typeface="Courier New" panose="02070309020205020404" pitchFamily="49" charset="0"/>
              </a:rPr>
              <a:t>ames_train</a:t>
            </a:r>
            <a:r>
              <a:rPr lang="en-US" sz="2000" dirty="0">
                <a:solidFill>
                  <a:schemeClr val="tx1"/>
                </a:solidFill>
                <a:latin typeface="Courier New" panose="02070309020205020404" pitchFamily="49" charset="0"/>
                <a:cs typeface="Courier New" panose="02070309020205020404" pitchFamily="49" charset="0"/>
              </a:rPr>
              <a:t>)%&gt;%</a:t>
            </a:r>
          </a:p>
          <a:p>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step_other</a:t>
            </a:r>
            <a:r>
              <a:rPr lang="en-US" sz="2000" dirty="0">
                <a:solidFill>
                  <a:schemeClr val="tx1"/>
                </a:solidFill>
                <a:latin typeface="Courier New" panose="02070309020205020404" pitchFamily="49" charset="0"/>
                <a:cs typeface="Courier New" panose="02070309020205020404" pitchFamily="49" charset="0"/>
              </a:rPr>
              <a:t>(</a:t>
            </a:r>
            <a:r>
              <a:rPr lang="en-US" sz="2000" dirty="0" err="1">
                <a:solidFill>
                  <a:schemeClr val="tx1"/>
                </a:solidFill>
                <a:latin typeface="Courier New" panose="02070309020205020404" pitchFamily="49" charset="0"/>
                <a:cs typeface="Courier New" panose="02070309020205020404" pitchFamily="49" charset="0"/>
              </a:rPr>
              <a:t>all_nominal</a:t>
            </a:r>
            <a:r>
              <a:rPr lang="en-US" sz="2000" dirty="0">
                <a:solidFill>
                  <a:schemeClr val="tx1"/>
                </a:solidFill>
                <a:latin typeface="Courier New" panose="02070309020205020404" pitchFamily="49" charset="0"/>
                <a:cs typeface="Courier New" panose="02070309020205020404" pitchFamily="49" charset="0"/>
              </a:rPr>
              <a:t>(), threshold = 0.01) %&gt;%</a:t>
            </a:r>
          </a:p>
          <a:p>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step_nzv</a:t>
            </a:r>
            <a:r>
              <a:rPr lang="en-US" sz="2000" dirty="0">
                <a:solidFill>
                  <a:schemeClr val="tx1"/>
                </a:solidFill>
                <a:latin typeface="Courier New" panose="02070309020205020404" pitchFamily="49" charset="0"/>
                <a:cs typeface="Courier New" panose="02070309020205020404" pitchFamily="49" charset="0"/>
              </a:rPr>
              <a:t>(</a:t>
            </a:r>
            <a:r>
              <a:rPr lang="en-US" sz="2000" dirty="0" err="1">
                <a:solidFill>
                  <a:schemeClr val="tx1"/>
                </a:solidFill>
                <a:latin typeface="Courier New" panose="02070309020205020404" pitchFamily="49" charset="0"/>
                <a:cs typeface="Courier New" panose="02070309020205020404" pitchFamily="49" charset="0"/>
              </a:rPr>
              <a:t>all_predictors</a:t>
            </a:r>
            <a:r>
              <a:rPr lang="en-US" sz="2000" dirty="0">
                <a:solidFill>
                  <a:schemeClr val="tx1"/>
                </a:solidFill>
                <a:latin typeface="Courier New" panose="02070309020205020404" pitchFamily="49" charset="0"/>
                <a:cs typeface="Courier New" panose="02070309020205020404" pitchFamily="49" charset="0"/>
              </a:rPr>
              <a:t>()) </a:t>
            </a:r>
          </a:p>
        </p:txBody>
      </p:sp>
      <p:sp>
        <p:nvSpPr>
          <p:cNvPr id="6" name="TextBox 5">
            <a:extLst>
              <a:ext uri="{FF2B5EF4-FFF2-40B4-BE49-F238E27FC236}">
                <a16:creationId xmlns:a16="http://schemas.microsoft.com/office/drawing/2014/main" id="{D2913E10-E79B-7C19-B2C0-E1274067CA44}"/>
              </a:ext>
            </a:extLst>
          </p:cNvPr>
          <p:cNvSpPr txBox="1"/>
          <p:nvPr/>
        </p:nvSpPr>
        <p:spPr>
          <a:xfrm>
            <a:off x="478367" y="2547035"/>
            <a:ext cx="11425766" cy="461665"/>
          </a:xfrm>
          <a:prstGeom prst="rect">
            <a:avLst/>
          </a:prstGeom>
          <a:noFill/>
        </p:spPr>
        <p:txBody>
          <a:bodyPr wrap="square">
            <a:spAutoFit/>
          </a:bodyPr>
          <a:lstStyle>
            <a:defPPr>
              <a:defRPr lang="en-US"/>
            </a:defPPr>
            <a:lvl1pPr fontAlgn="base">
              <a:buFont typeface="Arial" panose="020B0604020202020204" pitchFamily="34" charset="0"/>
              <a:buChar char="•"/>
              <a:defRPr sz="2400">
                <a:solidFill>
                  <a:srgbClr val="1A162D"/>
                </a:solidFill>
              </a:defRPr>
            </a:lvl1pPr>
          </a:lstStyle>
          <a:p>
            <a:r>
              <a:rPr lang="en-AU" dirty="0"/>
              <a:t> </a:t>
            </a:r>
            <a:r>
              <a:rPr lang="en-AU" dirty="0" err="1">
                <a:latin typeface="Courier New" panose="02070309020205020404" pitchFamily="49" charset="0"/>
                <a:cs typeface="Courier New" panose="02070309020205020404" pitchFamily="49" charset="0"/>
              </a:rPr>
              <a:t>all_predictors</a:t>
            </a:r>
            <a:r>
              <a:rPr lang="en-AU" dirty="0">
                <a:latin typeface="Courier New" panose="02070309020205020404" pitchFamily="49" charset="0"/>
                <a:cs typeface="Courier New" panose="02070309020205020404" pitchFamily="49" charset="0"/>
              </a:rPr>
              <a:t>()</a:t>
            </a:r>
            <a:r>
              <a:rPr lang="en-AU" dirty="0"/>
              <a:t> remove predictors that are highly sparse and unbalanced;</a:t>
            </a:r>
          </a:p>
        </p:txBody>
      </p:sp>
    </p:spTree>
    <p:extLst>
      <p:ext uri="{BB962C8B-B14F-4D97-AF65-F5344CB8AC3E}">
        <p14:creationId xmlns:p14="http://schemas.microsoft.com/office/powerpoint/2010/main" val="2127859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AABDC5-1514-7128-BAD6-E613778942B8}"/>
              </a:ext>
            </a:extLst>
          </p:cNvPr>
          <p:cNvSpPr>
            <a:spLocks noGrp="1"/>
          </p:cNvSpPr>
          <p:nvPr>
            <p:ph type="title"/>
          </p:nvPr>
        </p:nvSpPr>
        <p:spPr/>
        <p:txBody>
          <a:bodyPr/>
          <a:lstStyle/>
          <a:p>
            <a:pPr algn="ctr"/>
            <a:r>
              <a:rPr lang="en-US" b="0" dirty="0" err="1">
                <a:latin typeface="Courier New" panose="02070309020205020404" pitchFamily="49" charset="0"/>
                <a:cs typeface="Courier New" panose="02070309020205020404" pitchFamily="49" charset="0"/>
              </a:rPr>
              <a:t>step_nzv</a:t>
            </a:r>
            <a:r>
              <a:rPr lang="en-US" b="0" dirty="0">
                <a:latin typeface="Courier New" panose="02070309020205020404" pitchFamily="49" charset="0"/>
                <a:cs typeface="Courier New" panose="02070309020205020404" pitchFamily="49" charset="0"/>
              </a:rPr>
              <a:t>()</a:t>
            </a:r>
          </a:p>
        </p:txBody>
      </p:sp>
      <p:sp>
        <p:nvSpPr>
          <p:cNvPr id="4" name="Rectangle 3">
            <a:extLst>
              <a:ext uri="{FF2B5EF4-FFF2-40B4-BE49-F238E27FC236}">
                <a16:creationId xmlns:a16="http://schemas.microsoft.com/office/drawing/2014/main" id="{21E7D3C2-DFA7-C4FA-73A8-9BCD84D9C1DF}"/>
              </a:ext>
            </a:extLst>
          </p:cNvPr>
          <p:cNvSpPr/>
          <p:nvPr/>
        </p:nvSpPr>
        <p:spPr>
          <a:xfrm>
            <a:off x="478367" y="1332467"/>
            <a:ext cx="11425766" cy="1001700"/>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0" tIns="0" rIns="0" bIns="0" rtlCol="0" anchor="ctr"/>
          <a:lstStyle/>
          <a:p>
            <a:r>
              <a:rPr lang="en-US" sz="2000" dirty="0" err="1">
                <a:solidFill>
                  <a:schemeClr val="tx1"/>
                </a:solidFill>
                <a:latin typeface="Courier New" panose="02070309020205020404" pitchFamily="49" charset="0"/>
                <a:cs typeface="Courier New" panose="02070309020205020404" pitchFamily="49" charset="0"/>
              </a:rPr>
              <a:t>ames_rec</a:t>
            </a:r>
            <a:r>
              <a:rPr lang="en-US" sz="2000" dirty="0">
                <a:solidFill>
                  <a:schemeClr val="tx1"/>
                </a:solidFill>
                <a:latin typeface="Courier New" panose="02070309020205020404" pitchFamily="49" charset="0"/>
                <a:cs typeface="Courier New" panose="02070309020205020404" pitchFamily="49" charset="0"/>
              </a:rPr>
              <a:t> &lt;- recipe(</a:t>
            </a:r>
            <a:r>
              <a:rPr lang="en-US" sz="2000" dirty="0" err="1">
                <a:solidFill>
                  <a:schemeClr val="tx1"/>
                </a:solidFill>
                <a:latin typeface="Courier New" panose="02070309020205020404" pitchFamily="49" charset="0"/>
                <a:cs typeface="Courier New" panose="02070309020205020404" pitchFamily="49" charset="0"/>
              </a:rPr>
              <a:t>Sale_Price</a:t>
            </a:r>
            <a:r>
              <a:rPr lang="en-US" sz="2000" dirty="0">
                <a:solidFill>
                  <a:schemeClr val="tx1"/>
                </a:solidFill>
                <a:latin typeface="Courier New" panose="02070309020205020404" pitchFamily="49" charset="0"/>
                <a:cs typeface="Courier New" panose="02070309020205020404" pitchFamily="49" charset="0"/>
              </a:rPr>
              <a:t> ~ ., data = </a:t>
            </a:r>
            <a:r>
              <a:rPr lang="en-US" sz="2000" dirty="0" err="1">
                <a:solidFill>
                  <a:schemeClr val="tx1"/>
                </a:solidFill>
                <a:latin typeface="Courier New" panose="02070309020205020404" pitchFamily="49" charset="0"/>
                <a:cs typeface="Courier New" panose="02070309020205020404" pitchFamily="49" charset="0"/>
              </a:rPr>
              <a:t>ames_train</a:t>
            </a:r>
            <a:r>
              <a:rPr lang="en-US" sz="2000" dirty="0">
                <a:solidFill>
                  <a:schemeClr val="tx1"/>
                </a:solidFill>
                <a:latin typeface="Courier New" panose="02070309020205020404" pitchFamily="49" charset="0"/>
                <a:cs typeface="Courier New" panose="02070309020205020404" pitchFamily="49" charset="0"/>
              </a:rPr>
              <a:t>)%&gt;%</a:t>
            </a:r>
          </a:p>
          <a:p>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step_other</a:t>
            </a:r>
            <a:r>
              <a:rPr lang="en-US" sz="2000" dirty="0">
                <a:solidFill>
                  <a:schemeClr val="tx1"/>
                </a:solidFill>
                <a:latin typeface="Courier New" panose="02070309020205020404" pitchFamily="49" charset="0"/>
                <a:cs typeface="Courier New" panose="02070309020205020404" pitchFamily="49" charset="0"/>
              </a:rPr>
              <a:t>(</a:t>
            </a:r>
            <a:r>
              <a:rPr lang="en-US" sz="2000" dirty="0" err="1">
                <a:solidFill>
                  <a:schemeClr val="tx1"/>
                </a:solidFill>
                <a:latin typeface="Courier New" panose="02070309020205020404" pitchFamily="49" charset="0"/>
                <a:cs typeface="Courier New" panose="02070309020205020404" pitchFamily="49" charset="0"/>
              </a:rPr>
              <a:t>all_nominal</a:t>
            </a:r>
            <a:r>
              <a:rPr lang="en-US" sz="2000" dirty="0">
                <a:solidFill>
                  <a:schemeClr val="tx1"/>
                </a:solidFill>
                <a:latin typeface="Courier New" panose="02070309020205020404" pitchFamily="49" charset="0"/>
                <a:cs typeface="Courier New" panose="02070309020205020404" pitchFamily="49" charset="0"/>
              </a:rPr>
              <a:t>(), threshold = 0.01) %&gt;%</a:t>
            </a:r>
          </a:p>
          <a:p>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step_nzv</a:t>
            </a:r>
            <a:r>
              <a:rPr lang="en-US" sz="2000" dirty="0">
                <a:solidFill>
                  <a:schemeClr val="tx1"/>
                </a:solidFill>
                <a:latin typeface="Courier New" panose="02070309020205020404" pitchFamily="49" charset="0"/>
                <a:cs typeface="Courier New" panose="02070309020205020404" pitchFamily="49" charset="0"/>
              </a:rPr>
              <a:t>(</a:t>
            </a:r>
            <a:r>
              <a:rPr lang="en-US" sz="2000" dirty="0" err="1">
                <a:solidFill>
                  <a:schemeClr val="tx1"/>
                </a:solidFill>
                <a:latin typeface="Courier New" panose="02070309020205020404" pitchFamily="49" charset="0"/>
                <a:cs typeface="Courier New" panose="02070309020205020404" pitchFamily="49" charset="0"/>
              </a:rPr>
              <a:t>all_predictors</a:t>
            </a:r>
            <a:r>
              <a:rPr lang="en-US" sz="2000" dirty="0">
                <a:solidFill>
                  <a:schemeClr val="tx1"/>
                </a:solidFill>
                <a:latin typeface="Courier New" panose="02070309020205020404" pitchFamily="49" charset="0"/>
                <a:cs typeface="Courier New" panose="02070309020205020404" pitchFamily="49" charset="0"/>
              </a:rPr>
              <a:t>()) </a:t>
            </a:r>
          </a:p>
        </p:txBody>
      </p:sp>
      <p:sp>
        <p:nvSpPr>
          <p:cNvPr id="6" name="TextBox 5">
            <a:extLst>
              <a:ext uri="{FF2B5EF4-FFF2-40B4-BE49-F238E27FC236}">
                <a16:creationId xmlns:a16="http://schemas.microsoft.com/office/drawing/2014/main" id="{D2913E10-E79B-7C19-B2C0-E1274067CA44}"/>
              </a:ext>
            </a:extLst>
          </p:cNvPr>
          <p:cNvSpPr txBox="1"/>
          <p:nvPr/>
        </p:nvSpPr>
        <p:spPr>
          <a:xfrm>
            <a:off x="478367" y="2547035"/>
            <a:ext cx="11425766" cy="461665"/>
          </a:xfrm>
          <a:prstGeom prst="rect">
            <a:avLst/>
          </a:prstGeom>
          <a:noFill/>
        </p:spPr>
        <p:txBody>
          <a:bodyPr wrap="square">
            <a:spAutoFit/>
          </a:bodyPr>
          <a:lstStyle>
            <a:defPPr>
              <a:defRPr lang="en-US"/>
            </a:defPPr>
            <a:lvl1pPr fontAlgn="base">
              <a:buFont typeface="Arial" panose="020B0604020202020204" pitchFamily="34" charset="0"/>
              <a:buChar char="•"/>
              <a:defRPr sz="2400">
                <a:solidFill>
                  <a:srgbClr val="1A162D"/>
                </a:solidFill>
              </a:defRPr>
            </a:lvl1pPr>
          </a:lstStyle>
          <a:p>
            <a:r>
              <a:rPr lang="en-AU" dirty="0"/>
              <a:t> </a:t>
            </a:r>
            <a:r>
              <a:rPr lang="en-AU" dirty="0" err="1">
                <a:latin typeface="Courier New" panose="02070309020205020404" pitchFamily="49" charset="0"/>
                <a:cs typeface="Courier New" panose="02070309020205020404" pitchFamily="49" charset="0"/>
              </a:rPr>
              <a:t>all_predictors</a:t>
            </a:r>
            <a:r>
              <a:rPr lang="en-AU" dirty="0">
                <a:latin typeface="Courier New" panose="02070309020205020404" pitchFamily="49" charset="0"/>
                <a:cs typeface="Courier New" panose="02070309020205020404" pitchFamily="49" charset="0"/>
              </a:rPr>
              <a:t>()</a:t>
            </a:r>
            <a:r>
              <a:rPr lang="en-AU" dirty="0"/>
              <a:t> remove predictors that are highly sparse and unbalanced;</a:t>
            </a:r>
          </a:p>
        </p:txBody>
      </p:sp>
    </p:spTree>
    <p:extLst>
      <p:ext uri="{BB962C8B-B14F-4D97-AF65-F5344CB8AC3E}">
        <p14:creationId xmlns:p14="http://schemas.microsoft.com/office/powerpoint/2010/main" val="1586461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AABDC5-1514-7128-BAD6-E613778942B8}"/>
              </a:ext>
            </a:extLst>
          </p:cNvPr>
          <p:cNvSpPr>
            <a:spLocks noGrp="1"/>
          </p:cNvSpPr>
          <p:nvPr>
            <p:ph type="title"/>
          </p:nvPr>
        </p:nvSpPr>
        <p:spPr/>
        <p:txBody>
          <a:bodyPr/>
          <a:lstStyle/>
          <a:p>
            <a:pPr algn="ctr"/>
            <a:r>
              <a:rPr lang="en-US" b="0" dirty="0" err="1">
                <a:latin typeface="Courier New" panose="02070309020205020404" pitchFamily="49" charset="0"/>
                <a:cs typeface="Courier New" panose="02070309020205020404" pitchFamily="49" charset="0"/>
              </a:rPr>
              <a:t>step_center</a:t>
            </a:r>
            <a:r>
              <a:rPr lang="en-US" b="0" dirty="0">
                <a:latin typeface="Courier New" panose="02070309020205020404" pitchFamily="49" charset="0"/>
                <a:cs typeface="Courier New" panose="02070309020205020404" pitchFamily="49" charset="0"/>
              </a:rPr>
              <a:t>(), </a:t>
            </a:r>
            <a:r>
              <a:rPr lang="en-US" b="0" dirty="0" err="1">
                <a:latin typeface="Courier New" panose="02070309020205020404" pitchFamily="49" charset="0"/>
                <a:cs typeface="Courier New" panose="02070309020205020404" pitchFamily="49" charset="0"/>
              </a:rPr>
              <a:t>step_scale</a:t>
            </a:r>
            <a:r>
              <a:rPr lang="en-US" b="0" dirty="0">
                <a:latin typeface="Courier New" panose="02070309020205020404" pitchFamily="49" charset="0"/>
                <a:cs typeface="Courier New" panose="02070309020205020404" pitchFamily="49" charset="0"/>
              </a:rPr>
              <a:t>()</a:t>
            </a:r>
          </a:p>
        </p:txBody>
      </p:sp>
      <p:sp>
        <p:nvSpPr>
          <p:cNvPr id="4" name="Rectangle 3">
            <a:extLst>
              <a:ext uri="{FF2B5EF4-FFF2-40B4-BE49-F238E27FC236}">
                <a16:creationId xmlns:a16="http://schemas.microsoft.com/office/drawing/2014/main" id="{21E7D3C2-DFA7-C4FA-73A8-9BCD84D9C1DF}"/>
              </a:ext>
            </a:extLst>
          </p:cNvPr>
          <p:cNvSpPr/>
          <p:nvPr/>
        </p:nvSpPr>
        <p:spPr>
          <a:xfrm>
            <a:off x="478367" y="1332466"/>
            <a:ext cx="11425766" cy="2096533"/>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0" tIns="0" rIns="0" bIns="0" rtlCol="0" anchor="ctr"/>
          <a:lstStyle/>
          <a:p>
            <a:r>
              <a:rPr lang="en-US" sz="2000" dirty="0" err="1">
                <a:solidFill>
                  <a:schemeClr val="tx1"/>
                </a:solidFill>
                <a:latin typeface="Courier New" panose="02070309020205020404" pitchFamily="49" charset="0"/>
                <a:cs typeface="Courier New" panose="02070309020205020404" pitchFamily="49" charset="0"/>
              </a:rPr>
              <a:t>ames_rec</a:t>
            </a:r>
            <a:r>
              <a:rPr lang="en-US" sz="2000" dirty="0">
                <a:solidFill>
                  <a:schemeClr val="tx1"/>
                </a:solidFill>
                <a:latin typeface="Courier New" panose="02070309020205020404" pitchFamily="49" charset="0"/>
                <a:cs typeface="Courier New" panose="02070309020205020404" pitchFamily="49" charset="0"/>
              </a:rPr>
              <a:t> &lt;- recipe(</a:t>
            </a:r>
            <a:r>
              <a:rPr lang="en-US" sz="2000" dirty="0" err="1">
                <a:solidFill>
                  <a:schemeClr val="tx1"/>
                </a:solidFill>
                <a:latin typeface="Courier New" panose="02070309020205020404" pitchFamily="49" charset="0"/>
                <a:cs typeface="Courier New" panose="02070309020205020404" pitchFamily="49" charset="0"/>
              </a:rPr>
              <a:t>Sale_Price</a:t>
            </a:r>
            <a:r>
              <a:rPr lang="en-US" sz="2000" dirty="0">
                <a:solidFill>
                  <a:schemeClr val="tx1"/>
                </a:solidFill>
                <a:latin typeface="Courier New" panose="02070309020205020404" pitchFamily="49" charset="0"/>
                <a:cs typeface="Courier New" panose="02070309020205020404" pitchFamily="49" charset="0"/>
              </a:rPr>
              <a:t> ~ ., data = </a:t>
            </a:r>
            <a:r>
              <a:rPr lang="en-US" sz="2000" dirty="0" err="1">
                <a:solidFill>
                  <a:schemeClr val="tx1"/>
                </a:solidFill>
                <a:latin typeface="Courier New" panose="02070309020205020404" pitchFamily="49" charset="0"/>
                <a:cs typeface="Courier New" panose="02070309020205020404" pitchFamily="49" charset="0"/>
              </a:rPr>
              <a:t>ames_train</a:t>
            </a:r>
            <a:r>
              <a:rPr lang="en-US" sz="2000" dirty="0">
                <a:solidFill>
                  <a:schemeClr val="tx1"/>
                </a:solidFill>
                <a:latin typeface="Courier New" panose="02070309020205020404" pitchFamily="49" charset="0"/>
                <a:cs typeface="Courier New" panose="02070309020205020404" pitchFamily="49" charset="0"/>
              </a:rPr>
              <a:t>)%&gt;%</a:t>
            </a:r>
          </a:p>
          <a:p>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step_other</a:t>
            </a:r>
            <a:r>
              <a:rPr lang="en-US" sz="2000" dirty="0">
                <a:solidFill>
                  <a:schemeClr val="tx1"/>
                </a:solidFill>
                <a:latin typeface="Courier New" panose="02070309020205020404" pitchFamily="49" charset="0"/>
                <a:cs typeface="Courier New" panose="02070309020205020404" pitchFamily="49" charset="0"/>
              </a:rPr>
              <a:t>(</a:t>
            </a:r>
            <a:r>
              <a:rPr lang="en-US" sz="2000" dirty="0" err="1">
                <a:solidFill>
                  <a:schemeClr val="tx1"/>
                </a:solidFill>
                <a:latin typeface="Courier New" panose="02070309020205020404" pitchFamily="49" charset="0"/>
                <a:cs typeface="Courier New" panose="02070309020205020404" pitchFamily="49" charset="0"/>
              </a:rPr>
              <a:t>all_nominal</a:t>
            </a:r>
            <a:r>
              <a:rPr lang="en-US" sz="2000" dirty="0">
                <a:solidFill>
                  <a:schemeClr val="tx1"/>
                </a:solidFill>
                <a:latin typeface="Courier New" panose="02070309020205020404" pitchFamily="49" charset="0"/>
                <a:cs typeface="Courier New" panose="02070309020205020404" pitchFamily="49" charset="0"/>
              </a:rPr>
              <a:t>(), threshold = 0.01) %&gt;%</a:t>
            </a:r>
          </a:p>
          <a:p>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step_nzv</a:t>
            </a:r>
            <a:r>
              <a:rPr lang="en-US" sz="2000" dirty="0">
                <a:solidFill>
                  <a:schemeClr val="tx1"/>
                </a:solidFill>
                <a:latin typeface="Courier New" panose="02070309020205020404" pitchFamily="49" charset="0"/>
                <a:cs typeface="Courier New" panose="02070309020205020404" pitchFamily="49" charset="0"/>
              </a:rPr>
              <a:t>(</a:t>
            </a:r>
            <a:r>
              <a:rPr lang="en-US" sz="2000" dirty="0" err="1">
                <a:solidFill>
                  <a:schemeClr val="tx1"/>
                </a:solidFill>
                <a:latin typeface="Courier New" panose="02070309020205020404" pitchFamily="49" charset="0"/>
                <a:cs typeface="Courier New" panose="02070309020205020404" pitchFamily="49" charset="0"/>
              </a:rPr>
              <a:t>all_predictors</a:t>
            </a:r>
            <a:r>
              <a:rPr lang="en-US" sz="2000" dirty="0">
                <a:solidFill>
                  <a:schemeClr val="tx1"/>
                </a:solidFill>
                <a:latin typeface="Courier New" panose="02070309020205020404" pitchFamily="49" charset="0"/>
                <a:cs typeface="Courier New" panose="02070309020205020404" pitchFamily="49" charset="0"/>
              </a:rPr>
              <a:t>()) %&gt;%</a:t>
            </a:r>
          </a:p>
          <a:p>
            <a:r>
              <a:rPr lang="en-US" sz="2000" dirty="0">
                <a:solidFill>
                  <a:schemeClr val="tx1"/>
                </a:solidFill>
                <a:latin typeface="Courier New" panose="02070309020205020404" pitchFamily="49" charset="0"/>
                <a:cs typeface="Courier New" panose="02070309020205020404" pitchFamily="49" charset="0"/>
              </a:rPr>
              <a:t>		</a:t>
            </a:r>
            <a:r>
              <a:rPr lang="en-AU" sz="2000" dirty="0" err="1">
                <a:solidFill>
                  <a:schemeClr val="tx1"/>
                </a:solidFill>
                <a:latin typeface="Courier New" panose="02070309020205020404" pitchFamily="49" charset="0"/>
                <a:cs typeface="Courier New" panose="02070309020205020404" pitchFamily="49" charset="0"/>
              </a:rPr>
              <a:t>step_center</a:t>
            </a:r>
            <a:r>
              <a:rPr lang="en-AU" sz="2000" dirty="0">
                <a:solidFill>
                  <a:schemeClr val="tx1"/>
                </a:solidFill>
                <a:latin typeface="Courier New" panose="02070309020205020404" pitchFamily="49" charset="0"/>
                <a:cs typeface="Courier New" panose="02070309020205020404" pitchFamily="49" charset="0"/>
              </a:rPr>
              <a:t>(</a:t>
            </a:r>
            <a:r>
              <a:rPr lang="en-AU" sz="2000" dirty="0" err="1">
                <a:solidFill>
                  <a:schemeClr val="tx1"/>
                </a:solidFill>
                <a:latin typeface="Courier New" panose="02070309020205020404" pitchFamily="49" charset="0"/>
                <a:cs typeface="Courier New" panose="02070309020205020404" pitchFamily="49" charset="0"/>
              </a:rPr>
              <a:t>all_numeric_predictors</a:t>
            </a:r>
            <a:r>
              <a:rPr lang="en-AU" sz="2000" dirty="0">
                <a:solidFill>
                  <a:schemeClr val="tx1"/>
                </a:solidFill>
                <a:latin typeface="Courier New" panose="02070309020205020404" pitchFamily="49" charset="0"/>
                <a:cs typeface="Courier New" panose="02070309020205020404" pitchFamily="49" charset="0"/>
              </a:rPr>
              <a:t>()) </a:t>
            </a:r>
            <a:r>
              <a:rPr lang="en-AU" sz="2000" dirty="0">
                <a:solidFill>
                  <a:schemeClr val="tx1"/>
                </a:solidFill>
                <a:latin typeface="Courier New" panose="02070309020205020404" pitchFamily="49" charset="0"/>
                <a:cs typeface="Courier New" panose="02070309020205020404" pitchFamily="49" charset="0"/>
                <a:hlinkClick r:id="rId2">
                  <a:extLst>
                    <a:ext uri="{A12FA001-AC4F-418D-AE19-62706E023703}">
                      <ahyp:hlinkClr xmlns:ahyp="http://schemas.microsoft.com/office/drawing/2018/hyperlinkcolor" val="tx"/>
                    </a:ext>
                  </a:extLst>
                </a:hlinkClick>
              </a:rPr>
              <a:t>%&gt;%</a:t>
            </a:r>
            <a:r>
              <a:rPr lang="en-AU" sz="2000" dirty="0">
                <a:solidFill>
                  <a:schemeClr val="tx1"/>
                </a:solidFill>
                <a:latin typeface="Courier New" panose="02070309020205020404" pitchFamily="49" charset="0"/>
                <a:cs typeface="Courier New" panose="02070309020205020404" pitchFamily="49" charset="0"/>
              </a:rPr>
              <a:t> </a:t>
            </a:r>
          </a:p>
          <a:p>
            <a:r>
              <a:rPr lang="en-AU" sz="2000" dirty="0">
                <a:solidFill>
                  <a:schemeClr val="tx1"/>
                </a:solidFill>
                <a:latin typeface="Courier New" panose="02070309020205020404" pitchFamily="49" charset="0"/>
                <a:cs typeface="Courier New" panose="02070309020205020404" pitchFamily="49" charset="0"/>
              </a:rPr>
              <a:t>		</a:t>
            </a:r>
            <a:r>
              <a:rPr lang="en-AU" sz="2000" dirty="0" err="1">
                <a:solidFill>
                  <a:schemeClr val="tx1"/>
                </a:solidFill>
                <a:latin typeface="Courier New" panose="02070309020205020404" pitchFamily="49" charset="0"/>
                <a:cs typeface="Courier New" panose="02070309020205020404" pitchFamily="49" charset="0"/>
              </a:rPr>
              <a:t>step_scale</a:t>
            </a:r>
            <a:r>
              <a:rPr lang="en-AU" sz="2000" dirty="0">
                <a:solidFill>
                  <a:schemeClr val="tx1"/>
                </a:solidFill>
                <a:latin typeface="Courier New" panose="02070309020205020404" pitchFamily="49" charset="0"/>
                <a:cs typeface="Courier New" panose="02070309020205020404" pitchFamily="49" charset="0"/>
              </a:rPr>
              <a:t>(</a:t>
            </a:r>
            <a:r>
              <a:rPr lang="en-AU" sz="2000" dirty="0" err="1">
                <a:solidFill>
                  <a:schemeClr val="tx1"/>
                </a:solidFill>
                <a:latin typeface="Courier New" panose="02070309020205020404" pitchFamily="49" charset="0"/>
                <a:cs typeface="Courier New" panose="02070309020205020404" pitchFamily="49" charset="0"/>
              </a:rPr>
              <a:t>all_numeric_predictors</a:t>
            </a:r>
            <a:r>
              <a:rPr lang="en-AU" sz="2000" dirty="0">
                <a:solidFill>
                  <a:schemeClr val="tx1"/>
                </a:solidFill>
                <a:latin typeface="Courier New" panose="02070309020205020404" pitchFamily="49" charset="0"/>
                <a:cs typeface="Courier New" panose="02070309020205020404" pitchFamily="49" charset="0"/>
              </a:rPr>
              <a:t>())</a:t>
            </a:r>
            <a:endParaRPr lang="en-US" sz="2000" dirty="0">
              <a:solidFill>
                <a:schemeClr val="tx1"/>
              </a:solidFill>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D2913E10-E79B-7C19-B2C0-E1274067CA44}"/>
              </a:ext>
            </a:extLst>
          </p:cNvPr>
          <p:cNvSpPr txBox="1"/>
          <p:nvPr/>
        </p:nvSpPr>
        <p:spPr>
          <a:xfrm>
            <a:off x="383117" y="3612631"/>
            <a:ext cx="11425766" cy="830997"/>
          </a:xfrm>
          <a:prstGeom prst="rect">
            <a:avLst/>
          </a:prstGeom>
          <a:noFill/>
        </p:spPr>
        <p:txBody>
          <a:bodyPr wrap="square">
            <a:spAutoFit/>
          </a:bodyPr>
          <a:lstStyle>
            <a:defPPr>
              <a:defRPr lang="en-US"/>
            </a:defPPr>
            <a:lvl1pPr fontAlgn="base">
              <a:buFont typeface="Arial" panose="020B0604020202020204" pitchFamily="34" charset="0"/>
              <a:buChar char="•"/>
              <a:defRPr sz="2400">
                <a:solidFill>
                  <a:srgbClr val="1A162D"/>
                </a:solidFill>
              </a:defRPr>
            </a:lvl1pPr>
          </a:lstStyle>
          <a:p>
            <a:r>
              <a:rPr lang="en-AU" dirty="0"/>
              <a:t>  </a:t>
            </a:r>
            <a:r>
              <a:rPr lang="en-AU" dirty="0" err="1">
                <a:latin typeface="Courier New" panose="02070309020205020404" pitchFamily="49" charset="0"/>
                <a:cs typeface="Courier New" panose="02070309020205020404" pitchFamily="49" charset="0"/>
              </a:rPr>
              <a:t>step_center</a:t>
            </a:r>
            <a:r>
              <a:rPr lang="en-AU" dirty="0">
                <a:latin typeface="Courier New" panose="02070309020205020404" pitchFamily="49" charset="0"/>
                <a:cs typeface="Courier New" panose="02070309020205020404" pitchFamily="49" charset="0"/>
              </a:rPr>
              <a:t>()</a:t>
            </a:r>
            <a:r>
              <a:rPr lang="en-AU" dirty="0"/>
              <a:t> subtracts the column mean from numeric predictors;</a:t>
            </a:r>
          </a:p>
          <a:p>
            <a:r>
              <a:rPr lang="en-AU" dirty="0">
                <a:latin typeface="Courier New" panose="02070309020205020404" pitchFamily="49" charset="0"/>
                <a:cs typeface="Courier New" panose="02070309020205020404" pitchFamily="49" charset="0"/>
              </a:rPr>
              <a:t> </a:t>
            </a:r>
            <a:r>
              <a:rPr lang="en-AU" dirty="0" err="1">
                <a:latin typeface="Courier New" panose="02070309020205020404" pitchFamily="49" charset="0"/>
                <a:cs typeface="Courier New" panose="02070309020205020404" pitchFamily="49" charset="0"/>
              </a:rPr>
              <a:t>step_scale</a:t>
            </a:r>
            <a:r>
              <a:rPr lang="en-AU" dirty="0">
                <a:latin typeface="Courier New" panose="02070309020205020404" pitchFamily="49" charset="0"/>
                <a:cs typeface="Courier New" panose="02070309020205020404" pitchFamily="49" charset="0"/>
              </a:rPr>
              <a:t>() </a:t>
            </a:r>
            <a:r>
              <a:rPr lang="en-AU" dirty="0"/>
              <a:t>divides by the standard deviation.</a:t>
            </a:r>
          </a:p>
        </p:txBody>
      </p:sp>
    </p:spTree>
    <p:extLst>
      <p:ext uri="{BB962C8B-B14F-4D97-AF65-F5344CB8AC3E}">
        <p14:creationId xmlns:p14="http://schemas.microsoft.com/office/powerpoint/2010/main" val="2310412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AABDC5-1514-7128-BAD6-E613778942B8}"/>
              </a:ext>
            </a:extLst>
          </p:cNvPr>
          <p:cNvSpPr>
            <a:spLocks noGrp="1"/>
          </p:cNvSpPr>
          <p:nvPr>
            <p:ph type="title"/>
          </p:nvPr>
        </p:nvSpPr>
        <p:spPr/>
        <p:txBody>
          <a:bodyPr/>
          <a:lstStyle/>
          <a:p>
            <a:pPr algn="ctr"/>
            <a:r>
              <a:rPr lang="en-US" b="0" dirty="0" err="1">
                <a:latin typeface="Courier New" panose="02070309020205020404" pitchFamily="49" charset="0"/>
                <a:cs typeface="Courier New" panose="02070309020205020404" pitchFamily="49" charset="0"/>
              </a:rPr>
              <a:t>step_dummy</a:t>
            </a:r>
            <a:r>
              <a:rPr lang="en-US" b="0" dirty="0">
                <a:latin typeface="Courier New" panose="02070309020205020404" pitchFamily="49" charset="0"/>
                <a:cs typeface="Courier New" panose="02070309020205020404" pitchFamily="49" charset="0"/>
              </a:rPr>
              <a:t>()</a:t>
            </a:r>
          </a:p>
        </p:txBody>
      </p:sp>
      <p:sp>
        <p:nvSpPr>
          <p:cNvPr id="4" name="Rectangle 3">
            <a:extLst>
              <a:ext uri="{FF2B5EF4-FFF2-40B4-BE49-F238E27FC236}">
                <a16:creationId xmlns:a16="http://schemas.microsoft.com/office/drawing/2014/main" id="{21E7D3C2-DFA7-C4FA-73A8-9BCD84D9C1DF}"/>
              </a:ext>
            </a:extLst>
          </p:cNvPr>
          <p:cNvSpPr/>
          <p:nvPr/>
        </p:nvSpPr>
        <p:spPr>
          <a:xfrm>
            <a:off x="478367" y="1332466"/>
            <a:ext cx="11425766" cy="2096533"/>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0" tIns="0" rIns="0" bIns="0" rtlCol="0" anchor="ctr"/>
          <a:lstStyle/>
          <a:p>
            <a:r>
              <a:rPr lang="en-US" sz="2000" dirty="0" err="1">
                <a:solidFill>
                  <a:schemeClr val="tx1"/>
                </a:solidFill>
                <a:latin typeface="Courier New" panose="02070309020205020404" pitchFamily="49" charset="0"/>
                <a:cs typeface="Courier New" panose="02070309020205020404" pitchFamily="49" charset="0"/>
              </a:rPr>
              <a:t>ames_rec</a:t>
            </a:r>
            <a:r>
              <a:rPr lang="en-US" sz="2000" dirty="0">
                <a:solidFill>
                  <a:schemeClr val="tx1"/>
                </a:solidFill>
                <a:latin typeface="Courier New" panose="02070309020205020404" pitchFamily="49" charset="0"/>
                <a:cs typeface="Courier New" panose="02070309020205020404" pitchFamily="49" charset="0"/>
              </a:rPr>
              <a:t> &lt;- recipe(</a:t>
            </a:r>
            <a:r>
              <a:rPr lang="en-US" sz="2000" dirty="0" err="1">
                <a:solidFill>
                  <a:schemeClr val="tx1"/>
                </a:solidFill>
                <a:latin typeface="Courier New" panose="02070309020205020404" pitchFamily="49" charset="0"/>
                <a:cs typeface="Courier New" panose="02070309020205020404" pitchFamily="49" charset="0"/>
              </a:rPr>
              <a:t>Sale_Price</a:t>
            </a:r>
            <a:r>
              <a:rPr lang="en-US" sz="2000" dirty="0">
                <a:solidFill>
                  <a:schemeClr val="tx1"/>
                </a:solidFill>
                <a:latin typeface="Courier New" panose="02070309020205020404" pitchFamily="49" charset="0"/>
                <a:cs typeface="Courier New" panose="02070309020205020404" pitchFamily="49" charset="0"/>
              </a:rPr>
              <a:t> ~ ., data = </a:t>
            </a:r>
            <a:r>
              <a:rPr lang="en-US" sz="2000" dirty="0" err="1">
                <a:solidFill>
                  <a:schemeClr val="tx1"/>
                </a:solidFill>
                <a:latin typeface="Courier New" panose="02070309020205020404" pitchFamily="49" charset="0"/>
                <a:cs typeface="Courier New" panose="02070309020205020404" pitchFamily="49" charset="0"/>
              </a:rPr>
              <a:t>ames_train</a:t>
            </a:r>
            <a:r>
              <a:rPr lang="en-US" sz="2000" dirty="0">
                <a:solidFill>
                  <a:schemeClr val="tx1"/>
                </a:solidFill>
                <a:latin typeface="Courier New" panose="02070309020205020404" pitchFamily="49" charset="0"/>
                <a:cs typeface="Courier New" panose="02070309020205020404" pitchFamily="49" charset="0"/>
              </a:rPr>
              <a:t>)%&gt;%</a:t>
            </a:r>
          </a:p>
          <a:p>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step_other</a:t>
            </a:r>
            <a:r>
              <a:rPr lang="en-US" sz="2000" dirty="0">
                <a:solidFill>
                  <a:schemeClr val="tx1"/>
                </a:solidFill>
                <a:latin typeface="Courier New" panose="02070309020205020404" pitchFamily="49" charset="0"/>
                <a:cs typeface="Courier New" panose="02070309020205020404" pitchFamily="49" charset="0"/>
              </a:rPr>
              <a:t>(</a:t>
            </a:r>
            <a:r>
              <a:rPr lang="en-US" sz="2000" dirty="0" err="1">
                <a:solidFill>
                  <a:schemeClr val="tx1"/>
                </a:solidFill>
                <a:latin typeface="Courier New" panose="02070309020205020404" pitchFamily="49" charset="0"/>
                <a:cs typeface="Courier New" panose="02070309020205020404" pitchFamily="49" charset="0"/>
              </a:rPr>
              <a:t>all_nominal</a:t>
            </a:r>
            <a:r>
              <a:rPr lang="en-US" sz="2000" dirty="0">
                <a:solidFill>
                  <a:schemeClr val="tx1"/>
                </a:solidFill>
                <a:latin typeface="Courier New" panose="02070309020205020404" pitchFamily="49" charset="0"/>
                <a:cs typeface="Courier New" panose="02070309020205020404" pitchFamily="49" charset="0"/>
              </a:rPr>
              <a:t>(), threshold = 0.01) %&gt;%</a:t>
            </a:r>
          </a:p>
          <a:p>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step_nzv</a:t>
            </a:r>
            <a:r>
              <a:rPr lang="en-US" sz="2000" dirty="0">
                <a:solidFill>
                  <a:schemeClr val="tx1"/>
                </a:solidFill>
                <a:latin typeface="Courier New" panose="02070309020205020404" pitchFamily="49" charset="0"/>
                <a:cs typeface="Courier New" panose="02070309020205020404" pitchFamily="49" charset="0"/>
              </a:rPr>
              <a:t>(</a:t>
            </a:r>
            <a:r>
              <a:rPr lang="en-US" sz="2000" dirty="0" err="1">
                <a:solidFill>
                  <a:schemeClr val="tx1"/>
                </a:solidFill>
                <a:latin typeface="Courier New" panose="02070309020205020404" pitchFamily="49" charset="0"/>
                <a:cs typeface="Courier New" panose="02070309020205020404" pitchFamily="49" charset="0"/>
              </a:rPr>
              <a:t>all_predictors</a:t>
            </a:r>
            <a:r>
              <a:rPr lang="en-US" sz="2000" dirty="0">
                <a:solidFill>
                  <a:schemeClr val="tx1"/>
                </a:solidFill>
                <a:latin typeface="Courier New" panose="02070309020205020404" pitchFamily="49" charset="0"/>
                <a:cs typeface="Courier New" panose="02070309020205020404" pitchFamily="49" charset="0"/>
              </a:rPr>
              <a:t>()) %&gt;%</a:t>
            </a:r>
          </a:p>
          <a:p>
            <a:r>
              <a:rPr lang="en-US" sz="2000" dirty="0">
                <a:solidFill>
                  <a:schemeClr val="tx1"/>
                </a:solidFill>
                <a:latin typeface="Courier New" panose="02070309020205020404" pitchFamily="49" charset="0"/>
                <a:cs typeface="Courier New" panose="02070309020205020404" pitchFamily="49" charset="0"/>
              </a:rPr>
              <a:t>		</a:t>
            </a:r>
            <a:r>
              <a:rPr lang="en-AU" sz="2000" dirty="0" err="1">
                <a:solidFill>
                  <a:schemeClr val="tx1"/>
                </a:solidFill>
                <a:latin typeface="Courier New" panose="02070309020205020404" pitchFamily="49" charset="0"/>
                <a:cs typeface="Courier New" panose="02070309020205020404" pitchFamily="49" charset="0"/>
              </a:rPr>
              <a:t>step_center</a:t>
            </a:r>
            <a:r>
              <a:rPr lang="en-AU" sz="2000" dirty="0">
                <a:solidFill>
                  <a:schemeClr val="tx1"/>
                </a:solidFill>
                <a:latin typeface="Courier New" panose="02070309020205020404" pitchFamily="49" charset="0"/>
                <a:cs typeface="Courier New" panose="02070309020205020404" pitchFamily="49" charset="0"/>
              </a:rPr>
              <a:t>(</a:t>
            </a:r>
            <a:r>
              <a:rPr lang="en-AU" sz="2000" dirty="0" err="1">
                <a:solidFill>
                  <a:schemeClr val="tx1"/>
                </a:solidFill>
                <a:latin typeface="Courier New" panose="02070309020205020404" pitchFamily="49" charset="0"/>
                <a:cs typeface="Courier New" panose="02070309020205020404" pitchFamily="49" charset="0"/>
              </a:rPr>
              <a:t>all_numeric_predictors</a:t>
            </a:r>
            <a:r>
              <a:rPr lang="en-AU" sz="2000" dirty="0">
                <a:solidFill>
                  <a:schemeClr val="tx1"/>
                </a:solidFill>
                <a:latin typeface="Courier New" panose="02070309020205020404" pitchFamily="49" charset="0"/>
                <a:cs typeface="Courier New" panose="02070309020205020404" pitchFamily="49" charset="0"/>
              </a:rPr>
              <a:t>()) %&gt;%					      </a:t>
            </a:r>
            <a:r>
              <a:rPr lang="en-AU" sz="2000" dirty="0" err="1">
                <a:solidFill>
                  <a:schemeClr val="tx1"/>
                </a:solidFill>
                <a:latin typeface="Courier New" panose="02070309020205020404" pitchFamily="49" charset="0"/>
                <a:cs typeface="Courier New" panose="02070309020205020404" pitchFamily="49" charset="0"/>
              </a:rPr>
              <a:t>step_scale</a:t>
            </a:r>
            <a:r>
              <a:rPr lang="en-AU" sz="2000" dirty="0">
                <a:solidFill>
                  <a:schemeClr val="tx1"/>
                </a:solidFill>
                <a:latin typeface="Courier New" panose="02070309020205020404" pitchFamily="49" charset="0"/>
                <a:cs typeface="Courier New" panose="02070309020205020404" pitchFamily="49" charset="0"/>
              </a:rPr>
              <a:t>(</a:t>
            </a:r>
            <a:r>
              <a:rPr lang="en-AU" sz="2000" dirty="0" err="1">
                <a:solidFill>
                  <a:schemeClr val="tx1"/>
                </a:solidFill>
                <a:latin typeface="Courier New" panose="02070309020205020404" pitchFamily="49" charset="0"/>
                <a:cs typeface="Courier New" panose="02070309020205020404" pitchFamily="49" charset="0"/>
              </a:rPr>
              <a:t>all_numeric_predictors</a:t>
            </a:r>
            <a:r>
              <a:rPr lang="en-AU" sz="2000" dirty="0">
                <a:solidFill>
                  <a:schemeClr val="tx1"/>
                </a:solidFill>
                <a:latin typeface="Courier New" panose="02070309020205020404" pitchFamily="49" charset="0"/>
                <a:cs typeface="Courier New" panose="02070309020205020404" pitchFamily="49" charset="0"/>
              </a:rPr>
              <a:t>()) %&gt;%</a:t>
            </a:r>
          </a:p>
          <a:p>
            <a:r>
              <a:rPr lang="en-AU" sz="2000" dirty="0">
                <a:solidFill>
                  <a:schemeClr val="tx1"/>
                </a:solidFill>
                <a:latin typeface="Courier New" panose="02070309020205020404" pitchFamily="49" charset="0"/>
                <a:cs typeface="Courier New" panose="02070309020205020404" pitchFamily="49" charset="0"/>
              </a:rPr>
              <a:t>		</a:t>
            </a:r>
            <a:r>
              <a:rPr lang="en-AU" sz="2000" dirty="0" err="1">
                <a:solidFill>
                  <a:schemeClr val="tx1"/>
                </a:solidFill>
                <a:latin typeface="Courier New" panose="02070309020205020404" pitchFamily="49" charset="0"/>
                <a:cs typeface="Courier New" panose="02070309020205020404" pitchFamily="49" charset="0"/>
              </a:rPr>
              <a:t>step_dummy</a:t>
            </a:r>
            <a:r>
              <a:rPr lang="en-AU" sz="2000" dirty="0">
                <a:solidFill>
                  <a:schemeClr val="tx1"/>
                </a:solidFill>
                <a:latin typeface="Courier New" panose="02070309020205020404" pitchFamily="49" charset="0"/>
                <a:cs typeface="Courier New" panose="02070309020205020404" pitchFamily="49" charset="0"/>
              </a:rPr>
              <a:t>(</a:t>
            </a:r>
            <a:r>
              <a:rPr lang="en-AU" sz="2000" dirty="0" err="1">
                <a:solidFill>
                  <a:schemeClr val="tx1"/>
                </a:solidFill>
                <a:latin typeface="Courier New" panose="02070309020205020404" pitchFamily="49" charset="0"/>
                <a:cs typeface="Courier New" panose="02070309020205020404" pitchFamily="49" charset="0"/>
              </a:rPr>
              <a:t>all_nominal_predictors</a:t>
            </a:r>
            <a:r>
              <a:rPr lang="en-AU" sz="2000" dirty="0">
                <a:solidFill>
                  <a:schemeClr val="tx1"/>
                </a:solidFill>
                <a:latin typeface="Courier New" panose="02070309020205020404" pitchFamily="49" charset="0"/>
                <a:cs typeface="Courier New" panose="02070309020205020404" pitchFamily="49" charset="0"/>
              </a:rPr>
              <a:t>(), </a:t>
            </a:r>
            <a:r>
              <a:rPr lang="en-AU" sz="2000" dirty="0" err="1">
                <a:solidFill>
                  <a:schemeClr val="tx1"/>
                </a:solidFill>
                <a:latin typeface="Courier New" panose="02070309020205020404" pitchFamily="49" charset="0"/>
                <a:cs typeface="Courier New" panose="02070309020205020404" pitchFamily="49" charset="0"/>
              </a:rPr>
              <a:t>one_hot</a:t>
            </a:r>
            <a:r>
              <a:rPr lang="en-AU" sz="2000" dirty="0">
                <a:solidFill>
                  <a:schemeClr val="tx1"/>
                </a:solidFill>
                <a:latin typeface="Courier New" panose="02070309020205020404" pitchFamily="49" charset="0"/>
                <a:cs typeface="Courier New" panose="02070309020205020404" pitchFamily="49" charset="0"/>
              </a:rPr>
              <a:t> = TRUE</a:t>
            </a:r>
            <a:r>
              <a:rPr lang="en-AU" sz="2000" b="0" i="0" u="none" strike="noStrike" dirty="0">
                <a:solidFill>
                  <a:srgbClr val="5E5E5E"/>
                </a:solidFill>
                <a:effectLst/>
                <a:latin typeface="SFMono-Regular"/>
              </a:rPr>
              <a:t>)</a:t>
            </a:r>
            <a:endParaRPr lang="en-AU" sz="2000" dirty="0">
              <a:solidFill>
                <a:schemeClr val="tx1"/>
              </a:solidFill>
              <a:latin typeface="Courier New" panose="02070309020205020404" pitchFamily="49" charset="0"/>
              <a:cs typeface="Courier New" panose="02070309020205020404" pitchFamily="49" charset="0"/>
            </a:endParaRPr>
          </a:p>
          <a:p>
            <a:endParaRPr lang="en-US" sz="2000" dirty="0">
              <a:solidFill>
                <a:schemeClr val="tx1"/>
              </a:solidFill>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D2913E10-E79B-7C19-B2C0-E1274067CA44}"/>
              </a:ext>
            </a:extLst>
          </p:cNvPr>
          <p:cNvSpPr txBox="1"/>
          <p:nvPr/>
        </p:nvSpPr>
        <p:spPr>
          <a:xfrm>
            <a:off x="383117" y="3612631"/>
            <a:ext cx="11425766" cy="461665"/>
          </a:xfrm>
          <a:prstGeom prst="rect">
            <a:avLst/>
          </a:prstGeom>
          <a:noFill/>
        </p:spPr>
        <p:txBody>
          <a:bodyPr wrap="square">
            <a:spAutoFit/>
          </a:bodyPr>
          <a:lstStyle>
            <a:defPPr>
              <a:defRPr lang="en-US"/>
            </a:defPPr>
            <a:lvl1pPr fontAlgn="base">
              <a:buFont typeface="Arial" panose="020B0604020202020204" pitchFamily="34" charset="0"/>
              <a:buChar char="•"/>
              <a:defRPr sz="2400">
                <a:solidFill>
                  <a:srgbClr val="1A162D"/>
                </a:solidFill>
              </a:defRPr>
            </a:lvl1pPr>
          </a:lstStyle>
          <a:p>
            <a:r>
              <a:rPr lang="en-AU" b="0" u="none" strike="noStrike" dirty="0">
                <a:solidFill>
                  <a:schemeClr val="tx1"/>
                </a:solidFill>
                <a:effectLst/>
              </a:rPr>
              <a:t> for any nominal predictor, makes binary indicators;</a:t>
            </a:r>
            <a:endParaRPr lang="en-AU" dirty="0">
              <a:solidFill>
                <a:schemeClr val="tx1"/>
              </a:solidFill>
            </a:endParaRPr>
          </a:p>
        </p:txBody>
      </p:sp>
    </p:spTree>
    <p:extLst>
      <p:ext uri="{BB962C8B-B14F-4D97-AF65-F5344CB8AC3E}">
        <p14:creationId xmlns:p14="http://schemas.microsoft.com/office/powerpoint/2010/main" val="2362679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AABDC5-1514-7128-BAD6-E613778942B8}"/>
              </a:ext>
            </a:extLst>
          </p:cNvPr>
          <p:cNvSpPr>
            <a:spLocks noGrp="1"/>
          </p:cNvSpPr>
          <p:nvPr>
            <p:ph type="title"/>
          </p:nvPr>
        </p:nvSpPr>
        <p:spPr/>
        <p:txBody>
          <a:bodyPr/>
          <a:lstStyle/>
          <a:p>
            <a:pPr algn="ctr"/>
            <a:r>
              <a:rPr lang="en-US" b="0" dirty="0" err="1">
                <a:latin typeface="Courier New" panose="02070309020205020404" pitchFamily="49" charset="0"/>
                <a:cs typeface="Courier New" panose="02070309020205020404" pitchFamily="49" charset="0"/>
              </a:rPr>
              <a:t>step_dummy</a:t>
            </a:r>
            <a:r>
              <a:rPr lang="en-US" b="0" dirty="0">
                <a:latin typeface="Courier New" panose="02070309020205020404" pitchFamily="49" charset="0"/>
                <a:cs typeface="Courier New" panose="02070309020205020404" pitchFamily="49" charset="0"/>
              </a:rPr>
              <a:t>()</a:t>
            </a:r>
          </a:p>
        </p:txBody>
      </p:sp>
      <p:sp>
        <p:nvSpPr>
          <p:cNvPr id="4" name="Rectangle 3">
            <a:extLst>
              <a:ext uri="{FF2B5EF4-FFF2-40B4-BE49-F238E27FC236}">
                <a16:creationId xmlns:a16="http://schemas.microsoft.com/office/drawing/2014/main" id="{21E7D3C2-DFA7-C4FA-73A8-9BCD84D9C1DF}"/>
              </a:ext>
            </a:extLst>
          </p:cNvPr>
          <p:cNvSpPr/>
          <p:nvPr/>
        </p:nvSpPr>
        <p:spPr>
          <a:xfrm>
            <a:off x="478367" y="1332466"/>
            <a:ext cx="11425766" cy="2096533"/>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lIns="0" tIns="0" rIns="0" bIns="0" rtlCol="0" anchor="ctr"/>
          <a:lstStyle/>
          <a:p>
            <a:r>
              <a:rPr lang="en-US" sz="2000" dirty="0" err="1">
                <a:solidFill>
                  <a:schemeClr val="tx1"/>
                </a:solidFill>
                <a:latin typeface="Courier New" panose="02070309020205020404" pitchFamily="49" charset="0"/>
                <a:cs typeface="Courier New" panose="02070309020205020404" pitchFamily="49" charset="0"/>
              </a:rPr>
              <a:t>ames_rec</a:t>
            </a:r>
            <a:r>
              <a:rPr lang="en-US" sz="2000" dirty="0">
                <a:solidFill>
                  <a:schemeClr val="tx1"/>
                </a:solidFill>
                <a:latin typeface="Courier New" panose="02070309020205020404" pitchFamily="49" charset="0"/>
                <a:cs typeface="Courier New" panose="02070309020205020404" pitchFamily="49" charset="0"/>
              </a:rPr>
              <a:t> &lt;- recipe(</a:t>
            </a:r>
            <a:r>
              <a:rPr lang="en-US" sz="2000" dirty="0" err="1">
                <a:solidFill>
                  <a:schemeClr val="tx1"/>
                </a:solidFill>
                <a:latin typeface="Courier New" panose="02070309020205020404" pitchFamily="49" charset="0"/>
                <a:cs typeface="Courier New" panose="02070309020205020404" pitchFamily="49" charset="0"/>
              </a:rPr>
              <a:t>Sale_Price</a:t>
            </a:r>
            <a:r>
              <a:rPr lang="en-US" sz="2000" dirty="0">
                <a:solidFill>
                  <a:schemeClr val="tx1"/>
                </a:solidFill>
                <a:latin typeface="Courier New" panose="02070309020205020404" pitchFamily="49" charset="0"/>
                <a:cs typeface="Courier New" panose="02070309020205020404" pitchFamily="49" charset="0"/>
              </a:rPr>
              <a:t> ~ ., data = </a:t>
            </a:r>
            <a:r>
              <a:rPr lang="en-US" sz="2000" dirty="0" err="1">
                <a:solidFill>
                  <a:schemeClr val="tx1"/>
                </a:solidFill>
                <a:latin typeface="Courier New" panose="02070309020205020404" pitchFamily="49" charset="0"/>
                <a:cs typeface="Courier New" panose="02070309020205020404" pitchFamily="49" charset="0"/>
              </a:rPr>
              <a:t>ames_train</a:t>
            </a:r>
            <a:r>
              <a:rPr lang="en-US" sz="2000" dirty="0">
                <a:solidFill>
                  <a:schemeClr val="tx1"/>
                </a:solidFill>
                <a:latin typeface="Courier New" panose="02070309020205020404" pitchFamily="49" charset="0"/>
                <a:cs typeface="Courier New" panose="02070309020205020404" pitchFamily="49" charset="0"/>
              </a:rPr>
              <a:t>)%&gt;%</a:t>
            </a:r>
          </a:p>
          <a:p>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step_other</a:t>
            </a:r>
            <a:r>
              <a:rPr lang="en-US" sz="2000" dirty="0">
                <a:solidFill>
                  <a:schemeClr val="tx1"/>
                </a:solidFill>
                <a:latin typeface="Courier New" panose="02070309020205020404" pitchFamily="49" charset="0"/>
                <a:cs typeface="Courier New" panose="02070309020205020404" pitchFamily="49" charset="0"/>
              </a:rPr>
              <a:t>(</a:t>
            </a:r>
            <a:r>
              <a:rPr lang="en-US" sz="2000" dirty="0" err="1">
                <a:solidFill>
                  <a:schemeClr val="tx1"/>
                </a:solidFill>
                <a:latin typeface="Courier New" panose="02070309020205020404" pitchFamily="49" charset="0"/>
                <a:cs typeface="Courier New" panose="02070309020205020404" pitchFamily="49" charset="0"/>
              </a:rPr>
              <a:t>all_nominal</a:t>
            </a:r>
            <a:r>
              <a:rPr lang="en-US" sz="2000" dirty="0">
                <a:solidFill>
                  <a:schemeClr val="tx1"/>
                </a:solidFill>
                <a:latin typeface="Courier New" panose="02070309020205020404" pitchFamily="49" charset="0"/>
                <a:cs typeface="Courier New" panose="02070309020205020404" pitchFamily="49" charset="0"/>
              </a:rPr>
              <a:t>(), threshold = 0.01) %&gt;%</a:t>
            </a:r>
          </a:p>
          <a:p>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step_nzv</a:t>
            </a:r>
            <a:r>
              <a:rPr lang="en-US" sz="2000" dirty="0">
                <a:solidFill>
                  <a:schemeClr val="tx1"/>
                </a:solidFill>
                <a:latin typeface="Courier New" panose="02070309020205020404" pitchFamily="49" charset="0"/>
                <a:cs typeface="Courier New" panose="02070309020205020404" pitchFamily="49" charset="0"/>
              </a:rPr>
              <a:t>(</a:t>
            </a:r>
            <a:r>
              <a:rPr lang="en-US" sz="2000" dirty="0" err="1">
                <a:solidFill>
                  <a:schemeClr val="tx1"/>
                </a:solidFill>
                <a:latin typeface="Courier New" panose="02070309020205020404" pitchFamily="49" charset="0"/>
                <a:cs typeface="Courier New" panose="02070309020205020404" pitchFamily="49" charset="0"/>
              </a:rPr>
              <a:t>all_predictors</a:t>
            </a:r>
            <a:r>
              <a:rPr lang="en-US" sz="2000" dirty="0">
                <a:solidFill>
                  <a:schemeClr val="tx1"/>
                </a:solidFill>
                <a:latin typeface="Courier New" panose="02070309020205020404" pitchFamily="49" charset="0"/>
                <a:cs typeface="Courier New" panose="02070309020205020404" pitchFamily="49" charset="0"/>
              </a:rPr>
              <a:t>()) %&gt;%</a:t>
            </a:r>
          </a:p>
          <a:p>
            <a:r>
              <a:rPr lang="en-US" sz="2000" dirty="0">
                <a:solidFill>
                  <a:schemeClr val="tx1"/>
                </a:solidFill>
                <a:latin typeface="Courier New" panose="02070309020205020404" pitchFamily="49" charset="0"/>
                <a:cs typeface="Courier New" panose="02070309020205020404" pitchFamily="49" charset="0"/>
              </a:rPr>
              <a:t>		</a:t>
            </a:r>
            <a:r>
              <a:rPr lang="en-AU" sz="2000" dirty="0" err="1">
                <a:solidFill>
                  <a:schemeClr val="tx1"/>
                </a:solidFill>
                <a:latin typeface="Courier New" panose="02070309020205020404" pitchFamily="49" charset="0"/>
                <a:cs typeface="Courier New" panose="02070309020205020404" pitchFamily="49" charset="0"/>
              </a:rPr>
              <a:t>step_center</a:t>
            </a:r>
            <a:r>
              <a:rPr lang="en-AU" sz="2000" dirty="0">
                <a:solidFill>
                  <a:schemeClr val="tx1"/>
                </a:solidFill>
                <a:latin typeface="Courier New" panose="02070309020205020404" pitchFamily="49" charset="0"/>
                <a:cs typeface="Courier New" panose="02070309020205020404" pitchFamily="49" charset="0"/>
              </a:rPr>
              <a:t>(</a:t>
            </a:r>
            <a:r>
              <a:rPr lang="en-AU" sz="2000" dirty="0" err="1">
                <a:solidFill>
                  <a:schemeClr val="tx1"/>
                </a:solidFill>
                <a:latin typeface="Courier New" panose="02070309020205020404" pitchFamily="49" charset="0"/>
                <a:cs typeface="Courier New" panose="02070309020205020404" pitchFamily="49" charset="0"/>
              </a:rPr>
              <a:t>all_numeric_predictors</a:t>
            </a:r>
            <a:r>
              <a:rPr lang="en-AU" sz="2000" dirty="0">
                <a:solidFill>
                  <a:schemeClr val="tx1"/>
                </a:solidFill>
                <a:latin typeface="Courier New" panose="02070309020205020404" pitchFamily="49" charset="0"/>
                <a:cs typeface="Courier New" panose="02070309020205020404" pitchFamily="49" charset="0"/>
              </a:rPr>
              <a:t>()) %&gt;%					      </a:t>
            </a:r>
            <a:r>
              <a:rPr lang="en-AU" sz="2000" dirty="0" err="1">
                <a:solidFill>
                  <a:schemeClr val="tx1"/>
                </a:solidFill>
                <a:latin typeface="Courier New" panose="02070309020205020404" pitchFamily="49" charset="0"/>
                <a:cs typeface="Courier New" panose="02070309020205020404" pitchFamily="49" charset="0"/>
              </a:rPr>
              <a:t>step_scale</a:t>
            </a:r>
            <a:r>
              <a:rPr lang="en-AU" sz="2000" dirty="0">
                <a:solidFill>
                  <a:schemeClr val="tx1"/>
                </a:solidFill>
                <a:latin typeface="Courier New" panose="02070309020205020404" pitchFamily="49" charset="0"/>
                <a:cs typeface="Courier New" panose="02070309020205020404" pitchFamily="49" charset="0"/>
              </a:rPr>
              <a:t>(</a:t>
            </a:r>
            <a:r>
              <a:rPr lang="en-AU" sz="2000" dirty="0" err="1">
                <a:solidFill>
                  <a:schemeClr val="tx1"/>
                </a:solidFill>
                <a:latin typeface="Courier New" panose="02070309020205020404" pitchFamily="49" charset="0"/>
                <a:cs typeface="Courier New" panose="02070309020205020404" pitchFamily="49" charset="0"/>
              </a:rPr>
              <a:t>all_numeric_predictors</a:t>
            </a:r>
            <a:r>
              <a:rPr lang="en-AU" sz="2000" dirty="0">
                <a:solidFill>
                  <a:schemeClr val="tx1"/>
                </a:solidFill>
                <a:latin typeface="Courier New" panose="02070309020205020404" pitchFamily="49" charset="0"/>
                <a:cs typeface="Courier New" panose="02070309020205020404" pitchFamily="49" charset="0"/>
              </a:rPr>
              <a:t>()) %&gt;%</a:t>
            </a:r>
          </a:p>
          <a:p>
            <a:r>
              <a:rPr lang="en-AU" sz="2000" dirty="0">
                <a:solidFill>
                  <a:schemeClr val="tx1"/>
                </a:solidFill>
                <a:latin typeface="Courier New" panose="02070309020205020404" pitchFamily="49" charset="0"/>
                <a:cs typeface="Courier New" panose="02070309020205020404" pitchFamily="49" charset="0"/>
              </a:rPr>
              <a:t>		</a:t>
            </a:r>
            <a:r>
              <a:rPr lang="en-AU" sz="2000" dirty="0" err="1">
                <a:solidFill>
                  <a:schemeClr val="tx1"/>
                </a:solidFill>
                <a:latin typeface="Courier New" panose="02070309020205020404" pitchFamily="49" charset="0"/>
                <a:cs typeface="Courier New" panose="02070309020205020404" pitchFamily="49" charset="0"/>
              </a:rPr>
              <a:t>step_dummy</a:t>
            </a:r>
            <a:r>
              <a:rPr lang="en-AU" sz="2000" dirty="0">
                <a:solidFill>
                  <a:schemeClr val="tx1"/>
                </a:solidFill>
                <a:latin typeface="Courier New" panose="02070309020205020404" pitchFamily="49" charset="0"/>
                <a:cs typeface="Courier New" panose="02070309020205020404" pitchFamily="49" charset="0"/>
              </a:rPr>
              <a:t>(</a:t>
            </a:r>
            <a:r>
              <a:rPr lang="en-AU" sz="2000" dirty="0" err="1">
                <a:solidFill>
                  <a:schemeClr val="tx1"/>
                </a:solidFill>
                <a:latin typeface="Courier New" panose="02070309020205020404" pitchFamily="49" charset="0"/>
                <a:cs typeface="Courier New" panose="02070309020205020404" pitchFamily="49" charset="0"/>
              </a:rPr>
              <a:t>all_nominal_predictors</a:t>
            </a:r>
            <a:r>
              <a:rPr lang="en-AU" sz="2000" dirty="0">
                <a:solidFill>
                  <a:schemeClr val="tx1"/>
                </a:solidFill>
                <a:latin typeface="Courier New" panose="02070309020205020404" pitchFamily="49" charset="0"/>
                <a:cs typeface="Courier New" panose="02070309020205020404" pitchFamily="49" charset="0"/>
              </a:rPr>
              <a:t>(), </a:t>
            </a:r>
            <a:r>
              <a:rPr lang="en-AU" sz="2000" dirty="0" err="1">
                <a:solidFill>
                  <a:schemeClr val="tx1"/>
                </a:solidFill>
                <a:latin typeface="Courier New" panose="02070309020205020404" pitchFamily="49" charset="0"/>
                <a:cs typeface="Courier New" panose="02070309020205020404" pitchFamily="49" charset="0"/>
              </a:rPr>
              <a:t>one_hot</a:t>
            </a:r>
            <a:r>
              <a:rPr lang="en-AU" sz="2000" dirty="0">
                <a:solidFill>
                  <a:schemeClr val="tx1"/>
                </a:solidFill>
                <a:latin typeface="Courier New" panose="02070309020205020404" pitchFamily="49" charset="0"/>
                <a:cs typeface="Courier New" panose="02070309020205020404" pitchFamily="49" charset="0"/>
              </a:rPr>
              <a:t> = TRUE</a:t>
            </a:r>
            <a:r>
              <a:rPr lang="en-AU" sz="2000" b="0" i="0" u="none" strike="noStrike" dirty="0">
                <a:solidFill>
                  <a:srgbClr val="5E5E5E"/>
                </a:solidFill>
                <a:effectLst/>
                <a:latin typeface="SFMono-Regular"/>
              </a:rPr>
              <a:t>)  %&gt;%</a:t>
            </a:r>
          </a:p>
          <a:p>
            <a:r>
              <a:rPr lang="en-AU" sz="2000" dirty="0">
                <a:solidFill>
                  <a:schemeClr val="tx1"/>
                </a:solidFill>
                <a:latin typeface="Courier New" panose="02070309020205020404" pitchFamily="49" charset="0"/>
                <a:cs typeface="Courier New" panose="02070309020205020404" pitchFamily="49" charset="0"/>
              </a:rPr>
              <a:t>		</a:t>
            </a:r>
            <a:r>
              <a:rPr lang="en-AU" sz="2000" dirty="0" err="1">
                <a:solidFill>
                  <a:schemeClr val="tx1"/>
                </a:solidFill>
                <a:latin typeface="Courier New" panose="02070309020205020404" pitchFamily="49" charset="0"/>
                <a:cs typeface="Courier New" panose="02070309020205020404" pitchFamily="49" charset="0"/>
              </a:rPr>
              <a:t>step_lincomb</a:t>
            </a:r>
            <a:r>
              <a:rPr lang="en-AU" sz="2000" dirty="0">
                <a:solidFill>
                  <a:schemeClr val="tx1"/>
                </a:solidFill>
                <a:latin typeface="Courier New" panose="02070309020205020404" pitchFamily="49" charset="0"/>
                <a:cs typeface="Courier New" panose="02070309020205020404" pitchFamily="49" charset="0"/>
              </a:rPr>
              <a:t>(</a:t>
            </a:r>
            <a:r>
              <a:rPr lang="en-AU" sz="2000" dirty="0" err="1">
                <a:solidFill>
                  <a:schemeClr val="tx1"/>
                </a:solidFill>
                <a:latin typeface="Courier New" panose="02070309020205020404" pitchFamily="49" charset="0"/>
                <a:cs typeface="Courier New" panose="02070309020205020404" pitchFamily="49" charset="0"/>
              </a:rPr>
              <a:t>all_numeric_predictors</a:t>
            </a:r>
            <a:r>
              <a:rPr lang="en-AU" sz="2000" dirty="0">
                <a:solidFill>
                  <a:schemeClr val="tx1"/>
                </a:solidFill>
                <a:latin typeface="Courier New" panose="02070309020205020404" pitchFamily="49" charset="0"/>
                <a:cs typeface="Courier New" panose="02070309020205020404" pitchFamily="49" charset="0"/>
              </a:rPr>
              <a:t>())</a:t>
            </a:r>
          </a:p>
          <a:p>
            <a:endParaRPr lang="en-US" sz="2000" dirty="0">
              <a:solidFill>
                <a:schemeClr val="tx1"/>
              </a:solidFill>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D2913E10-E79B-7C19-B2C0-E1274067CA44}"/>
              </a:ext>
            </a:extLst>
          </p:cNvPr>
          <p:cNvSpPr txBox="1"/>
          <p:nvPr/>
        </p:nvSpPr>
        <p:spPr>
          <a:xfrm>
            <a:off x="383117" y="3612631"/>
            <a:ext cx="11425766" cy="461665"/>
          </a:xfrm>
          <a:prstGeom prst="rect">
            <a:avLst/>
          </a:prstGeom>
          <a:noFill/>
        </p:spPr>
        <p:txBody>
          <a:bodyPr wrap="square">
            <a:spAutoFit/>
          </a:bodyPr>
          <a:lstStyle>
            <a:defPPr>
              <a:defRPr lang="en-US"/>
            </a:defPPr>
            <a:lvl1pPr fontAlgn="base">
              <a:buFont typeface="Arial" panose="020B0604020202020204" pitchFamily="34" charset="0"/>
              <a:buChar char="•"/>
              <a:defRPr sz="2400">
                <a:solidFill>
                  <a:srgbClr val="1A162D"/>
                </a:solidFill>
              </a:defRPr>
            </a:lvl1pPr>
          </a:lstStyle>
          <a:p>
            <a:r>
              <a:rPr lang="en-AU" b="0" u="none" strike="noStrike" dirty="0">
                <a:solidFill>
                  <a:schemeClr val="tx1"/>
                </a:solidFill>
                <a:effectLst/>
              </a:rPr>
              <a:t> remove redundancies in the predictors, if present</a:t>
            </a:r>
            <a:r>
              <a:rPr lang="en-AU" dirty="0">
                <a:solidFill>
                  <a:schemeClr val="tx1"/>
                </a:solidFill>
              </a:rPr>
              <a:t>.</a:t>
            </a:r>
          </a:p>
        </p:txBody>
      </p:sp>
    </p:spTree>
    <p:extLst>
      <p:ext uri="{BB962C8B-B14F-4D97-AF65-F5344CB8AC3E}">
        <p14:creationId xmlns:p14="http://schemas.microsoft.com/office/powerpoint/2010/main" val="3645340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3F0F14-D503-8F36-60BC-F83725D54E1A}"/>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67060758-EE71-D0D7-F1E2-5C679709DDF4}"/>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762517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4015A63-9492-2C44-9951-F0CD308C0ACC}"/>
              </a:ext>
            </a:extLst>
          </p:cNvPr>
          <p:cNvGrpSpPr/>
          <p:nvPr/>
        </p:nvGrpSpPr>
        <p:grpSpPr>
          <a:xfrm>
            <a:off x="609603" y="1612956"/>
            <a:ext cx="7374512" cy="4506061"/>
            <a:chOff x="620576" y="4119967"/>
            <a:chExt cx="6007086" cy="3670520"/>
          </a:xfrm>
        </p:grpSpPr>
        <p:sp>
          <p:nvSpPr>
            <p:cNvPr id="5" name="Rounded Rectangle 4">
              <a:extLst>
                <a:ext uri="{FF2B5EF4-FFF2-40B4-BE49-F238E27FC236}">
                  <a16:creationId xmlns:a16="http://schemas.microsoft.com/office/drawing/2014/main" id="{DDF451F5-5751-0745-927A-66EFBEABF8CF}"/>
                </a:ext>
              </a:extLst>
            </p:cNvPr>
            <p:cNvSpPr/>
            <p:nvPr/>
          </p:nvSpPr>
          <p:spPr>
            <a:xfrm>
              <a:off x="620576" y="4119967"/>
              <a:ext cx="3035602" cy="1615856"/>
            </a:xfrm>
            <a:prstGeom prst="roundRect">
              <a:avLst>
                <a:gd name="adj" fmla="val 8154"/>
              </a:avLst>
            </a:prstGeom>
            <a:solidFill>
              <a:schemeClr val="bg1"/>
            </a:solidFill>
          </p:spPr>
          <p:style>
            <a:lnRef idx="1">
              <a:schemeClr val="accent2"/>
            </a:lnRef>
            <a:fillRef idx="2">
              <a:schemeClr val="accent2"/>
            </a:fillRef>
            <a:effectRef idx="1">
              <a:schemeClr val="accent2"/>
            </a:effectRef>
            <a:fontRef idx="minor">
              <a:schemeClr val="dk1"/>
            </a:fontRef>
          </p:style>
          <p:txBody>
            <a:bodyPr rtlCol="0" anchor="t"/>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defTabSz="609585" fontAlgn="base">
                <a:spcBef>
                  <a:spcPct val="0"/>
                </a:spcBef>
                <a:spcAft>
                  <a:spcPct val="0"/>
                </a:spcAft>
              </a:pPr>
              <a:r>
                <a:rPr lang="en-AU" sz="2400" b="1">
                  <a:solidFill>
                    <a:prstClr val="black"/>
                  </a:solidFill>
                  <a:latin typeface="Tw Cen MT" panose="020B0602020104020603" pitchFamily="34" charset="77"/>
                </a:rPr>
                <a:t>Research Computing</a:t>
              </a:r>
              <a:endParaRPr lang="en-AU" sz="2000" b="1">
                <a:solidFill>
                  <a:prstClr val="black"/>
                </a:solidFill>
                <a:latin typeface="Tw Cen MT" panose="020B0602020104020603" pitchFamily="34" charset="77"/>
              </a:endParaRPr>
            </a:p>
            <a:p>
              <a:pPr marL="380990" indent="-380990" algn="ctr" defTabSz="609585" fontAlgn="base">
                <a:spcBef>
                  <a:spcPct val="0"/>
                </a:spcBef>
                <a:spcAft>
                  <a:spcPct val="0"/>
                </a:spcAft>
                <a:buFont typeface="Arial" panose="020B0604020202020204" pitchFamily="34" charset="0"/>
                <a:buChar char="•"/>
              </a:pPr>
              <a:r>
                <a:rPr lang="en-AU" sz="2000">
                  <a:solidFill>
                    <a:prstClr val="black"/>
                  </a:solidFill>
                  <a:latin typeface="Tw Cen MT" panose="020B0602020104020603" pitchFamily="34" charset="77"/>
                </a:rPr>
                <a:t>High performance computing </a:t>
              </a:r>
            </a:p>
            <a:p>
              <a:pPr marL="380990" indent="-380990" algn="ctr" defTabSz="609585" fontAlgn="base">
                <a:spcBef>
                  <a:spcPct val="0"/>
                </a:spcBef>
                <a:spcAft>
                  <a:spcPct val="0"/>
                </a:spcAft>
                <a:buFont typeface="Arial" panose="020B0604020202020204" pitchFamily="34" charset="0"/>
                <a:buChar char="•"/>
              </a:pPr>
              <a:r>
                <a:rPr lang="en-AU" sz="2000">
                  <a:solidFill>
                    <a:prstClr val="black"/>
                  </a:solidFill>
                  <a:latin typeface="Tw Cen MT" panose="020B0602020104020603" pitchFamily="34" charset="77"/>
                </a:rPr>
                <a:t>Bioinformatics &amp; genomics</a:t>
              </a:r>
            </a:p>
            <a:p>
              <a:pPr marL="380990" indent="-380990" algn="ctr" defTabSz="609585" fontAlgn="base">
                <a:spcBef>
                  <a:spcPct val="0"/>
                </a:spcBef>
                <a:spcAft>
                  <a:spcPct val="0"/>
                </a:spcAft>
                <a:buFont typeface="Arial" panose="020B0604020202020204" pitchFamily="34" charset="0"/>
                <a:buChar char="•"/>
              </a:pPr>
              <a:r>
                <a:rPr lang="en-AU" sz="2000">
                  <a:solidFill>
                    <a:prstClr val="black"/>
                  </a:solidFill>
                  <a:latin typeface="Tw Cen MT" panose="020B0602020104020603" pitchFamily="34" charset="77"/>
                </a:rPr>
                <a:t>Modelling &amp; visualisation</a:t>
              </a:r>
            </a:p>
            <a:p>
              <a:pPr marL="380990" indent="-380990" algn="ctr" defTabSz="609585" fontAlgn="base">
                <a:spcBef>
                  <a:spcPct val="0"/>
                </a:spcBef>
                <a:spcAft>
                  <a:spcPct val="0"/>
                </a:spcAft>
                <a:buFont typeface="Arial" panose="020B0604020202020204" pitchFamily="34" charset="0"/>
                <a:buChar char="•"/>
              </a:pPr>
              <a:r>
                <a:rPr lang="en-AU" sz="2000">
                  <a:solidFill>
                    <a:prstClr val="black"/>
                  </a:solidFill>
                  <a:latin typeface="Tw Cen MT" panose="020B0602020104020603" pitchFamily="34" charset="77"/>
                </a:rPr>
                <a:t> Computing training</a:t>
              </a:r>
            </a:p>
          </p:txBody>
        </p:sp>
        <p:sp>
          <p:nvSpPr>
            <p:cNvPr id="6" name="Rounded Rectangle 5">
              <a:extLst>
                <a:ext uri="{FF2B5EF4-FFF2-40B4-BE49-F238E27FC236}">
                  <a16:creationId xmlns:a16="http://schemas.microsoft.com/office/drawing/2014/main" id="{52DBE75A-33DF-E64A-B8FD-F29653853A5E}"/>
                </a:ext>
              </a:extLst>
            </p:cNvPr>
            <p:cNvSpPr/>
            <p:nvPr/>
          </p:nvSpPr>
          <p:spPr>
            <a:xfrm>
              <a:off x="3821164" y="4594746"/>
              <a:ext cx="2806498" cy="2282155"/>
            </a:xfrm>
            <a:prstGeom prst="roundRect">
              <a:avLst>
                <a:gd name="adj" fmla="val 9381"/>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t"/>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defTabSz="609585" fontAlgn="base">
                <a:spcBef>
                  <a:spcPct val="0"/>
                </a:spcBef>
                <a:spcAft>
                  <a:spcPct val="0"/>
                </a:spcAft>
              </a:pPr>
              <a:r>
                <a:rPr lang="en-AU" sz="2400" b="1">
                  <a:solidFill>
                    <a:prstClr val="black"/>
                  </a:solidFill>
                  <a:latin typeface="Tw Cen MT" panose="020B0602020104020603" pitchFamily="34" charset="77"/>
                </a:rPr>
                <a:t>Statistical Consulting</a:t>
              </a:r>
            </a:p>
            <a:p>
              <a:pPr marL="380990" indent="-380990" algn="ctr" defTabSz="609585" fontAlgn="base">
                <a:spcBef>
                  <a:spcPct val="0"/>
                </a:spcBef>
                <a:spcAft>
                  <a:spcPct val="0"/>
                </a:spcAft>
                <a:buFont typeface="Arial" panose="020B0604020202020204" pitchFamily="34" charset="0"/>
                <a:buChar char="•"/>
              </a:pPr>
              <a:r>
                <a:rPr lang="en-AU" sz="2000">
                  <a:solidFill>
                    <a:prstClr val="black"/>
                  </a:solidFill>
                  <a:latin typeface="Tw Cen MT" panose="020B0602020104020603" pitchFamily="34" charset="77"/>
                </a:rPr>
                <a:t>1-on-1 consultancy for HDR-level and above. </a:t>
              </a:r>
            </a:p>
            <a:p>
              <a:pPr marL="380990" indent="-380990" algn="ctr" defTabSz="609585" fontAlgn="base">
                <a:spcBef>
                  <a:spcPct val="0"/>
                </a:spcBef>
                <a:spcAft>
                  <a:spcPct val="0"/>
                </a:spcAft>
                <a:buFont typeface="Arial" panose="020B0604020202020204" pitchFamily="34" charset="0"/>
                <a:buChar char="•"/>
              </a:pPr>
              <a:r>
                <a:rPr lang="en-AU" sz="2000">
                  <a:solidFill>
                    <a:prstClr val="black"/>
                  </a:solidFill>
                  <a:latin typeface="Tw Cen MT" panose="020B0602020104020603" pitchFamily="34" charset="77"/>
                </a:rPr>
                <a:t>Experiment and survey design. </a:t>
              </a:r>
            </a:p>
            <a:p>
              <a:pPr marL="380990" indent="-380990" algn="ctr" defTabSz="609585" fontAlgn="base">
                <a:spcBef>
                  <a:spcPct val="0"/>
                </a:spcBef>
                <a:spcAft>
                  <a:spcPct val="0"/>
                </a:spcAft>
                <a:buFont typeface="Arial" panose="020B0604020202020204" pitchFamily="34" charset="0"/>
                <a:buChar char="•"/>
              </a:pPr>
              <a:r>
                <a:rPr lang="en-AU" sz="2000">
                  <a:solidFill>
                    <a:prstClr val="black"/>
                  </a:solidFill>
                  <a:latin typeface="Tw Cen MT" panose="020B0602020104020603" pitchFamily="34" charset="77"/>
                </a:rPr>
                <a:t>Statistical model development and testing</a:t>
              </a:r>
            </a:p>
            <a:p>
              <a:pPr marL="380990" indent="-380990" algn="ctr" defTabSz="609585" fontAlgn="base">
                <a:spcBef>
                  <a:spcPct val="0"/>
                </a:spcBef>
                <a:spcAft>
                  <a:spcPct val="0"/>
                </a:spcAft>
                <a:buFont typeface="Arial" panose="020B0604020202020204" pitchFamily="34" charset="0"/>
                <a:buChar char="•"/>
              </a:pPr>
              <a:r>
                <a:rPr lang="en-AU" sz="2000">
                  <a:solidFill>
                    <a:prstClr val="black"/>
                  </a:solidFill>
                  <a:latin typeface="Tw Cen MT" panose="020B0602020104020603" pitchFamily="34" charset="77"/>
                </a:rPr>
                <a:t>Statistics training</a:t>
              </a:r>
            </a:p>
          </p:txBody>
        </p:sp>
        <p:sp>
          <p:nvSpPr>
            <p:cNvPr id="8" name="Rounded Rectangle 7">
              <a:extLst>
                <a:ext uri="{FF2B5EF4-FFF2-40B4-BE49-F238E27FC236}">
                  <a16:creationId xmlns:a16="http://schemas.microsoft.com/office/drawing/2014/main" id="{E0619F38-CB65-6F4A-9058-79F9B0FD4E47}"/>
                </a:ext>
              </a:extLst>
            </p:cNvPr>
            <p:cNvSpPr/>
            <p:nvPr/>
          </p:nvSpPr>
          <p:spPr>
            <a:xfrm>
              <a:off x="851024" y="6041942"/>
              <a:ext cx="2574706" cy="1748545"/>
            </a:xfrm>
            <a:prstGeom prst="roundRect">
              <a:avLst>
                <a:gd name="adj" fmla="val 8773"/>
              </a:avLst>
            </a:prstGeom>
            <a:solidFill>
              <a:schemeClr val="bg1"/>
            </a:solidFill>
          </p:spPr>
          <p:style>
            <a:lnRef idx="1">
              <a:schemeClr val="accent6"/>
            </a:lnRef>
            <a:fillRef idx="2">
              <a:schemeClr val="accent6"/>
            </a:fillRef>
            <a:effectRef idx="1">
              <a:schemeClr val="accent6"/>
            </a:effectRef>
            <a:fontRef idx="minor">
              <a:schemeClr val="dk1"/>
            </a:fontRef>
          </p:style>
          <p:txBody>
            <a:bodyPr lIns="121920" tIns="60960" rIns="121920" bIns="60960" rtlCol="0" anchor="t"/>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defTabSz="609585" fontAlgn="base">
                <a:spcBef>
                  <a:spcPct val="0"/>
                </a:spcBef>
                <a:spcAft>
                  <a:spcPct val="0"/>
                </a:spcAft>
              </a:pPr>
              <a:r>
                <a:rPr lang="en-AU" sz="2400" b="1">
                  <a:solidFill>
                    <a:prstClr val="black"/>
                  </a:solidFill>
                  <a:latin typeface="Tw Cen MT"/>
                </a:rPr>
                <a:t>Data Science &amp; SWE</a:t>
              </a:r>
              <a:endParaRPr lang="en-AU" sz="2400" b="1">
                <a:solidFill>
                  <a:prstClr val="black"/>
                </a:solidFill>
                <a:latin typeface="Tw Cen MT" panose="020B0602020104020603" pitchFamily="34" charset="77"/>
              </a:endParaRPr>
            </a:p>
            <a:p>
              <a:pPr algn="ctr" defTabSz="609585" fontAlgn="base">
                <a:spcBef>
                  <a:spcPct val="0"/>
                </a:spcBef>
                <a:spcAft>
                  <a:spcPct val="0"/>
                </a:spcAft>
              </a:pPr>
              <a:r>
                <a:rPr lang="en-AU" sz="1867">
                  <a:solidFill>
                    <a:prstClr val="black"/>
                  </a:solidFill>
                  <a:latin typeface="Tw Cen MT" panose="020B0602020104020603" pitchFamily="34" charset="77"/>
                </a:rPr>
                <a:t>Consulting and project collaboration providing analysis &amp; software development for data-driven research.</a:t>
              </a:r>
            </a:p>
          </p:txBody>
        </p:sp>
      </p:grpSp>
      <p:graphicFrame>
        <p:nvGraphicFramePr>
          <p:cNvPr id="3" name="Diagram 2">
            <a:extLst>
              <a:ext uri="{FF2B5EF4-FFF2-40B4-BE49-F238E27FC236}">
                <a16:creationId xmlns:a16="http://schemas.microsoft.com/office/drawing/2014/main" id="{32DE4A41-DAF1-8B45-8050-131AA15FAA48}"/>
              </a:ext>
            </a:extLst>
          </p:cNvPr>
          <p:cNvGraphicFramePr/>
          <p:nvPr/>
        </p:nvGraphicFramePr>
        <p:xfrm>
          <a:off x="7701208" y="1392702"/>
          <a:ext cx="4490792" cy="52574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itle 10">
            <a:extLst>
              <a:ext uri="{FF2B5EF4-FFF2-40B4-BE49-F238E27FC236}">
                <a16:creationId xmlns:a16="http://schemas.microsoft.com/office/drawing/2014/main" id="{9DA0F061-8DD4-A347-8017-A3983A32D90E}"/>
              </a:ext>
            </a:extLst>
          </p:cNvPr>
          <p:cNvSpPr>
            <a:spLocks noGrp="1"/>
          </p:cNvSpPr>
          <p:nvPr>
            <p:ph type="title"/>
          </p:nvPr>
        </p:nvSpPr>
        <p:spPr>
          <a:xfrm>
            <a:off x="154747" y="136476"/>
            <a:ext cx="11905957" cy="1143000"/>
          </a:xfrm>
        </p:spPr>
        <p:txBody>
          <a:bodyPr/>
          <a:lstStyle/>
          <a:p>
            <a:pPr algn="ctr"/>
            <a:r>
              <a:rPr lang="en-AU"/>
              <a:t>Sydney Informatics Hub</a:t>
            </a:r>
            <a:br>
              <a:rPr lang="en-AU"/>
            </a:br>
            <a:r>
              <a:rPr lang="en-AU" sz="2667" i="1"/>
              <a:t>Empowering researchers with modern data &amp; computational methods</a:t>
            </a:r>
          </a:p>
        </p:txBody>
      </p:sp>
    </p:spTree>
    <p:extLst>
      <p:ext uri="{BB962C8B-B14F-4D97-AF65-F5344CB8AC3E}">
        <p14:creationId xmlns:p14="http://schemas.microsoft.com/office/powerpoint/2010/main" val="3456622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Code of Conduct</a:t>
            </a:r>
            <a:endParaRPr i="1" dirty="0"/>
          </a:p>
        </p:txBody>
      </p:sp>
      <p:sp>
        <p:nvSpPr>
          <p:cNvPr id="4" name="Content Placeholder 3">
            <a:extLst>
              <a:ext uri="{FF2B5EF4-FFF2-40B4-BE49-F238E27FC236}">
                <a16:creationId xmlns:a16="http://schemas.microsoft.com/office/drawing/2014/main" id="{DF23BF2F-9E27-8B4B-BA9A-F431C3A13D85}"/>
              </a:ext>
            </a:extLst>
          </p:cNvPr>
          <p:cNvSpPr>
            <a:spLocks noGrp="1"/>
          </p:cNvSpPr>
          <p:nvPr>
            <p:ph idx="1"/>
          </p:nvPr>
        </p:nvSpPr>
        <p:spPr/>
        <p:txBody>
          <a:bodyPr/>
          <a:lstStyle/>
          <a:p>
            <a:pPr marL="0" indent="0" algn="just">
              <a:buNone/>
            </a:pPr>
            <a:r>
              <a:rPr lang="en-AU" sz="2267" dirty="0"/>
              <a:t>We expect all attendees of our training to follow the University of Sydney’s </a:t>
            </a:r>
            <a:r>
              <a:rPr lang="en-AU" sz="2267" dirty="0">
                <a:hlinkClick r:id="rId3"/>
              </a:rPr>
              <a:t>Staff</a:t>
            </a:r>
            <a:r>
              <a:rPr lang="en-AU" sz="2267" dirty="0"/>
              <a:t> and </a:t>
            </a:r>
            <a:r>
              <a:rPr lang="en-AU" sz="2267" dirty="0">
                <a:hlinkClick r:id="rId4"/>
              </a:rPr>
              <a:t>Student</a:t>
            </a:r>
            <a:r>
              <a:rPr lang="en-AU" sz="2267" dirty="0"/>
              <a:t> Codes of Conduct, including the </a:t>
            </a:r>
            <a:r>
              <a:rPr lang="en-AU" sz="2267" dirty="0">
                <a:hlinkClick r:id="rId5"/>
              </a:rPr>
              <a:t>Bullying, harassment and discrimination prevention policy</a:t>
            </a:r>
            <a:r>
              <a:rPr lang="en-AU" sz="2267" dirty="0"/>
              <a:t>. </a:t>
            </a:r>
          </a:p>
          <a:p>
            <a:pPr marL="0" indent="0" algn="ctr">
              <a:buNone/>
            </a:pPr>
            <a:endParaRPr lang="en-AU" sz="2267" dirty="0"/>
          </a:p>
          <a:p>
            <a:pPr marL="0" indent="0">
              <a:buNone/>
            </a:pPr>
            <a:r>
              <a:rPr lang="en-AU" sz="2267" dirty="0"/>
              <a:t>In order to foster a positive and professional learning environment we encourage the following kinds of behaviours at all our events and platforms:</a:t>
            </a:r>
          </a:p>
          <a:p>
            <a:r>
              <a:rPr lang="en-AU" sz="2267" dirty="0"/>
              <a:t>Use welcoming and inclusive language</a:t>
            </a:r>
          </a:p>
          <a:p>
            <a:r>
              <a:rPr lang="en-AU" sz="2267" dirty="0"/>
              <a:t>Be respectful of different viewpoints and experiences</a:t>
            </a:r>
          </a:p>
          <a:p>
            <a:r>
              <a:rPr lang="en-AU" sz="2267" dirty="0"/>
              <a:t>Gracefully accept constructive criticism</a:t>
            </a:r>
          </a:p>
          <a:p>
            <a:r>
              <a:rPr lang="en-AU" sz="2267" dirty="0"/>
              <a:t>Focus on what is best for the community</a:t>
            </a:r>
          </a:p>
          <a:p>
            <a:r>
              <a:rPr lang="en-AU" sz="2267" dirty="0"/>
              <a:t>Show courtesy and respect towards other community members</a:t>
            </a:r>
          </a:p>
          <a:p>
            <a:endParaRPr lang="en-US" sz="2267" i="1" dirty="0"/>
          </a:p>
          <a:p>
            <a:pPr marL="0" indent="0" algn="ctr">
              <a:buNone/>
            </a:pPr>
            <a:r>
              <a:rPr lang="en-US" sz="2267" dirty="0"/>
              <a:t>Our full </a:t>
            </a:r>
            <a:r>
              <a:rPr lang="en-US" sz="2267" dirty="0" err="1"/>
              <a:t>CoC</a:t>
            </a:r>
            <a:r>
              <a:rPr lang="en-US" sz="2267" dirty="0"/>
              <a:t>, with incident reporting guidelines, is available at</a:t>
            </a:r>
            <a:r>
              <a:rPr lang="en-US" sz="2267" i="1" dirty="0"/>
              <a:t> </a:t>
            </a:r>
            <a:r>
              <a:rPr lang="en-US" sz="2267" i="1" dirty="0">
                <a:hlinkClick r:id="rId6"/>
              </a:rPr>
              <a:t>https://pages.github.sydney.edu.au/informatics/sih_codeofconduct/</a:t>
            </a:r>
            <a:endParaRPr lang="en-US" sz="2267" i="1" dirty="0"/>
          </a:p>
          <a:p>
            <a:pPr marL="0" indent="0">
              <a:buNone/>
            </a:pPr>
            <a:endParaRPr lang="en-US" sz="2267" i="1" dirty="0"/>
          </a:p>
        </p:txBody>
      </p:sp>
    </p:spTree>
    <p:extLst>
      <p:ext uri="{BB962C8B-B14F-4D97-AF65-F5344CB8AC3E}">
        <p14:creationId xmlns:p14="http://schemas.microsoft.com/office/powerpoint/2010/main" val="2915340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(Examples of) Unacceptable behaviour</a:t>
            </a:r>
            <a:endParaRPr i="1" dirty="0"/>
          </a:p>
        </p:txBody>
      </p:sp>
      <p:sp>
        <p:nvSpPr>
          <p:cNvPr id="4" name="Content Placeholder 3">
            <a:extLst>
              <a:ext uri="{FF2B5EF4-FFF2-40B4-BE49-F238E27FC236}">
                <a16:creationId xmlns:a16="http://schemas.microsoft.com/office/drawing/2014/main" id="{DF23BF2F-9E27-8B4B-BA9A-F431C3A13D85}"/>
              </a:ext>
            </a:extLst>
          </p:cNvPr>
          <p:cNvSpPr>
            <a:spLocks noGrp="1"/>
          </p:cNvSpPr>
          <p:nvPr>
            <p:ph idx="1"/>
          </p:nvPr>
        </p:nvSpPr>
        <p:spPr/>
        <p:txBody>
          <a:bodyPr/>
          <a:lstStyle/>
          <a:p>
            <a:r>
              <a:rPr lang="en-AU" sz="2133" dirty="0"/>
              <a:t>Sustained disruption of talks, events or communications</a:t>
            </a:r>
          </a:p>
          <a:p>
            <a:r>
              <a:rPr lang="en-AU" sz="2133" dirty="0"/>
              <a:t>Written/verbal comments which have the effect of excluding people on the basis of membership of any specific group</a:t>
            </a:r>
          </a:p>
          <a:p>
            <a:r>
              <a:rPr lang="en-AU" sz="2133" dirty="0"/>
              <a:t>Causing someone to fear for their safety, such as through stalking, following, or intimidation</a:t>
            </a:r>
          </a:p>
          <a:p>
            <a:r>
              <a:rPr lang="en-AU" sz="2133" dirty="0"/>
              <a:t>Violent threats or language directed against another person</a:t>
            </a:r>
          </a:p>
          <a:p>
            <a:r>
              <a:rPr lang="en-AU" sz="2133" dirty="0"/>
              <a:t>The display of sexual or violent images</a:t>
            </a:r>
          </a:p>
          <a:p>
            <a:r>
              <a:rPr lang="en-AU" sz="2133" dirty="0"/>
              <a:t>Unwelcome sexual attention; non-consensual or unwelcome physical contact</a:t>
            </a:r>
          </a:p>
          <a:p>
            <a:r>
              <a:rPr lang="en-AU" sz="2133" dirty="0"/>
              <a:t>Insults or put downs; excessive swearing</a:t>
            </a:r>
          </a:p>
          <a:p>
            <a:r>
              <a:rPr lang="en-AU" sz="2133" dirty="0"/>
              <a:t>Sexist, racist, homophobic, transphobic, ableist, or exclusionary jokes</a:t>
            </a:r>
          </a:p>
          <a:p>
            <a:r>
              <a:rPr lang="en-AU" sz="2133" dirty="0"/>
              <a:t>Incitement to violence, suicide, or self-harm</a:t>
            </a:r>
          </a:p>
          <a:p>
            <a:r>
              <a:rPr lang="en-AU" sz="2133" dirty="0"/>
              <a:t>Continuing to initiate interaction (including photography or recording) with someone after being asked to stop</a:t>
            </a:r>
          </a:p>
          <a:p>
            <a:r>
              <a:rPr lang="en-AU" sz="2133" dirty="0"/>
              <a:t>Publication of private communication without consent</a:t>
            </a:r>
          </a:p>
        </p:txBody>
      </p:sp>
    </p:spTree>
    <p:extLst>
      <p:ext uri="{BB962C8B-B14F-4D97-AF65-F5344CB8AC3E}">
        <p14:creationId xmlns:p14="http://schemas.microsoft.com/office/powerpoint/2010/main" val="1708249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772" y="178059"/>
            <a:ext cx="11235267" cy="647183"/>
          </a:xfrm>
        </p:spPr>
        <p:txBody>
          <a:bodyPr/>
          <a:lstStyle/>
          <a:p>
            <a:r>
              <a:rPr lang="en-AU" dirty="0"/>
              <a:t>Plan for </a:t>
            </a:r>
            <a:r>
              <a:rPr dirty="0"/>
              <a:t>the workshop</a:t>
            </a:r>
          </a:p>
        </p:txBody>
      </p:sp>
      <p:graphicFrame>
        <p:nvGraphicFramePr>
          <p:cNvPr id="6" name="Content Placeholder 5">
            <a:extLst>
              <a:ext uri="{FF2B5EF4-FFF2-40B4-BE49-F238E27FC236}">
                <a16:creationId xmlns:a16="http://schemas.microsoft.com/office/drawing/2014/main" id="{E5817DBA-047B-3341-B11D-D1FF2185B1CD}"/>
              </a:ext>
            </a:extLst>
          </p:cNvPr>
          <p:cNvGraphicFramePr>
            <a:graphicFrameLocks noGrp="1"/>
          </p:cNvGraphicFramePr>
          <p:nvPr>
            <p:ph idx="1"/>
            <p:extLst>
              <p:ext uri="{D42A27DB-BD31-4B8C-83A1-F6EECF244321}">
                <p14:modId xmlns:p14="http://schemas.microsoft.com/office/powerpoint/2010/main" val="4191705908"/>
              </p:ext>
            </p:extLst>
          </p:nvPr>
        </p:nvGraphicFramePr>
        <p:xfrm>
          <a:off x="6272297" y="1399187"/>
          <a:ext cx="5561115" cy="3735294"/>
        </p:xfrm>
        <a:graphic>
          <a:graphicData uri="http://schemas.openxmlformats.org/drawingml/2006/table">
            <a:tbl>
              <a:tblPr firstRow="1" bandRow="1">
                <a:tableStyleId>{5940675A-B579-460E-94D1-54222C63F5DA}</a:tableStyleId>
              </a:tblPr>
              <a:tblGrid>
                <a:gridCol w="2613520">
                  <a:extLst>
                    <a:ext uri="{9D8B030D-6E8A-4147-A177-3AD203B41FA5}">
                      <a16:colId xmlns:a16="http://schemas.microsoft.com/office/drawing/2014/main" val="1183731024"/>
                    </a:ext>
                  </a:extLst>
                </a:gridCol>
                <a:gridCol w="1343531">
                  <a:extLst>
                    <a:ext uri="{9D8B030D-6E8A-4147-A177-3AD203B41FA5}">
                      <a16:colId xmlns:a16="http://schemas.microsoft.com/office/drawing/2014/main" val="3050203060"/>
                    </a:ext>
                  </a:extLst>
                </a:gridCol>
                <a:gridCol w="1604064">
                  <a:extLst>
                    <a:ext uri="{9D8B030D-6E8A-4147-A177-3AD203B41FA5}">
                      <a16:colId xmlns:a16="http://schemas.microsoft.com/office/drawing/2014/main" val="2755160435"/>
                    </a:ext>
                  </a:extLst>
                </a:gridCol>
              </a:tblGrid>
              <a:tr h="406400">
                <a:tc>
                  <a:txBody>
                    <a:bodyPr/>
                    <a:lstStyle/>
                    <a:p>
                      <a:pPr algn="ctr"/>
                      <a:r>
                        <a:rPr lang="en-US" sz="2000" b="1" kern="1200" dirty="0">
                          <a:solidFill>
                            <a:schemeClr val="accent1"/>
                          </a:solidFill>
                          <a:latin typeface="Tw Cen MT"/>
                          <a:ea typeface="ＭＳ Ｐゴシック" charset="0"/>
                        </a:rPr>
                        <a:t>Time</a:t>
                      </a:r>
                    </a:p>
                  </a:txBody>
                  <a:tcPr marL="121920" marR="121920" marT="60960" marB="60960"/>
                </a:tc>
                <a:tc>
                  <a:txBody>
                    <a:bodyPr/>
                    <a:lstStyle/>
                    <a:p>
                      <a:pPr marL="0" algn="ctr" defTabSz="457189" rtl="0" eaLnBrk="1" latinLnBrk="0" hangingPunct="1"/>
                      <a:r>
                        <a:rPr lang="en-US" sz="2000" b="1" kern="1200" dirty="0">
                          <a:solidFill>
                            <a:schemeClr val="accent1"/>
                          </a:solidFill>
                          <a:latin typeface="Tw Cen MT"/>
                          <a:ea typeface="ＭＳ Ｐゴシック" charset="0"/>
                          <a:cs typeface="+mn-cs"/>
                        </a:rPr>
                        <a:t>Day 1</a:t>
                      </a:r>
                    </a:p>
                  </a:txBody>
                  <a:tcPr marL="121920" marR="121920" marT="60960" marB="60960"/>
                </a:tc>
                <a:tc>
                  <a:txBody>
                    <a:bodyPr/>
                    <a:lstStyle/>
                    <a:p>
                      <a:pPr algn="ctr"/>
                      <a:r>
                        <a:rPr lang="en-US" sz="1800" dirty="0"/>
                        <a:t> </a:t>
                      </a:r>
                      <a:r>
                        <a:rPr lang="en-US" sz="2000" b="1" kern="1200" dirty="0">
                          <a:solidFill>
                            <a:schemeClr val="accent1"/>
                          </a:solidFill>
                          <a:latin typeface="Tw Cen MT"/>
                          <a:ea typeface="ＭＳ Ｐゴシック" charset="0"/>
                          <a:cs typeface="+mn-cs"/>
                        </a:rPr>
                        <a:t>Day 2</a:t>
                      </a:r>
                    </a:p>
                  </a:txBody>
                  <a:tcPr marL="121920" marR="121920" marT="60960" marB="60960"/>
                </a:tc>
                <a:extLst>
                  <a:ext uri="{0D108BD9-81ED-4DB2-BD59-A6C34878D82A}">
                    <a16:rowId xmlns:a16="http://schemas.microsoft.com/office/drawing/2014/main" val="1621320449"/>
                  </a:ext>
                </a:extLst>
              </a:tr>
              <a:tr h="379411">
                <a:tc>
                  <a:txBody>
                    <a:bodyPr/>
                    <a:lstStyle/>
                    <a:p>
                      <a:pPr algn="ctr"/>
                      <a:r>
                        <a:rPr lang="en-US" sz="2000" dirty="0"/>
                        <a:t>9:00 am – 10:30 am</a:t>
                      </a:r>
                    </a:p>
                  </a:txBody>
                  <a:tcPr marL="121920" marR="121920" marT="60960" marB="60960"/>
                </a:tc>
                <a:tc gridSpan="2">
                  <a:txBody>
                    <a:bodyPr/>
                    <a:lstStyle/>
                    <a:p>
                      <a:pPr algn="ctr"/>
                      <a:r>
                        <a:rPr lang="en-US" sz="2000" b="1" dirty="0"/>
                        <a:t>Session 1</a:t>
                      </a:r>
                    </a:p>
                  </a:txBody>
                  <a:tcPr marL="121920" marR="121920" marT="60960" marB="60960"/>
                </a:tc>
                <a:tc hMerge="1">
                  <a:txBody>
                    <a:bodyPr/>
                    <a:lstStyle/>
                    <a:p>
                      <a:endParaRPr lang="en-US" sz="2100" b="1" dirty="0"/>
                    </a:p>
                  </a:txBody>
                  <a:tcPr marL="121920" marR="121920" marT="60960" marB="60960"/>
                </a:tc>
                <a:extLst>
                  <a:ext uri="{0D108BD9-81ED-4DB2-BD59-A6C34878D82A}">
                    <a16:rowId xmlns:a16="http://schemas.microsoft.com/office/drawing/2014/main" val="2260273152"/>
                  </a:ext>
                </a:extLst>
              </a:tr>
              <a:tr h="462578">
                <a:tc>
                  <a:txBody>
                    <a:bodyPr/>
                    <a:lstStyle/>
                    <a:p>
                      <a:pPr algn="ctr"/>
                      <a:r>
                        <a:rPr lang="en-US" sz="2000" dirty="0"/>
                        <a:t>10:30 am – 11:00 am</a:t>
                      </a:r>
                    </a:p>
                  </a:txBody>
                  <a:tcPr marL="121920" marR="121920" marT="60960" marB="60960"/>
                </a:tc>
                <a:tc gridSpan="2">
                  <a:txBody>
                    <a:bodyPr/>
                    <a:lstStyle/>
                    <a:p>
                      <a:pPr algn="ctr"/>
                      <a:r>
                        <a:rPr lang="en-US" sz="2000" dirty="0"/>
                        <a:t>Break</a:t>
                      </a:r>
                    </a:p>
                  </a:txBody>
                  <a:tcPr marL="121920" marR="121920" marT="60960" marB="60960"/>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100" dirty="0"/>
                        <a:t>Break</a:t>
                      </a:r>
                    </a:p>
                  </a:txBody>
                  <a:tcPr marL="121920" marR="121920" marT="60960" marB="60960"/>
                </a:tc>
                <a:extLst>
                  <a:ext uri="{0D108BD9-81ED-4DB2-BD59-A6C34878D82A}">
                    <a16:rowId xmlns:a16="http://schemas.microsoft.com/office/drawing/2014/main" val="1884462469"/>
                  </a:ext>
                </a:extLst>
              </a:tr>
              <a:tr h="372240">
                <a:tc>
                  <a:txBody>
                    <a:bodyPr/>
                    <a:lstStyle/>
                    <a:p>
                      <a:pPr algn="ctr"/>
                      <a:r>
                        <a:rPr lang="en-US" sz="2000" dirty="0"/>
                        <a:t>11:00 am - 12:30 pm</a:t>
                      </a:r>
                    </a:p>
                  </a:txBody>
                  <a:tcPr marL="121920" marR="121920" marT="60960" marB="60960"/>
                </a:tc>
                <a:tc gridSpan="2">
                  <a:txBody>
                    <a:bodyPr/>
                    <a:lstStyle/>
                    <a:p>
                      <a:pPr algn="ctr"/>
                      <a:r>
                        <a:rPr lang="en-US" sz="2000" b="1" dirty="0"/>
                        <a:t>Session 2</a:t>
                      </a:r>
                    </a:p>
                  </a:txBody>
                  <a:tcPr marL="121920" marR="121920" marT="60960" marB="60960"/>
                </a:tc>
                <a:tc hMerge="1">
                  <a:txBody>
                    <a:bodyPr/>
                    <a:lstStyle/>
                    <a:p>
                      <a:endParaRPr lang="en-US" sz="2100" b="1" dirty="0"/>
                    </a:p>
                  </a:txBody>
                  <a:tcPr marL="121920" marR="121920" marT="60960" marB="60960"/>
                </a:tc>
                <a:extLst>
                  <a:ext uri="{0D108BD9-81ED-4DB2-BD59-A6C34878D82A}">
                    <a16:rowId xmlns:a16="http://schemas.microsoft.com/office/drawing/2014/main" val="3614974850"/>
                  </a:ext>
                </a:extLst>
              </a:tr>
              <a:tr h="494453">
                <a:tc>
                  <a:txBody>
                    <a:bodyPr/>
                    <a:lstStyle/>
                    <a:p>
                      <a:pPr algn="ctr"/>
                      <a:r>
                        <a:rPr lang="en-US" sz="2000" dirty="0"/>
                        <a:t>12:30 pm – 1:30 pm</a:t>
                      </a:r>
                    </a:p>
                  </a:txBody>
                  <a:tcPr marL="121920" marR="121920" marT="60960" marB="60960"/>
                </a:tc>
                <a:tc grid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a:t>Lunch</a:t>
                      </a:r>
                    </a:p>
                  </a:txBody>
                  <a:tcPr marL="121920" marR="121920" marT="60960" marB="60960"/>
                </a:tc>
                <a:tc hMerge="1">
                  <a:txBody>
                    <a:bodyPr/>
                    <a:lstStyle/>
                    <a:p>
                      <a:r>
                        <a:rPr lang="en-US" sz="2100" dirty="0"/>
                        <a:t>Lunch</a:t>
                      </a:r>
                    </a:p>
                  </a:txBody>
                  <a:tcPr marL="121920" marR="121920" marT="60960" marB="60960"/>
                </a:tc>
                <a:extLst>
                  <a:ext uri="{0D108BD9-81ED-4DB2-BD59-A6C34878D82A}">
                    <a16:rowId xmlns:a16="http://schemas.microsoft.com/office/drawing/2014/main" val="1786144917"/>
                  </a:ext>
                </a:extLst>
              </a:tr>
              <a:tr h="494453">
                <a:tc>
                  <a:txBody>
                    <a:bodyPr/>
                    <a:lstStyle/>
                    <a:p>
                      <a:pPr algn="ctr"/>
                      <a:r>
                        <a:rPr lang="en-US" sz="2000" dirty="0"/>
                        <a:t>1:30 - 3:00 pm</a:t>
                      </a:r>
                    </a:p>
                  </a:txBody>
                  <a:tcPr marL="121920" marR="121920" marT="60960" marB="60960"/>
                </a:tc>
                <a:tc gridSpan="2">
                  <a:txBody>
                    <a:bodyPr/>
                    <a:lstStyle/>
                    <a:p>
                      <a:pPr algn="ctr"/>
                      <a:r>
                        <a:rPr lang="en-US" sz="2000" b="1" dirty="0"/>
                        <a:t>Session 3</a:t>
                      </a:r>
                    </a:p>
                  </a:txBody>
                  <a:tcPr marL="121920" marR="121920" marT="60960" marB="60960"/>
                </a:tc>
                <a:tc hMerge="1">
                  <a:txBody>
                    <a:bodyPr/>
                    <a:lstStyle/>
                    <a:p>
                      <a:endParaRPr lang="en-US" sz="2100" b="1" dirty="0"/>
                    </a:p>
                  </a:txBody>
                  <a:tcPr marL="121920" marR="121920" marT="60960" marB="60960"/>
                </a:tc>
                <a:extLst>
                  <a:ext uri="{0D108BD9-81ED-4DB2-BD59-A6C34878D82A}">
                    <a16:rowId xmlns:a16="http://schemas.microsoft.com/office/drawing/2014/main" val="699272826"/>
                  </a:ext>
                </a:extLst>
              </a:tr>
              <a:tr h="476525">
                <a:tc>
                  <a:txBody>
                    <a:bodyPr/>
                    <a:lstStyle/>
                    <a:p>
                      <a:pPr algn="ctr"/>
                      <a:r>
                        <a:rPr lang="en-US" sz="2000" dirty="0"/>
                        <a:t>3:00 pm - 3:30 pm</a:t>
                      </a:r>
                    </a:p>
                  </a:txBody>
                  <a:tcPr marL="121920" marR="121920" marT="60960" marB="60960"/>
                </a:tc>
                <a:tc gridSpan="2">
                  <a:txBody>
                    <a:bodyPr/>
                    <a:lstStyle/>
                    <a:p>
                      <a:pPr algn="ctr"/>
                      <a:r>
                        <a:rPr lang="en-US" sz="2000" dirty="0"/>
                        <a:t>Break</a:t>
                      </a:r>
                    </a:p>
                  </a:txBody>
                  <a:tcPr marL="121920" marR="121920" marT="60960" marB="60960"/>
                </a:tc>
                <a:tc hMerge="1">
                  <a:txBody>
                    <a:bodyPr/>
                    <a:lstStyle/>
                    <a:p>
                      <a:endParaRPr lang="en-US" sz="2100" dirty="0"/>
                    </a:p>
                  </a:txBody>
                  <a:tcPr marL="121920" marR="121920" marT="60960" marB="60960"/>
                </a:tc>
                <a:extLst>
                  <a:ext uri="{0D108BD9-81ED-4DB2-BD59-A6C34878D82A}">
                    <a16:rowId xmlns:a16="http://schemas.microsoft.com/office/drawing/2014/main" val="290196115"/>
                  </a:ext>
                </a:extLst>
              </a:tr>
              <a:tr h="527125">
                <a:tc>
                  <a:txBody>
                    <a:bodyPr/>
                    <a:lstStyle/>
                    <a:p>
                      <a:pPr algn="ctr"/>
                      <a:r>
                        <a:rPr lang="en-US" sz="2000" dirty="0"/>
                        <a:t>3:30 pm – 5:00 pm</a:t>
                      </a:r>
                    </a:p>
                  </a:txBody>
                  <a:tcPr marL="121920" marR="121920" marT="60960" marB="60960"/>
                </a:tc>
                <a:tc gridSpan="2">
                  <a:txBody>
                    <a:bodyPr/>
                    <a:lstStyle/>
                    <a:p>
                      <a:pPr algn="ctr"/>
                      <a:r>
                        <a:rPr lang="en-US" sz="2000" b="1" dirty="0"/>
                        <a:t>Session 4</a:t>
                      </a:r>
                    </a:p>
                  </a:txBody>
                  <a:tcPr marL="121920" marR="121920" marT="60960" marB="60960"/>
                </a:tc>
                <a:tc hMerge="1">
                  <a:txBody>
                    <a:bodyPr/>
                    <a:lstStyle/>
                    <a:p>
                      <a:endParaRPr lang="en-US" sz="2100" b="1" dirty="0"/>
                    </a:p>
                  </a:txBody>
                  <a:tcPr marL="121920" marR="121920" marT="60960" marB="60960"/>
                </a:tc>
                <a:extLst>
                  <a:ext uri="{0D108BD9-81ED-4DB2-BD59-A6C34878D82A}">
                    <a16:rowId xmlns:a16="http://schemas.microsoft.com/office/drawing/2014/main" val="111845923"/>
                  </a:ext>
                </a:extLst>
              </a:tr>
            </a:tbl>
          </a:graphicData>
        </a:graphic>
      </p:graphicFrame>
      <p:sp>
        <p:nvSpPr>
          <p:cNvPr id="4" name="TextBox 3">
            <a:extLst>
              <a:ext uri="{FF2B5EF4-FFF2-40B4-BE49-F238E27FC236}">
                <a16:creationId xmlns:a16="http://schemas.microsoft.com/office/drawing/2014/main" id="{43E2E6C0-E14B-0A96-F6D8-DD21A1F8E588}"/>
              </a:ext>
            </a:extLst>
          </p:cNvPr>
          <p:cNvSpPr txBox="1"/>
          <p:nvPr/>
        </p:nvSpPr>
        <p:spPr>
          <a:xfrm>
            <a:off x="358588" y="1775704"/>
            <a:ext cx="5773887" cy="2677656"/>
          </a:xfrm>
          <a:prstGeom prst="rect">
            <a:avLst/>
          </a:prstGeom>
          <a:noFill/>
        </p:spPr>
        <p:txBody>
          <a:bodyPr wrap="square">
            <a:spAutoFit/>
          </a:bodyPr>
          <a:lstStyle/>
          <a:p>
            <a:pPr algn="l" fontAlgn="base">
              <a:buFont typeface="Arial" panose="020B0604020202020204" pitchFamily="34" charset="0"/>
              <a:buChar char="•"/>
            </a:pPr>
            <a:r>
              <a:rPr lang="en-AU" sz="2800" dirty="0"/>
              <a:t>Your data budget;</a:t>
            </a:r>
          </a:p>
          <a:p>
            <a:pPr algn="l" fontAlgn="base">
              <a:buFont typeface="Arial" panose="020B0604020202020204" pitchFamily="34" charset="0"/>
              <a:buChar char="•"/>
            </a:pPr>
            <a:r>
              <a:rPr lang="en-AU" sz="2800" dirty="0"/>
              <a:t>What makes a model;</a:t>
            </a:r>
          </a:p>
          <a:p>
            <a:pPr algn="l" fontAlgn="base">
              <a:buFont typeface="Arial" panose="020B0604020202020204" pitchFamily="34" charset="0"/>
              <a:buChar char="•"/>
            </a:pPr>
            <a:r>
              <a:rPr lang="en-AU" sz="2800" dirty="0"/>
              <a:t>Evaluating models;</a:t>
            </a:r>
          </a:p>
          <a:p>
            <a:pPr algn="l" fontAlgn="base">
              <a:buFont typeface="Arial" panose="020B0604020202020204" pitchFamily="34" charset="0"/>
              <a:buChar char="•"/>
            </a:pPr>
            <a:r>
              <a:rPr lang="en-AU" sz="2800" dirty="0"/>
              <a:t>Feature engineering;</a:t>
            </a:r>
          </a:p>
          <a:p>
            <a:pPr algn="l" fontAlgn="base">
              <a:buFont typeface="Arial" panose="020B0604020202020204" pitchFamily="34" charset="0"/>
              <a:buChar char="•"/>
            </a:pPr>
            <a:r>
              <a:rPr lang="en-AU" sz="2800" dirty="0"/>
              <a:t>Tuning hyperparameters;</a:t>
            </a:r>
          </a:p>
          <a:p>
            <a:pPr algn="l" fontAlgn="base">
              <a:buFont typeface="Arial" panose="020B0604020202020204" pitchFamily="34" charset="0"/>
              <a:buChar char="•"/>
            </a:pPr>
            <a:r>
              <a:rPr lang="en-AU" sz="2800" dirty="0"/>
              <a:t>Wrapping up!</a:t>
            </a:r>
          </a:p>
        </p:txBody>
      </p:sp>
    </p:spTree>
    <p:extLst>
      <p:ext uri="{BB962C8B-B14F-4D97-AF65-F5344CB8AC3E}">
        <p14:creationId xmlns:p14="http://schemas.microsoft.com/office/powerpoint/2010/main" val="831650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4D1340-5A3D-E262-5CF3-6148039F5AB5}"/>
              </a:ext>
            </a:extLst>
          </p:cNvPr>
          <p:cNvSpPr>
            <a:spLocks noGrp="1"/>
          </p:cNvSpPr>
          <p:nvPr>
            <p:ph type="title"/>
          </p:nvPr>
        </p:nvSpPr>
        <p:spPr/>
        <p:txBody>
          <a:bodyPr/>
          <a:lstStyle/>
          <a:p>
            <a:r>
              <a:rPr lang="en-US" dirty="0"/>
              <a:t>Asking for Help</a:t>
            </a:r>
          </a:p>
        </p:txBody>
      </p:sp>
      <p:sp>
        <p:nvSpPr>
          <p:cNvPr id="4" name="Rectangle 3">
            <a:extLst>
              <a:ext uri="{FF2B5EF4-FFF2-40B4-BE49-F238E27FC236}">
                <a16:creationId xmlns:a16="http://schemas.microsoft.com/office/drawing/2014/main" id="{FAACF68F-783E-FD22-C33A-C27D001D5729}"/>
              </a:ext>
            </a:extLst>
          </p:cNvPr>
          <p:cNvSpPr/>
          <p:nvPr/>
        </p:nvSpPr>
        <p:spPr>
          <a:xfrm>
            <a:off x="478367" y="1764254"/>
            <a:ext cx="3044414" cy="256032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D7C89DA-D7D3-DF02-6B11-FF68212392A9}"/>
              </a:ext>
            </a:extLst>
          </p:cNvPr>
          <p:cNvSpPr/>
          <p:nvPr/>
        </p:nvSpPr>
        <p:spPr>
          <a:xfrm>
            <a:off x="4724400" y="1764254"/>
            <a:ext cx="3044414" cy="2560320"/>
          </a:xfrm>
          <a:prstGeom prst="rect">
            <a:avLst/>
          </a:prstGeom>
          <a:solidFill>
            <a:schemeClr val="accent3">
              <a:lumMod val="60000"/>
              <a:lumOff val="40000"/>
            </a:schemeClr>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52" name="Picture 4" descr="Raise Hand Icon Design 10751770 Vector Art at Vecteezy">
            <a:extLst>
              <a:ext uri="{FF2B5EF4-FFF2-40B4-BE49-F238E27FC236}">
                <a16:creationId xmlns:a16="http://schemas.microsoft.com/office/drawing/2014/main" id="{7ECEEE07-302A-C202-4C62-3F876AED0D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7264" y="909020"/>
            <a:ext cx="3899648" cy="38996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A87F192-5D27-5E91-601B-CDF27AF1B531}"/>
              </a:ext>
            </a:extLst>
          </p:cNvPr>
          <p:cNvSpPr txBox="1"/>
          <p:nvPr/>
        </p:nvSpPr>
        <p:spPr>
          <a:xfrm>
            <a:off x="1238089" y="4647606"/>
            <a:ext cx="1524969" cy="584775"/>
          </a:xfrm>
          <a:prstGeom prst="rect">
            <a:avLst/>
          </a:prstGeom>
          <a:noFill/>
        </p:spPr>
        <p:txBody>
          <a:bodyPr wrap="none" rtlCol="0">
            <a:spAutoFit/>
          </a:bodyPr>
          <a:lstStyle/>
          <a:p>
            <a:r>
              <a:rPr lang="en-US" sz="3200" dirty="0"/>
              <a:t>I’m stuck</a:t>
            </a:r>
          </a:p>
        </p:txBody>
      </p:sp>
      <p:sp>
        <p:nvSpPr>
          <p:cNvPr id="7" name="TextBox 6">
            <a:extLst>
              <a:ext uri="{FF2B5EF4-FFF2-40B4-BE49-F238E27FC236}">
                <a16:creationId xmlns:a16="http://schemas.microsoft.com/office/drawing/2014/main" id="{34BB0EAD-1998-7555-BA22-9BAA018E0438}"/>
              </a:ext>
            </a:extLst>
          </p:cNvPr>
          <p:cNvSpPr txBox="1"/>
          <p:nvPr/>
        </p:nvSpPr>
        <p:spPr>
          <a:xfrm>
            <a:off x="4724400" y="4431575"/>
            <a:ext cx="3044414" cy="1200329"/>
          </a:xfrm>
          <a:prstGeom prst="rect">
            <a:avLst/>
          </a:prstGeom>
          <a:noFill/>
        </p:spPr>
        <p:txBody>
          <a:bodyPr wrap="square" rtlCol="0">
            <a:spAutoFit/>
          </a:bodyPr>
          <a:lstStyle/>
          <a:p>
            <a:pPr algn="ctr"/>
            <a:r>
              <a:rPr lang="en-US" sz="2400" dirty="0"/>
              <a:t>I’m not stuck </a:t>
            </a:r>
          </a:p>
          <a:p>
            <a:pPr algn="ctr"/>
            <a:r>
              <a:rPr lang="en-US" sz="2400" dirty="0"/>
              <a:t>but I need help with my computer</a:t>
            </a:r>
          </a:p>
        </p:txBody>
      </p:sp>
      <p:sp>
        <p:nvSpPr>
          <p:cNvPr id="8" name="TextBox 7">
            <a:extLst>
              <a:ext uri="{FF2B5EF4-FFF2-40B4-BE49-F238E27FC236}">
                <a16:creationId xmlns:a16="http://schemas.microsoft.com/office/drawing/2014/main" id="{1450DF1A-08A5-B9EF-C0BF-6932CB9A64D4}"/>
              </a:ext>
            </a:extLst>
          </p:cNvPr>
          <p:cNvSpPr txBox="1"/>
          <p:nvPr/>
        </p:nvSpPr>
        <p:spPr>
          <a:xfrm>
            <a:off x="8373278" y="4584743"/>
            <a:ext cx="3663634" cy="1569660"/>
          </a:xfrm>
          <a:prstGeom prst="rect">
            <a:avLst/>
          </a:prstGeom>
          <a:noFill/>
        </p:spPr>
        <p:txBody>
          <a:bodyPr wrap="square" rtlCol="0">
            <a:spAutoFit/>
          </a:bodyPr>
          <a:lstStyle/>
          <a:p>
            <a:pPr algn="ctr"/>
            <a:r>
              <a:rPr lang="en-US" sz="2400" dirty="0"/>
              <a:t>I need help understanding something </a:t>
            </a:r>
          </a:p>
          <a:p>
            <a:pPr algn="ctr"/>
            <a:r>
              <a:rPr lang="en-US" sz="2400" dirty="0"/>
              <a:t>(which likely means others do too)</a:t>
            </a:r>
          </a:p>
        </p:txBody>
      </p:sp>
    </p:spTree>
    <p:extLst>
      <p:ext uri="{BB962C8B-B14F-4D97-AF65-F5344CB8AC3E}">
        <p14:creationId xmlns:p14="http://schemas.microsoft.com/office/powerpoint/2010/main" val="45786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l="-5000" r="-5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5DB64F-B2A2-7C94-9BBE-FE8298DA64BC}"/>
              </a:ext>
            </a:extLst>
          </p:cNvPr>
          <p:cNvSpPr>
            <a:spLocks noGrp="1"/>
          </p:cNvSpPr>
          <p:nvPr>
            <p:ph type="title"/>
          </p:nvPr>
        </p:nvSpPr>
        <p:spPr>
          <a:xfrm>
            <a:off x="719779" y="2870641"/>
            <a:ext cx="11235267" cy="647183"/>
          </a:xfrm>
        </p:spPr>
        <p:txBody>
          <a:bodyPr/>
          <a:lstStyle/>
          <a:p>
            <a:pPr algn="ctr"/>
            <a:r>
              <a:rPr lang="en-US" sz="4800" dirty="0"/>
              <a:t>How are statistics and Machine Learning related?</a:t>
            </a:r>
          </a:p>
        </p:txBody>
      </p:sp>
    </p:spTree>
    <p:extLst>
      <p:ext uri="{BB962C8B-B14F-4D97-AF65-F5344CB8AC3E}">
        <p14:creationId xmlns:p14="http://schemas.microsoft.com/office/powerpoint/2010/main" val="4291166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C0B431-FCE1-10C6-A1B8-500431039E80}"/>
              </a:ext>
            </a:extLst>
          </p:cNvPr>
          <p:cNvSpPr>
            <a:spLocks noGrp="1"/>
          </p:cNvSpPr>
          <p:nvPr>
            <p:ph type="title"/>
          </p:nvPr>
        </p:nvSpPr>
        <p:spPr>
          <a:xfrm>
            <a:off x="572766" y="374162"/>
            <a:ext cx="11235267" cy="647183"/>
          </a:xfrm>
        </p:spPr>
        <p:txBody>
          <a:bodyPr/>
          <a:lstStyle/>
          <a:p>
            <a:r>
              <a:rPr lang="en-US" sz="3600" dirty="0"/>
              <a:t>Statistical modeling is an extension of hypothesis testing</a:t>
            </a:r>
          </a:p>
        </p:txBody>
      </p:sp>
      <p:sp>
        <p:nvSpPr>
          <p:cNvPr id="4" name="TextBox 3">
            <a:extLst>
              <a:ext uri="{FF2B5EF4-FFF2-40B4-BE49-F238E27FC236}">
                <a16:creationId xmlns:a16="http://schemas.microsoft.com/office/drawing/2014/main" id="{D7730E6C-B544-C65C-54AE-62ABF463BA16}"/>
              </a:ext>
            </a:extLst>
          </p:cNvPr>
          <p:cNvSpPr txBox="1"/>
          <p:nvPr/>
        </p:nvSpPr>
        <p:spPr>
          <a:xfrm>
            <a:off x="2587302" y="2016710"/>
            <a:ext cx="1712328" cy="523220"/>
          </a:xfrm>
          <a:prstGeom prst="rect">
            <a:avLst/>
          </a:prstGeom>
          <a:noFill/>
        </p:spPr>
        <p:txBody>
          <a:bodyPr wrap="none" rtlCol="0">
            <a:spAutoFit/>
          </a:bodyPr>
          <a:lstStyle/>
          <a:p>
            <a:r>
              <a:rPr lang="en-US" sz="2800" dirty="0"/>
              <a:t>Hypothesis</a:t>
            </a:r>
          </a:p>
        </p:txBody>
      </p:sp>
      <p:sp>
        <p:nvSpPr>
          <p:cNvPr id="5" name="TextBox 4">
            <a:extLst>
              <a:ext uri="{FF2B5EF4-FFF2-40B4-BE49-F238E27FC236}">
                <a16:creationId xmlns:a16="http://schemas.microsoft.com/office/drawing/2014/main" id="{E55473C4-AF64-3159-A2E0-84DA8F946486}"/>
              </a:ext>
            </a:extLst>
          </p:cNvPr>
          <p:cNvSpPr txBox="1"/>
          <p:nvPr/>
        </p:nvSpPr>
        <p:spPr>
          <a:xfrm>
            <a:off x="7274487" y="2016710"/>
            <a:ext cx="1166217" cy="523220"/>
          </a:xfrm>
          <a:prstGeom prst="rect">
            <a:avLst/>
          </a:prstGeom>
          <a:noFill/>
        </p:spPr>
        <p:txBody>
          <a:bodyPr wrap="none" rtlCol="0">
            <a:spAutoFit/>
          </a:bodyPr>
          <a:lstStyle/>
          <a:p>
            <a:r>
              <a:rPr lang="en-US" sz="2800" dirty="0"/>
              <a:t>Reality</a:t>
            </a:r>
          </a:p>
        </p:txBody>
      </p:sp>
      <p:sp>
        <p:nvSpPr>
          <p:cNvPr id="6" name="TextBox 5">
            <a:extLst>
              <a:ext uri="{FF2B5EF4-FFF2-40B4-BE49-F238E27FC236}">
                <a16:creationId xmlns:a16="http://schemas.microsoft.com/office/drawing/2014/main" id="{22E7683F-B185-DDFE-1214-A7339A0F99A7}"/>
              </a:ext>
            </a:extLst>
          </p:cNvPr>
          <p:cNvSpPr txBox="1"/>
          <p:nvPr/>
        </p:nvSpPr>
        <p:spPr>
          <a:xfrm>
            <a:off x="7409395" y="3535295"/>
            <a:ext cx="896399" cy="523220"/>
          </a:xfrm>
          <a:prstGeom prst="rect">
            <a:avLst/>
          </a:prstGeom>
          <a:noFill/>
        </p:spPr>
        <p:txBody>
          <a:bodyPr wrap="none" rtlCol="0">
            <a:spAutoFit/>
          </a:bodyPr>
          <a:lstStyle/>
          <a:p>
            <a:r>
              <a:rPr lang="en-US" sz="2800" dirty="0"/>
              <a:t>Data</a:t>
            </a:r>
          </a:p>
        </p:txBody>
      </p:sp>
      <p:sp>
        <p:nvSpPr>
          <p:cNvPr id="7" name="TextBox 6">
            <a:extLst>
              <a:ext uri="{FF2B5EF4-FFF2-40B4-BE49-F238E27FC236}">
                <a16:creationId xmlns:a16="http://schemas.microsoft.com/office/drawing/2014/main" id="{8BCB7316-C6EB-61F0-E859-6AC03A302F23}"/>
              </a:ext>
            </a:extLst>
          </p:cNvPr>
          <p:cNvSpPr txBox="1"/>
          <p:nvPr/>
        </p:nvSpPr>
        <p:spPr>
          <a:xfrm>
            <a:off x="2894277" y="3508206"/>
            <a:ext cx="1098378" cy="523220"/>
          </a:xfrm>
          <a:prstGeom prst="rect">
            <a:avLst/>
          </a:prstGeom>
          <a:noFill/>
        </p:spPr>
        <p:txBody>
          <a:bodyPr wrap="none" rtlCol="0">
            <a:spAutoFit/>
          </a:bodyPr>
          <a:lstStyle/>
          <a:p>
            <a:r>
              <a:rPr lang="en-US" sz="2800" dirty="0"/>
              <a:t>Model</a:t>
            </a:r>
          </a:p>
        </p:txBody>
      </p:sp>
      <p:sp>
        <p:nvSpPr>
          <p:cNvPr id="8" name="TextBox 7">
            <a:extLst>
              <a:ext uri="{FF2B5EF4-FFF2-40B4-BE49-F238E27FC236}">
                <a16:creationId xmlns:a16="http://schemas.microsoft.com/office/drawing/2014/main" id="{C7165E47-4988-8B48-ACA0-14817169B5AC}"/>
              </a:ext>
            </a:extLst>
          </p:cNvPr>
          <p:cNvSpPr txBox="1"/>
          <p:nvPr/>
        </p:nvSpPr>
        <p:spPr>
          <a:xfrm>
            <a:off x="5029340" y="1689515"/>
            <a:ext cx="1303562" cy="461665"/>
          </a:xfrm>
          <a:prstGeom prst="rect">
            <a:avLst/>
          </a:prstGeom>
          <a:noFill/>
        </p:spPr>
        <p:txBody>
          <a:bodyPr wrap="none" rtlCol="0">
            <a:spAutoFit/>
          </a:bodyPr>
          <a:lstStyle/>
          <a:p>
            <a:r>
              <a:rPr lang="en-US" sz="2400" dirty="0">
                <a:solidFill>
                  <a:srgbClr val="0070C0"/>
                </a:solidFill>
              </a:rPr>
              <a:t>Explains?</a:t>
            </a:r>
          </a:p>
        </p:txBody>
      </p:sp>
      <p:sp>
        <p:nvSpPr>
          <p:cNvPr id="9" name="TextBox 8">
            <a:extLst>
              <a:ext uri="{FF2B5EF4-FFF2-40B4-BE49-F238E27FC236}">
                <a16:creationId xmlns:a16="http://schemas.microsoft.com/office/drawing/2014/main" id="{BBFBA610-0036-C5EF-E585-EA49BD96E38B}"/>
              </a:ext>
            </a:extLst>
          </p:cNvPr>
          <p:cNvSpPr txBox="1"/>
          <p:nvPr/>
        </p:nvSpPr>
        <p:spPr>
          <a:xfrm>
            <a:off x="5017029" y="3140680"/>
            <a:ext cx="1315873" cy="461665"/>
          </a:xfrm>
          <a:prstGeom prst="rect">
            <a:avLst/>
          </a:prstGeom>
          <a:noFill/>
        </p:spPr>
        <p:txBody>
          <a:bodyPr wrap="none" rtlCol="0">
            <a:spAutoFit/>
          </a:bodyPr>
          <a:lstStyle/>
          <a:p>
            <a:r>
              <a:rPr lang="en-US" sz="2400" dirty="0">
                <a:solidFill>
                  <a:srgbClr val="0070C0"/>
                </a:solidFill>
              </a:rPr>
              <a:t>Matches?</a:t>
            </a:r>
          </a:p>
        </p:txBody>
      </p:sp>
      <p:sp>
        <p:nvSpPr>
          <p:cNvPr id="10" name="TextBox 9">
            <a:extLst>
              <a:ext uri="{FF2B5EF4-FFF2-40B4-BE49-F238E27FC236}">
                <a16:creationId xmlns:a16="http://schemas.microsoft.com/office/drawing/2014/main" id="{922D0631-83B4-B2F6-08A0-76A7301405AA}"/>
              </a:ext>
            </a:extLst>
          </p:cNvPr>
          <p:cNvSpPr txBox="1"/>
          <p:nvPr/>
        </p:nvSpPr>
        <p:spPr>
          <a:xfrm>
            <a:off x="4901214" y="4804767"/>
            <a:ext cx="1704762" cy="461665"/>
          </a:xfrm>
          <a:prstGeom prst="rect">
            <a:avLst/>
          </a:prstGeom>
          <a:noFill/>
        </p:spPr>
        <p:txBody>
          <a:bodyPr wrap="none" rtlCol="0">
            <a:spAutoFit/>
          </a:bodyPr>
          <a:lstStyle/>
          <a:p>
            <a:r>
              <a:rPr lang="en-US" sz="2400" dirty="0">
                <a:solidFill>
                  <a:srgbClr val="0070C0"/>
                </a:solidFill>
              </a:rPr>
              <a:t>Reject or not</a:t>
            </a:r>
          </a:p>
        </p:txBody>
      </p:sp>
      <p:cxnSp>
        <p:nvCxnSpPr>
          <p:cNvPr id="12" name="Straight Arrow Connector 11">
            <a:extLst>
              <a:ext uri="{FF2B5EF4-FFF2-40B4-BE49-F238E27FC236}">
                <a16:creationId xmlns:a16="http://schemas.microsoft.com/office/drawing/2014/main" id="{05145BD2-64DD-0FE8-2CF8-1FEE31D7008D}"/>
              </a:ext>
            </a:extLst>
          </p:cNvPr>
          <p:cNvCxnSpPr/>
          <p:nvPr/>
        </p:nvCxnSpPr>
        <p:spPr>
          <a:xfrm>
            <a:off x="4572000" y="2278320"/>
            <a:ext cx="2363190" cy="0"/>
          </a:xfrm>
          <a:prstGeom prst="straightConnector1">
            <a:avLst/>
          </a:prstGeom>
          <a:ln w="28575">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E1FBD9EB-FAD1-EECF-02E0-5B64E717E60B}"/>
              </a:ext>
            </a:extLst>
          </p:cNvPr>
          <p:cNvCxnSpPr/>
          <p:nvPr/>
        </p:nvCxnSpPr>
        <p:spPr>
          <a:xfrm>
            <a:off x="4572000" y="3796905"/>
            <a:ext cx="2363190" cy="0"/>
          </a:xfrm>
          <a:prstGeom prst="straightConnector1">
            <a:avLst/>
          </a:prstGeom>
          <a:ln w="28575">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DF6072E6-DE6A-31E7-B6D3-649BC1165068}"/>
              </a:ext>
            </a:extLst>
          </p:cNvPr>
          <p:cNvCxnSpPr>
            <a:cxnSpLocks/>
          </p:cNvCxnSpPr>
          <p:nvPr/>
        </p:nvCxnSpPr>
        <p:spPr>
          <a:xfrm>
            <a:off x="5753595" y="3796905"/>
            <a:ext cx="0" cy="1007862"/>
          </a:xfrm>
          <a:prstGeom prst="straightConnector1">
            <a:avLst/>
          </a:prstGeom>
          <a:ln w="28575">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844F6206-3A36-186F-0CC6-7C873CDE8945}"/>
              </a:ext>
            </a:extLst>
          </p:cNvPr>
          <p:cNvCxnSpPr>
            <a:cxnSpLocks/>
            <a:stCxn id="4" idx="2"/>
            <a:endCxn id="7" idx="0"/>
          </p:cNvCxnSpPr>
          <p:nvPr/>
        </p:nvCxnSpPr>
        <p:spPr>
          <a:xfrm>
            <a:off x="3443466" y="2539930"/>
            <a:ext cx="0" cy="968276"/>
          </a:xfrm>
          <a:prstGeom prst="straightConnector1">
            <a:avLst/>
          </a:prstGeom>
          <a:ln w="28575">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33B470E6-EAD9-0CF3-6AA6-765B8C48ED43}"/>
              </a:ext>
            </a:extLst>
          </p:cNvPr>
          <p:cNvCxnSpPr>
            <a:cxnSpLocks/>
          </p:cNvCxnSpPr>
          <p:nvPr/>
        </p:nvCxnSpPr>
        <p:spPr>
          <a:xfrm>
            <a:off x="7857594" y="2567019"/>
            <a:ext cx="0" cy="968276"/>
          </a:xfrm>
          <a:prstGeom prst="straightConnector1">
            <a:avLst/>
          </a:prstGeom>
          <a:ln w="28575">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6542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ster 2">
  <a:themeElements>
    <a:clrScheme name="The University of Sydney_Color Theme">
      <a:dk1>
        <a:sysClr val="windowText" lastClr="000000"/>
      </a:dk1>
      <a:lt1>
        <a:sysClr val="window" lastClr="FFFFFF"/>
      </a:lt1>
      <a:dk2>
        <a:srgbClr val="0148A4"/>
      </a:dk2>
      <a:lt2>
        <a:srgbClr val="EEECE1"/>
      </a:lt2>
      <a:accent1>
        <a:srgbClr val="E64626"/>
      </a:accent1>
      <a:accent2>
        <a:srgbClr val="EF8025"/>
      </a:accent2>
      <a:accent3>
        <a:srgbClr val="FFB800"/>
      </a:accent3>
      <a:accent4>
        <a:srgbClr val="5C923E"/>
      </a:accent4>
      <a:accent5>
        <a:srgbClr val="5496DB"/>
      </a:accent5>
      <a:accent6>
        <a:srgbClr val="0148A4"/>
      </a:accent6>
      <a:hlink>
        <a:srgbClr val="E64626"/>
      </a:hlink>
      <a:folHlink>
        <a:srgbClr val="F05133"/>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t-template-widescreen-oct-28-2019_compressed" id="{FBFC58D5-D9DE-6A4B-868C-F57A4B1FBB3F}" vid="{4C6962E9-7BF3-0E4C-BEC7-E79FA6F424B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1959</Words>
  <Application>Microsoft Macintosh PowerPoint</Application>
  <PresentationFormat>Widescreen</PresentationFormat>
  <Paragraphs>213</Paragraphs>
  <Slides>29</Slides>
  <Notes>7</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29</vt:i4>
      </vt:variant>
    </vt:vector>
  </HeadingPairs>
  <TitlesOfParts>
    <vt:vector size="42" baseType="lpstr">
      <vt:lpstr>Arial</vt:lpstr>
      <vt:lpstr>Calibri</vt:lpstr>
      <vt:lpstr>Calibri Light</vt:lpstr>
      <vt:lpstr>Courier New</vt:lpstr>
      <vt:lpstr>Garamond</vt:lpstr>
      <vt:lpstr>IBM Plex Mono</vt:lpstr>
      <vt:lpstr>Karla</vt:lpstr>
      <vt:lpstr>Lato</vt:lpstr>
      <vt:lpstr>Lucida Grande</vt:lpstr>
      <vt:lpstr>SFMono-Regular</vt:lpstr>
      <vt:lpstr>Tw Cen MT</vt:lpstr>
      <vt:lpstr>Office Theme</vt:lpstr>
      <vt:lpstr>Master 2</vt:lpstr>
      <vt:lpstr>PowerPoint Presentation</vt:lpstr>
      <vt:lpstr>Sydney Informatics Hub </vt:lpstr>
      <vt:lpstr>Sydney Informatics Hub Empowering researchers with modern data &amp; computational methods</vt:lpstr>
      <vt:lpstr>Code of Conduct</vt:lpstr>
      <vt:lpstr>(Examples of) Unacceptable behaviour</vt:lpstr>
      <vt:lpstr>Plan for the workshop</vt:lpstr>
      <vt:lpstr>Asking for Help</vt:lpstr>
      <vt:lpstr>How are statistics and Machine Learning related?</vt:lpstr>
      <vt:lpstr>Statistical modeling is an extension of hypothesis testing</vt:lpstr>
      <vt:lpstr>The goal of Machine Learning is to generate accurate predictions</vt:lpstr>
      <vt:lpstr>What is tidymodels?</vt:lpstr>
      <vt:lpstr>PowerPoint Presentation</vt:lpstr>
      <vt:lpstr>PowerPoint Presentation</vt:lpstr>
      <vt:lpstr>Your turn</vt:lpstr>
      <vt:lpstr>Dataset - AmesHousing</vt:lpstr>
      <vt:lpstr>Exploratory Data Analysis (EDA)</vt:lpstr>
      <vt:lpstr>Data splitting and spending</vt:lpstr>
      <vt:lpstr>Data splitting and spending</vt:lpstr>
      <vt:lpstr>PowerPoint Presentation</vt:lpstr>
      <vt:lpstr>Data preprocessing and feature engineering</vt:lpstr>
      <vt:lpstr>Prepare your data for modeling</vt:lpstr>
      <vt:lpstr>recipe()</vt:lpstr>
      <vt:lpstr>step_other()</vt:lpstr>
      <vt:lpstr>step_nzv()</vt:lpstr>
      <vt:lpstr>step_nzv()</vt:lpstr>
      <vt:lpstr>step_center(), step_scale()</vt:lpstr>
      <vt:lpstr>step_dummy()</vt:lpstr>
      <vt:lpstr>step_dummy()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Giorgia Mori</dc:creator>
  <cp:lastModifiedBy>Giorgia Mori</cp:lastModifiedBy>
  <cp:revision>5</cp:revision>
  <dcterms:created xsi:type="dcterms:W3CDTF">2023-03-01T23:37:20Z</dcterms:created>
  <dcterms:modified xsi:type="dcterms:W3CDTF">2023-03-02T04:01:21Z</dcterms:modified>
</cp:coreProperties>
</file>