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0" d="100"/>
          <a:sy n="90" d="100"/>
        </p:scale>
        <p:origin x="60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D58B-032B-44D7-ACA9-6746303B5F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7D7ABE-D585-4C3A-9A2F-4A99F3AD3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CAD93E-A4E1-4249-B167-F2CB9630CDAE}"/>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5" name="Footer Placeholder 4">
            <a:extLst>
              <a:ext uri="{FF2B5EF4-FFF2-40B4-BE49-F238E27FC236}">
                <a16:creationId xmlns:a16="http://schemas.microsoft.com/office/drawing/2014/main" id="{5CCAD644-60F9-404B-B9B3-5F37E2086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602F-9220-45C4-9A9D-2AC5435725E7}"/>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194926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B673-3DBB-4C24-932A-3813FF7147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6C30E9-8936-4849-8D74-79E09E8C4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A2C47-516F-4F89-854B-2E7592579D52}"/>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5" name="Footer Placeholder 4">
            <a:extLst>
              <a:ext uri="{FF2B5EF4-FFF2-40B4-BE49-F238E27FC236}">
                <a16:creationId xmlns:a16="http://schemas.microsoft.com/office/drawing/2014/main" id="{A99B48AC-6BB7-479D-9AD0-F85248134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8BE3F-179B-4A0A-A339-6DAD31ECF718}"/>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337490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6A4827-2233-4040-92DE-21545C1924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9CD444-B810-401D-A675-1BCA3A0D64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02F68-BA7F-46E8-9599-123EB0A78415}"/>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5" name="Footer Placeholder 4">
            <a:extLst>
              <a:ext uri="{FF2B5EF4-FFF2-40B4-BE49-F238E27FC236}">
                <a16:creationId xmlns:a16="http://schemas.microsoft.com/office/drawing/2014/main" id="{E3D69E47-82E4-4012-ADBF-E4429ECAC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B9F71-9879-44A1-AA55-36B870826D59}"/>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235983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D0DC-D6F3-49B5-AB1D-1725DE019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5B70C-2F78-4A2D-8F94-D46DD4FFF1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445E4-FD4B-482B-8BEB-C08E188E990E}"/>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5" name="Footer Placeholder 4">
            <a:extLst>
              <a:ext uri="{FF2B5EF4-FFF2-40B4-BE49-F238E27FC236}">
                <a16:creationId xmlns:a16="http://schemas.microsoft.com/office/drawing/2014/main" id="{7F02589B-D151-424A-9F58-8124865B2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1D680-EA8A-4B19-A3BE-C9E9159B96D6}"/>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2952836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2AB9-A139-42B2-AB53-CF0E558C29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A0D3CA-BC85-4466-B471-ED1BE2C85D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16B20-73DC-49E7-B5FE-B342CFCDE753}"/>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5" name="Footer Placeholder 4">
            <a:extLst>
              <a:ext uri="{FF2B5EF4-FFF2-40B4-BE49-F238E27FC236}">
                <a16:creationId xmlns:a16="http://schemas.microsoft.com/office/drawing/2014/main" id="{70D89146-F9D6-4D73-905B-FFB8083E8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2B742-AC5E-41D9-8BFD-D9CBEDB753E9}"/>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191633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59FD-1C18-439F-AD1C-BBCA45AD5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609F4-1539-46E2-8B2E-3CF2E392A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4D0CB5-A991-495F-B2F7-41FE1B2EA1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0E1B65-2647-4004-BD24-C093710EB73A}"/>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6" name="Footer Placeholder 5">
            <a:extLst>
              <a:ext uri="{FF2B5EF4-FFF2-40B4-BE49-F238E27FC236}">
                <a16:creationId xmlns:a16="http://schemas.microsoft.com/office/drawing/2014/main" id="{4B338D3C-DFE0-44D8-83E7-3D678AE93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DD17E-B74B-49B7-AB4C-9B3FBD807E7C}"/>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1656828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20FE-555D-487F-BF7E-BC3D1CF297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4D456A-755B-4FE7-B09D-FBCD9BBB58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6CFF4-81A7-45ED-A1BF-213E46EF7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6B414-0143-4928-9212-3574918FE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3B85C7-89E0-4D3B-A3F1-BAF09F6376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0833BF-54EB-42D2-AFB4-B72F70CA4068}"/>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8" name="Footer Placeholder 7">
            <a:extLst>
              <a:ext uri="{FF2B5EF4-FFF2-40B4-BE49-F238E27FC236}">
                <a16:creationId xmlns:a16="http://schemas.microsoft.com/office/drawing/2014/main" id="{B1D49D30-2E72-41C6-8980-1064681796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D01737-C221-409D-9BBE-9FAA927ABE61}"/>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170675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AD29-5EAF-416D-B979-8B88E24AD0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3651FA-84AD-4902-8343-AA724ED6FB65}"/>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4" name="Footer Placeholder 3">
            <a:extLst>
              <a:ext uri="{FF2B5EF4-FFF2-40B4-BE49-F238E27FC236}">
                <a16:creationId xmlns:a16="http://schemas.microsoft.com/office/drawing/2014/main" id="{C01C84D4-D1F7-47B3-B38D-C12BBCA767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762C55-9D9C-41BE-ADF4-CC76CF3E3617}"/>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157943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DB468E-2DBB-4470-80B4-4DF4B2B9AE8D}"/>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3" name="Footer Placeholder 2">
            <a:extLst>
              <a:ext uri="{FF2B5EF4-FFF2-40B4-BE49-F238E27FC236}">
                <a16:creationId xmlns:a16="http://schemas.microsoft.com/office/drawing/2014/main" id="{6E725116-7AF5-4C37-9323-6806D3B229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03CA3-A929-4D68-8A2F-AB79178BBB9A}"/>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72727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240A-33DB-4BDA-8583-3FFE8E152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D9172-3D7A-438D-BD36-EDB535B3E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EBED84-5025-48EE-9432-90BF42864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3D13F2-EEE3-4440-97E0-2CA9EA995AA1}"/>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6" name="Footer Placeholder 5">
            <a:extLst>
              <a:ext uri="{FF2B5EF4-FFF2-40B4-BE49-F238E27FC236}">
                <a16:creationId xmlns:a16="http://schemas.microsoft.com/office/drawing/2014/main" id="{32F6BB8D-D33A-4806-9576-50C4090C90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D0D37-57DB-4F9E-88BE-538B0F21A122}"/>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281172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F21-CF66-4B15-B5EC-6680127AB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D9C47-888D-447D-9E2D-A53688818F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85FD04-C6EA-4E2F-98D8-617560306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EE57C-A96D-4BA8-BFD8-0219DE195768}"/>
              </a:ext>
            </a:extLst>
          </p:cNvPr>
          <p:cNvSpPr>
            <a:spLocks noGrp="1"/>
          </p:cNvSpPr>
          <p:nvPr>
            <p:ph type="dt" sz="half" idx="10"/>
          </p:nvPr>
        </p:nvSpPr>
        <p:spPr/>
        <p:txBody>
          <a:bodyPr/>
          <a:lstStyle/>
          <a:p>
            <a:fld id="{D51D116B-3851-4ABE-9ACF-23EA5048A29C}" type="datetimeFigureOut">
              <a:rPr lang="en-US" smtClean="0"/>
              <a:t>7/26/2022</a:t>
            </a:fld>
            <a:endParaRPr lang="en-US"/>
          </a:p>
        </p:txBody>
      </p:sp>
      <p:sp>
        <p:nvSpPr>
          <p:cNvPr id="6" name="Footer Placeholder 5">
            <a:extLst>
              <a:ext uri="{FF2B5EF4-FFF2-40B4-BE49-F238E27FC236}">
                <a16:creationId xmlns:a16="http://schemas.microsoft.com/office/drawing/2014/main" id="{94EC792B-692F-4F41-827E-93C08FDF66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B5565-635F-4BAA-BC2F-F9063C50BD8A}"/>
              </a:ext>
            </a:extLst>
          </p:cNvPr>
          <p:cNvSpPr>
            <a:spLocks noGrp="1"/>
          </p:cNvSpPr>
          <p:nvPr>
            <p:ph type="sldNum" sz="quarter" idx="12"/>
          </p:nvPr>
        </p:nvSpPr>
        <p:spPr/>
        <p:txBody>
          <a:bodyPr/>
          <a:lstStyle/>
          <a:p>
            <a:fld id="{6D9FBB7C-B209-444C-BED1-C918EA5EAA61}" type="slidenum">
              <a:rPr lang="en-US" smtClean="0"/>
              <a:t>‹#›</a:t>
            </a:fld>
            <a:endParaRPr lang="en-US"/>
          </a:p>
        </p:txBody>
      </p:sp>
    </p:spTree>
    <p:extLst>
      <p:ext uri="{BB962C8B-B14F-4D97-AF65-F5344CB8AC3E}">
        <p14:creationId xmlns:p14="http://schemas.microsoft.com/office/powerpoint/2010/main" val="151158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26EB9C-2634-423D-A50B-757D9C2F2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F30A6-FC8E-4004-94C4-45B1A4BE6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126BB-90E0-48E4-BA76-C5BD1ABC0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D116B-3851-4ABE-9ACF-23EA5048A29C}" type="datetimeFigureOut">
              <a:rPr lang="en-US" smtClean="0"/>
              <a:t>7/26/2022</a:t>
            </a:fld>
            <a:endParaRPr lang="en-US"/>
          </a:p>
        </p:txBody>
      </p:sp>
      <p:sp>
        <p:nvSpPr>
          <p:cNvPr id="5" name="Footer Placeholder 4">
            <a:extLst>
              <a:ext uri="{FF2B5EF4-FFF2-40B4-BE49-F238E27FC236}">
                <a16:creationId xmlns:a16="http://schemas.microsoft.com/office/drawing/2014/main" id="{08BF46EB-B231-4099-B04E-FDED40D4A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44AA5F-505B-4E92-A71D-3F535BB06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FBB7C-B209-444C-BED1-C918EA5EAA61}" type="slidenum">
              <a:rPr lang="en-US" smtClean="0"/>
              <a:t>‹#›</a:t>
            </a:fld>
            <a:endParaRPr lang="en-US"/>
          </a:p>
        </p:txBody>
      </p:sp>
    </p:spTree>
    <p:extLst>
      <p:ext uri="{BB962C8B-B14F-4D97-AF65-F5344CB8AC3E}">
        <p14:creationId xmlns:p14="http://schemas.microsoft.com/office/powerpoint/2010/main" val="198970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ydneyam.shinyapps.io/Ir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3B8B-1C7F-45C5-90DC-FD137D7A91F1}"/>
              </a:ext>
            </a:extLst>
          </p:cNvPr>
          <p:cNvSpPr>
            <a:spLocks noGrp="1"/>
          </p:cNvSpPr>
          <p:nvPr>
            <p:ph type="ctrTitle"/>
          </p:nvPr>
        </p:nvSpPr>
        <p:spPr/>
        <p:txBody>
          <a:bodyPr/>
          <a:lstStyle/>
          <a:p>
            <a:r>
              <a:rPr lang="en-US" dirty="0"/>
              <a:t>Shiny Project</a:t>
            </a:r>
          </a:p>
        </p:txBody>
      </p:sp>
      <p:sp>
        <p:nvSpPr>
          <p:cNvPr id="3" name="Subtitle 2">
            <a:extLst>
              <a:ext uri="{FF2B5EF4-FFF2-40B4-BE49-F238E27FC236}">
                <a16:creationId xmlns:a16="http://schemas.microsoft.com/office/drawing/2014/main" id="{324D4587-7F77-4B5B-9F0A-FEB10DED0E80}"/>
              </a:ext>
            </a:extLst>
          </p:cNvPr>
          <p:cNvSpPr>
            <a:spLocks noGrp="1"/>
          </p:cNvSpPr>
          <p:nvPr>
            <p:ph type="subTitle" idx="1"/>
          </p:nvPr>
        </p:nvSpPr>
        <p:spPr/>
        <p:txBody>
          <a:bodyPr/>
          <a:lstStyle/>
          <a:p>
            <a:r>
              <a:rPr lang="en-US" dirty="0"/>
              <a:t>Sydney Alexander Muck</a:t>
            </a:r>
          </a:p>
        </p:txBody>
      </p:sp>
    </p:spTree>
    <p:extLst>
      <p:ext uri="{BB962C8B-B14F-4D97-AF65-F5344CB8AC3E}">
        <p14:creationId xmlns:p14="http://schemas.microsoft.com/office/powerpoint/2010/main" val="21540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4F05-1764-4032-913D-C126B9EA9E2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081DF9C-9CDE-42D3-B78E-F4338BADE601}"/>
              </a:ext>
            </a:extLst>
          </p:cNvPr>
          <p:cNvSpPr>
            <a:spLocks noGrp="1"/>
          </p:cNvSpPr>
          <p:nvPr>
            <p:ph idx="1"/>
          </p:nvPr>
        </p:nvSpPr>
        <p:spPr/>
        <p:txBody>
          <a:bodyPr/>
          <a:lstStyle/>
          <a:p>
            <a:r>
              <a:rPr lang="en-US" dirty="0"/>
              <a:t>There really isn’t much background for this because I wasn’t able to figure out how to use my own data in a Shiny App, so I had to just make do with a dataset that already comes in R.</a:t>
            </a:r>
          </a:p>
          <a:p>
            <a:r>
              <a:rPr lang="en-US" dirty="0"/>
              <a:t>I used the Iris data set</a:t>
            </a:r>
          </a:p>
          <a:p>
            <a:r>
              <a:rPr lang="en-US" dirty="0"/>
              <a:t>This dataset gives measurements for sepal length, sepal width, petal length, and petal width for 50 flowers from 3 species of Iris. </a:t>
            </a:r>
          </a:p>
          <a:p>
            <a:r>
              <a:rPr lang="en-US" dirty="0"/>
              <a:t>Originally, I wanted to at least find a way to visualize the different species and then plot the different variables to see if there were any linear correlations and to see how the different species differ and are similar. I had to get ride of the species data to make my app work. </a:t>
            </a:r>
          </a:p>
        </p:txBody>
      </p:sp>
    </p:spTree>
    <p:extLst>
      <p:ext uri="{BB962C8B-B14F-4D97-AF65-F5344CB8AC3E}">
        <p14:creationId xmlns:p14="http://schemas.microsoft.com/office/powerpoint/2010/main" val="233911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AD58-D118-428C-AF71-ACD42DD9485C}"/>
              </a:ext>
            </a:extLst>
          </p:cNvPr>
          <p:cNvSpPr>
            <a:spLocks noGrp="1"/>
          </p:cNvSpPr>
          <p:nvPr>
            <p:ph type="title"/>
          </p:nvPr>
        </p:nvSpPr>
        <p:spPr/>
        <p:txBody>
          <a:bodyPr/>
          <a:lstStyle/>
          <a:p>
            <a:r>
              <a:rPr lang="en-US" dirty="0"/>
              <a:t>Data and results</a:t>
            </a:r>
          </a:p>
        </p:txBody>
      </p:sp>
      <p:sp>
        <p:nvSpPr>
          <p:cNvPr id="3" name="Content Placeholder 2">
            <a:extLst>
              <a:ext uri="{FF2B5EF4-FFF2-40B4-BE49-F238E27FC236}">
                <a16:creationId xmlns:a16="http://schemas.microsoft.com/office/drawing/2014/main" id="{0FDC7541-33C6-49E7-BE5C-D63F6786F5EF}"/>
              </a:ext>
            </a:extLst>
          </p:cNvPr>
          <p:cNvSpPr>
            <a:spLocks noGrp="1"/>
          </p:cNvSpPr>
          <p:nvPr>
            <p:ph idx="1"/>
          </p:nvPr>
        </p:nvSpPr>
        <p:spPr/>
        <p:txBody>
          <a:bodyPr/>
          <a:lstStyle/>
          <a:p>
            <a:r>
              <a:rPr lang="en-US" dirty="0">
                <a:hlinkClick r:id="rId2"/>
              </a:rPr>
              <a:t>https://sydneyam.shinyapps.io/Iris/</a:t>
            </a:r>
            <a:endParaRPr lang="en-US" dirty="0"/>
          </a:p>
          <a:p>
            <a:endParaRPr lang="en-US" dirty="0"/>
          </a:p>
          <a:p>
            <a:r>
              <a:rPr lang="en-US" dirty="0"/>
              <a:t>The app creates a scatterplot of the data.</a:t>
            </a:r>
          </a:p>
          <a:p>
            <a:r>
              <a:rPr lang="en-US" dirty="0"/>
              <a:t>You can choose the color of the points and what information is shown and which axis.</a:t>
            </a:r>
          </a:p>
          <a:p>
            <a:r>
              <a:rPr lang="en-US" dirty="0"/>
              <a:t>Petal width and length seem to have a linear correlation while sepal length and width do not.</a:t>
            </a:r>
          </a:p>
          <a:p>
            <a:r>
              <a:rPr lang="en-US" dirty="0"/>
              <a:t>Also petal and sepal length appear to have a correlation, while the widths do not. </a:t>
            </a:r>
          </a:p>
        </p:txBody>
      </p:sp>
    </p:spTree>
    <p:extLst>
      <p:ext uri="{BB962C8B-B14F-4D97-AF65-F5344CB8AC3E}">
        <p14:creationId xmlns:p14="http://schemas.microsoft.com/office/powerpoint/2010/main" val="1644710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B5D5D4B0B018C47BB97C312D3278FC5" ma:contentTypeVersion="4" ma:contentTypeDescription="Create a new document." ma:contentTypeScope="" ma:versionID="431ea7ddad1155870f44763a3f3ef3da">
  <xsd:schema xmlns:xsd="http://www.w3.org/2001/XMLSchema" xmlns:xs="http://www.w3.org/2001/XMLSchema" xmlns:p="http://schemas.microsoft.com/office/2006/metadata/properties" xmlns:ns3="b558d778-ea5c-4851-a290-55887b696c4d" targetNamespace="http://schemas.microsoft.com/office/2006/metadata/properties" ma:root="true" ma:fieldsID="c6bad79c8e61c850a9b16bb07b15c147" ns3:_="">
    <xsd:import namespace="b558d778-ea5c-4851-a290-55887b696c4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58d778-ea5c-4851-a290-55887b696c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20C11A-8E97-4220-B5C7-3173088D96FE}">
  <ds:schemaRefs>
    <ds:schemaRef ds:uri="http://purl.org/dc/dcmitype/"/>
    <ds:schemaRef ds:uri="http://www.w3.org/XML/1998/namespace"/>
    <ds:schemaRef ds:uri="http://schemas.microsoft.com/office/infopath/2007/PartnerControls"/>
    <ds:schemaRef ds:uri="http://purl.org/dc/terms/"/>
    <ds:schemaRef ds:uri="b558d778-ea5c-4851-a290-55887b696c4d"/>
    <ds:schemaRef ds:uri="http://schemas.microsoft.com/office/2006/metadata/properties"/>
    <ds:schemaRef ds:uri="http://schemas.microsoft.com/office/2006/documentManagement/typ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DB4A117D-563E-424A-BE49-877B904394C0}">
  <ds:schemaRefs>
    <ds:schemaRef ds:uri="http://schemas.microsoft.com/sharepoint/v3/contenttype/forms"/>
  </ds:schemaRefs>
</ds:datastoreItem>
</file>

<file path=customXml/itemProps3.xml><?xml version="1.0" encoding="utf-8"?>
<ds:datastoreItem xmlns:ds="http://schemas.openxmlformats.org/officeDocument/2006/customXml" ds:itemID="{E6F2F323-CD0A-4291-A000-715EF836A9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58d778-ea5c-4851-a290-55887b696c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TotalTime>
  <Words>209</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Shiny Project</vt:lpstr>
      <vt:lpstr>Background</vt:lpstr>
      <vt:lpstr>Data and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Shiny Project</dc:title>
  <dc:creator>Sydney Alexander Muck</dc:creator>
  <cp:lastModifiedBy>Sydney Alexander Muck</cp:lastModifiedBy>
  <cp:revision>1</cp:revision>
  <dcterms:created xsi:type="dcterms:W3CDTF">2022-07-26T19:19:58Z</dcterms:created>
  <dcterms:modified xsi:type="dcterms:W3CDTF">2022-07-26T19:28:25Z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0x010100FB5D5D4B0B018C47BB97C312D3278FC5</vt:lpwstr>
  </property>
</Properties>
</file>