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2" r:id="rId1"/>
    <p:sldMasterId id="2147483713" r:id="rId2"/>
    <p:sldMasterId id="2147483720" r:id="rId3"/>
    <p:sldMasterId id="2147483725" r:id="rId4"/>
    <p:sldMasterId id="2147483648" r:id="rId5"/>
  </p:sldMasterIdLst>
  <p:notesMasterIdLst>
    <p:notesMasterId r:id="rId7"/>
  </p:notesMasterIdLst>
  <p:sldIdLst>
    <p:sldId id="412" r:id="rId6"/>
  </p:sldIdLst>
  <p:sldSz cx="9144000" cy="8999538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469"/>
    <a:srgbClr val="FF8E1D"/>
    <a:srgbClr val="AC5600"/>
    <a:srgbClr val="663300"/>
    <a:srgbClr val="333333"/>
    <a:srgbClr val="808080"/>
    <a:srgbClr val="B2B2B2"/>
    <a:srgbClr val="DDDDDD"/>
    <a:srgbClr val="3333FF"/>
    <a:srgbClr val="EF9F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A23F26-EFDA-4B72-AAD4-49E933D784A4}" v="60" dt="2023-09-29T13:56:45.87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53" autoAdjust="0"/>
    <p:restoredTop sz="94249" autoAdjust="0"/>
  </p:normalViewPr>
  <p:slideViewPr>
    <p:cSldViewPr>
      <p:cViewPr>
        <p:scale>
          <a:sx n="100" d="100"/>
          <a:sy n="100" d="100"/>
        </p:scale>
        <p:origin x="852" y="-2232"/>
      </p:cViewPr>
      <p:guideLst/>
    </p:cSldViewPr>
  </p:slideViewPr>
  <p:outlineViewPr>
    <p:cViewPr>
      <p:scale>
        <a:sx n="33" d="100"/>
        <a:sy n="33" d="100"/>
      </p:scale>
      <p:origin x="0" y="-175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io Strbenac" userId="86b9eaac-cb99-4221-9239-d8065d838b87" providerId="ADAL" clId="{3AA23F26-EFDA-4B72-AAD4-49E933D784A4}"/>
    <pc:docChg chg="undo custSel modSld">
      <pc:chgData name="Dario Strbenac" userId="86b9eaac-cb99-4221-9239-d8065d838b87" providerId="ADAL" clId="{3AA23F26-EFDA-4B72-AAD4-49E933D784A4}" dt="2023-09-29T14:13:50.412" v="1337" actId="122"/>
      <pc:docMkLst>
        <pc:docMk/>
      </pc:docMkLst>
      <pc:sldChg chg="addSp delSp modSp mod">
        <pc:chgData name="Dario Strbenac" userId="86b9eaac-cb99-4221-9239-d8065d838b87" providerId="ADAL" clId="{3AA23F26-EFDA-4B72-AAD4-49E933D784A4}" dt="2023-09-29T14:13:50.412" v="1337" actId="122"/>
        <pc:sldMkLst>
          <pc:docMk/>
          <pc:sldMk cId="292741909" sldId="412"/>
        </pc:sldMkLst>
        <pc:spChg chg="add del mod">
          <ac:chgData name="Dario Strbenac" userId="86b9eaac-cb99-4221-9239-d8065d838b87" providerId="ADAL" clId="{3AA23F26-EFDA-4B72-AAD4-49E933D784A4}" dt="2023-09-29T13:41:20.589" v="1041" actId="1036"/>
          <ac:spMkLst>
            <pc:docMk/>
            <pc:sldMk cId="292741909" sldId="412"/>
            <ac:spMk id="4" creationId="{91BE1863-1719-F3A6-2ED5-734D051B5022}"/>
          </ac:spMkLst>
        </pc:spChg>
        <pc:spChg chg="add del mod">
          <ac:chgData name="Dario Strbenac" userId="86b9eaac-cb99-4221-9239-d8065d838b87" providerId="ADAL" clId="{3AA23F26-EFDA-4B72-AAD4-49E933D784A4}" dt="2023-09-29T13:41:20.589" v="1041" actId="1036"/>
          <ac:spMkLst>
            <pc:docMk/>
            <pc:sldMk cId="292741909" sldId="412"/>
            <ac:spMk id="5" creationId="{0D31AF44-92FB-14CD-AF61-29980D28CFCD}"/>
          </ac:spMkLst>
        </pc:spChg>
        <pc:spChg chg="add mod">
          <ac:chgData name="Dario Strbenac" userId="86b9eaac-cb99-4221-9239-d8065d838b87" providerId="ADAL" clId="{3AA23F26-EFDA-4B72-AAD4-49E933D784A4}" dt="2023-09-29T14:13:27.649" v="1336" actId="1036"/>
          <ac:spMkLst>
            <pc:docMk/>
            <pc:sldMk cId="292741909" sldId="412"/>
            <ac:spMk id="6" creationId="{EBAB7D3C-B136-4D1E-A1F8-DF13E3A5E781}"/>
          </ac:spMkLst>
        </pc:spChg>
        <pc:spChg chg="add del mod">
          <ac:chgData name="Dario Strbenac" userId="86b9eaac-cb99-4221-9239-d8065d838b87" providerId="ADAL" clId="{3AA23F26-EFDA-4B72-AAD4-49E933D784A4}" dt="2023-09-29T13:41:20.589" v="1041" actId="1036"/>
          <ac:spMkLst>
            <pc:docMk/>
            <pc:sldMk cId="292741909" sldId="412"/>
            <ac:spMk id="7" creationId="{4AE7B6F5-8120-6401-40E7-8D012128A7BA}"/>
          </ac:spMkLst>
        </pc:spChg>
        <pc:spChg chg="add del mod">
          <ac:chgData name="Dario Strbenac" userId="86b9eaac-cb99-4221-9239-d8065d838b87" providerId="ADAL" clId="{3AA23F26-EFDA-4B72-AAD4-49E933D784A4}" dt="2023-09-29T13:41:20.589" v="1041" actId="1036"/>
          <ac:spMkLst>
            <pc:docMk/>
            <pc:sldMk cId="292741909" sldId="412"/>
            <ac:spMk id="8" creationId="{74A1AA50-FA0F-4F5D-6361-2FEC81C2EA3A}"/>
          </ac:spMkLst>
        </pc:spChg>
        <pc:spChg chg="add mod">
          <ac:chgData name="Dario Strbenac" userId="86b9eaac-cb99-4221-9239-d8065d838b87" providerId="ADAL" clId="{3AA23F26-EFDA-4B72-AAD4-49E933D784A4}" dt="2023-09-29T14:13:27.649" v="1336" actId="1036"/>
          <ac:spMkLst>
            <pc:docMk/>
            <pc:sldMk cId="292741909" sldId="412"/>
            <ac:spMk id="9" creationId="{D48F234C-E109-08A0-437A-85B1323768AB}"/>
          </ac:spMkLst>
        </pc:spChg>
        <pc:spChg chg="add del mod">
          <ac:chgData name="Dario Strbenac" userId="86b9eaac-cb99-4221-9239-d8065d838b87" providerId="ADAL" clId="{3AA23F26-EFDA-4B72-AAD4-49E933D784A4}" dt="2023-09-29T13:45:48.658" v="1146" actId="1076"/>
          <ac:spMkLst>
            <pc:docMk/>
            <pc:sldMk cId="292741909" sldId="412"/>
            <ac:spMk id="16" creationId="{16453852-7FBC-5A01-0D78-CC73777ED327}"/>
          </ac:spMkLst>
        </pc:spChg>
        <pc:spChg chg="add del mod">
          <ac:chgData name="Dario Strbenac" userId="86b9eaac-cb99-4221-9239-d8065d838b87" providerId="ADAL" clId="{3AA23F26-EFDA-4B72-AAD4-49E933D784A4}" dt="2023-09-29T13:45:48.658" v="1146" actId="1076"/>
          <ac:spMkLst>
            <pc:docMk/>
            <pc:sldMk cId="292741909" sldId="412"/>
            <ac:spMk id="17" creationId="{E3B910AB-D4A5-7DE8-6F73-FBF0774C1098}"/>
          </ac:spMkLst>
        </pc:spChg>
        <pc:spChg chg="add del mod">
          <ac:chgData name="Dario Strbenac" userId="86b9eaac-cb99-4221-9239-d8065d838b87" providerId="ADAL" clId="{3AA23F26-EFDA-4B72-AAD4-49E933D784A4}" dt="2023-09-29T13:45:48.658" v="1146" actId="1076"/>
          <ac:spMkLst>
            <pc:docMk/>
            <pc:sldMk cId="292741909" sldId="412"/>
            <ac:spMk id="18" creationId="{726EAC5E-DD5F-071A-792A-D9F7C9F34650}"/>
          </ac:spMkLst>
        </pc:spChg>
        <pc:spChg chg="add del mod">
          <ac:chgData name="Dario Strbenac" userId="86b9eaac-cb99-4221-9239-d8065d838b87" providerId="ADAL" clId="{3AA23F26-EFDA-4B72-AAD4-49E933D784A4}" dt="2023-09-29T12:46:05.265" v="187"/>
          <ac:spMkLst>
            <pc:docMk/>
            <pc:sldMk cId="292741909" sldId="412"/>
            <ac:spMk id="20" creationId="{D9D92265-43AB-AA0D-B497-53E673B13BA8}"/>
          </ac:spMkLst>
        </pc:spChg>
        <pc:spChg chg="add del mod">
          <ac:chgData name="Dario Strbenac" userId="86b9eaac-cb99-4221-9239-d8065d838b87" providerId="ADAL" clId="{3AA23F26-EFDA-4B72-AAD4-49E933D784A4}" dt="2023-09-29T14:00:24.781" v="1284" actId="114"/>
          <ac:spMkLst>
            <pc:docMk/>
            <pc:sldMk cId="292741909" sldId="412"/>
            <ac:spMk id="22" creationId="{35E3FE50-38CC-88C6-50ED-DF693109EE02}"/>
          </ac:spMkLst>
        </pc:spChg>
        <pc:spChg chg="add del mod">
          <ac:chgData name="Dario Strbenac" userId="86b9eaac-cb99-4221-9239-d8065d838b87" providerId="ADAL" clId="{3AA23F26-EFDA-4B72-AAD4-49E933D784A4}" dt="2023-09-29T14:00:26.998" v="1285" actId="114"/>
          <ac:spMkLst>
            <pc:docMk/>
            <pc:sldMk cId="292741909" sldId="412"/>
            <ac:spMk id="23" creationId="{C7EFB307-1788-E92B-BF6C-7A73EE781F52}"/>
          </ac:spMkLst>
        </pc:spChg>
        <pc:spChg chg="add del mod">
          <ac:chgData name="Dario Strbenac" userId="86b9eaac-cb99-4221-9239-d8065d838b87" providerId="ADAL" clId="{3AA23F26-EFDA-4B72-AAD4-49E933D784A4}" dt="2023-09-29T13:41:20.589" v="1041" actId="1036"/>
          <ac:spMkLst>
            <pc:docMk/>
            <pc:sldMk cId="292741909" sldId="412"/>
            <ac:spMk id="24" creationId="{1286ACE9-46A2-C704-EC6B-949BEABF2D3D}"/>
          </ac:spMkLst>
        </pc:spChg>
        <pc:spChg chg="add del mod">
          <ac:chgData name="Dario Strbenac" userId="86b9eaac-cb99-4221-9239-d8065d838b87" providerId="ADAL" clId="{3AA23F26-EFDA-4B72-AAD4-49E933D784A4}" dt="2023-09-29T13:45:48.658" v="1146" actId="1076"/>
          <ac:spMkLst>
            <pc:docMk/>
            <pc:sldMk cId="292741909" sldId="412"/>
            <ac:spMk id="26" creationId="{19BA5679-6E20-55A4-211E-AE8512AEEC93}"/>
          </ac:spMkLst>
        </pc:spChg>
        <pc:spChg chg="add del mod">
          <ac:chgData name="Dario Strbenac" userId="86b9eaac-cb99-4221-9239-d8065d838b87" providerId="ADAL" clId="{3AA23F26-EFDA-4B72-AAD4-49E933D784A4}" dt="2023-09-29T13:41:20.589" v="1041" actId="1036"/>
          <ac:spMkLst>
            <pc:docMk/>
            <pc:sldMk cId="292741909" sldId="412"/>
            <ac:spMk id="27" creationId="{CCC5A654-D09B-D14F-11FA-9031A1075CA7}"/>
          </ac:spMkLst>
        </pc:spChg>
        <pc:spChg chg="add del mod">
          <ac:chgData name="Dario Strbenac" userId="86b9eaac-cb99-4221-9239-d8065d838b87" providerId="ADAL" clId="{3AA23F26-EFDA-4B72-AAD4-49E933D784A4}" dt="2023-09-29T13:41:20.589" v="1041" actId="1036"/>
          <ac:spMkLst>
            <pc:docMk/>
            <pc:sldMk cId="292741909" sldId="412"/>
            <ac:spMk id="28" creationId="{F82A06EF-10E2-77C4-E1FC-96D570055308}"/>
          </ac:spMkLst>
        </pc:spChg>
        <pc:spChg chg="add del mod">
          <ac:chgData name="Dario Strbenac" userId="86b9eaac-cb99-4221-9239-d8065d838b87" providerId="ADAL" clId="{3AA23F26-EFDA-4B72-AAD4-49E933D784A4}" dt="2023-09-29T13:41:20.589" v="1041" actId="1036"/>
          <ac:spMkLst>
            <pc:docMk/>
            <pc:sldMk cId="292741909" sldId="412"/>
            <ac:spMk id="32" creationId="{C83CCDD8-C496-0726-D700-293570160E02}"/>
          </ac:spMkLst>
        </pc:spChg>
        <pc:spChg chg="add del mod">
          <ac:chgData name="Dario Strbenac" userId="86b9eaac-cb99-4221-9239-d8065d838b87" providerId="ADAL" clId="{3AA23F26-EFDA-4B72-AAD4-49E933D784A4}" dt="2023-09-29T13:41:20.589" v="1041" actId="1036"/>
          <ac:spMkLst>
            <pc:docMk/>
            <pc:sldMk cId="292741909" sldId="412"/>
            <ac:spMk id="33" creationId="{74CB82E3-CCA8-AAFA-21B9-DAAAE928226C}"/>
          </ac:spMkLst>
        </pc:spChg>
        <pc:spChg chg="add del mod">
          <ac:chgData name="Dario Strbenac" userId="86b9eaac-cb99-4221-9239-d8065d838b87" providerId="ADAL" clId="{3AA23F26-EFDA-4B72-AAD4-49E933D784A4}" dt="2023-09-29T13:41:20.589" v="1041" actId="1036"/>
          <ac:spMkLst>
            <pc:docMk/>
            <pc:sldMk cId="292741909" sldId="412"/>
            <ac:spMk id="34" creationId="{1E3B644E-5B44-C3CB-3720-1B2CF9026CC4}"/>
          </ac:spMkLst>
        </pc:spChg>
        <pc:spChg chg="mod">
          <ac:chgData name="Dario Strbenac" userId="86b9eaac-cb99-4221-9239-d8065d838b87" providerId="ADAL" clId="{3AA23F26-EFDA-4B72-AAD4-49E933D784A4}" dt="2023-09-29T13:57:48.463" v="1277" actId="1076"/>
          <ac:spMkLst>
            <pc:docMk/>
            <pc:sldMk cId="292741909" sldId="412"/>
            <ac:spMk id="35" creationId="{80118E40-905B-81CE-80CE-58F9FD0F831B}"/>
          </ac:spMkLst>
        </pc:spChg>
        <pc:spChg chg="add del mod">
          <ac:chgData name="Dario Strbenac" userId="86b9eaac-cb99-4221-9239-d8065d838b87" providerId="ADAL" clId="{3AA23F26-EFDA-4B72-AAD4-49E933D784A4}" dt="2023-09-29T13:41:20.589" v="1041" actId="1036"/>
          <ac:spMkLst>
            <pc:docMk/>
            <pc:sldMk cId="292741909" sldId="412"/>
            <ac:spMk id="36" creationId="{E40572FE-7F49-D2CB-19D4-ECC2626B474C}"/>
          </ac:spMkLst>
        </pc:spChg>
        <pc:spChg chg="mod">
          <ac:chgData name="Dario Strbenac" userId="86b9eaac-cb99-4221-9239-d8065d838b87" providerId="ADAL" clId="{3AA23F26-EFDA-4B72-AAD4-49E933D784A4}" dt="2023-09-29T13:46:36.770" v="1147" actId="1076"/>
          <ac:spMkLst>
            <pc:docMk/>
            <pc:sldMk cId="292741909" sldId="412"/>
            <ac:spMk id="37" creationId="{E7FBA12E-55B0-4F1A-7CBB-6B1B80128B47}"/>
          </ac:spMkLst>
        </pc:spChg>
        <pc:spChg chg="mod">
          <ac:chgData name="Dario Strbenac" userId="86b9eaac-cb99-4221-9239-d8065d838b87" providerId="ADAL" clId="{3AA23F26-EFDA-4B72-AAD4-49E933D784A4}" dt="2023-09-29T12:58:27.820" v="413" actId="14100"/>
          <ac:spMkLst>
            <pc:docMk/>
            <pc:sldMk cId="292741909" sldId="412"/>
            <ac:spMk id="38" creationId="{816625FD-7C35-9274-E5E9-4384281BA814}"/>
          </ac:spMkLst>
        </pc:spChg>
        <pc:spChg chg="add del mod">
          <ac:chgData name="Dario Strbenac" userId="86b9eaac-cb99-4221-9239-d8065d838b87" providerId="ADAL" clId="{3AA23F26-EFDA-4B72-AAD4-49E933D784A4}" dt="2023-09-29T14:05:19.732" v="1313" actId="20577"/>
          <ac:spMkLst>
            <pc:docMk/>
            <pc:sldMk cId="292741909" sldId="412"/>
            <ac:spMk id="40" creationId="{BC7F0A74-BA14-8EC6-CBAC-C2552ADAD3AF}"/>
          </ac:spMkLst>
        </pc:spChg>
        <pc:spChg chg="mod">
          <ac:chgData name="Dario Strbenac" userId="86b9eaac-cb99-4221-9239-d8065d838b87" providerId="ADAL" clId="{3AA23F26-EFDA-4B72-AAD4-49E933D784A4}" dt="2023-09-29T12:58:33.613" v="414" actId="14100"/>
          <ac:spMkLst>
            <pc:docMk/>
            <pc:sldMk cId="292741909" sldId="412"/>
            <ac:spMk id="42" creationId="{776EA0F7-108F-4F4F-0076-8C9B7F482CA5}"/>
          </ac:spMkLst>
        </pc:spChg>
        <pc:spChg chg="mod">
          <ac:chgData name="Dario Strbenac" userId="86b9eaac-cb99-4221-9239-d8065d838b87" providerId="ADAL" clId="{3AA23F26-EFDA-4B72-AAD4-49E933D784A4}" dt="2023-09-29T12:57:00.731" v="364" actId="1037"/>
          <ac:spMkLst>
            <pc:docMk/>
            <pc:sldMk cId="292741909" sldId="412"/>
            <ac:spMk id="43" creationId="{7DC6F10D-C069-30D9-C0CB-BCBD3CCFCC2F}"/>
          </ac:spMkLst>
        </pc:spChg>
        <pc:spChg chg="mod">
          <ac:chgData name="Dario Strbenac" userId="86b9eaac-cb99-4221-9239-d8065d838b87" providerId="ADAL" clId="{3AA23F26-EFDA-4B72-AAD4-49E933D784A4}" dt="2023-09-29T13:58:17.994" v="1282" actId="1038"/>
          <ac:spMkLst>
            <pc:docMk/>
            <pc:sldMk cId="292741909" sldId="412"/>
            <ac:spMk id="44" creationId="{22AAA3CE-BFE2-6035-A2FD-B64BC6593A6A}"/>
          </ac:spMkLst>
        </pc:spChg>
        <pc:spChg chg="add del mod">
          <ac:chgData name="Dario Strbenac" userId="86b9eaac-cb99-4221-9239-d8065d838b87" providerId="ADAL" clId="{3AA23F26-EFDA-4B72-AAD4-49E933D784A4}" dt="2023-09-29T13:45:48.658" v="1146" actId="1076"/>
          <ac:spMkLst>
            <pc:docMk/>
            <pc:sldMk cId="292741909" sldId="412"/>
            <ac:spMk id="45" creationId="{0B4B45DA-8AA0-6DCD-3965-EC069DB5F65D}"/>
          </ac:spMkLst>
        </pc:spChg>
        <pc:spChg chg="add del mod">
          <ac:chgData name="Dario Strbenac" userId="86b9eaac-cb99-4221-9239-d8065d838b87" providerId="ADAL" clId="{3AA23F26-EFDA-4B72-AAD4-49E933D784A4}" dt="2023-09-29T13:45:48.658" v="1146" actId="1076"/>
          <ac:spMkLst>
            <pc:docMk/>
            <pc:sldMk cId="292741909" sldId="412"/>
            <ac:spMk id="46" creationId="{A21D6A05-FD47-697C-C42D-AF6595358631}"/>
          </ac:spMkLst>
        </pc:spChg>
        <pc:spChg chg="mod">
          <ac:chgData name="Dario Strbenac" userId="86b9eaac-cb99-4221-9239-d8065d838b87" providerId="ADAL" clId="{3AA23F26-EFDA-4B72-AAD4-49E933D784A4}" dt="2023-09-29T13:58:17.994" v="1282" actId="1038"/>
          <ac:spMkLst>
            <pc:docMk/>
            <pc:sldMk cId="292741909" sldId="412"/>
            <ac:spMk id="47" creationId="{BADF2C47-C902-8B50-5CD8-95DE6950B178}"/>
          </ac:spMkLst>
        </pc:spChg>
        <pc:spChg chg="mod">
          <ac:chgData name="Dario Strbenac" userId="86b9eaac-cb99-4221-9239-d8065d838b87" providerId="ADAL" clId="{3AA23F26-EFDA-4B72-AAD4-49E933D784A4}" dt="2023-09-29T13:58:17.994" v="1282" actId="1038"/>
          <ac:spMkLst>
            <pc:docMk/>
            <pc:sldMk cId="292741909" sldId="412"/>
            <ac:spMk id="48" creationId="{415837D5-AD0B-AE30-D46A-0CD88F3DA7A7}"/>
          </ac:spMkLst>
        </pc:spChg>
        <pc:spChg chg="mod">
          <ac:chgData name="Dario Strbenac" userId="86b9eaac-cb99-4221-9239-d8065d838b87" providerId="ADAL" clId="{3AA23F26-EFDA-4B72-AAD4-49E933D784A4}" dt="2023-09-29T13:58:17.994" v="1282" actId="1038"/>
          <ac:spMkLst>
            <pc:docMk/>
            <pc:sldMk cId="292741909" sldId="412"/>
            <ac:spMk id="49" creationId="{CE247484-AEB4-B917-A76A-C9AE12F4D370}"/>
          </ac:spMkLst>
        </pc:spChg>
        <pc:spChg chg="add del mod">
          <ac:chgData name="Dario Strbenac" userId="86b9eaac-cb99-4221-9239-d8065d838b87" providerId="ADAL" clId="{3AA23F26-EFDA-4B72-AAD4-49E933D784A4}" dt="2023-09-29T14:04:19.428" v="1299" actId="14100"/>
          <ac:spMkLst>
            <pc:docMk/>
            <pc:sldMk cId="292741909" sldId="412"/>
            <ac:spMk id="50" creationId="{16649673-C9DB-BCEA-036B-11C83173D96F}"/>
          </ac:spMkLst>
        </pc:spChg>
        <pc:spChg chg="add del mod">
          <ac:chgData name="Dario Strbenac" userId="86b9eaac-cb99-4221-9239-d8065d838b87" providerId="ADAL" clId="{3AA23F26-EFDA-4B72-AAD4-49E933D784A4}" dt="2023-09-29T14:04:27.316" v="1303" actId="14100"/>
          <ac:spMkLst>
            <pc:docMk/>
            <pc:sldMk cId="292741909" sldId="412"/>
            <ac:spMk id="51" creationId="{3EB1C816-035D-0253-C925-2066123DFBA1}"/>
          </ac:spMkLst>
        </pc:spChg>
        <pc:spChg chg="add del mod">
          <ac:chgData name="Dario Strbenac" userId="86b9eaac-cb99-4221-9239-d8065d838b87" providerId="ADAL" clId="{3AA23F26-EFDA-4B72-AAD4-49E933D784A4}" dt="2023-09-29T13:45:48.658" v="1146" actId="1076"/>
          <ac:spMkLst>
            <pc:docMk/>
            <pc:sldMk cId="292741909" sldId="412"/>
            <ac:spMk id="52" creationId="{7229C9C9-CBCD-6D1C-C0A2-CEDB96DF2501}"/>
          </ac:spMkLst>
        </pc:spChg>
        <pc:spChg chg="add del mod">
          <ac:chgData name="Dario Strbenac" userId="86b9eaac-cb99-4221-9239-d8065d838b87" providerId="ADAL" clId="{3AA23F26-EFDA-4B72-AAD4-49E933D784A4}" dt="2023-09-29T13:45:48.658" v="1146" actId="1076"/>
          <ac:spMkLst>
            <pc:docMk/>
            <pc:sldMk cId="292741909" sldId="412"/>
            <ac:spMk id="53" creationId="{32E97EBA-5771-B4FC-5C0F-3D3CBAA8E02E}"/>
          </ac:spMkLst>
        </pc:spChg>
        <pc:spChg chg="add del mod">
          <ac:chgData name="Dario Strbenac" userId="86b9eaac-cb99-4221-9239-d8065d838b87" providerId="ADAL" clId="{3AA23F26-EFDA-4B72-AAD4-49E933D784A4}" dt="2023-09-29T13:45:48.658" v="1146" actId="1076"/>
          <ac:spMkLst>
            <pc:docMk/>
            <pc:sldMk cId="292741909" sldId="412"/>
            <ac:spMk id="54" creationId="{33FD1795-FAF0-3107-99D7-3A39491698B4}"/>
          </ac:spMkLst>
        </pc:spChg>
        <pc:spChg chg="add del mod">
          <ac:chgData name="Dario Strbenac" userId="86b9eaac-cb99-4221-9239-d8065d838b87" providerId="ADAL" clId="{3AA23F26-EFDA-4B72-AAD4-49E933D784A4}" dt="2023-09-29T13:45:48.658" v="1146" actId="1076"/>
          <ac:spMkLst>
            <pc:docMk/>
            <pc:sldMk cId="292741909" sldId="412"/>
            <ac:spMk id="55" creationId="{F37DDFB4-E65E-62DE-7E87-C7976230B462}"/>
          </ac:spMkLst>
        </pc:spChg>
        <pc:spChg chg="mod">
          <ac:chgData name="Dario Strbenac" userId="86b9eaac-cb99-4221-9239-d8065d838b87" providerId="ADAL" clId="{3AA23F26-EFDA-4B72-AAD4-49E933D784A4}" dt="2023-09-29T13:34:19.295" v="970" actId="1076"/>
          <ac:spMkLst>
            <pc:docMk/>
            <pc:sldMk cId="292741909" sldId="412"/>
            <ac:spMk id="58" creationId="{C0DB63E0-43A9-2F70-FC2E-3786DFE5F949}"/>
          </ac:spMkLst>
        </pc:spChg>
        <pc:spChg chg="mod">
          <ac:chgData name="Dario Strbenac" userId="86b9eaac-cb99-4221-9239-d8065d838b87" providerId="ADAL" clId="{3AA23F26-EFDA-4B72-AAD4-49E933D784A4}" dt="2023-09-29T12:57:00.731" v="364" actId="1037"/>
          <ac:spMkLst>
            <pc:docMk/>
            <pc:sldMk cId="292741909" sldId="412"/>
            <ac:spMk id="59" creationId="{F790118D-122B-798A-0798-F53ABFA03D0A}"/>
          </ac:spMkLst>
        </pc:spChg>
        <pc:spChg chg="mod">
          <ac:chgData name="Dario Strbenac" userId="86b9eaac-cb99-4221-9239-d8065d838b87" providerId="ADAL" clId="{3AA23F26-EFDA-4B72-AAD4-49E933D784A4}" dt="2023-09-29T12:57:00.731" v="364" actId="1037"/>
          <ac:spMkLst>
            <pc:docMk/>
            <pc:sldMk cId="292741909" sldId="412"/>
            <ac:spMk id="60" creationId="{31248606-FC5E-96FA-6B36-B05CCD41FFB4}"/>
          </ac:spMkLst>
        </pc:spChg>
        <pc:spChg chg="mod">
          <ac:chgData name="Dario Strbenac" userId="86b9eaac-cb99-4221-9239-d8065d838b87" providerId="ADAL" clId="{3AA23F26-EFDA-4B72-AAD4-49E933D784A4}" dt="2023-09-29T12:57:00.731" v="364" actId="1037"/>
          <ac:spMkLst>
            <pc:docMk/>
            <pc:sldMk cId="292741909" sldId="412"/>
            <ac:spMk id="61" creationId="{9D6800DE-56FE-1F24-1913-74252AAC5800}"/>
          </ac:spMkLst>
        </pc:spChg>
        <pc:spChg chg="add del mod">
          <ac:chgData name="Dario Strbenac" userId="86b9eaac-cb99-4221-9239-d8065d838b87" providerId="ADAL" clId="{3AA23F26-EFDA-4B72-AAD4-49E933D784A4}" dt="2023-09-29T13:45:48.658" v="1146" actId="1076"/>
          <ac:spMkLst>
            <pc:docMk/>
            <pc:sldMk cId="292741909" sldId="412"/>
            <ac:spMk id="62" creationId="{FD57DBD9-CB55-0CD0-A8FF-777BDDEDA47A}"/>
          </ac:spMkLst>
        </pc:spChg>
        <pc:spChg chg="mod">
          <ac:chgData name="Dario Strbenac" userId="86b9eaac-cb99-4221-9239-d8065d838b87" providerId="ADAL" clId="{3AA23F26-EFDA-4B72-AAD4-49E933D784A4}" dt="2023-09-29T14:04:21.426" v="1301" actId="1076"/>
          <ac:spMkLst>
            <pc:docMk/>
            <pc:sldMk cId="292741909" sldId="412"/>
            <ac:spMk id="63" creationId="{B9406F4B-9842-5802-BDFF-3E6D1A04AB2A}"/>
          </ac:spMkLst>
        </pc:spChg>
        <pc:spChg chg="add del mod">
          <ac:chgData name="Dario Strbenac" userId="86b9eaac-cb99-4221-9239-d8065d838b87" providerId="ADAL" clId="{3AA23F26-EFDA-4B72-AAD4-49E933D784A4}" dt="2023-09-29T13:45:48.658" v="1146" actId="1076"/>
          <ac:spMkLst>
            <pc:docMk/>
            <pc:sldMk cId="292741909" sldId="412"/>
            <ac:spMk id="64" creationId="{8A504B1E-EDBD-12B2-D60F-C1E306754CA3}"/>
          </ac:spMkLst>
        </pc:spChg>
        <pc:spChg chg="add del">
          <ac:chgData name="Dario Strbenac" userId="86b9eaac-cb99-4221-9239-d8065d838b87" providerId="ADAL" clId="{3AA23F26-EFDA-4B72-AAD4-49E933D784A4}" dt="2023-09-29T12:54:11.950" v="330" actId="22"/>
          <ac:spMkLst>
            <pc:docMk/>
            <pc:sldMk cId="292741909" sldId="412"/>
            <ac:spMk id="66" creationId="{6BFDFFB9-F2E7-2D86-57FC-455052985BCF}"/>
          </ac:spMkLst>
        </pc:spChg>
        <pc:spChg chg="add mod">
          <ac:chgData name="Dario Strbenac" userId="86b9eaac-cb99-4221-9239-d8065d838b87" providerId="ADAL" clId="{3AA23F26-EFDA-4B72-AAD4-49E933D784A4}" dt="2023-09-29T13:40:04.917" v="1016" actId="1076"/>
          <ac:spMkLst>
            <pc:docMk/>
            <pc:sldMk cId="292741909" sldId="412"/>
            <ac:spMk id="68" creationId="{0DAC9850-0847-D1A5-D165-16066DC0D5F6}"/>
          </ac:spMkLst>
        </pc:spChg>
        <pc:spChg chg="add mod">
          <ac:chgData name="Dario Strbenac" userId="86b9eaac-cb99-4221-9239-d8065d838b87" providerId="ADAL" clId="{3AA23F26-EFDA-4B72-AAD4-49E933D784A4}" dt="2023-09-29T12:58:37.556" v="415" actId="1076"/>
          <ac:spMkLst>
            <pc:docMk/>
            <pc:sldMk cId="292741909" sldId="412"/>
            <ac:spMk id="69" creationId="{D74ACCEE-0D95-683A-6281-BE91FBB03FE4}"/>
          </ac:spMkLst>
        </pc:spChg>
        <pc:spChg chg="add mod">
          <ac:chgData name="Dario Strbenac" userId="86b9eaac-cb99-4221-9239-d8065d838b87" providerId="ADAL" clId="{3AA23F26-EFDA-4B72-AAD4-49E933D784A4}" dt="2023-09-29T12:58:23.626" v="412" actId="1036"/>
          <ac:spMkLst>
            <pc:docMk/>
            <pc:sldMk cId="292741909" sldId="412"/>
            <ac:spMk id="70" creationId="{D70C6691-4684-F51F-9988-FBDF3A72DAFD}"/>
          </ac:spMkLst>
        </pc:spChg>
        <pc:spChg chg="add del mod">
          <ac:chgData name="Dario Strbenac" userId="86b9eaac-cb99-4221-9239-d8065d838b87" providerId="ADAL" clId="{3AA23F26-EFDA-4B72-AAD4-49E933D784A4}" dt="2023-09-29T14:00:59.123" v="1288" actId="3064"/>
          <ac:spMkLst>
            <pc:docMk/>
            <pc:sldMk cId="292741909" sldId="412"/>
            <ac:spMk id="85" creationId="{5CA54FBD-C70D-2D70-1A66-D6024E8DFCAE}"/>
          </ac:spMkLst>
        </pc:spChg>
        <pc:spChg chg="add del mod">
          <ac:chgData name="Dario Strbenac" userId="86b9eaac-cb99-4221-9239-d8065d838b87" providerId="ADAL" clId="{3AA23F26-EFDA-4B72-AAD4-49E933D784A4}" dt="2023-09-29T14:13:50.412" v="1337" actId="122"/>
          <ac:spMkLst>
            <pc:docMk/>
            <pc:sldMk cId="292741909" sldId="412"/>
            <ac:spMk id="88" creationId="{89F61B1E-C1D0-3D29-5C49-89B43BB9F891}"/>
          </ac:spMkLst>
        </pc:spChg>
        <pc:spChg chg="add del mod">
          <ac:chgData name="Dario Strbenac" userId="86b9eaac-cb99-4221-9239-d8065d838b87" providerId="ADAL" clId="{3AA23F26-EFDA-4B72-AAD4-49E933D784A4}" dt="2023-09-29T13:45:48.658" v="1146" actId="1076"/>
          <ac:spMkLst>
            <pc:docMk/>
            <pc:sldMk cId="292741909" sldId="412"/>
            <ac:spMk id="90" creationId="{CA50D5E7-4393-9DAD-EE9B-DAAE51DFC299}"/>
          </ac:spMkLst>
        </pc:spChg>
        <pc:spChg chg="add del mod">
          <ac:chgData name="Dario Strbenac" userId="86b9eaac-cb99-4221-9239-d8065d838b87" providerId="ADAL" clId="{3AA23F26-EFDA-4B72-AAD4-49E933D784A4}" dt="2023-09-29T14:01:18.781" v="1289" actId="1076"/>
          <ac:spMkLst>
            <pc:docMk/>
            <pc:sldMk cId="292741909" sldId="412"/>
            <ac:spMk id="91" creationId="{45BA8C7D-FE60-FB53-2ACB-98D40B023E73}"/>
          </ac:spMkLst>
        </pc:spChg>
        <pc:spChg chg="add del mod">
          <ac:chgData name="Dario Strbenac" userId="86b9eaac-cb99-4221-9239-d8065d838b87" providerId="ADAL" clId="{3AA23F26-EFDA-4B72-AAD4-49E933D784A4}" dt="2023-09-29T13:45:48.658" v="1146" actId="1076"/>
          <ac:spMkLst>
            <pc:docMk/>
            <pc:sldMk cId="292741909" sldId="412"/>
            <ac:spMk id="92" creationId="{E9A39FCC-A111-2AD7-E36C-775ECC365B95}"/>
          </ac:spMkLst>
        </pc:spChg>
        <pc:spChg chg="add del mod">
          <ac:chgData name="Dario Strbenac" userId="86b9eaac-cb99-4221-9239-d8065d838b87" providerId="ADAL" clId="{3AA23F26-EFDA-4B72-AAD4-49E933D784A4}" dt="2023-09-29T13:45:48.658" v="1146" actId="1076"/>
          <ac:spMkLst>
            <pc:docMk/>
            <pc:sldMk cId="292741909" sldId="412"/>
            <ac:spMk id="93" creationId="{092B4812-B3E2-B2D8-0719-DD1452E9B9CA}"/>
          </ac:spMkLst>
        </pc:spChg>
        <pc:spChg chg="add del mod">
          <ac:chgData name="Dario Strbenac" userId="86b9eaac-cb99-4221-9239-d8065d838b87" providerId="ADAL" clId="{3AA23F26-EFDA-4B72-AAD4-49E933D784A4}" dt="2023-09-29T13:15:19.115" v="631" actId="478"/>
          <ac:spMkLst>
            <pc:docMk/>
            <pc:sldMk cId="292741909" sldId="412"/>
            <ac:spMk id="94" creationId="{4997736C-D9D9-F2B3-44CC-F48ACE77AC4C}"/>
          </ac:spMkLst>
        </pc:spChg>
        <pc:spChg chg="add del mod">
          <ac:chgData name="Dario Strbenac" userId="86b9eaac-cb99-4221-9239-d8065d838b87" providerId="ADAL" clId="{3AA23F26-EFDA-4B72-AAD4-49E933D784A4}" dt="2023-09-29T13:15:19.115" v="631" actId="478"/>
          <ac:spMkLst>
            <pc:docMk/>
            <pc:sldMk cId="292741909" sldId="412"/>
            <ac:spMk id="95" creationId="{ACFA282A-4AF4-268B-368B-F651BBC946D9}"/>
          </ac:spMkLst>
        </pc:spChg>
        <pc:spChg chg="add del mod">
          <ac:chgData name="Dario Strbenac" userId="86b9eaac-cb99-4221-9239-d8065d838b87" providerId="ADAL" clId="{3AA23F26-EFDA-4B72-AAD4-49E933D784A4}" dt="2023-09-29T13:45:48.658" v="1146" actId="1076"/>
          <ac:spMkLst>
            <pc:docMk/>
            <pc:sldMk cId="292741909" sldId="412"/>
            <ac:spMk id="102" creationId="{D29CCDE3-8EA9-C6DF-8239-A2D2944D2F2F}"/>
          </ac:spMkLst>
        </pc:spChg>
        <pc:spChg chg="add del mod">
          <ac:chgData name="Dario Strbenac" userId="86b9eaac-cb99-4221-9239-d8065d838b87" providerId="ADAL" clId="{3AA23F26-EFDA-4B72-AAD4-49E933D784A4}" dt="2023-09-29T13:45:48.658" v="1146" actId="1076"/>
          <ac:spMkLst>
            <pc:docMk/>
            <pc:sldMk cId="292741909" sldId="412"/>
            <ac:spMk id="103" creationId="{DB08B6BA-417C-653F-EC0F-955B26875F13}"/>
          </ac:spMkLst>
        </pc:spChg>
        <pc:spChg chg="add del mod">
          <ac:chgData name="Dario Strbenac" userId="86b9eaac-cb99-4221-9239-d8065d838b87" providerId="ADAL" clId="{3AA23F26-EFDA-4B72-AAD4-49E933D784A4}" dt="2023-09-29T13:27:34.563" v="789" actId="478"/>
          <ac:spMkLst>
            <pc:docMk/>
            <pc:sldMk cId="292741909" sldId="412"/>
            <ac:spMk id="105" creationId="{5F8DC5D7-F091-F81D-42B0-A482CFC649E4}"/>
          </ac:spMkLst>
        </pc:spChg>
        <pc:spChg chg="add del mod">
          <ac:chgData name="Dario Strbenac" userId="86b9eaac-cb99-4221-9239-d8065d838b87" providerId="ADAL" clId="{3AA23F26-EFDA-4B72-AAD4-49E933D784A4}" dt="2023-09-29T13:27:32.885" v="788" actId="478"/>
          <ac:spMkLst>
            <pc:docMk/>
            <pc:sldMk cId="292741909" sldId="412"/>
            <ac:spMk id="106" creationId="{2616BF3D-7CF9-F978-E5EE-55B652F1D2F8}"/>
          </ac:spMkLst>
        </pc:spChg>
        <pc:spChg chg="add del mod">
          <ac:chgData name="Dario Strbenac" userId="86b9eaac-cb99-4221-9239-d8065d838b87" providerId="ADAL" clId="{3AA23F26-EFDA-4B72-AAD4-49E933D784A4}" dt="2023-09-29T13:27:32.885" v="788" actId="478"/>
          <ac:spMkLst>
            <pc:docMk/>
            <pc:sldMk cId="292741909" sldId="412"/>
            <ac:spMk id="107" creationId="{87BBB89A-82F3-4D34-0292-118623C50F63}"/>
          </ac:spMkLst>
        </pc:spChg>
        <pc:spChg chg="add del mod">
          <ac:chgData name="Dario Strbenac" userId="86b9eaac-cb99-4221-9239-d8065d838b87" providerId="ADAL" clId="{3AA23F26-EFDA-4B72-AAD4-49E933D784A4}" dt="2023-09-29T13:27:32.885" v="788" actId="478"/>
          <ac:spMkLst>
            <pc:docMk/>
            <pc:sldMk cId="292741909" sldId="412"/>
            <ac:spMk id="108" creationId="{0749E3B6-B768-6DCE-175A-C98CBFE1F696}"/>
          </ac:spMkLst>
        </pc:spChg>
        <pc:spChg chg="add del mod">
          <ac:chgData name="Dario Strbenac" userId="86b9eaac-cb99-4221-9239-d8065d838b87" providerId="ADAL" clId="{3AA23F26-EFDA-4B72-AAD4-49E933D784A4}" dt="2023-09-29T13:27:32.885" v="788" actId="478"/>
          <ac:spMkLst>
            <pc:docMk/>
            <pc:sldMk cId="292741909" sldId="412"/>
            <ac:spMk id="109" creationId="{69F365F2-22A7-EEE9-C476-ED9F9D21D5C2}"/>
          </ac:spMkLst>
        </pc:spChg>
        <pc:spChg chg="add del mod">
          <ac:chgData name="Dario Strbenac" userId="86b9eaac-cb99-4221-9239-d8065d838b87" providerId="ADAL" clId="{3AA23F26-EFDA-4B72-AAD4-49E933D784A4}" dt="2023-09-29T13:27:32.885" v="788" actId="478"/>
          <ac:spMkLst>
            <pc:docMk/>
            <pc:sldMk cId="292741909" sldId="412"/>
            <ac:spMk id="110" creationId="{47FEF7B7-74F6-22AB-C975-27177B683790}"/>
          </ac:spMkLst>
        </pc:spChg>
        <pc:spChg chg="add mod">
          <ac:chgData name="Dario Strbenac" userId="86b9eaac-cb99-4221-9239-d8065d838b87" providerId="ADAL" clId="{3AA23F26-EFDA-4B72-AAD4-49E933D784A4}" dt="2023-09-29T13:57:52.702" v="1278" actId="1076"/>
          <ac:spMkLst>
            <pc:docMk/>
            <pc:sldMk cId="292741909" sldId="412"/>
            <ac:spMk id="120" creationId="{430C72FE-A35D-BAB2-4D8C-898FB3A23D5B}"/>
          </ac:spMkLst>
        </pc:spChg>
        <pc:spChg chg="add mod">
          <ac:chgData name="Dario Strbenac" userId="86b9eaac-cb99-4221-9239-d8065d838b87" providerId="ADAL" clId="{3AA23F26-EFDA-4B72-AAD4-49E933D784A4}" dt="2023-09-29T13:47:15.323" v="1152" actId="1076"/>
          <ac:spMkLst>
            <pc:docMk/>
            <pc:sldMk cId="292741909" sldId="412"/>
            <ac:spMk id="121" creationId="{4B484FA8-D794-9E8D-2678-73C8363B80D4}"/>
          </ac:spMkLst>
        </pc:spChg>
        <pc:spChg chg="add mod">
          <ac:chgData name="Dario Strbenac" userId="86b9eaac-cb99-4221-9239-d8065d838b87" providerId="ADAL" clId="{3AA23F26-EFDA-4B72-AAD4-49E933D784A4}" dt="2023-09-29T13:47:15.323" v="1152" actId="1076"/>
          <ac:spMkLst>
            <pc:docMk/>
            <pc:sldMk cId="292741909" sldId="412"/>
            <ac:spMk id="122" creationId="{050CD583-14C0-85CC-110F-8722D02E2A8E}"/>
          </ac:spMkLst>
        </pc:spChg>
        <pc:spChg chg="add mod">
          <ac:chgData name="Dario Strbenac" userId="86b9eaac-cb99-4221-9239-d8065d838b87" providerId="ADAL" clId="{3AA23F26-EFDA-4B72-AAD4-49E933D784A4}" dt="2023-09-29T13:47:15.323" v="1152" actId="1076"/>
          <ac:spMkLst>
            <pc:docMk/>
            <pc:sldMk cId="292741909" sldId="412"/>
            <ac:spMk id="123" creationId="{06875CB0-03A2-A9E5-C146-8828201C745B}"/>
          </ac:spMkLst>
        </pc:spChg>
        <pc:spChg chg="add mod">
          <ac:chgData name="Dario Strbenac" userId="86b9eaac-cb99-4221-9239-d8065d838b87" providerId="ADAL" clId="{3AA23F26-EFDA-4B72-AAD4-49E933D784A4}" dt="2023-09-29T14:02:43.191" v="1295" actId="1036"/>
          <ac:spMkLst>
            <pc:docMk/>
            <pc:sldMk cId="292741909" sldId="412"/>
            <ac:spMk id="124" creationId="{77D6FF67-8882-8B1E-1B42-109399BCF2F2}"/>
          </ac:spMkLst>
        </pc:spChg>
        <pc:spChg chg="add mod">
          <ac:chgData name="Dario Strbenac" userId="86b9eaac-cb99-4221-9239-d8065d838b87" providerId="ADAL" clId="{3AA23F26-EFDA-4B72-AAD4-49E933D784A4}" dt="2023-09-29T13:49:45.961" v="1180" actId="1076"/>
          <ac:spMkLst>
            <pc:docMk/>
            <pc:sldMk cId="292741909" sldId="412"/>
            <ac:spMk id="125" creationId="{F6F615C7-CD53-41D9-37B5-2B70093EE4DD}"/>
          </ac:spMkLst>
        </pc:spChg>
        <pc:spChg chg="add mod">
          <ac:chgData name="Dario Strbenac" userId="86b9eaac-cb99-4221-9239-d8065d838b87" providerId="ADAL" clId="{3AA23F26-EFDA-4B72-AAD4-49E933D784A4}" dt="2023-09-29T13:57:41.574" v="1275" actId="1076"/>
          <ac:spMkLst>
            <pc:docMk/>
            <pc:sldMk cId="292741909" sldId="412"/>
            <ac:spMk id="132" creationId="{93B00B7F-ED1C-7BC4-9190-D94723AE474C}"/>
          </ac:spMkLst>
        </pc:spChg>
        <pc:spChg chg="add mod">
          <ac:chgData name="Dario Strbenac" userId="86b9eaac-cb99-4221-9239-d8065d838b87" providerId="ADAL" clId="{3AA23F26-EFDA-4B72-AAD4-49E933D784A4}" dt="2023-09-29T13:53:10.631" v="1219" actId="1076"/>
          <ac:spMkLst>
            <pc:docMk/>
            <pc:sldMk cId="292741909" sldId="412"/>
            <ac:spMk id="133" creationId="{B7BC3152-409B-61DF-520A-6E8D5A671C5E}"/>
          </ac:spMkLst>
        </pc:spChg>
        <pc:spChg chg="add mod">
          <ac:chgData name="Dario Strbenac" userId="86b9eaac-cb99-4221-9239-d8065d838b87" providerId="ADAL" clId="{3AA23F26-EFDA-4B72-AAD4-49E933D784A4}" dt="2023-09-29T14:03:18.332" v="1297" actId="2711"/>
          <ac:spMkLst>
            <pc:docMk/>
            <pc:sldMk cId="292741909" sldId="412"/>
            <ac:spMk id="134" creationId="{4A633B77-5F1B-75C8-FAC1-E980CE6C2831}"/>
          </ac:spMkLst>
        </pc:spChg>
        <pc:spChg chg="add mod">
          <ac:chgData name="Dario Strbenac" userId="86b9eaac-cb99-4221-9239-d8065d838b87" providerId="ADAL" clId="{3AA23F26-EFDA-4B72-AAD4-49E933D784A4}" dt="2023-09-29T14:03:14.514" v="1296" actId="2711"/>
          <ac:spMkLst>
            <pc:docMk/>
            <pc:sldMk cId="292741909" sldId="412"/>
            <ac:spMk id="140" creationId="{4EB4ACCE-60C8-C5F3-7E9E-55DC936C7B05}"/>
          </ac:spMkLst>
        </pc:spChg>
        <pc:graphicFrameChg chg="add mod modGraphic">
          <ac:chgData name="Dario Strbenac" userId="86b9eaac-cb99-4221-9239-d8065d838b87" providerId="ADAL" clId="{3AA23F26-EFDA-4B72-AAD4-49E933D784A4}" dt="2023-09-29T14:13:27.649" v="1336" actId="1036"/>
          <ac:graphicFrameMkLst>
            <pc:docMk/>
            <pc:sldMk cId="292741909" sldId="412"/>
            <ac:graphicFrameMk id="11" creationId="{DBFCD2B1-654A-631C-A8E1-B03B86550D1D}"/>
          </ac:graphicFrameMkLst>
        </pc:graphicFrameChg>
        <pc:graphicFrameChg chg="add mod modGraphic">
          <ac:chgData name="Dario Strbenac" userId="86b9eaac-cb99-4221-9239-d8065d838b87" providerId="ADAL" clId="{3AA23F26-EFDA-4B72-AAD4-49E933D784A4}" dt="2023-09-29T14:13:27.649" v="1336" actId="1036"/>
          <ac:graphicFrameMkLst>
            <pc:docMk/>
            <pc:sldMk cId="292741909" sldId="412"/>
            <ac:graphicFrameMk id="14" creationId="{BFD3F67D-C299-23C5-4462-892298E83289}"/>
          </ac:graphicFrameMkLst>
        </pc:graphicFrameChg>
        <pc:graphicFrameChg chg="add del mod modGraphic">
          <ac:chgData name="Dario Strbenac" userId="86b9eaac-cb99-4221-9239-d8065d838b87" providerId="ADAL" clId="{3AA23F26-EFDA-4B72-AAD4-49E933D784A4}" dt="2023-09-29T14:09:46.398" v="1334"/>
          <ac:graphicFrameMkLst>
            <pc:docMk/>
            <pc:sldMk cId="292741909" sldId="412"/>
            <ac:graphicFrameMk id="39" creationId="{49EF4762-5C68-CF29-934D-722A11742C11}"/>
          </ac:graphicFrameMkLst>
        </pc:graphicFrameChg>
        <pc:graphicFrameChg chg="add del mod modGraphic">
          <ac:chgData name="Dario Strbenac" userId="86b9eaac-cb99-4221-9239-d8065d838b87" providerId="ADAL" clId="{3AA23F26-EFDA-4B72-AAD4-49E933D784A4}" dt="2023-09-29T13:27:35.526" v="790" actId="478"/>
          <ac:graphicFrameMkLst>
            <pc:docMk/>
            <pc:sldMk cId="292741909" sldId="412"/>
            <ac:graphicFrameMk id="101" creationId="{376633CF-8005-9A71-2BB7-32ECFFAB2316}"/>
          </ac:graphicFrameMkLst>
        </pc:graphicFrameChg>
        <pc:cxnChg chg="add mod">
          <ac:chgData name="Dario Strbenac" userId="86b9eaac-cb99-4221-9239-d8065d838b87" providerId="ADAL" clId="{3AA23F26-EFDA-4B72-AAD4-49E933D784A4}" dt="2023-09-29T13:41:33.701" v="1044" actId="14100"/>
          <ac:cxnSpMkLst>
            <pc:docMk/>
            <pc:sldMk cId="292741909" sldId="412"/>
            <ac:cxnSpMk id="3" creationId="{B0F63F21-06A7-3043-63BB-9FB31A7398B9}"/>
          </ac:cxnSpMkLst>
        </pc:cxnChg>
        <pc:cxnChg chg="add del mod">
          <ac:chgData name="Dario Strbenac" userId="86b9eaac-cb99-4221-9239-d8065d838b87" providerId="ADAL" clId="{3AA23F26-EFDA-4B72-AAD4-49E933D784A4}" dt="2023-09-29T13:41:20.589" v="1041" actId="1036"/>
          <ac:cxnSpMkLst>
            <pc:docMk/>
            <pc:sldMk cId="292741909" sldId="412"/>
            <ac:cxnSpMk id="10" creationId="{77A7B62C-64B6-7698-1E02-07F2C8AFC652}"/>
          </ac:cxnSpMkLst>
        </pc:cxnChg>
        <pc:cxnChg chg="add del mod">
          <ac:chgData name="Dario Strbenac" userId="86b9eaac-cb99-4221-9239-d8065d838b87" providerId="ADAL" clId="{3AA23F26-EFDA-4B72-AAD4-49E933D784A4}" dt="2023-09-29T13:41:20.589" v="1041" actId="1036"/>
          <ac:cxnSpMkLst>
            <pc:docMk/>
            <pc:sldMk cId="292741909" sldId="412"/>
            <ac:cxnSpMk id="12" creationId="{FDD826A0-19E6-FD94-5196-58521C84829F}"/>
          </ac:cxnSpMkLst>
        </pc:cxnChg>
        <pc:cxnChg chg="add del mod">
          <ac:chgData name="Dario Strbenac" userId="86b9eaac-cb99-4221-9239-d8065d838b87" providerId="ADAL" clId="{3AA23F26-EFDA-4B72-AAD4-49E933D784A4}" dt="2023-09-29T13:41:20.589" v="1041" actId="1036"/>
          <ac:cxnSpMkLst>
            <pc:docMk/>
            <pc:sldMk cId="292741909" sldId="412"/>
            <ac:cxnSpMk id="13" creationId="{6A3A93DA-E84D-8B3D-3C61-F658D055BA8C}"/>
          </ac:cxnSpMkLst>
        </pc:cxnChg>
        <pc:cxnChg chg="add del mod">
          <ac:chgData name="Dario Strbenac" userId="86b9eaac-cb99-4221-9239-d8065d838b87" providerId="ADAL" clId="{3AA23F26-EFDA-4B72-AAD4-49E933D784A4}" dt="2023-09-29T13:41:20.589" v="1041" actId="1036"/>
          <ac:cxnSpMkLst>
            <pc:docMk/>
            <pc:sldMk cId="292741909" sldId="412"/>
            <ac:cxnSpMk id="15" creationId="{B163E0C3-D71A-FB2A-A617-30793DCB7B79}"/>
          </ac:cxnSpMkLst>
        </pc:cxnChg>
        <pc:cxnChg chg="add del mod">
          <ac:chgData name="Dario Strbenac" userId="86b9eaac-cb99-4221-9239-d8065d838b87" providerId="ADAL" clId="{3AA23F26-EFDA-4B72-AAD4-49E933D784A4}" dt="2023-09-29T13:41:20.589" v="1041" actId="1036"/>
          <ac:cxnSpMkLst>
            <pc:docMk/>
            <pc:sldMk cId="292741909" sldId="412"/>
            <ac:cxnSpMk id="19" creationId="{AA971EC3-AEAA-8872-2E6F-E5F974978C0B}"/>
          </ac:cxnSpMkLst>
        </pc:cxnChg>
        <pc:cxnChg chg="add del mod">
          <ac:chgData name="Dario Strbenac" userId="86b9eaac-cb99-4221-9239-d8065d838b87" providerId="ADAL" clId="{3AA23F26-EFDA-4B72-AAD4-49E933D784A4}" dt="2023-09-29T13:41:20.589" v="1041" actId="1036"/>
          <ac:cxnSpMkLst>
            <pc:docMk/>
            <pc:sldMk cId="292741909" sldId="412"/>
            <ac:cxnSpMk id="21" creationId="{10D61CBB-4BED-3195-B341-E6D4AF7EF167}"/>
          </ac:cxnSpMkLst>
        </pc:cxnChg>
        <pc:cxnChg chg="add del mod">
          <ac:chgData name="Dario Strbenac" userId="86b9eaac-cb99-4221-9239-d8065d838b87" providerId="ADAL" clId="{3AA23F26-EFDA-4B72-AAD4-49E933D784A4}" dt="2023-09-29T13:41:20.589" v="1041" actId="1036"/>
          <ac:cxnSpMkLst>
            <pc:docMk/>
            <pc:sldMk cId="292741909" sldId="412"/>
            <ac:cxnSpMk id="25" creationId="{9C212928-EBF7-030E-6CE5-CC9DCD388F15}"/>
          </ac:cxnSpMkLst>
        </pc:cxnChg>
        <pc:cxnChg chg="add del mod">
          <ac:chgData name="Dario Strbenac" userId="86b9eaac-cb99-4221-9239-d8065d838b87" providerId="ADAL" clId="{3AA23F26-EFDA-4B72-AAD4-49E933D784A4}" dt="2023-09-29T13:41:20.589" v="1041" actId="1036"/>
          <ac:cxnSpMkLst>
            <pc:docMk/>
            <pc:sldMk cId="292741909" sldId="412"/>
            <ac:cxnSpMk id="29" creationId="{18D30FC8-96B8-A433-7FF1-13C9F9AB3963}"/>
          </ac:cxnSpMkLst>
        </pc:cxnChg>
        <pc:cxnChg chg="add del mod">
          <ac:chgData name="Dario Strbenac" userId="86b9eaac-cb99-4221-9239-d8065d838b87" providerId="ADAL" clId="{3AA23F26-EFDA-4B72-AAD4-49E933D784A4}" dt="2023-09-29T13:41:20.589" v="1041" actId="1036"/>
          <ac:cxnSpMkLst>
            <pc:docMk/>
            <pc:sldMk cId="292741909" sldId="412"/>
            <ac:cxnSpMk id="30" creationId="{CC9D95B0-60CE-A57C-8244-6A6657A3ECC4}"/>
          </ac:cxnSpMkLst>
        </pc:cxnChg>
        <pc:cxnChg chg="add del mod">
          <ac:chgData name="Dario Strbenac" userId="86b9eaac-cb99-4221-9239-d8065d838b87" providerId="ADAL" clId="{3AA23F26-EFDA-4B72-AAD4-49E933D784A4}" dt="2023-09-29T13:41:20.589" v="1041" actId="1036"/>
          <ac:cxnSpMkLst>
            <pc:docMk/>
            <pc:sldMk cId="292741909" sldId="412"/>
            <ac:cxnSpMk id="31" creationId="{3FDF4E9F-706D-D948-B02D-30D14A809874}"/>
          </ac:cxnSpMkLst>
        </pc:cxnChg>
        <pc:cxnChg chg="add del mod">
          <ac:chgData name="Dario Strbenac" userId="86b9eaac-cb99-4221-9239-d8065d838b87" providerId="ADAL" clId="{3AA23F26-EFDA-4B72-AAD4-49E933D784A4}" dt="2023-09-29T13:45:48.658" v="1146" actId="1076"/>
          <ac:cxnSpMkLst>
            <pc:docMk/>
            <pc:sldMk cId="292741909" sldId="412"/>
            <ac:cxnSpMk id="57" creationId="{240E5963-1C59-1416-D3BE-55E7A8973D29}"/>
          </ac:cxnSpMkLst>
        </pc:cxnChg>
        <pc:cxnChg chg="add mod">
          <ac:chgData name="Dario Strbenac" userId="86b9eaac-cb99-4221-9239-d8065d838b87" providerId="ADAL" clId="{3AA23F26-EFDA-4B72-AAD4-49E933D784A4}" dt="2023-09-29T13:34:04.215" v="969" actId="692"/>
          <ac:cxnSpMkLst>
            <pc:docMk/>
            <pc:sldMk cId="292741909" sldId="412"/>
            <ac:cxnSpMk id="72" creationId="{69DC7F91-084E-0E25-9EF1-2F6F60525AA7}"/>
          </ac:cxnSpMkLst>
        </pc:cxnChg>
        <pc:cxnChg chg="add mod">
          <ac:chgData name="Dario Strbenac" userId="86b9eaac-cb99-4221-9239-d8065d838b87" providerId="ADAL" clId="{3AA23F26-EFDA-4B72-AAD4-49E933D784A4}" dt="2023-09-29T13:34:04.215" v="969" actId="692"/>
          <ac:cxnSpMkLst>
            <pc:docMk/>
            <pc:sldMk cId="292741909" sldId="412"/>
            <ac:cxnSpMk id="74" creationId="{D6E4A606-8C06-EA09-3355-2B262488EE9B}"/>
          </ac:cxnSpMkLst>
        </pc:cxnChg>
        <pc:cxnChg chg="add del mod">
          <ac:chgData name="Dario Strbenac" userId="86b9eaac-cb99-4221-9239-d8065d838b87" providerId="ADAL" clId="{3AA23F26-EFDA-4B72-AAD4-49E933D784A4}" dt="2023-09-29T12:58:54.752" v="417" actId="478"/>
          <ac:cxnSpMkLst>
            <pc:docMk/>
            <pc:sldMk cId="292741909" sldId="412"/>
            <ac:cxnSpMk id="76" creationId="{1EC94F7D-0A6C-6C2D-239E-0606076D2388}"/>
          </ac:cxnSpMkLst>
        </pc:cxnChg>
        <pc:cxnChg chg="add mod">
          <ac:chgData name="Dario Strbenac" userId="86b9eaac-cb99-4221-9239-d8065d838b87" providerId="ADAL" clId="{3AA23F26-EFDA-4B72-AAD4-49E933D784A4}" dt="2023-09-29T13:34:04.215" v="969" actId="692"/>
          <ac:cxnSpMkLst>
            <pc:docMk/>
            <pc:sldMk cId="292741909" sldId="412"/>
            <ac:cxnSpMk id="78" creationId="{AE285DC1-7ACB-8022-4F91-D21CCE1FD86E}"/>
          </ac:cxnSpMkLst>
        </pc:cxnChg>
        <pc:cxnChg chg="add del mod">
          <ac:chgData name="Dario Strbenac" userId="86b9eaac-cb99-4221-9239-d8065d838b87" providerId="ADAL" clId="{3AA23F26-EFDA-4B72-AAD4-49E933D784A4}" dt="2023-09-29T13:00:54.340" v="427" actId="478"/>
          <ac:cxnSpMkLst>
            <pc:docMk/>
            <pc:sldMk cId="292741909" sldId="412"/>
            <ac:cxnSpMk id="80" creationId="{2BA04952-B82D-8417-B3E0-4B4F8A89A85A}"/>
          </ac:cxnSpMkLst>
        </pc:cxnChg>
        <pc:cxnChg chg="add del mod">
          <ac:chgData name="Dario Strbenac" userId="86b9eaac-cb99-4221-9239-d8065d838b87" providerId="ADAL" clId="{3AA23F26-EFDA-4B72-AAD4-49E933D784A4}" dt="2023-09-29T13:01:40.173" v="430" actId="478"/>
          <ac:cxnSpMkLst>
            <pc:docMk/>
            <pc:sldMk cId="292741909" sldId="412"/>
            <ac:cxnSpMk id="81" creationId="{8D3A0B52-61AC-4295-495D-6961BDB1D794}"/>
          </ac:cxnSpMkLst>
        </pc:cxnChg>
        <pc:cxnChg chg="add del mod">
          <ac:chgData name="Dario Strbenac" userId="86b9eaac-cb99-4221-9239-d8065d838b87" providerId="ADAL" clId="{3AA23F26-EFDA-4B72-AAD4-49E933D784A4}" dt="2023-09-29T13:01:54.913" v="432" actId="478"/>
          <ac:cxnSpMkLst>
            <pc:docMk/>
            <pc:sldMk cId="292741909" sldId="412"/>
            <ac:cxnSpMk id="83" creationId="{DE0DF66C-3887-EB74-B1C3-AEBEB9449FC0}"/>
          </ac:cxnSpMkLst>
        </pc:cxnChg>
        <pc:cxnChg chg="add mod">
          <ac:chgData name="Dario Strbenac" userId="86b9eaac-cb99-4221-9239-d8065d838b87" providerId="ADAL" clId="{3AA23F26-EFDA-4B72-AAD4-49E933D784A4}" dt="2023-09-29T13:34:04.215" v="969" actId="692"/>
          <ac:cxnSpMkLst>
            <pc:docMk/>
            <pc:sldMk cId="292741909" sldId="412"/>
            <ac:cxnSpMk id="84" creationId="{BE7B6D0B-9E0E-57D9-A583-E6CE65A8B4AA}"/>
          </ac:cxnSpMkLst>
        </pc:cxnChg>
        <pc:cxnChg chg="add del mod">
          <ac:chgData name="Dario Strbenac" userId="86b9eaac-cb99-4221-9239-d8065d838b87" providerId="ADAL" clId="{3AA23F26-EFDA-4B72-AAD4-49E933D784A4}" dt="2023-09-29T13:45:48.658" v="1146" actId="1076"/>
          <ac:cxnSpMkLst>
            <pc:docMk/>
            <pc:sldMk cId="292741909" sldId="412"/>
            <ac:cxnSpMk id="86" creationId="{573A5476-E832-2744-F6C6-D765EDDBC0AA}"/>
          </ac:cxnSpMkLst>
        </pc:cxnChg>
        <pc:cxnChg chg="add del mod">
          <ac:chgData name="Dario Strbenac" userId="86b9eaac-cb99-4221-9239-d8065d838b87" providerId="ADAL" clId="{3AA23F26-EFDA-4B72-AAD4-49E933D784A4}" dt="2023-09-29T13:45:48.658" v="1146" actId="1076"/>
          <ac:cxnSpMkLst>
            <pc:docMk/>
            <pc:sldMk cId="292741909" sldId="412"/>
            <ac:cxnSpMk id="89" creationId="{F65DF42F-74B6-E3AD-FC6A-00346146FCD4}"/>
          </ac:cxnSpMkLst>
        </pc:cxnChg>
        <pc:cxnChg chg="add del mod">
          <ac:chgData name="Dario Strbenac" userId="86b9eaac-cb99-4221-9239-d8065d838b87" providerId="ADAL" clId="{3AA23F26-EFDA-4B72-AAD4-49E933D784A4}" dt="2023-09-29T13:15:19.115" v="631" actId="478"/>
          <ac:cxnSpMkLst>
            <pc:docMk/>
            <pc:sldMk cId="292741909" sldId="412"/>
            <ac:cxnSpMk id="96" creationId="{80DBE3DB-7D9A-BED2-7A44-C1BA4AF28BEB}"/>
          </ac:cxnSpMkLst>
        </pc:cxnChg>
        <pc:cxnChg chg="add del mod">
          <ac:chgData name="Dario Strbenac" userId="86b9eaac-cb99-4221-9239-d8065d838b87" providerId="ADAL" clId="{3AA23F26-EFDA-4B72-AAD4-49E933D784A4}" dt="2023-09-29T13:15:19.115" v="631" actId="478"/>
          <ac:cxnSpMkLst>
            <pc:docMk/>
            <pc:sldMk cId="292741909" sldId="412"/>
            <ac:cxnSpMk id="97" creationId="{EE2FDED1-5C26-7C64-10CE-C0F8C8C53696}"/>
          </ac:cxnSpMkLst>
        </pc:cxnChg>
        <pc:cxnChg chg="add del mod">
          <ac:chgData name="Dario Strbenac" userId="86b9eaac-cb99-4221-9239-d8065d838b87" providerId="ADAL" clId="{3AA23F26-EFDA-4B72-AAD4-49E933D784A4}" dt="2023-09-29T13:15:19.115" v="631" actId="478"/>
          <ac:cxnSpMkLst>
            <pc:docMk/>
            <pc:sldMk cId="292741909" sldId="412"/>
            <ac:cxnSpMk id="98" creationId="{9D8EEE41-196E-9F5F-96DB-C4887C7F5369}"/>
          </ac:cxnSpMkLst>
        </pc:cxnChg>
        <pc:cxnChg chg="add del mod">
          <ac:chgData name="Dario Strbenac" userId="86b9eaac-cb99-4221-9239-d8065d838b87" providerId="ADAL" clId="{3AA23F26-EFDA-4B72-AAD4-49E933D784A4}" dt="2023-09-29T13:15:19.115" v="631" actId="478"/>
          <ac:cxnSpMkLst>
            <pc:docMk/>
            <pc:sldMk cId="292741909" sldId="412"/>
            <ac:cxnSpMk id="99" creationId="{71841955-5AD4-FC47-67C0-E6ACC6D0BD13}"/>
          </ac:cxnSpMkLst>
        </pc:cxnChg>
        <pc:cxnChg chg="add del mod">
          <ac:chgData name="Dario Strbenac" userId="86b9eaac-cb99-4221-9239-d8065d838b87" providerId="ADAL" clId="{3AA23F26-EFDA-4B72-AAD4-49E933D784A4}" dt="2023-09-29T13:45:48.658" v="1146" actId="1076"/>
          <ac:cxnSpMkLst>
            <pc:docMk/>
            <pc:sldMk cId="292741909" sldId="412"/>
            <ac:cxnSpMk id="113" creationId="{8FDB3E05-83C7-DCD4-CDF5-60030F389A63}"/>
          </ac:cxnSpMkLst>
        </pc:cxnChg>
        <pc:cxnChg chg="add del mod">
          <ac:chgData name="Dario Strbenac" userId="86b9eaac-cb99-4221-9239-d8065d838b87" providerId="ADAL" clId="{3AA23F26-EFDA-4B72-AAD4-49E933D784A4}" dt="2023-09-29T13:45:48.658" v="1146" actId="1076"/>
          <ac:cxnSpMkLst>
            <pc:docMk/>
            <pc:sldMk cId="292741909" sldId="412"/>
            <ac:cxnSpMk id="114" creationId="{A8AD5730-7D35-5E6A-0702-70AD768976D2}"/>
          </ac:cxnSpMkLst>
        </pc:cxnChg>
        <pc:cxnChg chg="add del mod">
          <ac:chgData name="Dario Strbenac" userId="86b9eaac-cb99-4221-9239-d8065d838b87" providerId="ADAL" clId="{3AA23F26-EFDA-4B72-AAD4-49E933D784A4}" dt="2023-09-29T13:45:48.658" v="1146" actId="1076"/>
          <ac:cxnSpMkLst>
            <pc:docMk/>
            <pc:sldMk cId="292741909" sldId="412"/>
            <ac:cxnSpMk id="115" creationId="{3173048A-BB13-36DF-6D11-5EE71A1521F0}"/>
          </ac:cxnSpMkLst>
        </pc:cxnChg>
        <pc:cxnChg chg="add del mod">
          <ac:chgData name="Dario Strbenac" userId="86b9eaac-cb99-4221-9239-d8065d838b87" providerId="ADAL" clId="{3AA23F26-EFDA-4B72-AAD4-49E933D784A4}" dt="2023-09-29T13:45:48.658" v="1146" actId="1076"/>
          <ac:cxnSpMkLst>
            <pc:docMk/>
            <pc:sldMk cId="292741909" sldId="412"/>
            <ac:cxnSpMk id="116" creationId="{64A49BDA-4C36-D604-133A-82FEDA560F12}"/>
          </ac:cxnSpMkLst>
        </pc:cxnChg>
        <pc:cxnChg chg="add del mod">
          <ac:chgData name="Dario Strbenac" userId="86b9eaac-cb99-4221-9239-d8065d838b87" providerId="ADAL" clId="{3AA23F26-EFDA-4B72-AAD4-49E933D784A4}" dt="2023-09-29T13:45:48.658" v="1146" actId="1076"/>
          <ac:cxnSpMkLst>
            <pc:docMk/>
            <pc:sldMk cId="292741909" sldId="412"/>
            <ac:cxnSpMk id="117" creationId="{7622E59E-FA0B-5C72-BC72-39C7001E0F24}"/>
          </ac:cxnSpMkLst>
        </pc:cxnChg>
        <pc:cxnChg chg="add mod">
          <ac:chgData name="Dario Strbenac" userId="86b9eaac-cb99-4221-9239-d8065d838b87" providerId="ADAL" clId="{3AA23F26-EFDA-4B72-AAD4-49E933D784A4}" dt="2023-09-29T14:02:43.191" v="1295" actId="1036"/>
          <ac:cxnSpMkLst>
            <pc:docMk/>
            <pc:sldMk cId="292741909" sldId="412"/>
            <ac:cxnSpMk id="126" creationId="{A2389D67-0452-6E58-974D-17B78DA598AD}"/>
          </ac:cxnSpMkLst>
        </pc:cxnChg>
        <pc:cxnChg chg="add mod">
          <ac:chgData name="Dario Strbenac" userId="86b9eaac-cb99-4221-9239-d8065d838b87" providerId="ADAL" clId="{3AA23F26-EFDA-4B72-AAD4-49E933D784A4}" dt="2023-09-29T14:02:43.191" v="1295" actId="1036"/>
          <ac:cxnSpMkLst>
            <pc:docMk/>
            <pc:sldMk cId="292741909" sldId="412"/>
            <ac:cxnSpMk id="127" creationId="{20575A02-D761-65AB-CD9C-8C9362E57BA9}"/>
          </ac:cxnSpMkLst>
        </pc:cxnChg>
        <pc:cxnChg chg="add mod">
          <ac:chgData name="Dario Strbenac" userId="86b9eaac-cb99-4221-9239-d8065d838b87" providerId="ADAL" clId="{3AA23F26-EFDA-4B72-AAD4-49E933D784A4}" dt="2023-09-29T13:49:54.227" v="1181" actId="1076"/>
          <ac:cxnSpMkLst>
            <pc:docMk/>
            <pc:sldMk cId="292741909" sldId="412"/>
            <ac:cxnSpMk id="128" creationId="{04542748-EFC5-EA5C-D751-67ACBE41E266}"/>
          </ac:cxnSpMkLst>
        </pc:cxnChg>
        <pc:cxnChg chg="add mod">
          <ac:chgData name="Dario Strbenac" userId="86b9eaac-cb99-4221-9239-d8065d838b87" providerId="ADAL" clId="{3AA23F26-EFDA-4B72-AAD4-49E933D784A4}" dt="2023-09-29T14:02:33.697" v="1293" actId="14100"/>
          <ac:cxnSpMkLst>
            <pc:docMk/>
            <pc:sldMk cId="292741909" sldId="412"/>
            <ac:cxnSpMk id="131" creationId="{803B208F-34D5-173A-CC8C-941665A484A8}"/>
          </ac:cxnSpMkLst>
        </pc:cxnChg>
        <pc:cxnChg chg="add mod">
          <ac:chgData name="Dario Strbenac" userId="86b9eaac-cb99-4221-9239-d8065d838b87" providerId="ADAL" clId="{3AA23F26-EFDA-4B72-AAD4-49E933D784A4}" dt="2023-09-29T13:54:30.991" v="1242" actId="14100"/>
          <ac:cxnSpMkLst>
            <pc:docMk/>
            <pc:sldMk cId="292741909" sldId="412"/>
            <ac:cxnSpMk id="135" creationId="{900ACD5E-BFCC-3AFB-26D0-9DE61DDEAD77}"/>
          </ac:cxnSpMkLst>
        </pc:cxnChg>
        <pc:cxnChg chg="add mod">
          <ac:chgData name="Dario Strbenac" userId="86b9eaac-cb99-4221-9239-d8065d838b87" providerId="ADAL" clId="{3AA23F26-EFDA-4B72-AAD4-49E933D784A4}" dt="2023-09-29T13:54:36.438" v="1243" actId="14100"/>
          <ac:cxnSpMkLst>
            <pc:docMk/>
            <pc:sldMk cId="292741909" sldId="412"/>
            <ac:cxnSpMk id="136" creationId="{163ABF74-2C9D-DAD0-F1F9-A3C86C1F05E1}"/>
          </ac:cxnSpMkLst>
        </pc:cxnChg>
        <pc:cxnChg chg="add mod">
          <ac:chgData name="Dario Strbenac" userId="86b9eaac-cb99-4221-9239-d8065d838b87" providerId="ADAL" clId="{3AA23F26-EFDA-4B72-AAD4-49E933D784A4}" dt="2023-09-29T13:54:58.673" v="1245" actId="1076"/>
          <ac:cxnSpMkLst>
            <pc:docMk/>
            <pc:sldMk cId="292741909" sldId="412"/>
            <ac:cxnSpMk id="141" creationId="{87A8E5EE-F93B-D212-A402-F5A4C46EB30E}"/>
          </ac:cxnSpMkLst>
        </pc:cxnChg>
        <pc:cxnChg chg="add mod">
          <ac:chgData name="Dario Strbenac" userId="86b9eaac-cb99-4221-9239-d8065d838b87" providerId="ADAL" clId="{3AA23F26-EFDA-4B72-AAD4-49E933D784A4}" dt="2023-09-29T13:54:58.673" v="1245" actId="1076"/>
          <ac:cxnSpMkLst>
            <pc:docMk/>
            <pc:sldMk cId="292741909" sldId="412"/>
            <ac:cxnSpMk id="142" creationId="{85B84F96-C716-4E40-D77F-731094E3D1A3}"/>
          </ac:cxnSpMkLst>
        </pc:cxnChg>
        <pc:cxnChg chg="add del">
          <ac:chgData name="Dario Strbenac" userId="86b9eaac-cb99-4221-9239-d8065d838b87" providerId="ADAL" clId="{3AA23F26-EFDA-4B72-AAD4-49E933D784A4}" dt="2023-09-29T13:55:47.331" v="1260" actId="11529"/>
          <ac:cxnSpMkLst>
            <pc:docMk/>
            <pc:sldMk cId="292741909" sldId="412"/>
            <ac:cxnSpMk id="144" creationId="{B840D73C-D3F6-AEA4-67FE-6A1419DD4445}"/>
          </ac:cxnSpMkLst>
        </pc:cxnChg>
        <pc:cxnChg chg="add mod">
          <ac:chgData name="Dario Strbenac" userId="86b9eaac-cb99-4221-9239-d8065d838b87" providerId="ADAL" clId="{3AA23F26-EFDA-4B72-AAD4-49E933D784A4}" dt="2023-09-29T13:56:36.555" v="1264" actId="692"/>
          <ac:cxnSpMkLst>
            <pc:docMk/>
            <pc:sldMk cId="292741909" sldId="412"/>
            <ac:cxnSpMk id="146" creationId="{EB1558F8-F319-3D03-B572-7C81BC8597FF}"/>
          </ac:cxnSpMkLst>
        </pc:cxnChg>
        <pc:cxnChg chg="add mod">
          <ac:chgData name="Dario Strbenac" userId="86b9eaac-cb99-4221-9239-d8065d838b87" providerId="ADAL" clId="{3AA23F26-EFDA-4B72-AAD4-49E933D784A4}" dt="2023-09-29T13:58:39.022" v="1283" actId="1038"/>
          <ac:cxnSpMkLst>
            <pc:docMk/>
            <pc:sldMk cId="292741909" sldId="412"/>
            <ac:cxnSpMk id="147" creationId="{F066B906-1C04-7014-B21C-37207D3634B7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253762-C138-0D4D-98BD-E45749408AA7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689350" y="642938"/>
            <a:ext cx="17653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451B1-F1C2-C342-9482-CA419A1A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12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hyperlink" Target="mailto:first.last@sydney.edu.au" TargetMode="External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526C391-EC2F-854E-3FAC-8EDA85399D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2036" y="1005504"/>
            <a:ext cx="5533967" cy="18665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 sits here</a:t>
            </a:r>
          </a:p>
          <a:p>
            <a:r>
              <a:rPr lang="en-GB" dirty="0"/>
              <a:t>1-2 lines of copy 28pt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EC1A71F-2256-88FB-1073-78B7D8E702C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1503" y="3172056"/>
            <a:ext cx="5533967" cy="18665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2800" b="0" i="1">
                <a:solidFill>
                  <a:schemeClr val="tx1"/>
                </a:solidFill>
                <a:latin typeface="Times" pitchFamily="2" charset="0"/>
              </a:defRPr>
            </a:lvl1pPr>
          </a:lstStyle>
          <a:p>
            <a:r>
              <a:rPr lang="en-GB" dirty="0"/>
              <a:t>Presentation subheading </a:t>
            </a:r>
            <a:br>
              <a:rPr lang="en-GB" dirty="0"/>
            </a:br>
            <a:r>
              <a:rPr lang="en-GB" dirty="0"/>
              <a:t>can go over 2 lines 28pt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A5ABDE1-C8DD-9C86-C1BA-029E99357DD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2036" y="5438610"/>
            <a:ext cx="5533967" cy="106105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Presented by 14pt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2845E8-E21B-1585-9AF6-BBB77FE87561}"/>
              </a:ext>
            </a:extLst>
          </p:cNvPr>
          <p:cNvSpPr txBox="1"/>
          <p:nvPr userDrawn="1"/>
        </p:nvSpPr>
        <p:spPr>
          <a:xfrm rot="16200000">
            <a:off x="7254137" y="6442902"/>
            <a:ext cx="320239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CRICOS 00026A    TEQSA PRV12057</a:t>
            </a:r>
          </a:p>
        </p:txBody>
      </p:sp>
      <p:pic>
        <p:nvPicPr>
          <p:cNvPr id="11" name="Picture">
            <a:extLst>
              <a:ext uri="{FF2B5EF4-FFF2-40B4-BE49-F238E27FC236}">
                <a16:creationId xmlns:a16="http://schemas.microsoft.com/office/drawing/2014/main" id="{026371A5-B0B4-75FD-EDA9-FAF993970A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4355" y="7145406"/>
            <a:ext cx="1867689" cy="1149392"/>
          </a:xfrm>
          <a:prstGeom prst="rect">
            <a:avLst/>
          </a:prstGeom>
        </p:spPr>
      </p:pic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3294DCB0-B5EC-D044-C287-CD623136A7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24403" y="7357312"/>
            <a:ext cx="3502275" cy="725573"/>
          </a:xfrm>
          <a:prstGeom prst="rect">
            <a:avLst/>
          </a:prstGeom>
        </p:spPr>
        <p:txBody>
          <a:bodyPr anchor="b" anchorCtr="0"/>
          <a:lstStyle>
            <a:lvl1pPr marL="0" indent="0" algn="r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 err="1"/>
              <a:t>sydney.edu.au</a:t>
            </a:r>
            <a:r>
              <a:rPr lang="en-GB" dirty="0"/>
              <a:t>/</a:t>
            </a:r>
            <a:r>
              <a:rPr lang="en-GB" dirty="0" err="1"/>
              <a:t>xxxxx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898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0A2F580-458B-6978-E5C4-D439F8A8EF5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4966" y="1005504"/>
            <a:ext cx="8032750" cy="1090159"/>
          </a:xfrm>
          <a:prstGeom prst="rect">
            <a:avLst/>
          </a:prstGeom>
        </p:spPr>
        <p:txBody>
          <a:bodyPr lIns="0" rIns="90000"/>
          <a:lstStyle>
            <a:lvl1pPr marL="12700" indent="0">
              <a:spcBef>
                <a:spcPts val="100"/>
              </a:spcBef>
              <a:buNone/>
              <a:defRPr sz="2800" b="0" i="0">
                <a:solidFill>
                  <a:schemeClr val="tx1"/>
                </a:solidFill>
                <a:latin typeface="Times" pitchFamily="2" charset="0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AU" sz="2800" dirty="0">
                <a:solidFill>
                  <a:srgbClr val="000000"/>
                </a:solidFill>
                <a:latin typeface="Arial"/>
                <a:cs typeface="Arial"/>
              </a:rPr>
              <a:t>Chapter break headline 28pt</a:t>
            </a:r>
            <a:endParaRPr lang="en-AU" b="0" i="1" dirty="0">
              <a:latin typeface="Times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3DE63B7-3D2D-E116-E58F-2358C70260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4966" y="1833239"/>
            <a:ext cx="8032750" cy="1090159"/>
          </a:xfrm>
          <a:prstGeom prst="rect">
            <a:avLst/>
          </a:prstGeom>
        </p:spPr>
        <p:txBody>
          <a:bodyPr lIns="0" rIns="90000"/>
          <a:lstStyle>
            <a:lvl1pPr marL="12700" indent="0">
              <a:spcBef>
                <a:spcPts val="100"/>
              </a:spcBef>
              <a:buNone/>
              <a:defRPr sz="2800" b="0" i="1">
                <a:solidFill>
                  <a:schemeClr val="tx1"/>
                </a:solidFill>
                <a:latin typeface="Times" pitchFamily="2" charset="0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AU" b="0" i="1" dirty="0">
                <a:solidFill>
                  <a:srgbClr val="000000"/>
                </a:solidFill>
                <a:latin typeface="Times" pitchFamily="2" charset="0"/>
              </a:rPr>
              <a:t>1-2 lines of copy</a:t>
            </a:r>
            <a:endParaRPr lang="en-AU" b="0" i="1" dirty="0">
              <a:latin typeface="Times" pitchFamily="2" charset="0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F7931C68-5A57-D921-2A9C-73B3990F836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2036" y="5299728"/>
            <a:ext cx="5533967" cy="3327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Presented by 14pt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209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F367AE0-0B1A-C793-8FD0-6C83B3BAF9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4966" y="1005504"/>
            <a:ext cx="8032750" cy="1090159"/>
          </a:xfrm>
          <a:prstGeom prst="rect">
            <a:avLst/>
          </a:prstGeom>
        </p:spPr>
        <p:txBody>
          <a:bodyPr lIns="0" rIns="90000"/>
          <a:lstStyle>
            <a:lvl1pPr marL="12700" indent="0">
              <a:spcBef>
                <a:spcPts val="100"/>
              </a:spcBef>
              <a:buNone/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AU" sz="2800" dirty="0">
                <a:solidFill>
                  <a:srgbClr val="000000"/>
                </a:solidFill>
                <a:latin typeface="Arial"/>
                <a:cs typeface="Arial"/>
              </a:rPr>
              <a:t>Chapter break headline 28pt</a:t>
            </a:r>
            <a:endParaRPr lang="en-AU" b="0" i="1" dirty="0">
              <a:latin typeface="Times" pitchFamily="2" charset="0"/>
            </a:endParaRP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21066835-3577-7EA9-7C60-12C9BC765B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4966" y="1833239"/>
            <a:ext cx="8032750" cy="1090159"/>
          </a:xfrm>
          <a:prstGeom prst="rect">
            <a:avLst/>
          </a:prstGeom>
        </p:spPr>
        <p:txBody>
          <a:bodyPr lIns="0" rIns="90000"/>
          <a:lstStyle>
            <a:lvl1pPr marL="12700" indent="0">
              <a:spcBef>
                <a:spcPts val="100"/>
              </a:spcBef>
              <a:buNone/>
              <a:defRPr sz="2800" b="0" i="1">
                <a:solidFill>
                  <a:schemeClr val="bg1"/>
                </a:solidFill>
                <a:latin typeface="Times" pitchFamily="2" charset="0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AU" b="0" i="1" dirty="0">
                <a:solidFill>
                  <a:srgbClr val="000000"/>
                </a:solidFill>
                <a:latin typeface="Times" pitchFamily="2" charset="0"/>
              </a:rPr>
              <a:t>1-2 lines of copy</a:t>
            </a:r>
            <a:endParaRPr lang="en-AU" b="0" i="1" dirty="0">
              <a:latin typeface="Times" pitchFamily="2" charset="0"/>
            </a:endParaRP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5AAED2F-1B70-12A0-8666-145503BFBB2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2036" y="5299728"/>
            <a:ext cx="5533967" cy="3327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Presented by 14pt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439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break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6D0B820-7965-14E8-72F1-2EE5EF1CB3A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4966" y="1005504"/>
            <a:ext cx="8032750" cy="1090159"/>
          </a:xfrm>
          <a:prstGeom prst="rect">
            <a:avLst/>
          </a:prstGeom>
        </p:spPr>
        <p:txBody>
          <a:bodyPr lIns="0" rIns="90000"/>
          <a:lstStyle>
            <a:lvl1pPr marL="12700" indent="0">
              <a:spcBef>
                <a:spcPts val="100"/>
              </a:spcBef>
              <a:buNone/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AU" sz="2800" dirty="0">
                <a:solidFill>
                  <a:srgbClr val="000000"/>
                </a:solidFill>
                <a:latin typeface="Arial"/>
                <a:cs typeface="Arial"/>
              </a:rPr>
              <a:t>Chapter break headline 28pt</a:t>
            </a:r>
            <a:endParaRPr lang="en-AU" b="0" i="1" dirty="0">
              <a:latin typeface="Times" pitchFamily="2" charset="0"/>
            </a:endParaRP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FC22782-CE95-2810-1D92-2B7EA357B87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4966" y="1833239"/>
            <a:ext cx="8032750" cy="1090159"/>
          </a:xfrm>
          <a:prstGeom prst="rect">
            <a:avLst/>
          </a:prstGeom>
        </p:spPr>
        <p:txBody>
          <a:bodyPr lIns="0" rIns="90000"/>
          <a:lstStyle>
            <a:lvl1pPr marL="12700" indent="0">
              <a:spcBef>
                <a:spcPts val="100"/>
              </a:spcBef>
              <a:buNone/>
              <a:defRPr sz="2800" b="0" i="1">
                <a:solidFill>
                  <a:schemeClr val="bg1"/>
                </a:solidFill>
                <a:latin typeface="Times" pitchFamily="2" charset="0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AU" b="0" i="1" dirty="0">
                <a:solidFill>
                  <a:srgbClr val="000000"/>
                </a:solidFill>
                <a:latin typeface="Times" pitchFamily="2" charset="0"/>
              </a:rPr>
              <a:t>1-2 lines of copy</a:t>
            </a:r>
            <a:endParaRPr lang="en-AU" b="0" i="1" dirty="0">
              <a:latin typeface="Times" pitchFamily="2" charset="0"/>
            </a:endParaRP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6F8263D2-F9BE-3D44-C629-FD1F86B3E1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2036" y="5299728"/>
            <a:ext cx="5533967" cy="3327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Presented by 14pt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5531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centre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50296C6E-3B64-67D7-F619-28187B129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9144000" cy="8999538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B06A1B-395E-4CB0-3B0C-D14FDE9BA0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7342" y="3956401"/>
            <a:ext cx="1829323" cy="110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37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centre och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3E466C-1ADC-0DA2-E815-89094AED25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7341" y="3956400"/>
            <a:ext cx="1829323" cy="112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097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E8375F2-9EFB-E2E0-D249-EBD6EB92736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38200" y="1433260"/>
            <a:ext cx="7391400" cy="6133018"/>
          </a:xfrm>
          <a:prstGeom prst="rect">
            <a:avLst/>
          </a:prstGeom>
        </p:spPr>
        <p:txBody>
          <a:bodyPr vert="horz" wrap="square" lIns="0" tIns="12700" rIns="0" bIns="0" rtlCol="0" anchor="ctr" anchorCtr="0">
            <a:noAutofit/>
          </a:bodyPr>
          <a:lstStyle>
            <a:lvl1pPr algn="ctr">
              <a:defRPr sz="3800" b="0" i="0">
                <a:solidFill>
                  <a:schemeClr val="tx1"/>
                </a:solidFill>
                <a:latin typeface="Times" pitchFamily="2" charset="0"/>
              </a:defRPr>
            </a:lvl1pPr>
          </a:lstStyle>
          <a:p>
            <a:pPr marL="12699" marR="0" lvl="0" indent="0" algn="ctr" defTabSz="914358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sz="3800" dirty="0">
                <a:solidFill>
                  <a:srgbClr val="000000"/>
                </a:solidFill>
              </a:rPr>
              <a:t>“Insert quote </a:t>
            </a:r>
            <a:r>
              <a:rPr sz="3800" spc="-10" dirty="0">
                <a:solidFill>
                  <a:srgbClr val="000000"/>
                </a:solidFill>
              </a:rPr>
              <a:t>here</a:t>
            </a:r>
            <a:r>
              <a:rPr lang="en-AU" sz="3800" spc="-10" dirty="0">
                <a:solidFill>
                  <a:srgbClr val="000000"/>
                </a:solidFill>
              </a:rPr>
              <a:t>. </a:t>
            </a:r>
            <a:br>
              <a:rPr lang="en-AU" sz="3800" spc="-10" dirty="0">
                <a:solidFill>
                  <a:srgbClr val="000000"/>
                </a:solidFill>
              </a:rPr>
            </a:br>
            <a:r>
              <a:rPr lang="en-AU" sz="3800" spc="-10" dirty="0" err="1">
                <a:solidFill>
                  <a:srgbClr val="000000"/>
                </a:solidFill>
              </a:rPr>
              <a:t>Unti</a:t>
            </a:r>
            <a:r>
              <a:rPr lang="en-AU" sz="3800" spc="-10" dirty="0">
                <a:solidFill>
                  <a:srgbClr val="000000"/>
                </a:solidFill>
              </a:rPr>
              <a:t> </a:t>
            </a:r>
            <a:r>
              <a:rPr lang="en-AU" sz="3800" spc="-10" dirty="0" err="1">
                <a:solidFill>
                  <a:srgbClr val="000000"/>
                </a:solidFill>
              </a:rPr>
              <a:t>cuptasitae</a:t>
            </a:r>
            <a:r>
              <a:rPr lang="en-AU" sz="3800" spc="-10" dirty="0">
                <a:solidFill>
                  <a:srgbClr val="000000"/>
                </a:solidFill>
              </a:rPr>
              <a:t> </a:t>
            </a:r>
            <a:r>
              <a:rPr lang="en-AU" sz="3800" spc="-10" dirty="0" err="1">
                <a:solidFill>
                  <a:srgbClr val="000000"/>
                </a:solidFill>
              </a:rPr>
              <a:t>velluptatur</a:t>
            </a:r>
            <a:r>
              <a:rPr lang="en-AU" sz="3800" spc="-10" dirty="0">
                <a:solidFill>
                  <a:srgbClr val="000000"/>
                </a:solidFill>
              </a:rPr>
              <a:t> </a:t>
            </a:r>
            <a:r>
              <a:rPr lang="en-AU" sz="3800" spc="-10" dirty="0" err="1">
                <a:solidFill>
                  <a:srgbClr val="000000"/>
                </a:solidFill>
              </a:rPr>
              <a:t>suntem</a:t>
            </a:r>
            <a:r>
              <a:rPr lang="en-AU" sz="3800" spc="-10" dirty="0">
                <a:solidFill>
                  <a:srgbClr val="000000"/>
                </a:solidFill>
              </a:rPr>
              <a:t> as </a:t>
            </a:r>
            <a:r>
              <a:rPr lang="en-AU" sz="3800" spc="-10" dirty="0" err="1">
                <a:solidFill>
                  <a:srgbClr val="000000"/>
                </a:solidFill>
              </a:rPr>
              <a:t>derempo</a:t>
            </a:r>
            <a:r>
              <a:rPr lang="en-AU" sz="3800" spc="-10" dirty="0">
                <a:solidFill>
                  <a:srgbClr val="000000"/>
                </a:solidFill>
              </a:rPr>
              <a:t> </a:t>
            </a:r>
            <a:r>
              <a:rPr lang="en-AU" sz="3800" spc="-10" dirty="0" err="1">
                <a:solidFill>
                  <a:srgbClr val="000000"/>
                </a:solidFill>
              </a:rPr>
              <a:t>rposten</a:t>
            </a:r>
            <a:r>
              <a:rPr lang="en-AU" sz="3800" spc="-10" dirty="0">
                <a:solidFill>
                  <a:srgbClr val="000000"/>
                </a:solidFill>
              </a:rPr>
              <a:t> </a:t>
            </a:r>
            <a:r>
              <a:rPr lang="en-AU" sz="3800" spc="-10" dirty="0" err="1">
                <a:solidFill>
                  <a:srgbClr val="000000"/>
                </a:solidFill>
              </a:rPr>
              <a:t>dignisqui</a:t>
            </a:r>
            <a:r>
              <a:rPr lang="en-AU" sz="3800" spc="-10" dirty="0">
                <a:solidFill>
                  <a:srgbClr val="000000"/>
                </a:solidFill>
              </a:rPr>
              <a:t> </a:t>
            </a:r>
            <a:r>
              <a:rPr lang="en-AU" sz="3800" spc="-10" dirty="0" err="1">
                <a:solidFill>
                  <a:srgbClr val="000000"/>
                </a:solidFill>
              </a:rPr>
              <a:t>omnissum</a:t>
            </a:r>
            <a:r>
              <a:rPr lang="en-AU" sz="3800" spc="-10" dirty="0">
                <a:solidFill>
                  <a:srgbClr val="000000"/>
                </a:solidFill>
              </a:rPr>
              <a:t> </a:t>
            </a:r>
            <a:r>
              <a:rPr lang="en-AU" sz="3800" spc="-10" dirty="0" err="1">
                <a:solidFill>
                  <a:srgbClr val="000000"/>
                </a:solidFill>
              </a:rPr>
              <a:t>eiur</a:t>
            </a:r>
            <a:r>
              <a:rPr lang="en-AU" sz="3800" spc="-10" dirty="0">
                <a:solidFill>
                  <a:srgbClr val="000000"/>
                </a:solidFill>
              </a:rPr>
              <a:t>, </a:t>
            </a:r>
            <a:r>
              <a:rPr lang="en-AU" sz="3800" spc="-10" dirty="0" err="1">
                <a:solidFill>
                  <a:srgbClr val="000000"/>
                </a:solidFill>
              </a:rPr>
              <a:t>earchit</a:t>
            </a:r>
            <a:r>
              <a:rPr lang="en-AU" sz="3800" spc="-10" dirty="0">
                <a:solidFill>
                  <a:srgbClr val="000000"/>
                </a:solidFill>
              </a:rPr>
              <a:t> ab </a:t>
            </a:r>
            <a:r>
              <a:rPr lang="en-AU" sz="3800" spc="-10" dirty="0" err="1">
                <a:solidFill>
                  <a:srgbClr val="000000"/>
                </a:solidFill>
              </a:rPr>
              <a:t>ipidici</a:t>
            </a:r>
            <a:r>
              <a:rPr lang="en-AU" sz="3800" spc="-10" dirty="0">
                <a:solidFill>
                  <a:srgbClr val="000000"/>
                </a:solidFill>
              </a:rPr>
              <a:t> </a:t>
            </a:r>
            <a:r>
              <a:rPr lang="en-AU" sz="3800" spc="-10" dirty="0" err="1">
                <a:solidFill>
                  <a:srgbClr val="000000"/>
                </a:solidFill>
              </a:rPr>
              <a:t>llorum</a:t>
            </a:r>
            <a:r>
              <a:rPr lang="en-AU" sz="3800" spc="-10" dirty="0">
                <a:solidFill>
                  <a:srgbClr val="000000"/>
                </a:solidFill>
              </a:rPr>
              <a:t>, </a:t>
            </a:r>
            <a:r>
              <a:rPr lang="en-AU" sz="3800" spc="-10" dirty="0" err="1">
                <a:solidFill>
                  <a:srgbClr val="000000"/>
                </a:solidFill>
              </a:rPr>
              <a:t>coreriae</a:t>
            </a:r>
            <a:r>
              <a:rPr lang="en-AU" sz="3800" spc="-10" dirty="0">
                <a:solidFill>
                  <a:srgbClr val="000000"/>
                </a:solidFill>
              </a:rPr>
              <a:t> </a:t>
            </a:r>
            <a:r>
              <a:rPr lang="en-AU" sz="3800" spc="-10" dirty="0" err="1">
                <a:solidFill>
                  <a:srgbClr val="000000"/>
                </a:solidFill>
              </a:rPr>
              <a:t>quia</a:t>
            </a:r>
            <a:r>
              <a:rPr lang="en-AU" sz="3800" spc="-10" dirty="0">
                <a:solidFill>
                  <a:srgbClr val="000000"/>
                </a:solidFill>
              </a:rPr>
              <a:t>.”</a:t>
            </a:r>
            <a:endParaRPr sz="3800" dirty="0"/>
          </a:p>
        </p:txBody>
      </p:sp>
    </p:spTree>
    <p:extLst>
      <p:ext uri="{BB962C8B-B14F-4D97-AF65-F5344CB8AC3E}">
        <p14:creationId xmlns:p14="http://schemas.microsoft.com/office/powerpoint/2010/main" val="1356158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A097E-185C-39F4-467B-3196A19AD666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38200" y="1433260"/>
            <a:ext cx="7391400" cy="6133018"/>
          </a:xfrm>
          <a:prstGeom prst="rect">
            <a:avLst/>
          </a:prstGeom>
        </p:spPr>
        <p:txBody>
          <a:bodyPr vert="horz" wrap="square" lIns="0" tIns="12700" rIns="0" bIns="0" rtlCol="0" anchor="ctr" anchorCtr="0">
            <a:noAutofit/>
          </a:bodyPr>
          <a:lstStyle>
            <a:lvl1pPr algn="ctr">
              <a:defRPr sz="3800" b="0" i="0">
                <a:solidFill>
                  <a:schemeClr val="accent1"/>
                </a:solidFill>
                <a:latin typeface="Times" pitchFamily="2" charset="0"/>
              </a:defRPr>
            </a:lvl1pPr>
          </a:lstStyle>
          <a:p>
            <a:pPr marL="12699" marR="0" lvl="0" indent="0" algn="ctr" defTabSz="914358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sz="3800" dirty="0">
                <a:solidFill>
                  <a:srgbClr val="000000"/>
                </a:solidFill>
              </a:rPr>
              <a:t>“Insert quote </a:t>
            </a:r>
            <a:r>
              <a:rPr sz="3800" spc="-10" dirty="0">
                <a:solidFill>
                  <a:srgbClr val="000000"/>
                </a:solidFill>
              </a:rPr>
              <a:t>here</a:t>
            </a:r>
            <a:r>
              <a:rPr lang="en-AU" sz="3800" spc="-10" dirty="0">
                <a:solidFill>
                  <a:srgbClr val="000000"/>
                </a:solidFill>
              </a:rPr>
              <a:t>. </a:t>
            </a:r>
            <a:br>
              <a:rPr lang="en-AU" sz="3800" spc="-10" dirty="0">
                <a:solidFill>
                  <a:srgbClr val="000000"/>
                </a:solidFill>
              </a:rPr>
            </a:br>
            <a:r>
              <a:rPr lang="en-AU" sz="3800" spc="-10" dirty="0" err="1">
                <a:solidFill>
                  <a:srgbClr val="000000"/>
                </a:solidFill>
              </a:rPr>
              <a:t>Unti</a:t>
            </a:r>
            <a:r>
              <a:rPr lang="en-AU" sz="3800" spc="-10" dirty="0">
                <a:solidFill>
                  <a:srgbClr val="000000"/>
                </a:solidFill>
              </a:rPr>
              <a:t> </a:t>
            </a:r>
            <a:r>
              <a:rPr lang="en-AU" sz="3800" spc="-10" dirty="0" err="1">
                <a:solidFill>
                  <a:srgbClr val="000000"/>
                </a:solidFill>
              </a:rPr>
              <a:t>cuptasitae</a:t>
            </a:r>
            <a:r>
              <a:rPr lang="en-AU" sz="3800" spc="-10" dirty="0">
                <a:solidFill>
                  <a:srgbClr val="000000"/>
                </a:solidFill>
              </a:rPr>
              <a:t> </a:t>
            </a:r>
            <a:r>
              <a:rPr lang="en-AU" sz="3800" spc="-10" dirty="0" err="1">
                <a:solidFill>
                  <a:srgbClr val="000000"/>
                </a:solidFill>
              </a:rPr>
              <a:t>velluptatur</a:t>
            </a:r>
            <a:r>
              <a:rPr lang="en-AU" sz="3800" spc="-10" dirty="0">
                <a:solidFill>
                  <a:srgbClr val="000000"/>
                </a:solidFill>
              </a:rPr>
              <a:t> </a:t>
            </a:r>
            <a:r>
              <a:rPr lang="en-AU" sz="3800" spc="-10" dirty="0" err="1">
                <a:solidFill>
                  <a:srgbClr val="000000"/>
                </a:solidFill>
              </a:rPr>
              <a:t>suntem</a:t>
            </a:r>
            <a:r>
              <a:rPr lang="en-AU" sz="3800" spc="-10" dirty="0">
                <a:solidFill>
                  <a:srgbClr val="000000"/>
                </a:solidFill>
              </a:rPr>
              <a:t> as </a:t>
            </a:r>
            <a:r>
              <a:rPr lang="en-AU" sz="3800" spc="-10" dirty="0" err="1">
                <a:solidFill>
                  <a:srgbClr val="000000"/>
                </a:solidFill>
              </a:rPr>
              <a:t>derempo</a:t>
            </a:r>
            <a:r>
              <a:rPr lang="en-AU" sz="3800" spc="-10" dirty="0">
                <a:solidFill>
                  <a:srgbClr val="000000"/>
                </a:solidFill>
              </a:rPr>
              <a:t> </a:t>
            </a:r>
            <a:r>
              <a:rPr lang="en-AU" sz="3800" spc="-10" dirty="0" err="1">
                <a:solidFill>
                  <a:srgbClr val="000000"/>
                </a:solidFill>
              </a:rPr>
              <a:t>rposten</a:t>
            </a:r>
            <a:r>
              <a:rPr lang="en-AU" sz="3800" spc="-10" dirty="0">
                <a:solidFill>
                  <a:srgbClr val="000000"/>
                </a:solidFill>
              </a:rPr>
              <a:t> </a:t>
            </a:r>
            <a:r>
              <a:rPr lang="en-AU" sz="3800" spc="-10" dirty="0" err="1">
                <a:solidFill>
                  <a:srgbClr val="000000"/>
                </a:solidFill>
              </a:rPr>
              <a:t>dignisqui</a:t>
            </a:r>
            <a:r>
              <a:rPr lang="en-AU" sz="3800" spc="-10" dirty="0">
                <a:solidFill>
                  <a:srgbClr val="000000"/>
                </a:solidFill>
              </a:rPr>
              <a:t> </a:t>
            </a:r>
            <a:r>
              <a:rPr lang="en-AU" sz="3800" spc="-10" dirty="0" err="1">
                <a:solidFill>
                  <a:srgbClr val="000000"/>
                </a:solidFill>
              </a:rPr>
              <a:t>omnissum</a:t>
            </a:r>
            <a:r>
              <a:rPr lang="en-AU" sz="3800" spc="-10" dirty="0">
                <a:solidFill>
                  <a:srgbClr val="000000"/>
                </a:solidFill>
              </a:rPr>
              <a:t> </a:t>
            </a:r>
            <a:r>
              <a:rPr lang="en-AU" sz="3800" spc="-10" dirty="0" err="1">
                <a:solidFill>
                  <a:srgbClr val="000000"/>
                </a:solidFill>
              </a:rPr>
              <a:t>eiur</a:t>
            </a:r>
            <a:r>
              <a:rPr lang="en-AU" sz="3800" spc="-10" dirty="0">
                <a:solidFill>
                  <a:srgbClr val="000000"/>
                </a:solidFill>
              </a:rPr>
              <a:t>, </a:t>
            </a:r>
            <a:r>
              <a:rPr lang="en-AU" sz="3800" spc="-10" dirty="0" err="1">
                <a:solidFill>
                  <a:srgbClr val="000000"/>
                </a:solidFill>
              </a:rPr>
              <a:t>earchit</a:t>
            </a:r>
            <a:r>
              <a:rPr lang="en-AU" sz="3800" spc="-10" dirty="0">
                <a:solidFill>
                  <a:srgbClr val="000000"/>
                </a:solidFill>
              </a:rPr>
              <a:t> ab </a:t>
            </a:r>
            <a:r>
              <a:rPr lang="en-AU" sz="3800" spc="-10" dirty="0" err="1">
                <a:solidFill>
                  <a:srgbClr val="000000"/>
                </a:solidFill>
              </a:rPr>
              <a:t>ipidici</a:t>
            </a:r>
            <a:r>
              <a:rPr lang="en-AU" sz="3800" spc="-10" dirty="0">
                <a:solidFill>
                  <a:srgbClr val="000000"/>
                </a:solidFill>
              </a:rPr>
              <a:t> </a:t>
            </a:r>
            <a:r>
              <a:rPr lang="en-AU" sz="3800" spc="-10" dirty="0" err="1">
                <a:solidFill>
                  <a:srgbClr val="000000"/>
                </a:solidFill>
              </a:rPr>
              <a:t>llorum</a:t>
            </a:r>
            <a:r>
              <a:rPr lang="en-AU" sz="3800" spc="-10" dirty="0">
                <a:solidFill>
                  <a:srgbClr val="000000"/>
                </a:solidFill>
              </a:rPr>
              <a:t>, </a:t>
            </a:r>
            <a:r>
              <a:rPr lang="en-AU" sz="3800" spc="-10" dirty="0" err="1">
                <a:solidFill>
                  <a:srgbClr val="000000"/>
                </a:solidFill>
              </a:rPr>
              <a:t>coreriae</a:t>
            </a:r>
            <a:r>
              <a:rPr lang="en-AU" sz="3800" spc="-10" dirty="0">
                <a:solidFill>
                  <a:srgbClr val="000000"/>
                </a:solidFill>
              </a:rPr>
              <a:t> </a:t>
            </a:r>
            <a:r>
              <a:rPr lang="en-AU" sz="3800" spc="-10" dirty="0" err="1">
                <a:solidFill>
                  <a:srgbClr val="000000"/>
                </a:solidFill>
              </a:rPr>
              <a:t>quia</a:t>
            </a:r>
            <a:r>
              <a:rPr lang="en-AU" sz="3800" spc="-10" dirty="0">
                <a:solidFill>
                  <a:srgbClr val="000000"/>
                </a:solidFill>
              </a:rPr>
              <a:t>.”</a:t>
            </a:r>
            <a:endParaRPr sz="3800" dirty="0"/>
          </a:p>
        </p:txBody>
      </p:sp>
    </p:spTree>
    <p:extLst>
      <p:ext uri="{BB962C8B-B14F-4D97-AF65-F5344CB8AC3E}">
        <p14:creationId xmlns:p14="http://schemas.microsoft.com/office/powerpoint/2010/main" val="349125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1">
            <a:extLst>
              <a:ext uri="{FF2B5EF4-FFF2-40B4-BE49-F238E27FC236}">
                <a16:creationId xmlns:a16="http://schemas.microsoft.com/office/drawing/2014/main" id="{69D3DD68-72FE-5430-2CCD-62A73AAF985C}"/>
              </a:ext>
            </a:extLst>
          </p:cNvPr>
          <p:cNvPicPr/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899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551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4173-B046-E632-8483-B2707C81E7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300" y="5833037"/>
            <a:ext cx="5829300" cy="175824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Times" pitchFamily="2" charset="0"/>
              </a:defRPr>
            </a:lvl1pPr>
            <a:lvl2pPr>
              <a:buFontTx/>
              <a:buNone/>
              <a:defRPr>
                <a:solidFill>
                  <a:schemeClr val="bg1"/>
                </a:solidFill>
              </a:defRPr>
            </a:lvl2pPr>
            <a:lvl3pPr>
              <a:buFontTx/>
              <a:buNone/>
              <a:defRPr>
                <a:solidFill>
                  <a:schemeClr val="bg1"/>
                </a:solidFill>
              </a:defRPr>
            </a:lvl3pPr>
            <a:lvl4pPr>
              <a:buFontTx/>
              <a:buNone/>
              <a:defRPr>
                <a:solidFill>
                  <a:schemeClr val="bg1"/>
                </a:solidFill>
              </a:defRPr>
            </a:lvl4pPr>
            <a:lvl5pPr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0DE0EA6B-E5AC-3B11-BD85-9AE2F2B2B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4"/>
            <a:ext cx="9143998" cy="899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040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59FF160-6414-B7D0-2DD1-0585D58A2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344"/>
            <a:ext cx="9141620" cy="9001884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9E3B0390-CE09-F982-4224-39703DE91AD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300" y="5833037"/>
            <a:ext cx="5829300" cy="175824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Times" pitchFamily="2" charset="0"/>
              </a:defRPr>
            </a:lvl1pPr>
            <a:lvl2pPr>
              <a:buFontTx/>
              <a:buNone/>
              <a:defRPr>
                <a:solidFill>
                  <a:schemeClr val="bg1"/>
                </a:solidFill>
              </a:defRPr>
            </a:lvl2pPr>
            <a:lvl3pPr>
              <a:buFontTx/>
              <a:buNone/>
              <a:defRPr>
                <a:solidFill>
                  <a:schemeClr val="bg1"/>
                </a:solidFill>
              </a:defRPr>
            </a:lvl3pPr>
            <a:lvl4pPr>
              <a:buFontTx/>
              <a:buNone/>
              <a:defRPr>
                <a:solidFill>
                  <a:schemeClr val="bg1"/>
                </a:solidFill>
              </a:defRPr>
            </a:lvl4pPr>
            <a:lvl5pPr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161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A7B6FB2-6FB1-E8EE-71E2-F3031BBC4C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2036" y="1005504"/>
            <a:ext cx="5533967" cy="18665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 sits here</a:t>
            </a:r>
          </a:p>
          <a:p>
            <a:r>
              <a:rPr lang="en-GB" dirty="0"/>
              <a:t>1-2 lines of copy 28pt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73DE4E7-C9AA-0998-373D-DCFBF8D610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2036" y="3172666"/>
            <a:ext cx="5533967" cy="3327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Presented by 14pt</a:t>
            </a:r>
            <a:endParaRPr lang="en-US" dirty="0"/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3294DCB0-B5EC-D044-C287-CD623136A7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24403" y="7357312"/>
            <a:ext cx="3502275" cy="725573"/>
          </a:xfrm>
          <a:prstGeom prst="rect">
            <a:avLst/>
          </a:prstGeom>
        </p:spPr>
        <p:txBody>
          <a:bodyPr anchor="b" anchorCtr="0"/>
          <a:lstStyle>
            <a:lvl1pPr marL="0" indent="0" algn="r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 err="1"/>
              <a:t>sydney.edu.au</a:t>
            </a:r>
            <a:r>
              <a:rPr lang="en-GB" dirty="0"/>
              <a:t>/</a:t>
            </a:r>
            <a:r>
              <a:rPr lang="en-GB" dirty="0" err="1"/>
              <a:t>xxxxx</a:t>
            </a:r>
            <a:endParaRPr lang="en-US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026371A5-B0B4-75FD-EDA9-FAF993970A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4355" y="7145406"/>
            <a:ext cx="1867689" cy="1149392"/>
          </a:xfrm>
          <a:prstGeom prst="rect">
            <a:avLst/>
          </a:prstGeom>
        </p:spPr>
      </p:pic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BD0328F7-E70B-70FE-8296-A6A9465B3C0D}"/>
              </a:ext>
            </a:extLst>
          </p:cNvPr>
          <p:cNvSpPr txBox="1"/>
          <p:nvPr userDrawn="1"/>
        </p:nvSpPr>
        <p:spPr>
          <a:xfrm rot="16200000">
            <a:off x="7254137" y="6442902"/>
            <a:ext cx="320239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CRICOS 00026A    TEQSA PRV12057</a:t>
            </a:r>
          </a:p>
        </p:txBody>
      </p:sp>
    </p:spTree>
    <p:extLst>
      <p:ext uri="{BB962C8B-B14F-4D97-AF65-F5344CB8AC3E}">
        <p14:creationId xmlns:p14="http://schemas.microsoft.com/office/powerpoint/2010/main" val="1613954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1">
            <a:extLst>
              <a:ext uri="{FF2B5EF4-FFF2-40B4-BE49-F238E27FC236}">
                <a16:creationId xmlns:a16="http://schemas.microsoft.com/office/drawing/2014/main" id="{3DE60E2F-8D86-E014-B1B6-8CC60B835BB9}"/>
              </a:ext>
            </a:extLst>
          </p:cNvPr>
          <p:cNvPicPr/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" y="0"/>
            <a:ext cx="9143999" cy="899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18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A3A6835A-E678-9758-9D77-104E4690DC81}"/>
              </a:ext>
            </a:extLst>
          </p:cNvPr>
          <p:cNvPicPr/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" y="0"/>
            <a:ext cx="9142349" cy="8999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67EFA4-5A0B-BEF2-9D70-1A347D686B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300" y="5833037"/>
            <a:ext cx="5829300" cy="175824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Times" pitchFamily="2" charset="0"/>
              </a:defRPr>
            </a:lvl1pPr>
            <a:lvl2pPr>
              <a:buFontTx/>
              <a:buNone/>
              <a:defRPr>
                <a:solidFill>
                  <a:schemeClr val="bg1"/>
                </a:solidFill>
              </a:defRPr>
            </a:lvl2pPr>
            <a:lvl3pPr>
              <a:buFontTx/>
              <a:buNone/>
              <a:defRPr>
                <a:solidFill>
                  <a:schemeClr val="bg1"/>
                </a:solidFill>
              </a:defRPr>
            </a:lvl3pPr>
            <a:lvl4pPr>
              <a:buFontTx/>
              <a:buNone/>
              <a:defRPr>
                <a:solidFill>
                  <a:schemeClr val="bg1"/>
                </a:solidFill>
              </a:defRPr>
            </a:lvl4pPr>
            <a:lvl5pPr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638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5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>
            <a:extLst>
              <a:ext uri="{FF2B5EF4-FFF2-40B4-BE49-F238E27FC236}">
                <a16:creationId xmlns:a16="http://schemas.microsoft.com/office/drawing/2014/main" id="{D3558D7F-D425-CB58-246D-476403851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9144000" cy="899953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DBF24C0-EEA2-4E54-D028-0224BD962CC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300" y="5833037"/>
            <a:ext cx="5829300" cy="175824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Times" pitchFamily="2" charset="0"/>
              </a:defRPr>
            </a:lvl1pPr>
            <a:lvl2pPr>
              <a:buFontTx/>
              <a:buNone/>
              <a:defRPr>
                <a:solidFill>
                  <a:schemeClr val="bg1"/>
                </a:solidFill>
              </a:defRPr>
            </a:lvl2pPr>
            <a:lvl3pPr>
              <a:buFontTx/>
              <a:buNone/>
              <a:defRPr>
                <a:solidFill>
                  <a:schemeClr val="bg1"/>
                </a:solidFill>
              </a:defRPr>
            </a:lvl3pPr>
            <a:lvl4pPr>
              <a:buFontTx/>
              <a:buNone/>
              <a:defRPr>
                <a:solidFill>
                  <a:schemeClr val="bg1"/>
                </a:solidFill>
              </a:defRPr>
            </a:lvl4pPr>
            <a:lvl5pPr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844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6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>
            <a:extLst>
              <a:ext uri="{FF2B5EF4-FFF2-40B4-BE49-F238E27FC236}">
                <a16:creationId xmlns:a16="http://schemas.microsoft.com/office/drawing/2014/main" id="{28B85562-1D3A-B537-DAF4-3A657A3D4AE6}"/>
              </a:ext>
            </a:extLst>
          </p:cNvPr>
          <p:cNvPicPr/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899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633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">
            <a:extLst>
              <a:ext uri="{FF2B5EF4-FFF2-40B4-BE49-F238E27FC236}">
                <a16:creationId xmlns:a16="http://schemas.microsoft.com/office/drawing/2014/main" id="{A0A86295-3799-4055-1C7A-59CAA363CB1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"/>
            <a:ext cx="9144000" cy="4620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BCED1024-5DA2-8840-7AC2-C7FC158C7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620319"/>
            <a:ext cx="9144000" cy="804403"/>
          </a:xfrm>
          <a:custGeom>
            <a:avLst/>
            <a:gdLst/>
            <a:ahLst/>
            <a:cxnLst/>
            <a:rect l="l" t="t" r="r" b="b"/>
            <a:pathLst>
              <a:path w="9144000" h="459739">
                <a:moveTo>
                  <a:pt x="9144000" y="0"/>
                </a:moveTo>
                <a:lnTo>
                  <a:pt x="0" y="0"/>
                </a:lnTo>
                <a:lnTo>
                  <a:pt x="0" y="459739"/>
                </a:lnTo>
                <a:lnTo>
                  <a:pt x="9144000" y="459739"/>
                </a:lnTo>
                <a:lnTo>
                  <a:pt x="9144000" y="0"/>
                </a:lnTo>
                <a:close/>
              </a:path>
            </a:pathLst>
          </a:custGeom>
          <a:solidFill>
            <a:srgbClr val="E64626"/>
          </a:solid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3399B2A-36AB-AE15-E217-C1D472E7E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424721"/>
            <a:ext cx="9144000" cy="3575372"/>
          </a:xfrm>
          <a:custGeom>
            <a:avLst/>
            <a:gdLst/>
            <a:ahLst/>
            <a:cxnLst/>
            <a:rect l="l" t="t" r="r" b="b"/>
            <a:pathLst>
              <a:path w="9144000" h="2043429">
                <a:moveTo>
                  <a:pt x="9144000" y="0"/>
                </a:moveTo>
                <a:lnTo>
                  <a:pt x="0" y="0"/>
                </a:lnTo>
                <a:lnTo>
                  <a:pt x="0" y="2043112"/>
                </a:lnTo>
                <a:lnTo>
                  <a:pt x="9144000" y="2043112"/>
                </a:lnTo>
                <a:lnTo>
                  <a:pt x="9144000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31B0B21C-FA2D-826B-7943-A68F827AB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72443" y="5955509"/>
            <a:ext cx="0" cy="2133224"/>
          </a:xfrm>
          <a:custGeom>
            <a:avLst/>
            <a:gdLst/>
            <a:ahLst/>
            <a:cxnLst/>
            <a:rect l="l" t="t" r="r" b="b"/>
            <a:pathLst>
              <a:path h="1219200">
                <a:moveTo>
                  <a:pt x="0" y="0"/>
                </a:moveTo>
                <a:lnTo>
                  <a:pt x="0" y="1219199"/>
                </a:lnTo>
              </a:path>
            </a:pathLst>
          </a:custGeom>
          <a:ln w="25400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8E3BADCE-997C-7AED-BF38-6CE000F80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18200" y="5955509"/>
            <a:ext cx="0" cy="2133224"/>
          </a:xfrm>
          <a:custGeom>
            <a:avLst/>
            <a:gdLst/>
            <a:ahLst/>
            <a:cxnLst/>
            <a:rect l="l" t="t" r="r" b="b"/>
            <a:pathLst>
              <a:path h="1219200">
                <a:moveTo>
                  <a:pt x="0" y="0"/>
                </a:moveTo>
                <a:lnTo>
                  <a:pt x="0" y="1219199"/>
                </a:lnTo>
              </a:path>
            </a:pathLst>
          </a:custGeom>
          <a:ln w="25400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Holder 1">
            <a:extLst>
              <a:ext uri="{FF2B5EF4-FFF2-40B4-BE49-F238E27FC236}">
                <a16:creationId xmlns:a16="http://schemas.microsoft.com/office/drawing/2014/main" id="{A750FE79-0F06-BEC8-114A-CEEB0654F5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98676" y="5873717"/>
            <a:ext cx="1945974" cy="2677383"/>
          </a:xfrm>
          <a:prstGeom prst="rect">
            <a:avLst/>
          </a:prstGeom>
        </p:spPr>
        <p:txBody>
          <a:bodyPr lIns="0" tIns="0" rIns="0" bIns="0" numCol="1" spcCol="252000"/>
          <a:lstStyle>
            <a:lvl1pPr marL="0" indent="0">
              <a:buFontTx/>
              <a:buNone/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Click to add text 10pt</a:t>
            </a:r>
            <a:endParaRPr dirty="0"/>
          </a:p>
        </p:txBody>
      </p:sp>
      <p:sp>
        <p:nvSpPr>
          <p:cNvPr id="13" name="Holder 2">
            <a:extLst>
              <a:ext uri="{FF2B5EF4-FFF2-40B4-BE49-F238E27FC236}">
                <a16:creationId xmlns:a16="http://schemas.microsoft.com/office/drawing/2014/main" id="{816E88B2-2440-D778-EE70-7C9542EC020B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3615997" y="5873717"/>
            <a:ext cx="1945974" cy="2677383"/>
          </a:xfrm>
          <a:prstGeom prst="rect">
            <a:avLst/>
          </a:prstGeom>
        </p:spPr>
        <p:txBody>
          <a:bodyPr lIns="0" tIns="0" rIns="0" bIns="0" numCol="1" spcCol="252000"/>
          <a:lstStyle>
            <a:lvl1pPr marL="0" indent="0">
              <a:buFontTx/>
              <a:buNone/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0" marR="0" lvl="0" indent="0" defTabSz="9143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en-AU" dirty="0"/>
              <a:t>Click to add text 10pt</a:t>
            </a:r>
          </a:p>
          <a:p>
            <a:endParaRPr dirty="0"/>
          </a:p>
        </p:txBody>
      </p:sp>
      <p:sp>
        <p:nvSpPr>
          <p:cNvPr id="14" name="Holder 3">
            <a:extLst>
              <a:ext uri="{FF2B5EF4-FFF2-40B4-BE49-F238E27FC236}">
                <a16:creationId xmlns:a16="http://schemas.microsoft.com/office/drawing/2014/main" id="{52D6ACAB-5609-38FC-D3ED-9C642272FE3E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333318" y="5873717"/>
            <a:ext cx="1945974" cy="2677383"/>
          </a:xfrm>
          <a:prstGeom prst="rect">
            <a:avLst/>
          </a:prstGeom>
        </p:spPr>
        <p:txBody>
          <a:bodyPr lIns="0" tIns="0" rIns="0" bIns="0" numCol="1" spcCol="252000"/>
          <a:lstStyle>
            <a:lvl1pPr marL="0" indent="0">
              <a:buFontTx/>
              <a:buNone/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0" marR="0" lvl="0" indent="0" defTabSz="9143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en-AU" dirty="0"/>
              <a:t>Click to add text 10pt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8858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nd text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">
            <a:extLst>
              <a:ext uri="{FF2B5EF4-FFF2-40B4-BE49-F238E27FC236}">
                <a16:creationId xmlns:a16="http://schemas.microsoft.com/office/drawing/2014/main" id="{A0A86295-3799-4055-1C7A-59CAA363CB1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"/>
            <a:ext cx="9144000" cy="4620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BCED1024-5DA2-8840-7AC2-C7FC158C7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620319"/>
            <a:ext cx="9144000" cy="804403"/>
          </a:xfrm>
          <a:custGeom>
            <a:avLst/>
            <a:gdLst/>
            <a:ahLst/>
            <a:cxnLst/>
            <a:rect l="l" t="t" r="r" b="b"/>
            <a:pathLst>
              <a:path w="9144000" h="459739">
                <a:moveTo>
                  <a:pt x="9144000" y="0"/>
                </a:moveTo>
                <a:lnTo>
                  <a:pt x="0" y="0"/>
                </a:lnTo>
                <a:lnTo>
                  <a:pt x="0" y="459739"/>
                </a:lnTo>
                <a:lnTo>
                  <a:pt x="9144000" y="459739"/>
                </a:lnTo>
                <a:lnTo>
                  <a:pt x="9144000" y="0"/>
                </a:lnTo>
                <a:close/>
              </a:path>
            </a:pathLst>
          </a:custGeom>
          <a:solidFill>
            <a:srgbClr val="E64626"/>
          </a:solid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3399B2A-36AB-AE15-E217-C1D472E7E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424721"/>
            <a:ext cx="9144000" cy="3575372"/>
          </a:xfrm>
          <a:custGeom>
            <a:avLst/>
            <a:gdLst/>
            <a:ahLst/>
            <a:cxnLst/>
            <a:rect l="l" t="t" r="r" b="b"/>
            <a:pathLst>
              <a:path w="9144000" h="2043429">
                <a:moveTo>
                  <a:pt x="9144000" y="0"/>
                </a:moveTo>
                <a:lnTo>
                  <a:pt x="0" y="0"/>
                </a:lnTo>
                <a:lnTo>
                  <a:pt x="0" y="2043112"/>
                </a:lnTo>
                <a:lnTo>
                  <a:pt x="9144000" y="2043112"/>
                </a:lnTo>
                <a:lnTo>
                  <a:pt x="914400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31B0B21C-FA2D-826B-7943-A68F827AB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72443" y="5955509"/>
            <a:ext cx="0" cy="2133224"/>
          </a:xfrm>
          <a:custGeom>
            <a:avLst/>
            <a:gdLst/>
            <a:ahLst/>
            <a:cxnLst/>
            <a:rect l="l" t="t" r="r" b="b"/>
            <a:pathLst>
              <a:path h="1219200">
                <a:moveTo>
                  <a:pt x="0" y="0"/>
                </a:moveTo>
                <a:lnTo>
                  <a:pt x="0" y="1219199"/>
                </a:lnTo>
              </a:path>
            </a:pathLst>
          </a:custGeom>
          <a:ln w="25400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8E3BADCE-997C-7AED-BF38-6CE000F80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18200" y="5955509"/>
            <a:ext cx="0" cy="2133224"/>
          </a:xfrm>
          <a:custGeom>
            <a:avLst/>
            <a:gdLst/>
            <a:ahLst/>
            <a:cxnLst/>
            <a:rect l="l" t="t" r="r" b="b"/>
            <a:pathLst>
              <a:path h="1219200">
                <a:moveTo>
                  <a:pt x="0" y="0"/>
                </a:moveTo>
                <a:lnTo>
                  <a:pt x="0" y="1219199"/>
                </a:lnTo>
              </a:path>
            </a:pathLst>
          </a:custGeom>
          <a:ln w="25400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Holder 1">
            <a:extLst>
              <a:ext uri="{FF2B5EF4-FFF2-40B4-BE49-F238E27FC236}">
                <a16:creationId xmlns:a16="http://schemas.microsoft.com/office/drawing/2014/main" id="{A750FE79-0F06-BEC8-114A-CEEB0654F5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98676" y="5873717"/>
            <a:ext cx="1945974" cy="2677383"/>
          </a:xfrm>
          <a:prstGeom prst="rect">
            <a:avLst/>
          </a:prstGeom>
        </p:spPr>
        <p:txBody>
          <a:bodyPr lIns="0" tIns="0" rIns="0" bIns="0" numCol="1" spcCol="252000"/>
          <a:lstStyle>
            <a:lvl1pPr marL="0" indent="0">
              <a:buFontTx/>
              <a:buNone/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Click to add text 10pt</a:t>
            </a:r>
            <a:endParaRPr dirty="0"/>
          </a:p>
        </p:txBody>
      </p:sp>
      <p:sp>
        <p:nvSpPr>
          <p:cNvPr id="13" name="Holder 2">
            <a:extLst>
              <a:ext uri="{FF2B5EF4-FFF2-40B4-BE49-F238E27FC236}">
                <a16:creationId xmlns:a16="http://schemas.microsoft.com/office/drawing/2014/main" id="{816E88B2-2440-D778-EE70-7C9542EC020B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3615997" y="5873717"/>
            <a:ext cx="1945974" cy="2677383"/>
          </a:xfrm>
          <a:prstGeom prst="rect">
            <a:avLst/>
          </a:prstGeom>
        </p:spPr>
        <p:txBody>
          <a:bodyPr lIns="0" tIns="0" rIns="0" bIns="0" numCol="1" spcCol="252000"/>
          <a:lstStyle>
            <a:lvl1pPr marL="0" indent="0">
              <a:buFontTx/>
              <a:buNone/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0" marR="0" lvl="0" indent="0" defTabSz="9143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en-AU" dirty="0"/>
              <a:t>Click to add text 10pt</a:t>
            </a:r>
          </a:p>
          <a:p>
            <a:endParaRPr dirty="0"/>
          </a:p>
        </p:txBody>
      </p:sp>
      <p:sp>
        <p:nvSpPr>
          <p:cNvPr id="14" name="Holder 3">
            <a:extLst>
              <a:ext uri="{FF2B5EF4-FFF2-40B4-BE49-F238E27FC236}">
                <a16:creationId xmlns:a16="http://schemas.microsoft.com/office/drawing/2014/main" id="{52D6ACAB-5609-38FC-D3ED-9C642272FE3E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333318" y="5873717"/>
            <a:ext cx="1945974" cy="2677383"/>
          </a:xfrm>
          <a:prstGeom prst="rect">
            <a:avLst/>
          </a:prstGeom>
        </p:spPr>
        <p:txBody>
          <a:bodyPr lIns="0" tIns="0" rIns="0" bIns="0" numCol="1" spcCol="252000"/>
          <a:lstStyle>
            <a:lvl1pPr marL="0" indent="0">
              <a:buFontTx/>
              <a:buNone/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0" marR="0" lvl="0" indent="0" defTabSz="9143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en-AU" dirty="0"/>
              <a:t>Click to add text 10pt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5472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284C3413-144B-3E34-A5A7-2A85DAA6364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1016" y="2899851"/>
            <a:ext cx="3152775" cy="4133121"/>
          </a:xfrm>
          <a:prstGeom prst="rect">
            <a:avLst/>
          </a:prstGeom>
        </p:spPr>
        <p:txBody>
          <a:bodyPr lIns="0" anchor="b" anchorCtr="0"/>
          <a:lstStyle>
            <a:lvl1pPr marL="12700" marR="711200" indent="0">
              <a:lnSpc>
                <a:spcPct val="100000"/>
              </a:lnSpc>
              <a:spcBef>
                <a:spcPts val="50"/>
              </a:spcBef>
              <a:buNone/>
              <a:defRPr sz="1000">
                <a:solidFill>
                  <a:schemeClr val="tx1"/>
                </a:solidFill>
              </a:defRPr>
            </a:lvl1pPr>
            <a:lvl2pPr>
              <a:buNone/>
              <a:defRPr sz="10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1000">
                <a:solidFill>
                  <a:schemeClr val="tx1"/>
                </a:solidFill>
              </a:defRPr>
            </a:lvl4pPr>
            <a:lvl5pPr>
              <a:buNone/>
              <a:defRPr sz="1000">
                <a:solidFill>
                  <a:schemeClr val="tx1"/>
                </a:solidFill>
              </a:defRPr>
            </a:lvl5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AU" sz="1000" b="1" dirty="0">
                <a:latin typeface="Arial"/>
                <a:cs typeface="Arial"/>
              </a:rPr>
              <a:t>Insert team/discipline </a:t>
            </a:r>
            <a:r>
              <a:rPr lang="en-AU" sz="1000" b="1" spc="-20" dirty="0">
                <a:latin typeface="Arial"/>
                <a:cs typeface="Arial"/>
              </a:rPr>
              <a:t>area</a:t>
            </a:r>
            <a:endParaRPr lang="en-AU" sz="1000" dirty="0">
              <a:latin typeface="Arial"/>
              <a:cs typeface="Arial"/>
            </a:endParaRPr>
          </a:p>
          <a:p>
            <a:pPr marL="12700" marR="711200">
              <a:lnSpc>
                <a:spcPct val="100000"/>
              </a:lnSpc>
            </a:pPr>
            <a:r>
              <a:rPr lang="en-AU" sz="1000" dirty="0">
                <a:latin typeface="Arial"/>
                <a:cs typeface="Arial"/>
              </a:rPr>
              <a:t>Name</a:t>
            </a:r>
            <a:r>
              <a:rPr lang="en-AU" sz="1000" spc="-20" dirty="0">
                <a:latin typeface="Arial"/>
                <a:cs typeface="Arial"/>
              </a:rPr>
              <a:t> </a:t>
            </a:r>
            <a:r>
              <a:rPr lang="en-AU" sz="1000" spc="-10" dirty="0">
                <a:latin typeface="Arial"/>
                <a:cs typeface="Arial"/>
              </a:rPr>
              <a:t>Surname Title</a:t>
            </a:r>
            <a:endParaRPr lang="en-AU"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AU" sz="1000" dirty="0">
                <a:latin typeface="Arial"/>
                <a:cs typeface="Arial"/>
              </a:rPr>
              <a:t>+61</a:t>
            </a:r>
            <a:r>
              <a:rPr lang="en-AU" sz="1000" spc="-10" dirty="0">
                <a:latin typeface="Arial"/>
                <a:cs typeface="Arial"/>
              </a:rPr>
              <a:t> </a:t>
            </a:r>
            <a:r>
              <a:rPr lang="en-AU" sz="1000" dirty="0">
                <a:latin typeface="Arial"/>
                <a:cs typeface="Arial"/>
              </a:rPr>
              <a:t>2</a:t>
            </a:r>
            <a:r>
              <a:rPr lang="en-AU" sz="1000" spc="-5" dirty="0">
                <a:latin typeface="Arial"/>
                <a:cs typeface="Arial"/>
              </a:rPr>
              <a:t> </a:t>
            </a:r>
            <a:r>
              <a:rPr lang="en-AU" sz="1000" dirty="0">
                <a:latin typeface="Arial"/>
                <a:cs typeface="Arial"/>
              </a:rPr>
              <a:t>1234</a:t>
            </a:r>
            <a:r>
              <a:rPr lang="en-AU" sz="1000" spc="-10" dirty="0">
                <a:latin typeface="Arial"/>
                <a:cs typeface="Arial"/>
              </a:rPr>
              <a:t> </a:t>
            </a:r>
            <a:r>
              <a:rPr lang="en-AU" sz="1000" spc="-20" dirty="0">
                <a:latin typeface="Arial"/>
                <a:cs typeface="Arial"/>
              </a:rPr>
              <a:t>5678</a:t>
            </a:r>
            <a:endParaRPr lang="en-AU"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AU" sz="1000" spc="-10" dirty="0">
                <a:latin typeface="Arial"/>
                <a:cs typeface="Arial"/>
                <a:hlinkClick r:id="rId2"/>
              </a:rPr>
              <a:t>first.last@sydney.edu.au</a:t>
            </a:r>
            <a:endParaRPr lang="en-AU"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AU"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AU" sz="1000" b="1" spc="-10" dirty="0" err="1">
                <a:latin typeface="Arial"/>
                <a:cs typeface="Arial"/>
              </a:rPr>
              <a:t>sydney.edu.au</a:t>
            </a:r>
            <a:r>
              <a:rPr lang="en-AU" sz="1000" b="1" spc="-10" dirty="0">
                <a:latin typeface="Arial"/>
                <a:cs typeface="Arial"/>
              </a:rPr>
              <a:t>/</a:t>
            </a:r>
            <a:r>
              <a:rPr lang="en-AU" sz="1000" b="1" spc="-10" dirty="0" err="1">
                <a:latin typeface="Arial"/>
                <a:cs typeface="Arial"/>
              </a:rPr>
              <a:t>xxxx</a:t>
            </a:r>
            <a:endParaRPr lang="en-AU" sz="1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8735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7850" y="1288819"/>
            <a:ext cx="7988300" cy="369332"/>
          </a:xfrm>
        </p:spPr>
        <p:txBody>
          <a:bodyPr lIns="0" tIns="0" rIns="0" bIns="0"/>
          <a:lstStyle>
            <a:lvl1pPr>
              <a:defRPr sz="2400" b="0" i="0">
                <a:solidFill>
                  <a:schemeClr val="accent1"/>
                </a:solidFill>
                <a:latin typeface="Times" pitchFamily="2" charset="0"/>
                <a:cs typeface="Times New Roman"/>
              </a:defRPr>
            </a:lvl1pPr>
          </a:lstStyle>
          <a:p>
            <a:r>
              <a:rPr lang="en-AU" dirty="0"/>
              <a:t>Title only</a:t>
            </a:r>
            <a:endParaRPr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 title (line and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7F195D-1D75-7971-7AE4-F2EDDB4FE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9144000" cy="1699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9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imag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7">
            <a:extLst>
              <a:ext uri="{FF2B5EF4-FFF2-40B4-BE49-F238E27FC236}">
                <a16:creationId xmlns:a16="http://schemas.microsoft.com/office/drawing/2014/main" id="{5682CEC0-2F2F-E2FD-4FDE-2AF1F4D1A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310" y="0"/>
            <a:ext cx="9155310" cy="8999538"/>
          </a:xfrm>
          <a:prstGeom prst="rect">
            <a:avLst/>
          </a:prstGeom>
        </p:spPr>
      </p:pic>
      <p:sp>
        <p:nvSpPr>
          <p:cNvPr id="3" name="object 6">
            <a:extLst>
              <a:ext uri="{FF2B5EF4-FFF2-40B4-BE49-F238E27FC236}">
                <a16:creationId xmlns:a16="http://schemas.microsoft.com/office/drawing/2014/main" id="{663CD1C2-E224-8DF3-9A0D-E3EFD27C1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999950"/>
            <a:ext cx="4572000" cy="6999641"/>
          </a:xfrm>
          <a:custGeom>
            <a:avLst/>
            <a:gdLst/>
            <a:ahLst/>
            <a:cxnLst/>
            <a:rect l="l" t="t" r="r" b="b"/>
            <a:pathLst>
              <a:path w="4572000" h="4000500">
                <a:moveTo>
                  <a:pt x="4572000" y="0"/>
                </a:moveTo>
                <a:lnTo>
                  <a:pt x="0" y="0"/>
                </a:lnTo>
                <a:lnTo>
                  <a:pt x="0" y="4000500"/>
                </a:lnTo>
                <a:lnTo>
                  <a:pt x="4572000" y="4000500"/>
                </a:lnTo>
                <a:lnTo>
                  <a:pt x="457200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DEC0E1D8-33A4-65CC-8895-783ED3E741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140" y="1640471"/>
            <a:ext cx="3966985" cy="1656218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 sits here 28pt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9C36DF5-DD75-D71F-723C-8EF6CC84B88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627" y="3467821"/>
            <a:ext cx="3966984" cy="1318898"/>
          </a:xfrm>
          <a:prstGeom prst="rect">
            <a:avLst/>
          </a:prstGeom>
        </p:spPr>
        <p:txBody>
          <a:bodyPr/>
          <a:lstStyle>
            <a:lvl1pPr marL="12700" marR="5080" indent="0">
              <a:lnSpc>
                <a:spcPct val="100000"/>
              </a:lnSpc>
              <a:spcBef>
                <a:spcPts val="10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AU" sz="1400" dirty="0">
                <a:latin typeface="Arial"/>
                <a:cs typeface="Arial"/>
              </a:rPr>
              <a:t>Intro</a:t>
            </a:r>
            <a:r>
              <a:rPr lang="en-AU" sz="1400" spc="-20" dirty="0">
                <a:latin typeface="Arial"/>
                <a:cs typeface="Arial"/>
              </a:rPr>
              <a:t> </a:t>
            </a:r>
            <a:r>
              <a:rPr lang="en-AU" sz="1400" dirty="0">
                <a:latin typeface="Arial"/>
                <a:cs typeface="Arial"/>
              </a:rPr>
              <a:t>text</a:t>
            </a:r>
            <a:r>
              <a:rPr lang="en-AU" sz="1400" spc="-5" dirty="0">
                <a:latin typeface="Arial"/>
                <a:cs typeface="Arial"/>
              </a:rPr>
              <a:t> </a:t>
            </a:r>
            <a:r>
              <a:rPr lang="en-AU" sz="1400" dirty="0">
                <a:latin typeface="Arial"/>
                <a:cs typeface="Arial"/>
              </a:rPr>
              <a:t>14pt,</a:t>
            </a:r>
            <a:r>
              <a:rPr lang="en-AU" sz="1400" spc="-15" dirty="0">
                <a:latin typeface="Arial"/>
                <a:cs typeface="Arial"/>
              </a:rPr>
              <a:t> </a:t>
            </a:r>
            <a:r>
              <a:rPr lang="en-AU" sz="1400" dirty="0">
                <a:latin typeface="Arial"/>
                <a:cs typeface="Arial"/>
              </a:rPr>
              <a:t>to</a:t>
            </a:r>
            <a:r>
              <a:rPr lang="en-AU" sz="1400" spc="-5" dirty="0">
                <a:latin typeface="Arial"/>
                <a:cs typeface="Arial"/>
              </a:rPr>
              <a:t> </a:t>
            </a:r>
            <a:r>
              <a:rPr lang="en-AU" sz="1400" dirty="0">
                <a:latin typeface="Arial"/>
                <a:cs typeface="Arial"/>
              </a:rPr>
              <a:t>sit</a:t>
            </a:r>
            <a:r>
              <a:rPr lang="en-AU" sz="1400" spc="-10" dirty="0">
                <a:latin typeface="Arial"/>
                <a:cs typeface="Arial"/>
              </a:rPr>
              <a:t> </a:t>
            </a:r>
            <a:r>
              <a:rPr lang="en-AU" sz="1400" dirty="0">
                <a:latin typeface="Arial"/>
                <a:cs typeface="Arial"/>
              </a:rPr>
              <a:t>here.</a:t>
            </a:r>
            <a:r>
              <a:rPr lang="en-AU" sz="1400" spc="-10" dirty="0">
                <a:latin typeface="Arial"/>
                <a:cs typeface="Arial"/>
              </a:rPr>
              <a:t> </a:t>
            </a:r>
            <a:br>
              <a:rPr lang="en-AU" sz="1400" spc="-10" dirty="0">
                <a:latin typeface="Arial"/>
                <a:cs typeface="Arial"/>
              </a:rPr>
            </a:br>
            <a:r>
              <a:rPr lang="en-AU" sz="1400" dirty="0">
                <a:latin typeface="Arial"/>
                <a:cs typeface="Arial"/>
              </a:rPr>
              <a:t>2–3</a:t>
            </a:r>
            <a:r>
              <a:rPr lang="en-AU" sz="1400" spc="-10" dirty="0">
                <a:latin typeface="Arial"/>
                <a:cs typeface="Arial"/>
              </a:rPr>
              <a:t> lines </a:t>
            </a:r>
            <a:r>
              <a:rPr lang="en-AU" sz="1400" dirty="0">
                <a:latin typeface="Arial"/>
                <a:cs typeface="Arial"/>
              </a:rPr>
              <a:t>of</a:t>
            </a:r>
            <a:r>
              <a:rPr lang="en-AU" sz="1400" spc="-15" dirty="0">
                <a:latin typeface="Arial"/>
                <a:cs typeface="Arial"/>
              </a:rPr>
              <a:t> </a:t>
            </a:r>
            <a:r>
              <a:rPr lang="en-AU" sz="1400" spc="-25" dirty="0">
                <a:latin typeface="Arial"/>
                <a:cs typeface="Arial"/>
              </a:rPr>
              <a:t>copy.</a:t>
            </a:r>
            <a:r>
              <a:rPr lang="en-AU" sz="1400" spc="-80" dirty="0">
                <a:latin typeface="Arial"/>
                <a:cs typeface="Arial"/>
              </a:rPr>
              <a:t> </a:t>
            </a:r>
            <a:r>
              <a:rPr lang="en-AU" sz="1400" dirty="0">
                <a:latin typeface="Arial"/>
                <a:cs typeface="Arial"/>
              </a:rPr>
              <a:t>Am </a:t>
            </a:r>
            <a:r>
              <a:rPr lang="en-AU" sz="1400" dirty="0" err="1">
                <a:latin typeface="Arial"/>
                <a:cs typeface="Arial"/>
              </a:rPr>
              <a:t>quo’xnkaln</a:t>
            </a:r>
            <a:r>
              <a:rPr lang="en-AU" sz="1400" spc="-10" dirty="0">
                <a:latin typeface="Arial"/>
                <a:cs typeface="Arial"/>
              </a:rPr>
              <a:t> </a:t>
            </a:r>
            <a:r>
              <a:rPr lang="en-AU" sz="1400" dirty="0" err="1">
                <a:latin typeface="Arial"/>
                <a:cs typeface="Arial"/>
              </a:rPr>
              <a:t>ium</a:t>
            </a:r>
            <a:r>
              <a:rPr lang="en-AU" sz="1400" spc="-10" dirty="0">
                <a:latin typeface="Arial"/>
                <a:cs typeface="Arial"/>
              </a:rPr>
              <a:t> </a:t>
            </a:r>
            <a:r>
              <a:rPr lang="en-AU" sz="1400" dirty="0" err="1">
                <a:latin typeface="Arial"/>
                <a:cs typeface="Arial"/>
              </a:rPr>
              <a:t>aute</a:t>
            </a:r>
            <a:r>
              <a:rPr lang="en-AU" sz="1400" spc="-5" dirty="0">
                <a:latin typeface="Arial"/>
                <a:cs typeface="Arial"/>
              </a:rPr>
              <a:t> </a:t>
            </a:r>
            <a:r>
              <a:rPr lang="en-AU" sz="1400" spc="-10" dirty="0" err="1">
                <a:latin typeface="Arial"/>
                <a:cs typeface="Arial"/>
              </a:rPr>
              <a:t>fuidesteI</a:t>
            </a:r>
            <a:r>
              <a:rPr lang="en-AU" sz="1400" spc="-10" dirty="0">
                <a:latin typeface="Arial"/>
                <a:cs typeface="Arial"/>
              </a:rPr>
              <a:t> </a:t>
            </a:r>
            <a:r>
              <a:rPr lang="en-AU" sz="1400" dirty="0" err="1">
                <a:latin typeface="Arial"/>
                <a:cs typeface="Arial"/>
              </a:rPr>
              <a:t>eces</a:t>
            </a:r>
            <a:r>
              <a:rPr lang="en-AU" sz="1400" dirty="0">
                <a:latin typeface="Arial"/>
                <a:cs typeface="Arial"/>
              </a:rPr>
              <a:t>,</a:t>
            </a:r>
            <a:r>
              <a:rPr lang="en-AU" sz="1400" spc="-15" dirty="0">
                <a:latin typeface="Arial"/>
                <a:cs typeface="Arial"/>
              </a:rPr>
              <a:t> </a:t>
            </a:r>
            <a:r>
              <a:rPr lang="en-AU" sz="1400" dirty="0">
                <a:latin typeface="Arial"/>
                <a:cs typeface="Arial"/>
              </a:rPr>
              <a:t>Cas</a:t>
            </a:r>
            <a:r>
              <a:rPr lang="en-AU" sz="1400" spc="-15" dirty="0">
                <a:latin typeface="Arial"/>
                <a:cs typeface="Arial"/>
              </a:rPr>
              <a:t> </a:t>
            </a:r>
            <a:r>
              <a:rPr lang="en-AU" sz="1400" dirty="0" err="1">
                <a:latin typeface="Arial"/>
                <a:cs typeface="Arial"/>
              </a:rPr>
              <a:t>cus</a:t>
            </a:r>
            <a:r>
              <a:rPr lang="en-AU" sz="1400" spc="-10" dirty="0">
                <a:latin typeface="Arial"/>
                <a:cs typeface="Arial"/>
              </a:rPr>
              <a:t> </a:t>
            </a:r>
            <a:r>
              <a:rPr lang="en-AU" sz="1400" dirty="0" err="1">
                <a:latin typeface="Arial"/>
                <a:cs typeface="Arial"/>
              </a:rPr>
              <a:t>aus</a:t>
            </a:r>
            <a:r>
              <a:rPr lang="en-AU" sz="1400" spc="-15" dirty="0">
                <a:latin typeface="Arial"/>
                <a:cs typeface="Arial"/>
              </a:rPr>
              <a:t> </a:t>
            </a:r>
            <a:r>
              <a:rPr lang="en-AU" sz="1400" spc="-10" dirty="0" err="1">
                <a:latin typeface="Arial"/>
                <a:cs typeface="Arial"/>
              </a:rPr>
              <a:t>opubli</a:t>
            </a:r>
            <a:r>
              <a:rPr lang="en-AU" sz="1400" spc="-10" dirty="0">
                <a:latin typeface="Arial"/>
                <a:cs typeface="Arial"/>
              </a:rPr>
              <a:t>.</a:t>
            </a:r>
            <a:endParaRPr lang="en-AU" sz="1400" dirty="0">
              <a:latin typeface="Arial"/>
              <a:cs typeface="Arial"/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3294DCB0-B5EC-D044-C287-CD623136A7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140" y="4877107"/>
            <a:ext cx="3502275" cy="725573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 err="1"/>
              <a:t>sydney.edu.au</a:t>
            </a:r>
            <a:r>
              <a:rPr lang="en-GB" dirty="0"/>
              <a:t>/</a:t>
            </a:r>
            <a:r>
              <a:rPr lang="en-GB" dirty="0" err="1"/>
              <a:t>xxxxx</a:t>
            </a:r>
            <a:endParaRPr lang="en-US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026371A5-B0B4-75FD-EDA9-FAF993970A5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3941" y="6318535"/>
            <a:ext cx="1558620" cy="959188"/>
          </a:xfrm>
          <a:prstGeom prst="rect">
            <a:avLst/>
          </a:prstGeom>
        </p:spPr>
      </p:pic>
      <p:sp>
        <p:nvSpPr>
          <p:cNvPr id="2" name="TextBox 5">
            <a:extLst>
              <a:ext uri="{FF2B5EF4-FFF2-40B4-BE49-F238E27FC236}">
                <a16:creationId xmlns:a16="http://schemas.microsoft.com/office/drawing/2014/main" id="{CC6CB602-C08B-320B-4B19-B03FD0E5432F}"/>
              </a:ext>
            </a:extLst>
          </p:cNvPr>
          <p:cNvSpPr txBox="1"/>
          <p:nvPr userDrawn="1"/>
        </p:nvSpPr>
        <p:spPr>
          <a:xfrm rot="16200000">
            <a:off x="2849092" y="6280424"/>
            <a:ext cx="320239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CRICOS 00026A    TEQSA PRV12057</a:t>
            </a:r>
          </a:p>
        </p:txBody>
      </p:sp>
    </p:spTree>
    <p:extLst>
      <p:ext uri="{BB962C8B-B14F-4D97-AF65-F5344CB8AC3E}">
        <p14:creationId xmlns:p14="http://schemas.microsoft.com/office/powerpoint/2010/main" val="30052232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7BF0C12-4EFA-AA48-3CFD-E595F2CE757D}"/>
              </a:ext>
            </a:extLst>
          </p:cNvPr>
          <p:cNvSpPr/>
          <p:nvPr userDrawn="1"/>
        </p:nvSpPr>
        <p:spPr>
          <a:xfrm>
            <a:off x="0" y="0"/>
            <a:ext cx="9144000" cy="8999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846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 - Sandstone backgroun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7850" y="1288819"/>
            <a:ext cx="7988300" cy="369332"/>
          </a:xfrm>
        </p:spPr>
        <p:txBody>
          <a:bodyPr lIns="0" tIns="0" rIns="0" bIns="0"/>
          <a:lstStyle>
            <a:lvl1pPr>
              <a:defRPr sz="2400" b="0" i="0">
                <a:solidFill>
                  <a:schemeClr val="accent1"/>
                </a:solidFill>
                <a:latin typeface="Times" pitchFamily="2" charset="0"/>
                <a:cs typeface="Times New Roman"/>
              </a:defRPr>
            </a:lvl1pPr>
          </a:lstStyle>
          <a:p>
            <a:r>
              <a:rPr lang="en-AU" dirty="0"/>
              <a:t>Title only – Sandstone background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74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 - Light Grey background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7850" y="1288819"/>
            <a:ext cx="7988300" cy="369332"/>
          </a:xfrm>
        </p:spPr>
        <p:txBody>
          <a:bodyPr lIns="0" tIns="0" rIns="0" bIns="0"/>
          <a:lstStyle>
            <a:lvl1pPr>
              <a:defRPr sz="2400" b="0" i="0">
                <a:solidFill>
                  <a:schemeClr val="accent1"/>
                </a:solidFill>
                <a:latin typeface="Times" pitchFamily="2" charset="0"/>
                <a:cs typeface="Times New Roman"/>
              </a:defRPr>
            </a:lvl1pPr>
          </a:lstStyle>
          <a:p>
            <a:r>
              <a:rPr lang="en-AU" dirty="0"/>
              <a:t>Title only – light grey background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129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, small body copy 1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7850" y="1288819"/>
            <a:ext cx="7988300" cy="738664"/>
          </a:xfrm>
        </p:spPr>
        <p:txBody>
          <a:bodyPr lIns="0" tIns="0" rIns="0" bIns="0"/>
          <a:lstStyle>
            <a:lvl1pPr>
              <a:defRPr sz="2400" b="0" i="0">
                <a:solidFill>
                  <a:srgbClr val="E64626"/>
                </a:solidFill>
                <a:latin typeface="Times" pitchFamily="2" charset="0"/>
                <a:cs typeface="Times New Roman"/>
              </a:defRPr>
            </a:lvl1pPr>
          </a:lstStyle>
          <a:p>
            <a:r>
              <a:rPr lang="en-US" dirty="0"/>
              <a:t>Title and 1 column text box</a:t>
            </a:r>
            <a:br>
              <a:rPr lang="en-US" dirty="0"/>
            </a:br>
            <a:r>
              <a:rPr lang="en-US" dirty="0"/>
              <a:t>Small body copy</a:t>
            </a:r>
            <a:endParaRPr dirty="0"/>
          </a:p>
        </p:txBody>
      </p:sp>
      <p:sp>
        <p:nvSpPr>
          <p:cNvPr id="8" name="Placeholder text 2">
            <a:extLst>
              <a:ext uri="{FF2B5EF4-FFF2-40B4-BE49-F238E27FC236}">
                <a16:creationId xmlns:a16="http://schemas.microsoft.com/office/drawing/2014/main" id="{4750A85D-7EC4-4F3C-A957-3387FB721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892300" y="3155392"/>
            <a:ext cx="6673850" cy="4866417"/>
          </a:xfrm>
          <a:prstGeom prst="rect">
            <a:avLst/>
          </a:prstGeom>
        </p:spPr>
        <p:txBody>
          <a:bodyPr lIns="0" tIns="0" rIns="0" bIns="0" numCol="1" spcCol="252000"/>
          <a:lstStyle>
            <a:lvl1pPr marL="171442" indent="-171442">
              <a:buFont typeface="System Font Regular"/>
              <a:buChar char="-"/>
              <a:defRPr sz="1000" b="0" i="0">
                <a:solidFill>
                  <a:srgbClr val="3C3C3B"/>
                </a:solidFill>
                <a:latin typeface="Arial"/>
                <a:cs typeface="Arial"/>
              </a:defRPr>
            </a:lvl1pPr>
            <a:lvl2pPr marL="628621" indent="-171442">
              <a:buFont typeface="System Font Regular"/>
              <a:buChar char="-"/>
              <a:defRPr sz="1000"/>
            </a:lvl2pPr>
          </a:lstStyle>
          <a:p>
            <a:r>
              <a:rPr lang="en-AU" dirty="0"/>
              <a:t>Click to add text</a:t>
            </a:r>
            <a:endParaRPr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, small body copy 1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7850" y="1288819"/>
            <a:ext cx="7988300" cy="738664"/>
          </a:xfrm>
        </p:spPr>
        <p:txBody>
          <a:bodyPr lIns="0" tIns="0" rIns="0" bIns="0"/>
          <a:lstStyle>
            <a:lvl1pPr>
              <a:defRPr sz="2400" b="0" i="0">
                <a:solidFill>
                  <a:srgbClr val="E64626"/>
                </a:solidFill>
                <a:latin typeface="Times" pitchFamily="2" charset="0"/>
                <a:cs typeface="Times New Roman"/>
              </a:defRPr>
            </a:lvl1pPr>
          </a:lstStyle>
          <a:p>
            <a:r>
              <a:rPr lang="en-US" dirty="0"/>
              <a:t>Title and 2 column text box</a:t>
            </a:r>
            <a:br>
              <a:rPr lang="en-US" dirty="0"/>
            </a:br>
            <a:r>
              <a:rPr lang="en-US" dirty="0"/>
              <a:t>Small body copy</a:t>
            </a:r>
            <a:endParaRPr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8B76861-0B8E-1907-DDCC-D9BE0F72992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892300" y="3155392"/>
            <a:ext cx="6673850" cy="4866417"/>
          </a:xfrm>
          <a:prstGeom prst="rect">
            <a:avLst/>
          </a:prstGeom>
        </p:spPr>
        <p:txBody>
          <a:bodyPr lIns="0" tIns="0" rIns="0" bIns="0" numCol="2" spcCol="252000"/>
          <a:lstStyle>
            <a:lvl1pPr marL="171442" indent="-171442">
              <a:buFont typeface="System Font Regular"/>
              <a:buChar char="-"/>
              <a:defRPr sz="1000" b="0" i="0">
                <a:solidFill>
                  <a:srgbClr val="3C3C3B"/>
                </a:solidFill>
                <a:latin typeface="Arial"/>
                <a:cs typeface="Arial"/>
              </a:defRPr>
            </a:lvl1pPr>
            <a:lvl2pPr marL="628621" indent="-171442">
              <a:buFont typeface="System Font Regular"/>
              <a:buChar char="-"/>
              <a:defRPr sz="1000"/>
            </a:lvl2pPr>
          </a:lstStyle>
          <a:p>
            <a:r>
              <a:rPr lang="en-AU" dirty="0"/>
              <a:t>Click to add text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33641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, small body copy 1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7850" y="1288819"/>
            <a:ext cx="7988300" cy="738664"/>
          </a:xfrm>
        </p:spPr>
        <p:txBody>
          <a:bodyPr lIns="0" tIns="0" rIns="0" bIns="0"/>
          <a:lstStyle>
            <a:lvl1pPr>
              <a:defRPr sz="2400" b="0" i="0">
                <a:solidFill>
                  <a:srgbClr val="E64626"/>
                </a:solidFill>
                <a:latin typeface="Times" pitchFamily="2" charset="0"/>
                <a:cs typeface="Times New Roman"/>
              </a:defRPr>
            </a:lvl1pPr>
          </a:lstStyle>
          <a:p>
            <a:r>
              <a:rPr lang="en-US" dirty="0"/>
              <a:t>Title and 3 column text box</a:t>
            </a:r>
            <a:br>
              <a:rPr lang="en-US" dirty="0"/>
            </a:br>
            <a:r>
              <a:rPr lang="en-US" dirty="0"/>
              <a:t>Small body copy</a:t>
            </a:r>
            <a:endParaRPr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691CD0B-A249-E00E-D26B-FCB09FEB612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892300" y="3155392"/>
            <a:ext cx="6673850" cy="4866417"/>
          </a:xfrm>
          <a:prstGeom prst="rect">
            <a:avLst/>
          </a:prstGeom>
        </p:spPr>
        <p:txBody>
          <a:bodyPr lIns="0" tIns="0" rIns="0" bIns="0" numCol="3" spcCol="252000"/>
          <a:lstStyle>
            <a:lvl1pPr marL="171442" indent="-171442">
              <a:buFont typeface="System Font Regular"/>
              <a:buChar char="-"/>
              <a:defRPr sz="1000" b="0" i="0">
                <a:solidFill>
                  <a:srgbClr val="3C3C3B"/>
                </a:solidFill>
                <a:latin typeface="Arial"/>
                <a:cs typeface="Arial"/>
              </a:defRPr>
            </a:lvl1pPr>
            <a:lvl2pPr marL="628621" indent="-171442">
              <a:buFont typeface="System Font Regular"/>
              <a:buChar char="-"/>
              <a:defRPr sz="1000"/>
            </a:lvl2pPr>
          </a:lstStyle>
          <a:p>
            <a:r>
              <a:rPr lang="en-AU"/>
              <a:t>Text Placeholder 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737104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, medium body copy 13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7850" y="1288819"/>
            <a:ext cx="7988300" cy="738664"/>
          </a:xfrm>
        </p:spPr>
        <p:txBody>
          <a:bodyPr lIns="0" tIns="0" rIns="0" bIns="0"/>
          <a:lstStyle>
            <a:lvl1pPr>
              <a:defRPr sz="2400" b="0" i="0">
                <a:solidFill>
                  <a:srgbClr val="E64626"/>
                </a:solidFill>
                <a:latin typeface="Times" pitchFamily="2" charset="0"/>
                <a:cs typeface="Times New Roman"/>
              </a:defRPr>
            </a:lvl1pPr>
          </a:lstStyle>
          <a:p>
            <a:r>
              <a:rPr lang="en-US" dirty="0"/>
              <a:t>Title and 1 column text box</a:t>
            </a:r>
            <a:br>
              <a:rPr lang="en-US" dirty="0"/>
            </a:br>
            <a:r>
              <a:rPr lang="en-US" dirty="0"/>
              <a:t>Medium body copy</a:t>
            </a:r>
            <a:endParaRPr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025C77E-CD2E-BA7A-975E-54EF9CC46D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1188" y="3166504"/>
            <a:ext cx="6684962" cy="4821975"/>
          </a:xfrm>
        </p:spPr>
        <p:txBody>
          <a:bodyPr/>
          <a:lstStyle>
            <a:lvl1pPr marL="171442" indent="-171442">
              <a:buClr>
                <a:schemeClr val="tx1"/>
              </a:buClr>
              <a:buFont typeface="System Font Regular"/>
              <a:buChar char="-"/>
              <a:defRPr sz="1300"/>
            </a:lvl1pPr>
            <a:lvl2pPr marL="628621" indent="-171442">
              <a:buClr>
                <a:schemeClr val="tx1"/>
              </a:buClr>
              <a:buFont typeface="System Font Regular"/>
              <a:buChar char="-"/>
              <a:defRPr sz="1300"/>
            </a:lvl2pPr>
            <a:lvl3pPr marL="1085800" indent="-171442">
              <a:buClr>
                <a:schemeClr val="tx1"/>
              </a:buClr>
              <a:buFont typeface="System Font Regular"/>
              <a:buChar char="-"/>
              <a:defRPr sz="1300"/>
            </a:lvl3pPr>
            <a:lvl4pPr marL="1542979" indent="-171442">
              <a:buClr>
                <a:schemeClr val="tx1"/>
              </a:buClr>
              <a:buFont typeface="System Font Regular"/>
              <a:buChar char="-"/>
              <a:defRPr sz="1300"/>
            </a:lvl4pPr>
            <a:lvl5pPr marL="2000157" indent="-171442">
              <a:buClr>
                <a:schemeClr val="tx1"/>
              </a:buClr>
              <a:buFont typeface="System Font Regular"/>
              <a:buChar char="-"/>
              <a:defRPr sz="13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2705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, medium body copy 13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7850" y="1288819"/>
            <a:ext cx="7988300" cy="738664"/>
          </a:xfrm>
        </p:spPr>
        <p:txBody>
          <a:bodyPr lIns="0" tIns="0" rIns="0" bIns="0"/>
          <a:lstStyle>
            <a:lvl1pPr>
              <a:defRPr sz="2400" b="0" i="0">
                <a:solidFill>
                  <a:srgbClr val="E64626"/>
                </a:solidFill>
                <a:latin typeface="Times" pitchFamily="2" charset="0"/>
                <a:cs typeface="Times New Roman"/>
              </a:defRPr>
            </a:lvl1pPr>
          </a:lstStyle>
          <a:p>
            <a:r>
              <a:rPr lang="en-US" dirty="0"/>
              <a:t>Title and 2 column text box</a:t>
            </a:r>
            <a:br>
              <a:rPr lang="en-US" dirty="0"/>
            </a:br>
            <a:r>
              <a:rPr lang="en-US" dirty="0"/>
              <a:t>Medium body copy</a:t>
            </a:r>
            <a:endParaRPr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AE129D5-BC83-5BC6-7696-A62ABBA706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1188" y="3166504"/>
            <a:ext cx="3224212" cy="4821975"/>
          </a:xfrm>
        </p:spPr>
        <p:txBody>
          <a:bodyPr/>
          <a:lstStyle>
            <a:lvl1pPr marL="171442" indent="-171442">
              <a:buClr>
                <a:schemeClr val="tx1"/>
              </a:buClr>
              <a:buFont typeface="System Font Regular"/>
              <a:buChar char="-"/>
              <a:defRPr sz="1300"/>
            </a:lvl1pPr>
            <a:lvl2pPr marL="628621" indent="-171442">
              <a:buClr>
                <a:schemeClr val="tx1"/>
              </a:buClr>
              <a:buFont typeface="System Font Regular"/>
              <a:buChar char="-"/>
              <a:defRPr sz="1300"/>
            </a:lvl2pPr>
            <a:lvl3pPr marL="1085800" indent="-171442">
              <a:buClr>
                <a:schemeClr val="tx1"/>
              </a:buClr>
              <a:buFont typeface="System Font Regular"/>
              <a:buChar char="-"/>
              <a:defRPr sz="1300"/>
            </a:lvl3pPr>
            <a:lvl4pPr marL="1542979" indent="-171442">
              <a:buClr>
                <a:schemeClr val="tx1"/>
              </a:buClr>
              <a:buFont typeface="System Font Regular"/>
              <a:buChar char="-"/>
              <a:defRPr sz="1300"/>
            </a:lvl4pPr>
            <a:lvl5pPr marL="2000157" indent="-171442">
              <a:buClr>
                <a:schemeClr val="tx1"/>
              </a:buClr>
              <a:buFont typeface="System Font Regular"/>
              <a:buChar char="-"/>
              <a:defRPr sz="13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EE874E2-82AB-542D-E56B-2FB8466A88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30969" y="3166504"/>
            <a:ext cx="3224212" cy="4821975"/>
          </a:xfrm>
        </p:spPr>
        <p:txBody>
          <a:bodyPr/>
          <a:lstStyle>
            <a:lvl1pPr marL="171442" indent="-171442">
              <a:buClr>
                <a:schemeClr val="tx1"/>
              </a:buClr>
              <a:buFont typeface="System Font Regular"/>
              <a:buChar char="-"/>
              <a:defRPr sz="1300"/>
            </a:lvl1pPr>
            <a:lvl2pPr marL="628621" indent="-171442">
              <a:buClr>
                <a:schemeClr val="tx1"/>
              </a:buClr>
              <a:buFont typeface="System Font Regular"/>
              <a:buChar char="-"/>
              <a:defRPr sz="1300"/>
            </a:lvl2pPr>
            <a:lvl3pPr marL="1085800" indent="-171442">
              <a:buClr>
                <a:schemeClr val="tx1"/>
              </a:buClr>
              <a:buFont typeface="System Font Regular"/>
              <a:buChar char="-"/>
              <a:defRPr sz="1300"/>
            </a:lvl3pPr>
            <a:lvl4pPr marL="1542979" indent="-171442">
              <a:buClr>
                <a:schemeClr val="tx1"/>
              </a:buClr>
              <a:buFont typeface="System Font Regular"/>
              <a:buChar char="-"/>
              <a:defRPr sz="1300"/>
            </a:lvl4pPr>
            <a:lvl5pPr marL="2000157" indent="-171442">
              <a:buClr>
                <a:schemeClr val="tx1"/>
              </a:buClr>
              <a:buFont typeface="System Font Regular"/>
              <a:buChar char="-"/>
              <a:defRPr sz="13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93441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, medium body copy 13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7850" y="1288819"/>
            <a:ext cx="7988300" cy="738664"/>
          </a:xfrm>
        </p:spPr>
        <p:txBody>
          <a:bodyPr lIns="0" tIns="0" rIns="0" bIns="0"/>
          <a:lstStyle>
            <a:lvl1pPr>
              <a:defRPr sz="2400" b="0" i="0">
                <a:solidFill>
                  <a:srgbClr val="E64626"/>
                </a:solidFill>
                <a:latin typeface="Times" pitchFamily="2" charset="0"/>
                <a:cs typeface="Times New Roman"/>
              </a:defRPr>
            </a:lvl1pPr>
          </a:lstStyle>
          <a:p>
            <a:r>
              <a:rPr lang="en-US" dirty="0"/>
              <a:t>Title and 3 column text box</a:t>
            </a:r>
            <a:br>
              <a:rPr lang="en-US" dirty="0"/>
            </a:br>
            <a:r>
              <a:rPr lang="en-US" dirty="0"/>
              <a:t>Medium body copy</a:t>
            </a:r>
            <a:endParaRPr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89C3E4A-3CEE-6A06-BFB0-526F77478D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1188" y="3175391"/>
            <a:ext cx="1954832" cy="4821975"/>
          </a:xfrm>
        </p:spPr>
        <p:txBody>
          <a:bodyPr/>
          <a:lstStyle>
            <a:lvl1pPr marL="171442" indent="-171442">
              <a:buClr>
                <a:schemeClr val="tx1"/>
              </a:buClr>
              <a:buFont typeface="System Font Regular"/>
              <a:buChar char="-"/>
              <a:defRPr sz="1300"/>
            </a:lvl1pPr>
            <a:lvl2pPr marL="628621" indent="-171442">
              <a:buClr>
                <a:schemeClr val="tx1"/>
              </a:buClr>
              <a:buFont typeface="System Font Regular"/>
              <a:buChar char="-"/>
              <a:defRPr sz="1300"/>
            </a:lvl2pPr>
            <a:lvl3pPr marL="1085800" indent="-171442">
              <a:buClr>
                <a:schemeClr val="tx1"/>
              </a:buClr>
              <a:buFont typeface="System Font Regular"/>
              <a:buChar char="-"/>
              <a:defRPr sz="1300"/>
            </a:lvl3pPr>
            <a:lvl4pPr marL="1542979" indent="-171442">
              <a:buClr>
                <a:schemeClr val="tx1"/>
              </a:buClr>
              <a:buFont typeface="System Font Regular"/>
              <a:buChar char="-"/>
              <a:defRPr sz="1300"/>
            </a:lvl4pPr>
            <a:lvl5pPr marL="2000157" indent="-171442">
              <a:buClr>
                <a:schemeClr val="tx1"/>
              </a:buClr>
              <a:buFont typeface="System Font Regular"/>
              <a:buChar char="-"/>
              <a:defRPr sz="13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DFC8A7E-2401-E620-E338-5D28D25068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50315" y="3175391"/>
            <a:ext cx="1954832" cy="4821975"/>
          </a:xfrm>
        </p:spPr>
        <p:txBody>
          <a:bodyPr/>
          <a:lstStyle>
            <a:lvl1pPr marL="171442" indent="-171442">
              <a:buClr>
                <a:schemeClr val="tx1"/>
              </a:buClr>
              <a:buFont typeface="System Font Regular"/>
              <a:buChar char="-"/>
              <a:defRPr sz="1300"/>
            </a:lvl1pPr>
            <a:lvl2pPr marL="628621" indent="-171442">
              <a:buClr>
                <a:schemeClr val="tx1"/>
              </a:buClr>
              <a:buFont typeface="System Font Regular"/>
              <a:buChar char="-"/>
              <a:defRPr sz="1300"/>
            </a:lvl2pPr>
            <a:lvl3pPr marL="1085800" indent="-171442">
              <a:buClr>
                <a:schemeClr val="tx1"/>
              </a:buClr>
              <a:buFont typeface="System Font Regular"/>
              <a:buChar char="-"/>
              <a:defRPr sz="1300"/>
            </a:lvl3pPr>
            <a:lvl4pPr marL="1542979" indent="-171442">
              <a:buClr>
                <a:schemeClr val="tx1"/>
              </a:buClr>
              <a:buFont typeface="System Font Regular"/>
              <a:buChar char="-"/>
              <a:defRPr sz="1300"/>
            </a:lvl4pPr>
            <a:lvl5pPr marL="2000157" indent="-171442">
              <a:buClr>
                <a:schemeClr val="tx1"/>
              </a:buClr>
              <a:buFont typeface="System Font Regular"/>
              <a:buChar char="-"/>
              <a:defRPr sz="13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104634B-900F-6E88-EAFF-FBF5C77F1AE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44627" y="3175391"/>
            <a:ext cx="1954832" cy="4821975"/>
          </a:xfrm>
        </p:spPr>
        <p:txBody>
          <a:bodyPr/>
          <a:lstStyle>
            <a:lvl1pPr marL="171442" indent="-171442">
              <a:buClr>
                <a:schemeClr val="tx1"/>
              </a:buClr>
              <a:buFont typeface="System Font Regular"/>
              <a:buChar char="-"/>
              <a:defRPr sz="1300"/>
            </a:lvl1pPr>
            <a:lvl2pPr marL="628621" indent="-171442">
              <a:buClr>
                <a:schemeClr val="tx1"/>
              </a:buClr>
              <a:buFont typeface="System Font Regular"/>
              <a:buChar char="-"/>
              <a:defRPr sz="1300"/>
            </a:lvl2pPr>
            <a:lvl3pPr marL="1085800" indent="-171442">
              <a:buClr>
                <a:schemeClr val="tx1"/>
              </a:buClr>
              <a:buFont typeface="System Font Regular"/>
              <a:buChar char="-"/>
              <a:defRPr sz="1300"/>
            </a:lvl3pPr>
            <a:lvl4pPr marL="1542979" indent="-171442">
              <a:buClr>
                <a:schemeClr val="tx1"/>
              </a:buClr>
              <a:buFont typeface="System Font Regular"/>
              <a:buChar char="-"/>
              <a:defRPr sz="1300"/>
            </a:lvl4pPr>
            <a:lvl5pPr marL="2000157" indent="-171442">
              <a:buClr>
                <a:schemeClr val="tx1"/>
              </a:buClr>
              <a:buFont typeface="System Font Regular"/>
              <a:buChar char="-"/>
              <a:defRPr sz="13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2400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, large body copy 18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7850" y="1288819"/>
            <a:ext cx="7988300" cy="738664"/>
          </a:xfrm>
        </p:spPr>
        <p:txBody>
          <a:bodyPr lIns="0" tIns="0" rIns="0" bIns="0"/>
          <a:lstStyle>
            <a:lvl1pPr>
              <a:defRPr sz="2400" b="0" i="0">
                <a:solidFill>
                  <a:srgbClr val="E64626"/>
                </a:solidFill>
                <a:latin typeface="Times" pitchFamily="2" charset="0"/>
                <a:cs typeface="Times New Roman"/>
              </a:defRPr>
            </a:lvl1pPr>
          </a:lstStyle>
          <a:p>
            <a:r>
              <a:rPr lang="en-US" dirty="0"/>
              <a:t>Title and 1 column text box</a:t>
            </a:r>
            <a:br>
              <a:rPr lang="en-US" dirty="0"/>
            </a:br>
            <a:r>
              <a:rPr lang="en-US" dirty="0"/>
              <a:t>Large body copy</a:t>
            </a:r>
            <a:endParaRPr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025C77E-CD2E-BA7A-975E-54EF9CC46D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1188" y="3166504"/>
            <a:ext cx="6684962" cy="4821975"/>
          </a:xfrm>
        </p:spPr>
        <p:txBody>
          <a:bodyPr/>
          <a:lstStyle>
            <a:lvl1pPr marL="171442" indent="-171442">
              <a:buClr>
                <a:schemeClr val="tx1"/>
              </a:buClr>
              <a:buFont typeface="System Font Regular"/>
              <a:buChar char="-"/>
              <a:defRPr sz="1800">
                <a:latin typeface="+mn-lt"/>
              </a:defRPr>
            </a:lvl1pPr>
            <a:lvl2pPr marL="628621" indent="-171442">
              <a:buClr>
                <a:schemeClr val="tx1"/>
              </a:buClr>
              <a:buFont typeface="System Font Regular"/>
              <a:buChar char="-"/>
              <a:defRPr sz="1800">
                <a:latin typeface="+mn-lt"/>
              </a:defRPr>
            </a:lvl2pPr>
            <a:lvl3pPr marL="1085800" indent="-171442">
              <a:buClr>
                <a:schemeClr val="tx1"/>
              </a:buClr>
              <a:buFont typeface="System Font Regular"/>
              <a:buChar char="-"/>
              <a:defRPr sz="1800">
                <a:latin typeface="+mn-lt"/>
              </a:defRPr>
            </a:lvl3pPr>
            <a:lvl4pPr marL="1542979" indent="-171442">
              <a:buClr>
                <a:schemeClr val="tx1"/>
              </a:buClr>
              <a:buFont typeface="System Font Regular"/>
              <a:buChar char="-"/>
              <a:defRPr sz="1800">
                <a:latin typeface="+mn-lt"/>
              </a:defRPr>
            </a:lvl4pPr>
            <a:lvl5pPr marL="2000157" indent="-171442">
              <a:buClr>
                <a:schemeClr val="tx1"/>
              </a:buClr>
              <a:buFont typeface="System Font Regular"/>
              <a:buChar char="-"/>
              <a:defRPr sz="1800"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0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imag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6">
            <a:extLst>
              <a:ext uri="{FF2B5EF4-FFF2-40B4-BE49-F238E27FC236}">
                <a16:creationId xmlns:a16="http://schemas.microsoft.com/office/drawing/2014/main" id="{351BF546-A7D6-4DDD-D34D-2811CA1DFCD1}"/>
              </a:ext>
            </a:extLst>
          </p:cNvPr>
          <p:cNvPicPr/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8999538"/>
          </a:xfrm>
          <a:prstGeom prst="rect">
            <a:avLst/>
          </a:prstGeom>
        </p:spPr>
      </p:pic>
      <p:sp>
        <p:nvSpPr>
          <p:cNvPr id="3" name="object 6">
            <a:extLst>
              <a:ext uri="{FF2B5EF4-FFF2-40B4-BE49-F238E27FC236}">
                <a16:creationId xmlns:a16="http://schemas.microsoft.com/office/drawing/2014/main" id="{663CD1C2-E224-8DF3-9A0D-E3EFD27C1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999950"/>
            <a:ext cx="4572000" cy="6999641"/>
          </a:xfrm>
          <a:custGeom>
            <a:avLst/>
            <a:gdLst/>
            <a:ahLst/>
            <a:cxnLst/>
            <a:rect l="l" t="t" r="r" b="b"/>
            <a:pathLst>
              <a:path w="4572000" h="4000500">
                <a:moveTo>
                  <a:pt x="4572000" y="0"/>
                </a:moveTo>
                <a:lnTo>
                  <a:pt x="0" y="0"/>
                </a:lnTo>
                <a:lnTo>
                  <a:pt x="0" y="4000500"/>
                </a:lnTo>
                <a:lnTo>
                  <a:pt x="4572000" y="4000500"/>
                </a:lnTo>
                <a:lnTo>
                  <a:pt x="457200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DEC0E1D8-33A4-65CC-8895-783ED3E741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140" y="1640471"/>
            <a:ext cx="3966985" cy="1656218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 sits here 28pt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9C36DF5-DD75-D71F-723C-8EF6CC84B88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627" y="3467821"/>
            <a:ext cx="3966984" cy="1318898"/>
          </a:xfrm>
          <a:prstGeom prst="rect">
            <a:avLst/>
          </a:prstGeom>
        </p:spPr>
        <p:txBody>
          <a:bodyPr/>
          <a:lstStyle>
            <a:lvl1pPr marL="12700" marR="5080" indent="0">
              <a:lnSpc>
                <a:spcPct val="100000"/>
              </a:lnSpc>
              <a:spcBef>
                <a:spcPts val="10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AU" sz="1400" dirty="0">
                <a:latin typeface="Arial"/>
                <a:cs typeface="Arial"/>
              </a:rPr>
              <a:t>Intro</a:t>
            </a:r>
            <a:r>
              <a:rPr lang="en-AU" sz="1400" spc="-20" dirty="0">
                <a:latin typeface="Arial"/>
                <a:cs typeface="Arial"/>
              </a:rPr>
              <a:t> </a:t>
            </a:r>
            <a:r>
              <a:rPr lang="en-AU" sz="1400" dirty="0">
                <a:latin typeface="Arial"/>
                <a:cs typeface="Arial"/>
              </a:rPr>
              <a:t>text</a:t>
            </a:r>
            <a:r>
              <a:rPr lang="en-AU" sz="1400" spc="-5" dirty="0">
                <a:latin typeface="Arial"/>
                <a:cs typeface="Arial"/>
              </a:rPr>
              <a:t> </a:t>
            </a:r>
            <a:r>
              <a:rPr lang="en-AU" sz="1400" dirty="0">
                <a:latin typeface="Arial"/>
                <a:cs typeface="Arial"/>
              </a:rPr>
              <a:t>14pt,</a:t>
            </a:r>
            <a:r>
              <a:rPr lang="en-AU" sz="1400" spc="-15" dirty="0">
                <a:latin typeface="Arial"/>
                <a:cs typeface="Arial"/>
              </a:rPr>
              <a:t> </a:t>
            </a:r>
            <a:r>
              <a:rPr lang="en-AU" sz="1400" dirty="0">
                <a:latin typeface="Arial"/>
                <a:cs typeface="Arial"/>
              </a:rPr>
              <a:t>to</a:t>
            </a:r>
            <a:r>
              <a:rPr lang="en-AU" sz="1400" spc="-5" dirty="0">
                <a:latin typeface="Arial"/>
                <a:cs typeface="Arial"/>
              </a:rPr>
              <a:t> </a:t>
            </a:r>
            <a:r>
              <a:rPr lang="en-AU" sz="1400" dirty="0">
                <a:latin typeface="Arial"/>
                <a:cs typeface="Arial"/>
              </a:rPr>
              <a:t>sit</a:t>
            </a:r>
            <a:r>
              <a:rPr lang="en-AU" sz="1400" spc="-10" dirty="0">
                <a:latin typeface="Arial"/>
                <a:cs typeface="Arial"/>
              </a:rPr>
              <a:t> </a:t>
            </a:r>
            <a:r>
              <a:rPr lang="en-AU" sz="1400" dirty="0">
                <a:latin typeface="Arial"/>
                <a:cs typeface="Arial"/>
              </a:rPr>
              <a:t>here.</a:t>
            </a:r>
            <a:r>
              <a:rPr lang="en-AU" sz="1400" spc="-10" dirty="0">
                <a:latin typeface="Arial"/>
                <a:cs typeface="Arial"/>
              </a:rPr>
              <a:t> </a:t>
            </a:r>
            <a:br>
              <a:rPr lang="en-AU" sz="1400" spc="-10" dirty="0">
                <a:latin typeface="Arial"/>
                <a:cs typeface="Arial"/>
              </a:rPr>
            </a:br>
            <a:r>
              <a:rPr lang="en-AU" sz="1400" dirty="0">
                <a:latin typeface="Arial"/>
                <a:cs typeface="Arial"/>
              </a:rPr>
              <a:t>2–3</a:t>
            </a:r>
            <a:r>
              <a:rPr lang="en-AU" sz="1400" spc="-10" dirty="0">
                <a:latin typeface="Arial"/>
                <a:cs typeface="Arial"/>
              </a:rPr>
              <a:t> lines </a:t>
            </a:r>
            <a:r>
              <a:rPr lang="en-AU" sz="1400" dirty="0">
                <a:latin typeface="Arial"/>
                <a:cs typeface="Arial"/>
              </a:rPr>
              <a:t>of</a:t>
            </a:r>
            <a:r>
              <a:rPr lang="en-AU" sz="1400" spc="-15" dirty="0">
                <a:latin typeface="Arial"/>
                <a:cs typeface="Arial"/>
              </a:rPr>
              <a:t> </a:t>
            </a:r>
            <a:r>
              <a:rPr lang="en-AU" sz="1400" spc="-25" dirty="0">
                <a:latin typeface="Arial"/>
                <a:cs typeface="Arial"/>
              </a:rPr>
              <a:t>copy.</a:t>
            </a:r>
            <a:r>
              <a:rPr lang="en-AU" sz="1400" spc="-80" dirty="0">
                <a:latin typeface="Arial"/>
                <a:cs typeface="Arial"/>
              </a:rPr>
              <a:t> </a:t>
            </a:r>
            <a:r>
              <a:rPr lang="en-AU" sz="1400" dirty="0">
                <a:latin typeface="Arial"/>
                <a:cs typeface="Arial"/>
              </a:rPr>
              <a:t>Am </a:t>
            </a:r>
            <a:r>
              <a:rPr lang="en-AU" sz="1400" dirty="0" err="1">
                <a:latin typeface="Arial"/>
                <a:cs typeface="Arial"/>
              </a:rPr>
              <a:t>quo’xnkaln</a:t>
            </a:r>
            <a:r>
              <a:rPr lang="en-AU" sz="1400" spc="-10" dirty="0">
                <a:latin typeface="Arial"/>
                <a:cs typeface="Arial"/>
              </a:rPr>
              <a:t> </a:t>
            </a:r>
            <a:r>
              <a:rPr lang="en-AU" sz="1400" dirty="0" err="1">
                <a:latin typeface="Arial"/>
                <a:cs typeface="Arial"/>
              </a:rPr>
              <a:t>ium</a:t>
            </a:r>
            <a:r>
              <a:rPr lang="en-AU" sz="1400" spc="-10" dirty="0">
                <a:latin typeface="Arial"/>
                <a:cs typeface="Arial"/>
              </a:rPr>
              <a:t> </a:t>
            </a:r>
            <a:r>
              <a:rPr lang="en-AU" sz="1400" dirty="0" err="1">
                <a:latin typeface="Arial"/>
                <a:cs typeface="Arial"/>
              </a:rPr>
              <a:t>aute</a:t>
            </a:r>
            <a:r>
              <a:rPr lang="en-AU" sz="1400" spc="-5" dirty="0">
                <a:latin typeface="Arial"/>
                <a:cs typeface="Arial"/>
              </a:rPr>
              <a:t> </a:t>
            </a:r>
            <a:r>
              <a:rPr lang="en-AU" sz="1400" spc="-10" dirty="0" err="1">
                <a:latin typeface="Arial"/>
                <a:cs typeface="Arial"/>
              </a:rPr>
              <a:t>fuidesteI</a:t>
            </a:r>
            <a:r>
              <a:rPr lang="en-AU" sz="1400" spc="-10" dirty="0">
                <a:latin typeface="Arial"/>
                <a:cs typeface="Arial"/>
              </a:rPr>
              <a:t> </a:t>
            </a:r>
            <a:r>
              <a:rPr lang="en-AU" sz="1400" dirty="0" err="1">
                <a:latin typeface="Arial"/>
                <a:cs typeface="Arial"/>
              </a:rPr>
              <a:t>eces</a:t>
            </a:r>
            <a:r>
              <a:rPr lang="en-AU" sz="1400" dirty="0">
                <a:latin typeface="Arial"/>
                <a:cs typeface="Arial"/>
              </a:rPr>
              <a:t>,</a:t>
            </a:r>
            <a:r>
              <a:rPr lang="en-AU" sz="1400" spc="-15" dirty="0">
                <a:latin typeface="Arial"/>
                <a:cs typeface="Arial"/>
              </a:rPr>
              <a:t> </a:t>
            </a:r>
            <a:r>
              <a:rPr lang="en-AU" sz="1400" dirty="0">
                <a:latin typeface="Arial"/>
                <a:cs typeface="Arial"/>
              </a:rPr>
              <a:t>Cas</a:t>
            </a:r>
            <a:r>
              <a:rPr lang="en-AU" sz="1400" spc="-15" dirty="0">
                <a:latin typeface="Arial"/>
                <a:cs typeface="Arial"/>
              </a:rPr>
              <a:t> </a:t>
            </a:r>
            <a:r>
              <a:rPr lang="en-AU" sz="1400" dirty="0" err="1">
                <a:latin typeface="Arial"/>
                <a:cs typeface="Arial"/>
              </a:rPr>
              <a:t>cus</a:t>
            </a:r>
            <a:r>
              <a:rPr lang="en-AU" sz="1400" spc="-10" dirty="0">
                <a:latin typeface="Arial"/>
                <a:cs typeface="Arial"/>
              </a:rPr>
              <a:t> </a:t>
            </a:r>
            <a:r>
              <a:rPr lang="en-AU" sz="1400" dirty="0" err="1">
                <a:latin typeface="Arial"/>
                <a:cs typeface="Arial"/>
              </a:rPr>
              <a:t>aus</a:t>
            </a:r>
            <a:r>
              <a:rPr lang="en-AU" sz="1400" spc="-15" dirty="0">
                <a:latin typeface="Arial"/>
                <a:cs typeface="Arial"/>
              </a:rPr>
              <a:t> </a:t>
            </a:r>
            <a:r>
              <a:rPr lang="en-AU" sz="1400" spc="-10" dirty="0" err="1">
                <a:latin typeface="Arial"/>
                <a:cs typeface="Arial"/>
              </a:rPr>
              <a:t>opubli</a:t>
            </a:r>
            <a:r>
              <a:rPr lang="en-AU" sz="1400" spc="-10" dirty="0">
                <a:latin typeface="Arial"/>
                <a:cs typeface="Arial"/>
              </a:rPr>
              <a:t>.</a:t>
            </a:r>
            <a:endParaRPr lang="en-AU" sz="1400" dirty="0">
              <a:latin typeface="Arial"/>
              <a:cs typeface="Arial"/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3294DCB0-B5EC-D044-C287-CD623136A7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140" y="4877107"/>
            <a:ext cx="3502275" cy="725573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 err="1"/>
              <a:t>sydney.edu.au</a:t>
            </a:r>
            <a:r>
              <a:rPr lang="en-GB" dirty="0"/>
              <a:t>/</a:t>
            </a:r>
            <a:r>
              <a:rPr lang="en-GB" dirty="0" err="1"/>
              <a:t>xxxxx</a:t>
            </a:r>
            <a:endParaRPr lang="en-US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026371A5-B0B4-75FD-EDA9-FAF993970A5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3941" y="6318535"/>
            <a:ext cx="1558620" cy="959188"/>
          </a:xfrm>
          <a:prstGeom prst="rect">
            <a:avLst/>
          </a:prstGeom>
        </p:spPr>
      </p:pic>
      <p:sp>
        <p:nvSpPr>
          <p:cNvPr id="2" name="TextBox 5">
            <a:extLst>
              <a:ext uri="{FF2B5EF4-FFF2-40B4-BE49-F238E27FC236}">
                <a16:creationId xmlns:a16="http://schemas.microsoft.com/office/drawing/2014/main" id="{CC6CB602-C08B-320B-4B19-B03FD0E5432F}"/>
              </a:ext>
            </a:extLst>
          </p:cNvPr>
          <p:cNvSpPr txBox="1"/>
          <p:nvPr userDrawn="1"/>
        </p:nvSpPr>
        <p:spPr>
          <a:xfrm rot="16200000">
            <a:off x="2849092" y="6280424"/>
            <a:ext cx="320239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CRICOS 00026A    TEQSA PRV12057</a:t>
            </a:r>
          </a:p>
        </p:txBody>
      </p:sp>
    </p:spTree>
    <p:extLst>
      <p:ext uri="{BB962C8B-B14F-4D97-AF65-F5344CB8AC3E}">
        <p14:creationId xmlns:p14="http://schemas.microsoft.com/office/powerpoint/2010/main" val="12401038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3"/>
          <p:cNvSpPr/>
          <p:nvPr/>
        </p:nvSpPr>
        <p:spPr>
          <a:xfrm>
            <a:off x="571500" y="1008281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9144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E64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7850" y="1288819"/>
            <a:ext cx="7988300" cy="369332"/>
          </a:xfrm>
        </p:spPr>
        <p:txBody>
          <a:bodyPr lIns="0" tIns="0" rIns="0" bIns="0"/>
          <a:lstStyle>
            <a:lvl1pPr>
              <a:defRPr sz="2400" b="0" i="0">
                <a:solidFill>
                  <a:srgbClr val="E64626"/>
                </a:solidFill>
                <a:latin typeface="Times" pitchFamily="2" charset="0"/>
                <a:cs typeface="Times New Roman"/>
              </a:defRPr>
            </a:lvl1pPr>
          </a:lstStyle>
          <a:p>
            <a:r>
              <a:rPr lang="en-AU" dirty="0"/>
              <a:t>Title and 1 object</a:t>
            </a:r>
            <a:endParaRPr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7CDED4A-4823-EF24-3881-13F93D52660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881188" y="3153455"/>
            <a:ext cx="6684962" cy="4835024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>
              <a:buFont typeface="System Font Regular"/>
              <a:buNone/>
              <a:defRPr sz="1000"/>
            </a:lvl1pPr>
            <a:lvl2pPr>
              <a:defRPr sz="1000"/>
            </a:lvl2pPr>
          </a:lstStyle>
          <a:p>
            <a:pPr marL="171442" marR="0" lvl="0" indent="-171442" defTabSz="9143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System Font Regular"/>
              <a:buChar char="-"/>
              <a:tabLst/>
              <a:defRPr/>
            </a:pPr>
            <a:r>
              <a:rPr lang="en-AU" dirty="0"/>
              <a:t>Click to add text or click on icon </a:t>
            </a:r>
            <a:br>
              <a:rPr lang="en-AU" dirty="0"/>
            </a:br>
            <a:r>
              <a:rPr lang="en-AU" dirty="0"/>
              <a:t>below to add object’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072B83BE-F949-7430-0580-E28A8377541C}"/>
              </a:ext>
            </a:extLst>
          </p:cNvPr>
          <p:cNvSpPr txBox="1"/>
          <p:nvPr userDrawn="1"/>
        </p:nvSpPr>
        <p:spPr>
          <a:xfrm>
            <a:off x="568328" y="8268417"/>
            <a:ext cx="942975" cy="104516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699">
              <a:lnSpc>
                <a:spcPct val="100000"/>
              </a:lnSpc>
              <a:spcBef>
                <a:spcPts val="35"/>
              </a:spcBef>
            </a:pPr>
            <a:r>
              <a:rPr sz="650" dirty="0">
                <a:solidFill>
                  <a:srgbClr val="3C3C3B"/>
                </a:solidFill>
                <a:latin typeface="Arial"/>
                <a:cs typeface="Arial"/>
              </a:rPr>
              <a:t>The</a:t>
            </a:r>
            <a:r>
              <a:rPr sz="650" spc="15" dirty="0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sz="650" spc="-10" dirty="0">
                <a:solidFill>
                  <a:srgbClr val="3C3C3B"/>
                </a:solidFill>
                <a:latin typeface="Arial"/>
                <a:cs typeface="Arial"/>
              </a:rPr>
              <a:t>University</a:t>
            </a:r>
            <a:r>
              <a:rPr sz="650" spc="10" dirty="0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sz="650" dirty="0">
                <a:solidFill>
                  <a:srgbClr val="3C3C3B"/>
                </a:solidFill>
                <a:latin typeface="Arial"/>
                <a:cs typeface="Arial"/>
              </a:rPr>
              <a:t>of</a:t>
            </a:r>
            <a:r>
              <a:rPr sz="650" spc="15" dirty="0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sz="650" spc="-10" dirty="0">
                <a:solidFill>
                  <a:srgbClr val="3C3C3B"/>
                </a:solidFill>
                <a:latin typeface="Arial"/>
                <a:cs typeface="Arial"/>
              </a:rPr>
              <a:t>Sydney</a:t>
            </a:r>
            <a:endParaRPr sz="6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870488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7850" y="1288819"/>
            <a:ext cx="7988300" cy="369332"/>
          </a:xfrm>
        </p:spPr>
        <p:txBody>
          <a:bodyPr lIns="0" tIns="0" rIns="0" bIns="0"/>
          <a:lstStyle>
            <a:lvl1pPr>
              <a:defRPr sz="2400" b="0" i="0">
                <a:solidFill>
                  <a:srgbClr val="E64626"/>
                </a:solidFill>
                <a:latin typeface="Times" pitchFamily="2" charset="0"/>
                <a:cs typeface="Times New Roman"/>
              </a:defRPr>
            </a:lvl1pPr>
          </a:lstStyle>
          <a:p>
            <a:r>
              <a:rPr lang="en-AU" dirty="0"/>
              <a:t>Title and 2 objects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sz="half" idx="2" hasCustomPrompt="1"/>
          </p:nvPr>
        </p:nvSpPr>
        <p:spPr>
          <a:xfrm>
            <a:off x="1881188" y="3153455"/>
            <a:ext cx="3148012" cy="4835024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>
              <a:buFont typeface="System Font Regular"/>
              <a:buNone/>
              <a:defRPr sz="1000"/>
            </a:lvl1pPr>
            <a:lvl2pPr>
              <a:defRPr sz="1000"/>
            </a:lvl2pPr>
          </a:lstStyle>
          <a:p>
            <a:pPr marL="171442" marR="0" lvl="0" indent="-171442" defTabSz="9143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System Font Regular"/>
              <a:buChar char="-"/>
              <a:tabLst/>
              <a:defRPr/>
            </a:pPr>
            <a:r>
              <a:rPr lang="en-AU" dirty="0"/>
              <a:t>Click to add text or click on icon </a:t>
            </a:r>
            <a:br>
              <a:rPr lang="en-AU" dirty="0"/>
            </a:br>
            <a:r>
              <a:rPr lang="en-AU" dirty="0"/>
              <a:t>below to add object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BCF546AC-A09B-3B79-BF41-C9B5E391B8D5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5418138" y="3153455"/>
            <a:ext cx="3148012" cy="4835024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>
              <a:buFont typeface="System Font Regular"/>
              <a:buNone/>
              <a:defRPr sz="1000"/>
            </a:lvl1pPr>
            <a:lvl2pPr>
              <a:defRPr sz="1000"/>
            </a:lvl2pPr>
          </a:lstStyle>
          <a:p>
            <a:pPr marL="171442" marR="0" lvl="0" indent="-171442" defTabSz="9143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System Font Regular"/>
              <a:buChar char="-"/>
              <a:tabLst/>
              <a:defRPr/>
            </a:pPr>
            <a:r>
              <a:rPr lang="en-AU" dirty="0"/>
              <a:t>Click to add text or click on icon </a:t>
            </a:r>
            <a:br>
              <a:rPr lang="en-AU" dirty="0"/>
            </a:br>
            <a:r>
              <a:rPr lang="en-AU" dirty="0"/>
              <a:t>below to add object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593909B7-37E7-FB1F-A3FB-7C585D474988}"/>
              </a:ext>
            </a:extLst>
          </p:cNvPr>
          <p:cNvSpPr txBox="1"/>
          <p:nvPr userDrawn="1"/>
        </p:nvSpPr>
        <p:spPr>
          <a:xfrm>
            <a:off x="568328" y="8268417"/>
            <a:ext cx="942975" cy="104516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699">
              <a:lnSpc>
                <a:spcPct val="100000"/>
              </a:lnSpc>
              <a:spcBef>
                <a:spcPts val="35"/>
              </a:spcBef>
            </a:pPr>
            <a:r>
              <a:rPr sz="650" dirty="0">
                <a:solidFill>
                  <a:srgbClr val="3C3C3B"/>
                </a:solidFill>
                <a:latin typeface="Arial"/>
                <a:cs typeface="Arial"/>
              </a:rPr>
              <a:t>The</a:t>
            </a:r>
            <a:r>
              <a:rPr sz="650" spc="15" dirty="0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sz="650" spc="-10" dirty="0">
                <a:solidFill>
                  <a:srgbClr val="3C3C3B"/>
                </a:solidFill>
                <a:latin typeface="Arial"/>
                <a:cs typeface="Arial"/>
              </a:rPr>
              <a:t>University</a:t>
            </a:r>
            <a:r>
              <a:rPr sz="650" spc="10" dirty="0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sz="650" dirty="0">
                <a:solidFill>
                  <a:srgbClr val="3C3C3B"/>
                </a:solidFill>
                <a:latin typeface="Arial"/>
                <a:cs typeface="Arial"/>
              </a:rPr>
              <a:t>of</a:t>
            </a:r>
            <a:r>
              <a:rPr sz="650" spc="15" dirty="0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sz="650" spc="-10" dirty="0">
                <a:solidFill>
                  <a:srgbClr val="3C3C3B"/>
                </a:solidFill>
                <a:latin typeface="Arial"/>
                <a:cs typeface="Arial"/>
              </a:rPr>
              <a:t>Sydney</a:t>
            </a:r>
            <a:endParaRPr sz="650" dirty="0">
              <a:latin typeface="Arial"/>
              <a:cs typeface="Arial"/>
            </a:endParaRPr>
          </a:p>
        </p:txBody>
      </p:sp>
      <p:sp>
        <p:nvSpPr>
          <p:cNvPr id="16" name="bg object"/>
          <p:cNvSpPr/>
          <p:nvPr/>
        </p:nvSpPr>
        <p:spPr>
          <a:xfrm>
            <a:off x="571500" y="1008281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9144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E64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+ image, small body copy 1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7850" y="1288819"/>
            <a:ext cx="5670550" cy="738664"/>
          </a:xfrm>
        </p:spPr>
        <p:txBody>
          <a:bodyPr lIns="0" tIns="0" rIns="0" bIns="0"/>
          <a:lstStyle>
            <a:lvl1pPr>
              <a:defRPr sz="2400" b="0" i="0">
                <a:solidFill>
                  <a:srgbClr val="E64626"/>
                </a:solidFill>
                <a:latin typeface="Times" pitchFamily="2" charset="0"/>
                <a:cs typeface="Times New Roman"/>
              </a:defRPr>
            </a:lvl1pPr>
          </a:lstStyle>
          <a:p>
            <a:r>
              <a:rPr lang="en-US" dirty="0"/>
              <a:t>Title, text box and image</a:t>
            </a:r>
            <a:br>
              <a:rPr lang="en-US" dirty="0"/>
            </a:br>
            <a:r>
              <a:rPr lang="en-US" dirty="0"/>
              <a:t>Small body copy</a:t>
            </a:r>
            <a:endParaRPr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0FAA322-1959-4F66-2CF0-5AB1E42AA9C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892300" y="3155392"/>
            <a:ext cx="4356100" cy="4866417"/>
          </a:xfrm>
          <a:prstGeom prst="rect">
            <a:avLst/>
          </a:prstGeom>
        </p:spPr>
        <p:txBody>
          <a:bodyPr lIns="0" tIns="0" rIns="0" bIns="0"/>
          <a:lstStyle>
            <a:lvl1pPr marL="171442" indent="-171442">
              <a:buFont typeface="System Font Regular"/>
              <a:buChar char="-"/>
              <a:defRPr sz="1000" b="0" i="0">
                <a:solidFill>
                  <a:srgbClr val="3C3C3B"/>
                </a:solidFill>
                <a:latin typeface="Arial"/>
                <a:cs typeface="Arial"/>
              </a:defRPr>
            </a:lvl1pPr>
            <a:lvl2pPr>
              <a:buFont typeface="System Font Regular"/>
              <a:buChar char="-"/>
              <a:defRPr sz="1000"/>
            </a:lvl2pPr>
          </a:lstStyle>
          <a:p>
            <a:r>
              <a:rPr lang="en-AU" dirty="0"/>
              <a:t>Click to add text</a:t>
            </a: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130F62FA-786C-07E8-C52D-1D109342ADA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495810" y="0"/>
            <a:ext cx="2648190" cy="8999538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19812487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+ image, medium body copy 1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7850" y="1288819"/>
            <a:ext cx="5670550" cy="738664"/>
          </a:xfrm>
        </p:spPr>
        <p:txBody>
          <a:bodyPr lIns="0" tIns="0" rIns="0" bIns="0"/>
          <a:lstStyle>
            <a:lvl1pPr>
              <a:defRPr sz="2400" b="0" i="0">
                <a:solidFill>
                  <a:srgbClr val="E64626"/>
                </a:solidFill>
                <a:latin typeface="Times" pitchFamily="2" charset="0"/>
                <a:cs typeface="Times New Roman"/>
              </a:defRPr>
            </a:lvl1pPr>
          </a:lstStyle>
          <a:p>
            <a:r>
              <a:rPr lang="en-US" dirty="0"/>
              <a:t>Title, text box and image</a:t>
            </a:r>
            <a:br>
              <a:rPr lang="en-US" dirty="0"/>
            </a:br>
            <a:r>
              <a:rPr lang="en-US" dirty="0"/>
              <a:t>Medium body copy</a:t>
            </a:r>
            <a:endParaRPr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0FAA322-1959-4F66-2CF0-5AB1E42AA9C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892300" y="3155392"/>
            <a:ext cx="4356100" cy="4866417"/>
          </a:xfrm>
          <a:prstGeom prst="rect">
            <a:avLst/>
          </a:prstGeom>
        </p:spPr>
        <p:txBody>
          <a:bodyPr lIns="0" tIns="0" rIns="0" bIns="0"/>
          <a:lstStyle>
            <a:lvl1pPr marL="171442" indent="-171442">
              <a:buFont typeface="System Font Regular"/>
              <a:buChar char="-"/>
              <a:defRPr sz="1300" b="0" i="0">
                <a:solidFill>
                  <a:srgbClr val="3C3C3B"/>
                </a:solidFill>
                <a:latin typeface="Arial"/>
                <a:cs typeface="Arial"/>
              </a:defRPr>
            </a:lvl1pPr>
            <a:lvl2pPr>
              <a:buFont typeface="System Font Regular"/>
              <a:buChar char="-"/>
              <a:defRPr sz="1000"/>
            </a:lvl2pPr>
          </a:lstStyle>
          <a:p>
            <a:r>
              <a:rPr lang="en-AU" dirty="0"/>
              <a:t>Click to add text</a:t>
            </a: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130F62FA-786C-07E8-C52D-1D109342ADA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495810" y="0"/>
            <a:ext cx="2648190" cy="8999538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326473199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+ image, large body copy 18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77850" y="1288819"/>
            <a:ext cx="5670550" cy="738664"/>
          </a:xfrm>
        </p:spPr>
        <p:txBody>
          <a:bodyPr lIns="0" tIns="0" rIns="0" bIns="0"/>
          <a:lstStyle>
            <a:lvl1pPr>
              <a:defRPr sz="2400" b="0" i="0">
                <a:solidFill>
                  <a:srgbClr val="E64626"/>
                </a:solidFill>
                <a:latin typeface="Times" pitchFamily="2" charset="0"/>
                <a:cs typeface="Times New Roman"/>
              </a:defRPr>
            </a:lvl1pPr>
          </a:lstStyle>
          <a:p>
            <a:r>
              <a:rPr lang="en-US" dirty="0"/>
              <a:t>Title, text box and image</a:t>
            </a:r>
            <a:br>
              <a:rPr lang="en-US" dirty="0"/>
            </a:br>
            <a:r>
              <a:rPr lang="en-US" dirty="0"/>
              <a:t>Large body copy</a:t>
            </a:r>
            <a:endParaRPr dirty="0"/>
          </a:p>
        </p:txBody>
      </p:sp>
      <p:sp>
        <p:nvSpPr>
          <p:cNvPr id="6" name="Holder 2">
            <a:extLst>
              <a:ext uri="{FF2B5EF4-FFF2-40B4-BE49-F238E27FC236}">
                <a16:creationId xmlns:a16="http://schemas.microsoft.com/office/drawing/2014/main" id="{B0FAA322-1959-4F66-2CF0-5AB1E42AA9C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892300" y="3155392"/>
            <a:ext cx="4356100" cy="4866417"/>
          </a:xfrm>
          <a:prstGeom prst="rect">
            <a:avLst/>
          </a:prstGeom>
        </p:spPr>
        <p:txBody>
          <a:bodyPr lIns="0" tIns="0" rIns="0" bIns="0"/>
          <a:lstStyle>
            <a:lvl1pPr marL="171442" indent="-171442">
              <a:buFont typeface="System Font Regular"/>
              <a:buChar char="-"/>
              <a:defRPr sz="1800" b="0" i="0">
                <a:solidFill>
                  <a:srgbClr val="3C3C3B"/>
                </a:solidFill>
                <a:latin typeface="Arial"/>
                <a:cs typeface="Arial"/>
              </a:defRPr>
            </a:lvl1pPr>
            <a:lvl2pPr>
              <a:buFont typeface="System Font Regular"/>
              <a:buChar char="-"/>
              <a:defRPr sz="1000"/>
            </a:lvl2pPr>
          </a:lstStyle>
          <a:p>
            <a:r>
              <a:rPr lang="en-AU" dirty="0"/>
              <a:t>Click to add text</a:t>
            </a: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130F62FA-786C-07E8-C52D-1D109342ADA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495810" y="0"/>
            <a:ext cx="2648190" cy="8999538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325748870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ith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 hasCustomPrompt="1"/>
          </p:nvPr>
        </p:nvSpPr>
        <p:spPr>
          <a:xfrm>
            <a:off x="5339949" y="1335277"/>
            <a:ext cx="3055938" cy="1107996"/>
          </a:xfrm>
        </p:spPr>
        <p:txBody>
          <a:bodyPr lIns="0" tIns="0" rIns="0" bIns="0"/>
          <a:lstStyle>
            <a:lvl1pPr>
              <a:defRPr sz="2400" b="0" i="0">
                <a:solidFill>
                  <a:srgbClr val="E64626"/>
                </a:solidFill>
                <a:latin typeface="Times" pitchFamily="2" charset="0"/>
                <a:cs typeface="Times New Roman"/>
              </a:defRPr>
            </a:lvl1pPr>
          </a:lstStyle>
          <a:p>
            <a:r>
              <a:rPr lang="en-AU" dirty="0"/>
              <a:t>Heading 1</a:t>
            </a:r>
            <a:br>
              <a:rPr lang="en-AU" dirty="0"/>
            </a:br>
            <a:r>
              <a:rPr lang="en-US" dirty="0"/>
              <a:t>Title, text box and image</a:t>
            </a:r>
            <a:br>
              <a:rPr lang="en-US" dirty="0"/>
            </a:br>
            <a:r>
              <a:rPr lang="en-US" dirty="0"/>
              <a:t>Medium body copy</a:t>
            </a:r>
            <a:endParaRPr dirty="0"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CA7413FA-6408-3254-1779-682CAAAE9ECF}"/>
              </a:ext>
            </a:extLst>
          </p:cNvPr>
          <p:cNvSpPr/>
          <p:nvPr userDrawn="1"/>
        </p:nvSpPr>
        <p:spPr>
          <a:xfrm>
            <a:off x="5339949" y="1005504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9144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E64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3E7C6475-9E09-2C25-60AA-C01FFE5493A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" y="0"/>
            <a:ext cx="4571999" cy="8999538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C690FE27-A077-176C-683F-060F8B919B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39951" y="3727161"/>
            <a:ext cx="3055937" cy="3622036"/>
          </a:xfrm>
        </p:spPr>
        <p:txBody>
          <a:bodyPr/>
          <a:lstStyle>
            <a:lvl1pPr marL="171442" indent="-171442">
              <a:buClr>
                <a:schemeClr val="tx1"/>
              </a:buClr>
              <a:buFont typeface="System Font Regular"/>
              <a:buChar char="-"/>
              <a:defRPr sz="1300"/>
            </a:lvl1pPr>
            <a:lvl2pPr marL="628621" indent="-171442">
              <a:buClr>
                <a:schemeClr val="tx1"/>
              </a:buClr>
              <a:buFont typeface="System Font Regular"/>
              <a:buChar char="-"/>
              <a:defRPr sz="1300"/>
            </a:lvl2pPr>
            <a:lvl3pPr marL="1085800" indent="-171442">
              <a:buClr>
                <a:schemeClr val="tx1"/>
              </a:buClr>
              <a:buFont typeface="System Font Regular"/>
              <a:buChar char="-"/>
              <a:defRPr sz="1300"/>
            </a:lvl3pPr>
            <a:lvl4pPr marL="1542979" indent="-171442">
              <a:buClr>
                <a:schemeClr val="tx1"/>
              </a:buClr>
              <a:buFont typeface="System Font Regular"/>
              <a:buChar char="-"/>
              <a:defRPr sz="1300"/>
            </a:lvl4pPr>
            <a:lvl5pPr marL="2000157" indent="-171442">
              <a:buClr>
                <a:schemeClr val="tx1"/>
              </a:buClr>
              <a:buFont typeface="System Font Regular"/>
              <a:buChar char="-"/>
              <a:defRPr sz="13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22263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ith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1500" y="1335277"/>
            <a:ext cx="3055938" cy="1107996"/>
          </a:xfrm>
        </p:spPr>
        <p:txBody>
          <a:bodyPr lIns="0" tIns="0" rIns="0" bIns="0"/>
          <a:lstStyle>
            <a:lvl1pPr>
              <a:defRPr sz="2400" b="0" i="0">
                <a:solidFill>
                  <a:srgbClr val="E64626"/>
                </a:solidFill>
                <a:latin typeface="Times" pitchFamily="2" charset="0"/>
                <a:cs typeface="Times New Roman"/>
              </a:defRPr>
            </a:lvl1pPr>
          </a:lstStyle>
          <a:p>
            <a:r>
              <a:rPr lang="en-AU" dirty="0"/>
              <a:t>Heading 2</a:t>
            </a:r>
            <a:br>
              <a:rPr lang="en-AU" dirty="0"/>
            </a:br>
            <a:r>
              <a:rPr lang="en-US" dirty="0"/>
              <a:t>Title, text box and image</a:t>
            </a:r>
            <a:br>
              <a:rPr lang="en-US" dirty="0"/>
            </a:br>
            <a:r>
              <a:rPr lang="en-US" dirty="0"/>
              <a:t>Medium body copy</a:t>
            </a:r>
            <a:endParaRPr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63C846B-3BBC-0A9B-343F-8DA8440D4F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1504" y="3727161"/>
            <a:ext cx="3055937" cy="3622036"/>
          </a:xfrm>
        </p:spPr>
        <p:txBody>
          <a:bodyPr/>
          <a:lstStyle>
            <a:lvl1pPr marL="171442" indent="-171442">
              <a:buClr>
                <a:schemeClr val="tx1"/>
              </a:buClr>
              <a:buFont typeface="System Font Regular"/>
              <a:buChar char="-"/>
              <a:defRPr sz="1300"/>
            </a:lvl1pPr>
            <a:lvl2pPr marL="628621" indent="-171442">
              <a:buClr>
                <a:schemeClr val="tx1"/>
              </a:buClr>
              <a:buFont typeface="System Font Regular"/>
              <a:buChar char="-"/>
              <a:defRPr sz="1300"/>
            </a:lvl2pPr>
            <a:lvl3pPr marL="1085800" indent="-171442">
              <a:buClr>
                <a:schemeClr val="tx1"/>
              </a:buClr>
              <a:buFont typeface="System Font Regular"/>
              <a:buChar char="-"/>
              <a:defRPr sz="1300"/>
            </a:lvl3pPr>
            <a:lvl4pPr marL="1542979" indent="-171442">
              <a:buClr>
                <a:schemeClr val="tx1"/>
              </a:buClr>
              <a:buFont typeface="System Font Regular"/>
              <a:buChar char="-"/>
              <a:defRPr sz="1300"/>
            </a:lvl4pPr>
            <a:lvl5pPr marL="2000157" indent="-171442">
              <a:buClr>
                <a:schemeClr val="tx1"/>
              </a:buClr>
              <a:buFont typeface="System Font Regular"/>
              <a:buChar char="-"/>
              <a:defRPr sz="13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9223EA41-0E53-E4BC-82D3-F2D428AADB0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62085" y="0"/>
            <a:ext cx="4581917" cy="8999538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21334476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ith 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06AF4810-CD2A-169B-7819-02D6EDE18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677" y="0"/>
            <a:ext cx="4562082" cy="899953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bject 0">
            <a:extLst>
              <a:ext uri="{FF2B5EF4-FFF2-40B4-BE49-F238E27FC236}">
                <a16:creationId xmlns:a16="http://schemas.microsoft.com/office/drawing/2014/main" id="{CA7413FA-6408-3254-1779-682CAAAE9ECF}"/>
              </a:ext>
            </a:extLst>
          </p:cNvPr>
          <p:cNvSpPr/>
          <p:nvPr userDrawn="1"/>
        </p:nvSpPr>
        <p:spPr>
          <a:xfrm>
            <a:off x="571500" y="1005504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9144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E64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: 1"/>
          <p:cNvSpPr>
            <a:spLocks noGrp="1"/>
          </p:cNvSpPr>
          <p:nvPr>
            <p:ph type="title" hasCustomPrompt="1"/>
          </p:nvPr>
        </p:nvSpPr>
        <p:spPr>
          <a:xfrm>
            <a:off x="571500" y="1335277"/>
            <a:ext cx="3055938" cy="1107996"/>
          </a:xfrm>
        </p:spPr>
        <p:txBody>
          <a:bodyPr lIns="0" tIns="0" rIns="0" bIns="0"/>
          <a:lstStyle>
            <a:lvl1pPr>
              <a:defRPr sz="2400" b="0" i="0">
                <a:solidFill>
                  <a:srgbClr val="E64626"/>
                </a:solidFill>
                <a:latin typeface="Times" pitchFamily="2" charset="0"/>
                <a:cs typeface="Times New Roman"/>
              </a:defRPr>
            </a:lvl1pPr>
          </a:lstStyle>
          <a:p>
            <a:r>
              <a:rPr lang="en-AU" dirty="0"/>
              <a:t>Heading 3</a:t>
            </a:r>
            <a:br>
              <a:rPr lang="en-AU" dirty="0"/>
            </a:br>
            <a:r>
              <a:rPr lang="en-US" dirty="0"/>
              <a:t>Title, text box and image</a:t>
            </a:r>
            <a:br>
              <a:rPr lang="en-US" dirty="0"/>
            </a:br>
            <a:r>
              <a:rPr lang="en-US" dirty="0"/>
              <a:t>Medium body copy</a:t>
            </a:r>
            <a:endParaRPr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A9B2E54-042A-B95A-337E-B5C4C9A5CC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1503" y="3727161"/>
            <a:ext cx="3055937" cy="3622036"/>
          </a:xfrm>
        </p:spPr>
        <p:txBody>
          <a:bodyPr/>
          <a:lstStyle>
            <a:lvl1pPr marL="171442" indent="-171442">
              <a:buClr>
                <a:schemeClr val="tx1"/>
              </a:buClr>
              <a:buFont typeface="System Font Regular"/>
              <a:buChar char="-"/>
              <a:defRPr sz="1300"/>
            </a:lvl1pPr>
            <a:lvl2pPr marL="628621" indent="-171442">
              <a:buClr>
                <a:schemeClr val="tx1"/>
              </a:buClr>
              <a:buFont typeface="System Font Regular"/>
              <a:buChar char="-"/>
              <a:defRPr sz="1300"/>
            </a:lvl2pPr>
            <a:lvl3pPr marL="1085800" indent="-171442">
              <a:buClr>
                <a:schemeClr val="tx1"/>
              </a:buClr>
              <a:buFont typeface="System Font Regular"/>
              <a:buChar char="-"/>
              <a:defRPr sz="1300"/>
            </a:lvl3pPr>
            <a:lvl4pPr marL="1542979" indent="-171442">
              <a:buClr>
                <a:schemeClr val="tx1"/>
              </a:buClr>
              <a:buFont typeface="System Font Regular"/>
              <a:buChar char="-"/>
              <a:defRPr sz="1300"/>
            </a:lvl4pPr>
            <a:lvl5pPr marL="2000157" indent="-171442">
              <a:buClr>
                <a:schemeClr val="tx1"/>
              </a:buClr>
              <a:buFont typeface="System Font Regular"/>
              <a:buChar char="-"/>
              <a:defRPr sz="13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BF473830-12BA-DF64-1A9E-1CAE3632CA0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62082" y="0"/>
            <a:ext cx="4581918" cy="8999538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208551204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ith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0">
            <a:extLst>
              <a:ext uri="{FF2B5EF4-FFF2-40B4-BE49-F238E27FC236}">
                <a16:creationId xmlns:a16="http://schemas.microsoft.com/office/drawing/2014/main" id="{CA7413FA-6408-3254-1779-682CAAAE9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1500" y="103328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9144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E64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ctangle 0">
            <a:extLst>
              <a:ext uri="{FF2B5EF4-FFF2-40B4-BE49-F238E27FC236}">
                <a16:creationId xmlns:a16="http://schemas.microsoft.com/office/drawing/2014/main" id="{D01AF305-2512-8B00-F76B-C57D23274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562082" cy="89995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: 1"/>
          <p:cNvSpPr>
            <a:spLocks noGrp="1"/>
          </p:cNvSpPr>
          <p:nvPr>
            <p:ph type="title" hasCustomPrompt="1"/>
          </p:nvPr>
        </p:nvSpPr>
        <p:spPr>
          <a:xfrm>
            <a:off x="571500" y="1363053"/>
            <a:ext cx="3055938" cy="1107996"/>
          </a:xfrm>
        </p:spPr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Times" pitchFamily="2" charset="0"/>
                <a:cs typeface="Times New Roman"/>
              </a:defRPr>
            </a:lvl1pPr>
          </a:lstStyle>
          <a:p>
            <a:r>
              <a:rPr lang="en-AU" dirty="0"/>
              <a:t>Heading 4</a:t>
            </a:r>
            <a:br>
              <a:rPr lang="en-AU" dirty="0"/>
            </a:br>
            <a:r>
              <a:rPr lang="en-US" dirty="0"/>
              <a:t>Title, text box and image</a:t>
            </a:r>
            <a:br>
              <a:rPr lang="en-US" dirty="0"/>
            </a:br>
            <a:r>
              <a:rPr lang="en-US" dirty="0"/>
              <a:t>Medium body copy</a:t>
            </a:r>
            <a:endParaRPr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A1A2B76-7231-1188-47F7-90C1CBB052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1504" y="3754938"/>
            <a:ext cx="3055937" cy="3622036"/>
          </a:xfrm>
        </p:spPr>
        <p:txBody>
          <a:bodyPr/>
          <a:lstStyle>
            <a:lvl1pPr marL="171442" indent="-171442">
              <a:buClr>
                <a:schemeClr val="bg1"/>
              </a:buClr>
              <a:buFont typeface="System Font Regular"/>
              <a:buChar char="-"/>
              <a:defRPr sz="1300">
                <a:solidFill>
                  <a:schemeClr val="bg1"/>
                </a:solidFill>
              </a:defRPr>
            </a:lvl1pPr>
            <a:lvl2pPr marL="628621" indent="-171442">
              <a:buClr>
                <a:schemeClr val="bg1"/>
              </a:buClr>
              <a:buFont typeface="System Font Regular"/>
              <a:buChar char="-"/>
              <a:defRPr sz="1300">
                <a:solidFill>
                  <a:schemeClr val="bg1"/>
                </a:solidFill>
              </a:defRPr>
            </a:lvl2pPr>
            <a:lvl3pPr marL="1085800" indent="-171442">
              <a:buClr>
                <a:schemeClr val="bg1"/>
              </a:buClr>
              <a:buFont typeface="System Font Regular"/>
              <a:buChar char="-"/>
              <a:defRPr sz="1300">
                <a:solidFill>
                  <a:schemeClr val="bg1"/>
                </a:solidFill>
              </a:defRPr>
            </a:lvl3pPr>
            <a:lvl4pPr marL="1542979" indent="-171442">
              <a:buClr>
                <a:schemeClr val="bg1"/>
              </a:buClr>
              <a:buFont typeface="System Font Regular"/>
              <a:buChar char="-"/>
              <a:defRPr sz="1300">
                <a:solidFill>
                  <a:schemeClr val="bg1"/>
                </a:solidFill>
              </a:defRPr>
            </a:lvl4pPr>
            <a:lvl5pPr marL="2000157" indent="-171442">
              <a:buClr>
                <a:schemeClr val="bg1"/>
              </a:buClr>
              <a:buFont typeface="System Font Regular"/>
              <a:buChar char="-"/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E01BB514-CFB3-0A62-D442-0367254D28E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62082" y="0"/>
            <a:ext cx="4581918" cy="8999538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28456319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ith images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08585A7-12B9-F7BC-085D-8B7FD93EC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82842" y="0"/>
            <a:ext cx="5261158" cy="899953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1500" y="1363053"/>
            <a:ext cx="3055938" cy="1107996"/>
          </a:xfrm>
        </p:spPr>
        <p:txBody>
          <a:bodyPr lIns="0" tIns="0" rIns="0" bIns="0"/>
          <a:lstStyle>
            <a:lvl1pPr>
              <a:defRPr sz="2400" b="0" i="0">
                <a:solidFill>
                  <a:srgbClr val="E64626"/>
                </a:solidFill>
                <a:latin typeface="Times" pitchFamily="2" charset="0"/>
                <a:cs typeface="Times New Roman"/>
              </a:defRPr>
            </a:lvl1pPr>
          </a:lstStyle>
          <a:p>
            <a:r>
              <a:rPr lang="en-AU" dirty="0"/>
              <a:t>Heading 5</a:t>
            </a:r>
            <a:br>
              <a:rPr lang="en-AU" dirty="0"/>
            </a:br>
            <a:r>
              <a:rPr lang="en-US" dirty="0"/>
              <a:t>Title, text box + images</a:t>
            </a:r>
            <a:br>
              <a:rPr lang="en-US" dirty="0"/>
            </a:br>
            <a:r>
              <a:rPr lang="en-US" dirty="0"/>
              <a:t>Medium body copy</a:t>
            </a:r>
            <a:endParaRPr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6260F83-22E0-FB93-2602-46785993E9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7074" y="3754938"/>
            <a:ext cx="3055937" cy="3622036"/>
          </a:xfrm>
        </p:spPr>
        <p:txBody>
          <a:bodyPr/>
          <a:lstStyle>
            <a:lvl1pPr marL="171442" indent="-171442">
              <a:buClr>
                <a:schemeClr val="tx1"/>
              </a:buClr>
              <a:buFont typeface="System Font Regular"/>
              <a:buChar char="-"/>
              <a:defRPr sz="1300"/>
            </a:lvl1pPr>
            <a:lvl2pPr marL="628621" indent="-171442">
              <a:buClr>
                <a:schemeClr val="tx1"/>
              </a:buClr>
              <a:buFont typeface="System Font Regular"/>
              <a:buChar char="-"/>
              <a:defRPr sz="1300"/>
            </a:lvl2pPr>
            <a:lvl3pPr marL="1085800" indent="-171442">
              <a:buClr>
                <a:schemeClr val="tx1"/>
              </a:buClr>
              <a:buFont typeface="System Font Regular"/>
              <a:buChar char="-"/>
              <a:defRPr sz="1300"/>
            </a:lvl3pPr>
            <a:lvl4pPr marL="1542979" indent="-171442">
              <a:buClr>
                <a:schemeClr val="tx1"/>
              </a:buClr>
              <a:buFont typeface="System Font Regular"/>
              <a:buChar char="-"/>
              <a:defRPr sz="1300"/>
            </a:lvl4pPr>
            <a:lvl5pPr marL="2000157" indent="-171442">
              <a:buClr>
                <a:schemeClr val="tx1"/>
              </a:buClr>
              <a:buFont typeface="System Font Regular"/>
              <a:buChar char="-"/>
              <a:defRPr sz="13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FA3D8C20-B9F8-111A-7311-B7F42789D4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442654" y="1011062"/>
            <a:ext cx="1996249" cy="3375615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E67DE4A2-A084-6CFF-A647-B7F40F5B328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68996" y="1011062"/>
            <a:ext cx="1996249" cy="3375615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4" name="Picture Placeholder 5">
            <a:extLst>
              <a:ext uri="{FF2B5EF4-FFF2-40B4-BE49-F238E27FC236}">
                <a16:creationId xmlns:a16="http://schemas.microsoft.com/office/drawing/2014/main" id="{047206EB-D996-0FD4-E065-E9595D10C04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42654" y="4612866"/>
            <a:ext cx="1996249" cy="3375615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5" name="Picture Placeholder 6">
            <a:extLst>
              <a:ext uri="{FF2B5EF4-FFF2-40B4-BE49-F238E27FC236}">
                <a16:creationId xmlns:a16="http://schemas.microsoft.com/office/drawing/2014/main" id="{1EDA01D0-B9B6-53CA-5A69-95C997DC2B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568996" y="4612866"/>
            <a:ext cx="1996249" cy="3375615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271434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imag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4">
            <a:extLst>
              <a:ext uri="{FF2B5EF4-FFF2-40B4-BE49-F238E27FC236}">
                <a16:creationId xmlns:a16="http://schemas.microsoft.com/office/drawing/2014/main" id="{A9A93A07-E57F-5770-834F-CFEF4A2F1EA7}"/>
              </a:ext>
            </a:extLst>
          </p:cNvPr>
          <p:cNvPicPr/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1" y="0"/>
            <a:ext cx="9144000" cy="8999538"/>
          </a:xfrm>
          <a:prstGeom prst="rect">
            <a:avLst/>
          </a:prstGeom>
        </p:spPr>
      </p:pic>
      <p:sp>
        <p:nvSpPr>
          <p:cNvPr id="3" name="object 6">
            <a:extLst>
              <a:ext uri="{FF2B5EF4-FFF2-40B4-BE49-F238E27FC236}">
                <a16:creationId xmlns:a16="http://schemas.microsoft.com/office/drawing/2014/main" id="{663CD1C2-E224-8DF3-9A0D-E3EFD27C1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999950"/>
            <a:ext cx="4572000" cy="6999641"/>
          </a:xfrm>
          <a:custGeom>
            <a:avLst/>
            <a:gdLst/>
            <a:ahLst/>
            <a:cxnLst/>
            <a:rect l="l" t="t" r="r" b="b"/>
            <a:pathLst>
              <a:path w="4572000" h="4000500">
                <a:moveTo>
                  <a:pt x="4572000" y="0"/>
                </a:moveTo>
                <a:lnTo>
                  <a:pt x="0" y="0"/>
                </a:lnTo>
                <a:lnTo>
                  <a:pt x="0" y="4000500"/>
                </a:lnTo>
                <a:lnTo>
                  <a:pt x="4572000" y="4000500"/>
                </a:lnTo>
                <a:lnTo>
                  <a:pt x="457200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DEC0E1D8-33A4-65CC-8895-783ED3E741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140" y="1640471"/>
            <a:ext cx="3966985" cy="1656218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 sits here 28pt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9C36DF5-DD75-D71F-723C-8EF6CC84B88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627" y="3467821"/>
            <a:ext cx="3966984" cy="1318898"/>
          </a:xfrm>
          <a:prstGeom prst="rect">
            <a:avLst/>
          </a:prstGeom>
        </p:spPr>
        <p:txBody>
          <a:bodyPr/>
          <a:lstStyle>
            <a:lvl1pPr marL="12700" marR="5080" indent="0">
              <a:lnSpc>
                <a:spcPct val="100000"/>
              </a:lnSpc>
              <a:spcBef>
                <a:spcPts val="10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AU" sz="1400" dirty="0">
                <a:latin typeface="Arial"/>
                <a:cs typeface="Arial"/>
              </a:rPr>
              <a:t>Intro</a:t>
            </a:r>
            <a:r>
              <a:rPr lang="en-AU" sz="1400" spc="-20" dirty="0">
                <a:latin typeface="Arial"/>
                <a:cs typeface="Arial"/>
              </a:rPr>
              <a:t> </a:t>
            </a:r>
            <a:r>
              <a:rPr lang="en-AU" sz="1400" dirty="0">
                <a:latin typeface="Arial"/>
                <a:cs typeface="Arial"/>
              </a:rPr>
              <a:t>text</a:t>
            </a:r>
            <a:r>
              <a:rPr lang="en-AU" sz="1400" spc="-5" dirty="0">
                <a:latin typeface="Arial"/>
                <a:cs typeface="Arial"/>
              </a:rPr>
              <a:t> </a:t>
            </a:r>
            <a:r>
              <a:rPr lang="en-AU" sz="1400" dirty="0">
                <a:latin typeface="Arial"/>
                <a:cs typeface="Arial"/>
              </a:rPr>
              <a:t>14pt,</a:t>
            </a:r>
            <a:r>
              <a:rPr lang="en-AU" sz="1400" spc="-15" dirty="0">
                <a:latin typeface="Arial"/>
                <a:cs typeface="Arial"/>
              </a:rPr>
              <a:t> </a:t>
            </a:r>
            <a:r>
              <a:rPr lang="en-AU" sz="1400" dirty="0">
                <a:latin typeface="Arial"/>
                <a:cs typeface="Arial"/>
              </a:rPr>
              <a:t>to</a:t>
            </a:r>
            <a:r>
              <a:rPr lang="en-AU" sz="1400" spc="-5" dirty="0">
                <a:latin typeface="Arial"/>
                <a:cs typeface="Arial"/>
              </a:rPr>
              <a:t> </a:t>
            </a:r>
            <a:r>
              <a:rPr lang="en-AU" sz="1400" dirty="0">
                <a:latin typeface="Arial"/>
                <a:cs typeface="Arial"/>
              </a:rPr>
              <a:t>sit</a:t>
            </a:r>
            <a:r>
              <a:rPr lang="en-AU" sz="1400" spc="-10" dirty="0">
                <a:latin typeface="Arial"/>
                <a:cs typeface="Arial"/>
              </a:rPr>
              <a:t> </a:t>
            </a:r>
            <a:r>
              <a:rPr lang="en-AU" sz="1400" dirty="0">
                <a:latin typeface="Arial"/>
                <a:cs typeface="Arial"/>
              </a:rPr>
              <a:t>here.</a:t>
            </a:r>
            <a:r>
              <a:rPr lang="en-AU" sz="1400" spc="-10" dirty="0">
                <a:latin typeface="Arial"/>
                <a:cs typeface="Arial"/>
              </a:rPr>
              <a:t> </a:t>
            </a:r>
            <a:br>
              <a:rPr lang="en-AU" sz="1400" spc="-10" dirty="0">
                <a:latin typeface="Arial"/>
                <a:cs typeface="Arial"/>
              </a:rPr>
            </a:br>
            <a:r>
              <a:rPr lang="en-AU" sz="1400" dirty="0">
                <a:latin typeface="Arial"/>
                <a:cs typeface="Arial"/>
              </a:rPr>
              <a:t>2–3</a:t>
            </a:r>
            <a:r>
              <a:rPr lang="en-AU" sz="1400" spc="-10" dirty="0">
                <a:latin typeface="Arial"/>
                <a:cs typeface="Arial"/>
              </a:rPr>
              <a:t> lines </a:t>
            </a:r>
            <a:r>
              <a:rPr lang="en-AU" sz="1400" dirty="0">
                <a:latin typeface="Arial"/>
                <a:cs typeface="Arial"/>
              </a:rPr>
              <a:t>of</a:t>
            </a:r>
            <a:r>
              <a:rPr lang="en-AU" sz="1400" spc="-15" dirty="0">
                <a:latin typeface="Arial"/>
                <a:cs typeface="Arial"/>
              </a:rPr>
              <a:t> </a:t>
            </a:r>
            <a:r>
              <a:rPr lang="en-AU" sz="1400" spc="-25" dirty="0">
                <a:latin typeface="Arial"/>
                <a:cs typeface="Arial"/>
              </a:rPr>
              <a:t>copy.</a:t>
            </a:r>
            <a:r>
              <a:rPr lang="en-AU" sz="1400" spc="-80" dirty="0">
                <a:latin typeface="Arial"/>
                <a:cs typeface="Arial"/>
              </a:rPr>
              <a:t> </a:t>
            </a:r>
            <a:r>
              <a:rPr lang="en-AU" sz="1400" dirty="0">
                <a:latin typeface="Arial"/>
                <a:cs typeface="Arial"/>
              </a:rPr>
              <a:t>Am </a:t>
            </a:r>
            <a:r>
              <a:rPr lang="en-AU" sz="1400" dirty="0" err="1">
                <a:latin typeface="Arial"/>
                <a:cs typeface="Arial"/>
              </a:rPr>
              <a:t>quo’xnkaln</a:t>
            </a:r>
            <a:r>
              <a:rPr lang="en-AU" sz="1400" spc="-10" dirty="0">
                <a:latin typeface="Arial"/>
                <a:cs typeface="Arial"/>
              </a:rPr>
              <a:t> </a:t>
            </a:r>
            <a:r>
              <a:rPr lang="en-AU" sz="1400" dirty="0" err="1">
                <a:latin typeface="Arial"/>
                <a:cs typeface="Arial"/>
              </a:rPr>
              <a:t>ium</a:t>
            </a:r>
            <a:r>
              <a:rPr lang="en-AU" sz="1400" spc="-10" dirty="0">
                <a:latin typeface="Arial"/>
                <a:cs typeface="Arial"/>
              </a:rPr>
              <a:t> </a:t>
            </a:r>
            <a:r>
              <a:rPr lang="en-AU" sz="1400" dirty="0" err="1">
                <a:latin typeface="Arial"/>
                <a:cs typeface="Arial"/>
              </a:rPr>
              <a:t>aute</a:t>
            </a:r>
            <a:r>
              <a:rPr lang="en-AU" sz="1400" spc="-5" dirty="0">
                <a:latin typeface="Arial"/>
                <a:cs typeface="Arial"/>
              </a:rPr>
              <a:t> </a:t>
            </a:r>
            <a:r>
              <a:rPr lang="en-AU" sz="1400" spc="-10" dirty="0" err="1">
                <a:latin typeface="Arial"/>
                <a:cs typeface="Arial"/>
              </a:rPr>
              <a:t>fuidesteI</a:t>
            </a:r>
            <a:r>
              <a:rPr lang="en-AU" sz="1400" spc="-10" dirty="0">
                <a:latin typeface="Arial"/>
                <a:cs typeface="Arial"/>
              </a:rPr>
              <a:t> </a:t>
            </a:r>
            <a:r>
              <a:rPr lang="en-AU" sz="1400" dirty="0" err="1">
                <a:latin typeface="Arial"/>
                <a:cs typeface="Arial"/>
              </a:rPr>
              <a:t>eces</a:t>
            </a:r>
            <a:r>
              <a:rPr lang="en-AU" sz="1400" dirty="0">
                <a:latin typeface="Arial"/>
                <a:cs typeface="Arial"/>
              </a:rPr>
              <a:t>,</a:t>
            </a:r>
            <a:r>
              <a:rPr lang="en-AU" sz="1400" spc="-15" dirty="0">
                <a:latin typeface="Arial"/>
                <a:cs typeface="Arial"/>
              </a:rPr>
              <a:t> </a:t>
            </a:r>
            <a:r>
              <a:rPr lang="en-AU" sz="1400" dirty="0">
                <a:latin typeface="Arial"/>
                <a:cs typeface="Arial"/>
              </a:rPr>
              <a:t>Cas</a:t>
            </a:r>
            <a:r>
              <a:rPr lang="en-AU" sz="1400" spc="-15" dirty="0">
                <a:latin typeface="Arial"/>
                <a:cs typeface="Arial"/>
              </a:rPr>
              <a:t> </a:t>
            </a:r>
            <a:r>
              <a:rPr lang="en-AU" sz="1400" dirty="0" err="1">
                <a:latin typeface="Arial"/>
                <a:cs typeface="Arial"/>
              </a:rPr>
              <a:t>cus</a:t>
            </a:r>
            <a:r>
              <a:rPr lang="en-AU" sz="1400" spc="-10" dirty="0">
                <a:latin typeface="Arial"/>
                <a:cs typeface="Arial"/>
              </a:rPr>
              <a:t> </a:t>
            </a:r>
            <a:r>
              <a:rPr lang="en-AU" sz="1400" dirty="0" err="1">
                <a:latin typeface="Arial"/>
                <a:cs typeface="Arial"/>
              </a:rPr>
              <a:t>aus</a:t>
            </a:r>
            <a:r>
              <a:rPr lang="en-AU" sz="1400" spc="-15" dirty="0">
                <a:latin typeface="Arial"/>
                <a:cs typeface="Arial"/>
              </a:rPr>
              <a:t> </a:t>
            </a:r>
            <a:r>
              <a:rPr lang="en-AU" sz="1400" spc="-10" dirty="0" err="1">
                <a:latin typeface="Arial"/>
                <a:cs typeface="Arial"/>
              </a:rPr>
              <a:t>opubli</a:t>
            </a:r>
            <a:r>
              <a:rPr lang="en-AU" sz="1400" spc="-10" dirty="0">
                <a:latin typeface="Arial"/>
                <a:cs typeface="Arial"/>
              </a:rPr>
              <a:t>.</a:t>
            </a:r>
            <a:endParaRPr lang="en-AU" sz="1400" dirty="0">
              <a:latin typeface="Arial"/>
              <a:cs typeface="Arial"/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3294DCB0-B5EC-D044-C287-CD623136A7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140" y="4877107"/>
            <a:ext cx="3502275" cy="725573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 err="1"/>
              <a:t>sydney.edu.au</a:t>
            </a:r>
            <a:r>
              <a:rPr lang="en-GB" dirty="0"/>
              <a:t>/</a:t>
            </a:r>
            <a:r>
              <a:rPr lang="en-GB" dirty="0" err="1"/>
              <a:t>xxxxx</a:t>
            </a:r>
            <a:endParaRPr lang="en-US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026371A5-B0B4-75FD-EDA9-FAF993970A5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3941" y="6318535"/>
            <a:ext cx="1558620" cy="959188"/>
          </a:xfrm>
          <a:prstGeom prst="rect">
            <a:avLst/>
          </a:prstGeom>
        </p:spPr>
      </p:pic>
      <p:sp>
        <p:nvSpPr>
          <p:cNvPr id="2" name="TextBox 5">
            <a:extLst>
              <a:ext uri="{FF2B5EF4-FFF2-40B4-BE49-F238E27FC236}">
                <a16:creationId xmlns:a16="http://schemas.microsoft.com/office/drawing/2014/main" id="{CC6CB602-C08B-320B-4B19-B03FD0E5432F}"/>
              </a:ext>
            </a:extLst>
          </p:cNvPr>
          <p:cNvSpPr txBox="1"/>
          <p:nvPr userDrawn="1"/>
        </p:nvSpPr>
        <p:spPr>
          <a:xfrm rot="16200000">
            <a:off x="2849092" y="6280424"/>
            <a:ext cx="320239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CRICOS 00026A    TEQSA PRV12057</a:t>
            </a:r>
          </a:p>
        </p:txBody>
      </p:sp>
    </p:spTree>
    <p:extLst>
      <p:ext uri="{BB962C8B-B14F-4D97-AF65-F5344CB8AC3E}">
        <p14:creationId xmlns:p14="http://schemas.microsoft.com/office/powerpoint/2010/main" val="3706379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ith images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1500" y="1299933"/>
            <a:ext cx="7993742" cy="369332"/>
          </a:xfrm>
        </p:spPr>
        <p:txBody>
          <a:bodyPr lIns="0" tIns="0" rIns="0" bIns="0"/>
          <a:lstStyle>
            <a:lvl1pPr>
              <a:defRPr sz="2400" b="0" i="0">
                <a:solidFill>
                  <a:srgbClr val="E64626"/>
                </a:solidFill>
                <a:latin typeface="Times" pitchFamily="2" charset="0"/>
                <a:cs typeface="Times New Roman"/>
              </a:defRPr>
            </a:lvl1pPr>
          </a:lstStyle>
          <a:p>
            <a:r>
              <a:rPr lang="en-AU" dirty="0"/>
              <a:t>Heading 6 – single line</a:t>
            </a:r>
            <a:endParaRPr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FA3D8C20-B9F8-111A-7311-B7F42789D4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71500" y="2513825"/>
            <a:ext cx="2880000" cy="5181279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3F9157D3-AB43-6EAD-7F21-F164319B311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574627" y="2510027"/>
            <a:ext cx="1998000" cy="2456567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047206EB-D996-0FD4-E065-E9595D10C04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574629" y="5175545"/>
            <a:ext cx="1996249" cy="2519556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379C8713-47DB-6665-EC36-148C9CB7B0C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686150" y="2513825"/>
            <a:ext cx="2880000" cy="5181279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3" name="Text Placeholder 6"/>
          <p:cNvSpPr>
            <a:spLocks noGrp="1"/>
          </p:cNvSpPr>
          <p:nvPr>
            <p:ph type="body" idx="1"/>
          </p:nvPr>
        </p:nvSpPr>
        <p:spPr>
          <a:xfrm>
            <a:off x="571500" y="7832931"/>
            <a:ext cx="7994650" cy="381737"/>
          </a:xfrm>
          <a:prstGeom prst="rect">
            <a:avLst/>
          </a:prstGeom>
        </p:spPr>
        <p:txBody>
          <a:bodyPr lIns="0" tIns="0" rIns="0" bIns="0" numCol="1" spcCol="252000"/>
          <a:lstStyle>
            <a:lvl1pPr marL="0" indent="0">
              <a:buFontTx/>
              <a:buNone/>
              <a:defRPr sz="700" b="0" i="0">
                <a:solidFill>
                  <a:srgbClr val="3C3C3B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10544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bio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7850" y="1288819"/>
            <a:ext cx="7988300" cy="369332"/>
          </a:xfrm>
        </p:spPr>
        <p:txBody>
          <a:bodyPr lIns="0" tIns="0" rIns="0" bIns="0"/>
          <a:lstStyle>
            <a:lvl1pPr>
              <a:defRPr sz="2400" b="0" i="0">
                <a:solidFill>
                  <a:srgbClr val="E64626"/>
                </a:solidFill>
                <a:latin typeface="Times" pitchFamily="2" charset="0"/>
                <a:cs typeface="Times New Roman"/>
              </a:defRPr>
            </a:lvl1pPr>
          </a:lstStyle>
          <a:p>
            <a:r>
              <a:rPr lang="en-US" dirty="0"/>
              <a:t>Speaker bios with image</a:t>
            </a:r>
            <a:endParaRPr dirty="0"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4BEE90D4-8B0A-FDDF-BF6B-72D8DFDC897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892173" y="2468461"/>
            <a:ext cx="1322070" cy="2133224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44D6788-A0C0-B174-4895-15A2149AC77C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892173" y="4858723"/>
            <a:ext cx="1917700" cy="678415"/>
          </a:xfrm>
          <a:prstGeom prst="rect">
            <a:avLst/>
          </a:prstGeom>
        </p:spPr>
        <p:txBody>
          <a:bodyPr lIns="0" tIns="0" rIns="0" bIns="0" numCol="1" spcCol="252000"/>
          <a:lstStyle>
            <a:lvl1pPr marL="0" indent="0">
              <a:buFontTx/>
              <a:buNone/>
              <a:defRPr sz="1000" b="1" i="0">
                <a:solidFill>
                  <a:schemeClr val="accent1"/>
                </a:solidFill>
                <a:latin typeface="+mn-lt"/>
                <a:cs typeface="Arial"/>
              </a:defRPr>
            </a:lvl1pPr>
          </a:lstStyle>
          <a:p>
            <a:r>
              <a:rPr lang="en-AU" sz="1000" dirty="0">
                <a:solidFill>
                  <a:srgbClr val="3C3C3B"/>
                </a:solidFill>
                <a:latin typeface="Arial"/>
                <a:cs typeface="Arial"/>
              </a:rPr>
              <a:t>First Last 10pt Arial</a:t>
            </a:r>
          </a:p>
          <a:p>
            <a:r>
              <a:rPr lang="en-AU" sz="1000" dirty="0">
                <a:solidFill>
                  <a:srgbClr val="3C3C3B"/>
                </a:solidFill>
                <a:latin typeface="Arial"/>
                <a:cs typeface="Arial"/>
              </a:rPr>
              <a:t>Title goes here 10pt Times</a:t>
            </a:r>
            <a:endParaRPr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1892173" y="5888581"/>
            <a:ext cx="1917700" cy="2406109"/>
          </a:xfrm>
          <a:prstGeom prst="rect">
            <a:avLst/>
          </a:prstGeom>
        </p:spPr>
        <p:txBody>
          <a:bodyPr lIns="0" tIns="0" rIns="0" bIns="0" numCol="1" spcCol="252000"/>
          <a:lstStyle>
            <a:lvl1pPr marL="0" indent="0">
              <a:buFontTx/>
              <a:buNone/>
              <a:defRPr sz="1000" b="0" i="0">
                <a:solidFill>
                  <a:srgbClr val="3C3C3B"/>
                </a:solidFill>
                <a:latin typeface="Arial"/>
                <a:cs typeface="Arial"/>
              </a:defRPr>
            </a:lvl1pPr>
          </a:lstStyle>
          <a:p>
            <a:r>
              <a:rPr lang="en-AU" sz="1000" dirty="0">
                <a:solidFill>
                  <a:srgbClr val="3C3C3B"/>
                </a:solidFill>
                <a:latin typeface="Arial"/>
                <a:cs typeface="Arial"/>
              </a:rPr>
              <a:t>Body</a:t>
            </a:r>
            <a:r>
              <a:rPr lang="en-AU" sz="1000" spc="-5" dirty="0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lang="en-AU" sz="1000" dirty="0">
                <a:solidFill>
                  <a:srgbClr val="3C3C3B"/>
                </a:solidFill>
                <a:latin typeface="Arial"/>
                <a:cs typeface="Arial"/>
              </a:rPr>
              <a:t>copy</a:t>
            </a:r>
            <a:r>
              <a:rPr lang="en-AU" sz="1000" spc="-5" dirty="0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lang="en-AU" sz="1000" dirty="0">
                <a:solidFill>
                  <a:srgbClr val="3C3C3B"/>
                </a:solidFill>
                <a:latin typeface="Arial"/>
                <a:cs typeface="Arial"/>
              </a:rPr>
              <a:t>small</a:t>
            </a:r>
            <a:r>
              <a:rPr lang="en-AU" sz="1000" spc="-10" dirty="0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lang="en-AU" sz="1000" dirty="0">
                <a:solidFill>
                  <a:srgbClr val="3C3C3B"/>
                </a:solidFill>
                <a:latin typeface="Arial"/>
                <a:cs typeface="Arial"/>
              </a:rPr>
              <a:t>10pt</a:t>
            </a:r>
            <a:endParaRPr dirty="0"/>
          </a:p>
        </p:txBody>
      </p:sp>
      <p:sp>
        <p:nvSpPr>
          <p:cNvPr id="26" name="Picture Placeholder 5">
            <a:extLst>
              <a:ext uri="{FF2B5EF4-FFF2-40B4-BE49-F238E27FC236}">
                <a16:creationId xmlns:a16="http://schemas.microsoft.com/office/drawing/2014/main" id="{5F9DD4CC-F211-99E0-B144-C7DF316647C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205194" y="2468461"/>
            <a:ext cx="1322070" cy="2133224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352B38CD-C9E2-6FCF-659C-51A52C84804C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4205194" y="4858723"/>
            <a:ext cx="1917700" cy="678415"/>
          </a:xfrm>
          <a:prstGeom prst="rect">
            <a:avLst/>
          </a:prstGeom>
        </p:spPr>
        <p:txBody>
          <a:bodyPr lIns="0" tIns="0" rIns="0" bIns="0" numCol="1" spcCol="252000"/>
          <a:lstStyle>
            <a:lvl1pPr marL="0" indent="0">
              <a:buFontTx/>
              <a:buNone/>
              <a:defRPr sz="1000" b="1" i="0">
                <a:solidFill>
                  <a:schemeClr val="accent1"/>
                </a:solidFill>
                <a:latin typeface="+mn-lt"/>
                <a:cs typeface="Arial"/>
              </a:defRPr>
            </a:lvl1pPr>
          </a:lstStyle>
          <a:p>
            <a:r>
              <a:rPr lang="en-AU" sz="1000" dirty="0">
                <a:solidFill>
                  <a:srgbClr val="3C3C3B"/>
                </a:solidFill>
                <a:latin typeface="Arial"/>
                <a:cs typeface="Arial"/>
              </a:rPr>
              <a:t>First Last 10pt Arial</a:t>
            </a:r>
          </a:p>
          <a:p>
            <a:r>
              <a:rPr lang="en-AU" sz="1000" dirty="0">
                <a:solidFill>
                  <a:srgbClr val="3C3C3B"/>
                </a:solidFill>
                <a:latin typeface="Arial"/>
                <a:cs typeface="Arial"/>
              </a:rPr>
              <a:t>Title goes here 10pt Times</a:t>
            </a:r>
            <a:endParaRPr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7CE8A92-798F-6C5E-0F46-EC0B5684D236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205194" y="5888581"/>
            <a:ext cx="1917700" cy="2406109"/>
          </a:xfrm>
          <a:prstGeom prst="rect">
            <a:avLst/>
          </a:prstGeom>
        </p:spPr>
        <p:txBody>
          <a:bodyPr lIns="0" tIns="0" rIns="0" bIns="0" numCol="1" spcCol="252000"/>
          <a:lstStyle>
            <a:lvl1pPr marL="0" indent="0">
              <a:buFontTx/>
              <a:buNone/>
              <a:defRPr sz="1000" b="0" i="0">
                <a:solidFill>
                  <a:srgbClr val="3C3C3B"/>
                </a:solidFill>
                <a:latin typeface="Arial"/>
                <a:cs typeface="Arial"/>
              </a:defRPr>
            </a:lvl1pPr>
          </a:lstStyle>
          <a:p>
            <a:r>
              <a:rPr lang="en-AU" sz="1000" dirty="0">
                <a:solidFill>
                  <a:srgbClr val="3C3C3B"/>
                </a:solidFill>
                <a:latin typeface="Arial"/>
                <a:cs typeface="Arial"/>
              </a:rPr>
              <a:t>Body</a:t>
            </a:r>
            <a:r>
              <a:rPr lang="en-AU" sz="1000" spc="-5" dirty="0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lang="en-AU" sz="1000" dirty="0">
                <a:solidFill>
                  <a:srgbClr val="3C3C3B"/>
                </a:solidFill>
                <a:latin typeface="Arial"/>
                <a:cs typeface="Arial"/>
              </a:rPr>
              <a:t>copy</a:t>
            </a:r>
            <a:r>
              <a:rPr lang="en-AU" sz="1000" spc="-5" dirty="0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lang="en-AU" sz="1000" dirty="0">
                <a:solidFill>
                  <a:srgbClr val="3C3C3B"/>
                </a:solidFill>
                <a:latin typeface="Arial"/>
                <a:cs typeface="Arial"/>
              </a:rPr>
              <a:t>small</a:t>
            </a:r>
            <a:r>
              <a:rPr lang="en-AU" sz="1000" spc="-10" dirty="0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lang="en-AU" sz="1000" dirty="0">
                <a:solidFill>
                  <a:srgbClr val="3C3C3B"/>
                </a:solidFill>
                <a:latin typeface="Arial"/>
                <a:cs typeface="Arial"/>
              </a:rPr>
              <a:t>10pt</a:t>
            </a:r>
            <a:endParaRPr dirty="0"/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33A6F673-B304-E705-5E66-2DBDA1BA7630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50856" y="2468461"/>
            <a:ext cx="1322070" cy="2133224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E08F0228-3E66-E48B-74F0-3A18CDB08DAE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6550856" y="4858723"/>
            <a:ext cx="1917700" cy="678415"/>
          </a:xfrm>
          <a:prstGeom prst="rect">
            <a:avLst/>
          </a:prstGeom>
        </p:spPr>
        <p:txBody>
          <a:bodyPr lIns="0" tIns="0" rIns="0" bIns="0" numCol="1" spcCol="252000"/>
          <a:lstStyle>
            <a:lvl1pPr marL="0" indent="0">
              <a:buFontTx/>
              <a:buNone/>
              <a:defRPr sz="1000" b="1" i="0">
                <a:solidFill>
                  <a:schemeClr val="accent1"/>
                </a:solidFill>
                <a:latin typeface="+mn-lt"/>
                <a:cs typeface="Arial"/>
              </a:defRPr>
            </a:lvl1pPr>
          </a:lstStyle>
          <a:p>
            <a:r>
              <a:rPr lang="en-AU" sz="1000" dirty="0">
                <a:solidFill>
                  <a:srgbClr val="3C3C3B"/>
                </a:solidFill>
                <a:latin typeface="Arial"/>
                <a:cs typeface="Arial"/>
              </a:rPr>
              <a:t>First Last 10pt Arial</a:t>
            </a:r>
          </a:p>
          <a:p>
            <a:r>
              <a:rPr lang="en-AU" sz="1000" dirty="0">
                <a:solidFill>
                  <a:srgbClr val="3C3C3B"/>
                </a:solidFill>
                <a:latin typeface="Arial"/>
                <a:cs typeface="Arial"/>
              </a:rPr>
              <a:t>Title goes here 10pt Times</a:t>
            </a:r>
            <a:endParaRPr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4BEEB3E0-898E-2BE3-26F4-15A3FF454115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550856" y="5888581"/>
            <a:ext cx="1917700" cy="2406109"/>
          </a:xfrm>
          <a:prstGeom prst="rect">
            <a:avLst/>
          </a:prstGeom>
        </p:spPr>
        <p:txBody>
          <a:bodyPr lIns="0" tIns="0" rIns="0" bIns="0" numCol="1" spcCol="252000"/>
          <a:lstStyle>
            <a:lvl1pPr marL="0" indent="0">
              <a:buFontTx/>
              <a:buNone/>
              <a:defRPr sz="1000" b="0" i="0">
                <a:solidFill>
                  <a:srgbClr val="3C3C3B"/>
                </a:solidFill>
                <a:latin typeface="Arial"/>
                <a:cs typeface="Arial"/>
              </a:defRPr>
            </a:lvl1pPr>
          </a:lstStyle>
          <a:p>
            <a:r>
              <a:rPr lang="en-AU" sz="1000" dirty="0">
                <a:solidFill>
                  <a:srgbClr val="3C3C3B"/>
                </a:solidFill>
                <a:latin typeface="Arial"/>
                <a:cs typeface="Arial"/>
              </a:rPr>
              <a:t>Body</a:t>
            </a:r>
            <a:r>
              <a:rPr lang="en-AU" sz="1000" spc="-5" dirty="0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lang="en-AU" sz="1000" dirty="0">
                <a:solidFill>
                  <a:srgbClr val="3C3C3B"/>
                </a:solidFill>
                <a:latin typeface="Arial"/>
                <a:cs typeface="Arial"/>
              </a:rPr>
              <a:t>copy</a:t>
            </a:r>
            <a:r>
              <a:rPr lang="en-AU" sz="1000" spc="-5" dirty="0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lang="en-AU" sz="1000" dirty="0">
                <a:solidFill>
                  <a:srgbClr val="3C3C3B"/>
                </a:solidFill>
                <a:latin typeface="Arial"/>
                <a:cs typeface="Arial"/>
              </a:rPr>
              <a:t>small</a:t>
            </a:r>
            <a:r>
              <a:rPr lang="en-AU" sz="1000" spc="-10" dirty="0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lang="en-AU" sz="1000" dirty="0">
                <a:solidFill>
                  <a:srgbClr val="3C3C3B"/>
                </a:solidFill>
                <a:latin typeface="Arial"/>
                <a:cs typeface="Arial"/>
              </a:rPr>
              <a:t>10pt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59543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bios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77850" y="1288819"/>
            <a:ext cx="7988300" cy="369332"/>
          </a:xfrm>
        </p:spPr>
        <p:txBody>
          <a:bodyPr lIns="0" tIns="0" rIns="0" bIns="0"/>
          <a:lstStyle>
            <a:lvl1pPr>
              <a:defRPr sz="2400" b="0" i="0">
                <a:solidFill>
                  <a:srgbClr val="E64626"/>
                </a:solidFill>
                <a:latin typeface="Times" pitchFamily="2" charset="0"/>
                <a:cs typeface="Times New Roman"/>
              </a:defRPr>
            </a:lvl1pPr>
          </a:lstStyle>
          <a:p>
            <a:r>
              <a:rPr lang="en-US" dirty="0"/>
              <a:t>Speaker bios no image</a:t>
            </a:r>
            <a:endParaRPr dirty="0"/>
          </a:p>
        </p:txBody>
      </p:sp>
      <p:sp>
        <p:nvSpPr>
          <p:cNvPr id="12" name="Holder 1">
            <a:extLst>
              <a:ext uri="{FF2B5EF4-FFF2-40B4-BE49-F238E27FC236}">
                <a16:creationId xmlns:a16="http://schemas.microsoft.com/office/drawing/2014/main" id="{01046116-FA83-47AD-17FA-94D776E8C805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1887052" y="2495697"/>
            <a:ext cx="2960856" cy="645808"/>
          </a:xfrm>
          <a:prstGeom prst="rect">
            <a:avLst/>
          </a:prstGeom>
          <a:solidFill>
            <a:schemeClr val="accent1"/>
          </a:solidFill>
        </p:spPr>
        <p:txBody>
          <a:bodyPr lIns="251999" tIns="72000" rIns="251999" bIns="72000" numCol="1" spcCol="252000" anchor="ctr" anchorCtr="0"/>
          <a:lstStyle>
            <a:lvl1pPr marL="0" indent="0">
              <a:buFontTx/>
              <a:buNone/>
              <a:defRPr sz="1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AU" sz="1000" dirty="0">
                <a:solidFill>
                  <a:srgbClr val="3C3C3B"/>
                </a:solidFill>
                <a:latin typeface="Arial"/>
                <a:cs typeface="Arial"/>
              </a:rPr>
              <a:t>Heading 10pt</a:t>
            </a:r>
            <a:endParaRPr dirty="0"/>
          </a:p>
        </p:txBody>
      </p:sp>
      <p:sp>
        <p:nvSpPr>
          <p:cNvPr id="3" name="Holder 2"/>
          <p:cNvSpPr>
            <a:spLocks noGrp="1"/>
          </p:cNvSpPr>
          <p:nvPr>
            <p:ph type="body" idx="1" hasCustomPrompt="1"/>
          </p:nvPr>
        </p:nvSpPr>
        <p:spPr>
          <a:xfrm>
            <a:off x="1887052" y="3141507"/>
            <a:ext cx="2960856" cy="4846973"/>
          </a:xfrm>
          <a:prstGeom prst="rect">
            <a:avLst/>
          </a:prstGeom>
          <a:solidFill>
            <a:schemeClr val="bg2"/>
          </a:solidFill>
        </p:spPr>
        <p:txBody>
          <a:bodyPr lIns="251999" tIns="251999" rIns="251999" bIns="251999" numCol="1" spcCol="252000"/>
          <a:lstStyle>
            <a:lvl1pPr marL="171442" indent="-171442">
              <a:buFont typeface="System Font Regular"/>
              <a:buChar char="-"/>
              <a:defRPr sz="1000" b="0" i="0">
                <a:solidFill>
                  <a:srgbClr val="3C3C3B"/>
                </a:solidFill>
                <a:latin typeface="Arial"/>
                <a:cs typeface="Arial"/>
              </a:defRPr>
            </a:lvl1pPr>
          </a:lstStyle>
          <a:p>
            <a:r>
              <a:rPr lang="en-AU" sz="1000" dirty="0">
                <a:solidFill>
                  <a:srgbClr val="3C3C3B"/>
                </a:solidFill>
                <a:latin typeface="Arial"/>
                <a:cs typeface="Arial"/>
              </a:rPr>
              <a:t>Body</a:t>
            </a:r>
            <a:r>
              <a:rPr lang="en-AU" sz="1000" spc="-5" dirty="0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lang="en-AU" sz="1000" dirty="0">
                <a:solidFill>
                  <a:srgbClr val="3C3C3B"/>
                </a:solidFill>
                <a:latin typeface="Arial"/>
                <a:cs typeface="Arial"/>
              </a:rPr>
              <a:t>copy</a:t>
            </a:r>
            <a:r>
              <a:rPr lang="en-AU" sz="1000" spc="-5" dirty="0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lang="en-AU" sz="1000" dirty="0">
                <a:solidFill>
                  <a:srgbClr val="3C3C3B"/>
                </a:solidFill>
                <a:latin typeface="Arial"/>
                <a:cs typeface="Arial"/>
              </a:rPr>
              <a:t>small</a:t>
            </a:r>
            <a:r>
              <a:rPr lang="en-AU" sz="1000" spc="-10" dirty="0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lang="en-AU" sz="1000" dirty="0">
                <a:solidFill>
                  <a:srgbClr val="3C3C3B"/>
                </a:solidFill>
                <a:latin typeface="Arial"/>
                <a:cs typeface="Arial"/>
              </a:rPr>
              <a:t>10pt</a:t>
            </a:r>
          </a:p>
          <a:p>
            <a:endParaRPr lang="en-AU" dirty="0"/>
          </a:p>
        </p:txBody>
      </p:sp>
      <p:sp>
        <p:nvSpPr>
          <p:cNvPr id="15" name="Holder 3">
            <a:extLst>
              <a:ext uri="{FF2B5EF4-FFF2-40B4-BE49-F238E27FC236}">
                <a16:creationId xmlns:a16="http://schemas.microsoft.com/office/drawing/2014/main" id="{2593A6BD-50DF-0434-8D9C-6C5105B37941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5212958" y="2495697"/>
            <a:ext cx="2960856" cy="645808"/>
          </a:xfrm>
          <a:prstGeom prst="rect">
            <a:avLst/>
          </a:prstGeom>
          <a:solidFill>
            <a:schemeClr val="accent1"/>
          </a:solidFill>
        </p:spPr>
        <p:txBody>
          <a:bodyPr lIns="251999" tIns="72000" rIns="251999" bIns="72000" numCol="1" spcCol="252000" anchor="ctr" anchorCtr="0"/>
          <a:lstStyle>
            <a:lvl1pPr marL="0" indent="0">
              <a:buFontTx/>
              <a:buNone/>
              <a:defRPr sz="1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AU" sz="1000" dirty="0">
                <a:solidFill>
                  <a:srgbClr val="3C3C3B"/>
                </a:solidFill>
                <a:latin typeface="Arial"/>
                <a:cs typeface="Arial"/>
              </a:rPr>
              <a:t>Heading 10pt</a:t>
            </a:r>
            <a:endParaRPr dirty="0"/>
          </a:p>
        </p:txBody>
      </p:sp>
      <p:sp>
        <p:nvSpPr>
          <p:cNvPr id="13" name="Holder 4">
            <a:extLst>
              <a:ext uri="{FF2B5EF4-FFF2-40B4-BE49-F238E27FC236}">
                <a16:creationId xmlns:a16="http://schemas.microsoft.com/office/drawing/2014/main" id="{980934C0-12AC-D7ED-F525-AC922980850D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5212958" y="3141507"/>
            <a:ext cx="2960856" cy="4846973"/>
          </a:xfrm>
          <a:prstGeom prst="rect">
            <a:avLst/>
          </a:prstGeom>
          <a:solidFill>
            <a:schemeClr val="bg2"/>
          </a:solidFill>
        </p:spPr>
        <p:txBody>
          <a:bodyPr lIns="251999" tIns="251999" rIns="251999" bIns="251999" numCol="1" spcCol="252000"/>
          <a:lstStyle>
            <a:lvl1pPr marL="171442" indent="-171442">
              <a:buFont typeface="System Font Regular"/>
              <a:buChar char="-"/>
              <a:defRPr sz="1000" b="0" i="0">
                <a:solidFill>
                  <a:srgbClr val="3C3C3B"/>
                </a:solidFill>
                <a:latin typeface="Arial"/>
                <a:cs typeface="Arial"/>
              </a:defRPr>
            </a:lvl1pPr>
          </a:lstStyle>
          <a:p>
            <a:r>
              <a:rPr lang="en-AU" sz="1000" dirty="0">
                <a:solidFill>
                  <a:srgbClr val="3C3C3B"/>
                </a:solidFill>
                <a:latin typeface="Arial"/>
                <a:cs typeface="Arial"/>
              </a:rPr>
              <a:t>Body</a:t>
            </a:r>
            <a:r>
              <a:rPr lang="en-AU" sz="1000" spc="-5" dirty="0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lang="en-AU" sz="1000" dirty="0">
                <a:solidFill>
                  <a:srgbClr val="3C3C3B"/>
                </a:solidFill>
                <a:latin typeface="Arial"/>
                <a:cs typeface="Arial"/>
              </a:rPr>
              <a:t>copy</a:t>
            </a:r>
            <a:r>
              <a:rPr lang="en-AU" sz="1000" spc="-5" dirty="0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lang="en-AU" sz="1000" dirty="0">
                <a:solidFill>
                  <a:srgbClr val="3C3C3B"/>
                </a:solidFill>
                <a:latin typeface="Arial"/>
                <a:cs typeface="Arial"/>
              </a:rPr>
              <a:t>small</a:t>
            </a:r>
            <a:r>
              <a:rPr lang="en-AU" sz="1000" spc="-10" dirty="0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lang="en-AU" sz="1000" dirty="0">
                <a:solidFill>
                  <a:srgbClr val="3C3C3B"/>
                </a:solidFill>
                <a:latin typeface="Arial"/>
                <a:cs typeface="Arial"/>
              </a:rPr>
              <a:t>10pt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4080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imag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>
            <a:extLst>
              <a:ext uri="{FF2B5EF4-FFF2-40B4-BE49-F238E27FC236}">
                <a16:creationId xmlns:a16="http://schemas.microsoft.com/office/drawing/2014/main" id="{3F48FE3D-1F01-EEB6-6A4A-4F4B29D064A5}"/>
              </a:ext>
            </a:extLst>
          </p:cNvPr>
          <p:cNvPicPr/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8999538"/>
          </a:xfrm>
          <a:prstGeom prst="rect">
            <a:avLst/>
          </a:prstGeom>
        </p:spPr>
      </p:pic>
      <p:sp>
        <p:nvSpPr>
          <p:cNvPr id="3" name="object 6">
            <a:extLst>
              <a:ext uri="{FF2B5EF4-FFF2-40B4-BE49-F238E27FC236}">
                <a16:creationId xmlns:a16="http://schemas.microsoft.com/office/drawing/2014/main" id="{663CD1C2-E224-8DF3-9A0D-E3EFD27C1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999950"/>
            <a:ext cx="4572000" cy="6999641"/>
          </a:xfrm>
          <a:custGeom>
            <a:avLst/>
            <a:gdLst/>
            <a:ahLst/>
            <a:cxnLst/>
            <a:rect l="l" t="t" r="r" b="b"/>
            <a:pathLst>
              <a:path w="4572000" h="4000500">
                <a:moveTo>
                  <a:pt x="4572000" y="0"/>
                </a:moveTo>
                <a:lnTo>
                  <a:pt x="0" y="0"/>
                </a:lnTo>
                <a:lnTo>
                  <a:pt x="0" y="4000500"/>
                </a:lnTo>
                <a:lnTo>
                  <a:pt x="4572000" y="4000500"/>
                </a:lnTo>
                <a:lnTo>
                  <a:pt x="457200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DEC0E1D8-33A4-65CC-8895-783ED3E741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140" y="1640471"/>
            <a:ext cx="3966985" cy="1656218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 sits here 28pt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9C36DF5-DD75-D71F-723C-8EF6CC84B88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627" y="3467821"/>
            <a:ext cx="3966984" cy="1318898"/>
          </a:xfrm>
          <a:prstGeom prst="rect">
            <a:avLst/>
          </a:prstGeom>
        </p:spPr>
        <p:txBody>
          <a:bodyPr/>
          <a:lstStyle>
            <a:lvl1pPr marL="12700" marR="5080" indent="0">
              <a:lnSpc>
                <a:spcPct val="100000"/>
              </a:lnSpc>
              <a:spcBef>
                <a:spcPts val="10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AU" sz="1400" dirty="0">
                <a:latin typeface="Arial"/>
                <a:cs typeface="Arial"/>
              </a:rPr>
              <a:t>Intro</a:t>
            </a:r>
            <a:r>
              <a:rPr lang="en-AU" sz="1400" spc="-20" dirty="0">
                <a:latin typeface="Arial"/>
                <a:cs typeface="Arial"/>
              </a:rPr>
              <a:t> </a:t>
            </a:r>
            <a:r>
              <a:rPr lang="en-AU" sz="1400" dirty="0">
                <a:latin typeface="Arial"/>
                <a:cs typeface="Arial"/>
              </a:rPr>
              <a:t>text</a:t>
            </a:r>
            <a:r>
              <a:rPr lang="en-AU" sz="1400" spc="-5" dirty="0">
                <a:latin typeface="Arial"/>
                <a:cs typeface="Arial"/>
              </a:rPr>
              <a:t> </a:t>
            </a:r>
            <a:r>
              <a:rPr lang="en-AU" sz="1400" dirty="0">
                <a:latin typeface="Arial"/>
                <a:cs typeface="Arial"/>
              </a:rPr>
              <a:t>14pt,</a:t>
            </a:r>
            <a:r>
              <a:rPr lang="en-AU" sz="1400" spc="-15" dirty="0">
                <a:latin typeface="Arial"/>
                <a:cs typeface="Arial"/>
              </a:rPr>
              <a:t> </a:t>
            </a:r>
            <a:r>
              <a:rPr lang="en-AU" sz="1400" dirty="0">
                <a:latin typeface="Arial"/>
                <a:cs typeface="Arial"/>
              </a:rPr>
              <a:t>to</a:t>
            </a:r>
            <a:r>
              <a:rPr lang="en-AU" sz="1400" spc="-5" dirty="0">
                <a:latin typeface="Arial"/>
                <a:cs typeface="Arial"/>
              </a:rPr>
              <a:t> </a:t>
            </a:r>
            <a:r>
              <a:rPr lang="en-AU" sz="1400" dirty="0">
                <a:latin typeface="Arial"/>
                <a:cs typeface="Arial"/>
              </a:rPr>
              <a:t>sit</a:t>
            </a:r>
            <a:r>
              <a:rPr lang="en-AU" sz="1400" spc="-10" dirty="0">
                <a:latin typeface="Arial"/>
                <a:cs typeface="Arial"/>
              </a:rPr>
              <a:t> </a:t>
            </a:r>
            <a:r>
              <a:rPr lang="en-AU" sz="1400" dirty="0">
                <a:latin typeface="Arial"/>
                <a:cs typeface="Arial"/>
              </a:rPr>
              <a:t>here.</a:t>
            </a:r>
            <a:r>
              <a:rPr lang="en-AU" sz="1400" spc="-10" dirty="0">
                <a:latin typeface="Arial"/>
                <a:cs typeface="Arial"/>
              </a:rPr>
              <a:t> </a:t>
            </a:r>
            <a:br>
              <a:rPr lang="en-AU" sz="1400" spc="-10" dirty="0">
                <a:latin typeface="Arial"/>
                <a:cs typeface="Arial"/>
              </a:rPr>
            </a:br>
            <a:r>
              <a:rPr lang="en-AU" sz="1400" dirty="0">
                <a:latin typeface="Arial"/>
                <a:cs typeface="Arial"/>
              </a:rPr>
              <a:t>2–3</a:t>
            </a:r>
            <a:r>
              <a:rPr lang="en-AU" sz="1400" spc="-10" dirty="0">
                <a:latin typeface="Arial"/>
                <a:cs typeface="Arial"/>
              </a:rPr>
              <a:t> lines </a:t>
            </a:r>
            <a:r>
              <a:rPr lang="en-AU" sz="1400" dirty="0">
                <a:latin typeface="Arial"/>
                <a:cs typeface="Arial"/>
              </a:rPr>
              <a:t>of</a:t>
            </a:r>
            <a:r>
              <a:rPr lang="en-AU" sz="1400" spc="-15" dirty="0">
                <a:latin typeface="Arial"/>
                <a:cs typeface="Arial"/>
              </a:rPr>
              <a:t> </a:t>
            </a:r>
            <a:r>
              <a:rPr lang="en-AU" sz="1400" spc="-25" dirty="0">
                <a:latin typeface="Arial"/>
                <a:cs typeface="Arial"/>
              </a:rPr>
              <a:t>copy.</a:t>
            </a:r>
            <a:r>
              <a:rPr lang="en-AU" sz="1400" spc="-80" dirty="0">
                <a:latin typeface="Arial"/>
                <a:cs typeface="Arial"/>
              </a:rPr>
              <a:t> </a:t>
            </a:r>
            <a:r>
              <a:rPr lang="en-AU" sz="1400" dirty="0">
                <a:latin typeface="Arial"/>
                <a:cs typeface="Arial"/>
              </a:rPr>
              <a:t>Am </a:t>
            </a:r>
            <a:r>
              <a:rPr lang="en-AU" sz="1400" dirty="0" err="1">
                <a:latin typeface="Arial"/>
                <a:cs typeface="Arial"/>
              </a:rPr>
              <a:t>quo’xnkaln</a:t>
            </a:r>
            <a:r>
              <a:rPr lang="en-AU" sz="1400" spc="-10" dirty="0">
                <a:latin typeface="Arial"/>
                <a:cs typeface="Arial"/>
              </a:rPr>
              <a:t> </a:t>
            </a:r>
            <a:r>
              <a:rPr lang="en-AU" sz="1400" dirty="0" err="1">
                <a:latin typeface="Arial"/>
                <a:cs typeface="Arial"/>
              </a:rPr>
              <a:t>ium</a:t>
            </a:r>
            <a:r>
              <a:rPr lang="en-AU" sz="1400" spc="-10" dirty="0">
                <a:latin typeface="Arial"/>
                <a:cs typeface="Arial"/>
              </a:rPr>
              <a:t> </a:t>
            </a:r>
            <a:r>
              <a:rPr lang="en-AU" sz="1400" dirty="0" err="1">
                <a:latin typeface="Arial"/>
                <a:cs typeface="Arial"/>
              </a:rPr>
              <a:t>aute</a:t>
            </a:r>
            <a:r>
              <a:rPr lang="en-AU" sz="1400" spc="-5" dirty="0">
                <a:latin typeface="Arial"/>
                <a:cs typeface="Arial"/>
              </a:rPr>
              <a:t> </a:t>
            </a:r>
            <a:r>
              <a:rPr lang="en-AU" sz="1400" spc="-10" dirty="0" err="1">
                <a:latin typeface="Arial"/>
                <a:cs typeface="Arial"/>
              </a:rPr>
              <a:t>fuidesteI</a:t>
            </a:r>
            <a:r>
              <a:rPr lang="en-AU" sz="1400" spc="-10" dirty="0">
                <a:latin typeface="Arial"/>
                <a:cs typeface="Arial"/>
              </a:rPr>
              <a:t> </a:t>
            </a:r>
            <a:r>
              <a:rPr lang="en-AU" sz="1400" dirty="0" err="1">
                <a:latin typeface="Arial"/>
                <a:cs typeface="Arial"/>
              </a:rPr>
              <a:t>eces</a:t>
            </a:r>
            <a:r>
              <a:rPr lang="en-AU" sz="1400" dirty="0">
                <a:latin typeface="Arial"/>
                <a:cs typeface="Arial"/>
              </a:rPr>
              <a:t>,</a:t>
            </a:r>
            <a:r>
              <a:rPr lang="en-AU" sz="1400" spc="-15" dirty="0">
                <a:latin typeface="Arial"/>
                <a:cs typeface="Arial"/>
              </a:rPr>
              <a:t> </a:t>
            </a:r>
            <a:r>
              <a:rPr lang="en-AU" sz="1400" dirty="0">
                <a:latin typeface="Arial"/>
                <a:cs typeface="Arial"/>
              </a:rPr>
              <a:t>Cas</a:t>
            </a:r>
            <a:r>
              <a:rPr lang="en-AU" sz="1400" spc="-15" dirty="0">
                <a:latin typeface="Arial"/>
                <a:cs typeface="Arial"/>
              </a:rPr>
              <a:t> </a:t>
            </a:r>
            <a:r>
              <a:rPr lang="en-AU" sz="1400" dirty="0" err="1">
                <a:latin typeface="Arial"/>
                <a:cs typeface="Arial"/>
              </a:rPr>
              <a:t>cus</a:t>
            </a:r>
            <a:r>
              <a:rPr lang="en-AU" sz="1400" spc="-10" dirty="0">
                <a:latin typeface="Arial"/>
                <a:cs typeface="Arial"/>
              </a:rPr>
              <a:t> </a:t>
            </a:r>
            <a:r>
              <a:rPr lang="en-AU" sz="1400" dirty="0" err="1">
                <a:latin typeface="Arial"/>
                <a:cs typeface="Arial"/>
              </a:rPr>
              <a:t>aus</a:t>
            </a:r>
            <a:r>
              <a:rPr lang="en-AU" sz="1400" spc="-15" dirty="0">
                <a:latin typeface="Arial"/>
                <a:cs typeface="Arial"/>
              </a:rPr>
              <a:t> </a:t>
            </a:r>
            <a:r>
              <a:rPr lang="en-AU" sz="1400" spc="-10" dirty="0" err="1">
                <a:latin typeface="Arial"/>
                <a:cs typeface="Arial"/>
              </a:rPr>
              <a:t>opubli</a:t>
            </a:r>
            <a:r>
              <a:rPr lang="en-AU" sz="1400" spc="-10" dirty="0">
                <a:latin typeface="Arial"/>
                <a:cs typeface="Arial"/>
              </a:rPr>
              <a:t>.</a:t>
            </a:r>
            <a:endParaRPr lang="en-AU" sz="1400" dirty="0">
              <a:latin typeface="Arial"/>
              <a:cs typeface="Arial"/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3294DCB0-B5EC-D044-C287-CD623136A7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140" y="4877107"/>
            <a:ext cx="3502275" cy="725573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 err="1"/>
              <a:t>sydney.edu.au</a:t>
            </a:r>
            <a:r>
              <a:rPr lang="en-GB" dirty="0"/>
              <a:t>/</a:t>
            </a:r>
            <a:r>
              <a:rPr lang="en-GB" dirty="0" err="1"/>
              <a:t>xxxxx</a:t>
            </a:r>
            <a:endParaRPr lang="en-US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026371A5-B0B4-75FD-EDA9-FAF993970A5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3941" y="6318535"/>
            <a:ext cx="1558620" cy="959188"/>
          </a:xfrm>
          <a:prstGeom prst="rect">
            <a:avLst/>
          </a:prstGeom>
        </p:spPr>
      </p:pic>
      <p:sp>
        <p:nvSpPr>
          <p:cNvPr id="2" name="TextBox 5">
            <a:extLst>
              <a:ext uri="{FF2B5EF4-FFF2-40B4-BE49-F238E27FC236}">
                <a16:creationId xmlns:a16="http://schemas.microsoft.com/office/drawing/2014/main" id="{CC6CB602-C08B-320B-4B19-B03FD0E5432F}"/>
              </a:ext>
            </a:extLst>
          </p:cNvPr>
          <p:cNvSpPr txBox="1"/>
          <p:nvPr userDrawn="1"/>
        </p:nvSpPr>
        <p:spPr>
          <a:xfrm rot="16200000">
            <a:off x="2849092" y="6280424"/>
            <a:ext cx="320239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CRICOS 00026A    TEQSA PRV12057</a:t>
            </a:r>
          </a:p>
        </p:txBody>
      </p:sp>
    </p:spTree>
    <p:extLst>
      <p:ext uri="{BB962C8B-B14F-4D97-AF65-F5344CB8AC3E}">
        <p14:creationId xmlns:p14="http://schemas.microsoft.com/office/powerpoint/2010/main" val="178918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knowledgement of Country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A4A031B-81B7-43E9-D4FB-AF1716EB702F}"/>
              </a:ext>
            </a:extLst>
          </p:cNvPr>
          <p:cNvSpPr txBox="1"/>
          <p:nvPr userDrawn="1"/>
        </p:nvSpPr>
        <p:spPr>
          <a:xfrm>
            <a:off x="577854" y="1724455"/>
            <a:ext cx="5518149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89" marR="5079" indent="-9525" algn="l">
              <a:lnSpc>
                <a:spcPct val="100000"/>
              </a:lnSpc>
              <a:spcBef>
                <a:spcPts val="100"/>
              </a:spcBef>
            </a:pPr>
            <a:r>
              <a:rPr lang="en-AU" sz="1800" dirty="0">
                <a:solidFill>
                  <a:schemeClr val="tx1"/>
                </a:solidFill>
                <a:latin typeface="Arial"/>
                <a:cs typeface="Arial"/>
              </a:rPr>
              <a:t>We recognise and pay respect to the Elders and communities – past, present, and emerging – of the lands that the University of Sydney's campuses stand on. For thousands of years they have shared and exchanged knowledges across innumerable generations for the benefit of all.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6E1B4E01-527A-D1AA-EA18-50F1CA440C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3941" y="6318535"/>
            <a:ext cx="1558620" cy="95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125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knowledgement of Country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>
            <a:extLst>
              <a:ext uri="{FF2B5EF4-FFF2-40B4-BE49-F238E27FC236}">
                <a16:creationId xmlns:a16="http://schemas.microsoft.com/office/drawing/2014/main" id="{6E1B4E01-527A-D1AA-EA18-50F1CA440C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3941" y="6318535"/>
            <a:ext cx="1558620" cy="95918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A4A031B-81B7-43E9-D4FB-AF1716EB702F}"/>
              </a:ext>
            </a:extLst>
          </p:cNvPr>
          <p:cNvSpPr txBox="1"/>
          <p:nvPr userDrawn="1"/>
        </p:nvSpPr>
        <p:spPr>
          <a:xfrm>
            <a:off x="577854" y="1724455"/>
            <a:ext cx="6432549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33" marR="5079" indent="-39368">
              <a:lnSpc>
                <a:spcPct val="100000"/>
              </a:lnSpc>
              <a:spcBef>
                <a:spcPts val="100"/>
              </a:spcBef>
            </a:pPr>
            <a:r>
              <a:rPr lang="en-AU" sz="1800" dirty="0">
                <a:latin typeface="Arial"/>
                <a:cs typeface="Arial"/>
              </a:rPr>
              <a:t>The</a:t>
            </a:r>
            <a:r>
              <a:rPr lang="en-AU" sz="1800" spc="-35" dirty="0">
                <a:latin typeface="Arial"/>
                <a:cs typeface="Arial"/>
              </a:rPr>
              <a:t> </a:t>
            </a:r>
            <a:r>
              <a:rPr lang="en-AU" sz="1800" dirty="0">
                <a:latin typeface="Arial"/>
                <a:cs typeface="Arial"/>
              </a:rPr>
              <a:t>University</a:t>
            </a:r>
            <a:r>
              <a:rPr lang="en-AU" sz="1800" spc="-30" dirty="0">
                <a:latin typeface="Arial"/>
                <a:cs typeface="Arial"/>
              </a:rPr>
              <a:t> </a:t>
            </a:r>
            <a:r>
              <a:rPr lang="en-AU" sz="1800" dirty="0">
                <a:latin typeface="Arial"/>
                <a:cs typeface="Arial"/>
              </a:rPr>
              <a:t>of</a:t>
            </a:r>
            <a:r>
              <a:rPr lang="en-AU" sz="1800" spc="-35" dirty="0">
                <a:latin typeface="Arial"/>
                <a:cs typeface="Arial"/>
              </a:rPr>
              <a:t> </a:t>
            </a:r>
            <a:r>
              <a:rPr lang="en-AU" sz="1800" dirty="0">
                <a:latin typeface="Arial"/>
                <a:cs typeface="Arial"/>
              </a:rPr>
              <a:t>Sydney’s</a:t>
            </a:r>
            <a:r>
              <a:rPr lang="en-AU" sz="1800" spc="-30" dirty="0">
                <a:latin typeface="Arial"/>
                <a:cs typeface="Arial"/>
              </a:rPr>
              <a:t> </a:t>
            </a:r>
            <a:r>
              <a:rPr lang="en-AU" sz="1800" dirty="0">
                <a:latin typeface="Arial"/>
                <a:cs typeface="Arial"/>
              </a:rPr>
              <a:t>Camperdown</a:t>
            </a:r>
            <a:r>
              <a:rPr lang="en-AU" sz="1800" spc="-30" dirty="0">
                <a:latin typeface="Arial"/>
                <a:cs typeface="Arial"/>
              </a:rPr>
              <a:t> </a:t>
            </a:r>
            <a:r>
              <a:rPr lang="en-AU" sz="1800" dirty="0">
                <a:latin typeface="Arial"/>
                <a:cs typeface="Arial"/>
              </a:rPr>
              <a:t>Campus</a:t>
            </a:r>
            <a:r>
              <a:rPr lang="en-AU" sz="1800" spc="-35" dirty="0">
                <a:latin typeface="Arial"/>
                <a:cs typeface="Arial"/>
              </a:rPr>
              <a:t> </a:t>
            </a:r>
            <a:r>
              <a:rPr lang="en-AU" sz="1800" dirty="0">
                <a:latin typeface="Arial"/>
                <a:cs typeface="Arial"/>
              </a:rPr>
              <a:t>sits</a:t>
            </a:r>
            <a:r>
              <a:rPr lang="en-AU" sz="1800" spc="-30" dirty="0">
                <a:latin typeface="Arial"/>
                <a:cs typeface="Arial"/>
              </a:rPr>
              <a:t> </a:t>
            </a:r>
            <a:r>
              <a:rPr lang="en-AU" sz="1800" dirty="0">
                <a:latin typeface="Arial"/>
                <a:cs typeface="Arial"/>
              </a:rPr>
              <a:t>on</a:t>
            </a:r>
            <a:r>
              <a:rPr lang="en-AU" sz="1800" spc="-30" dirty="0">
                <a:latin typeface="Arial"/>
                <a:cs typeface="Arial"/>
              </a:rPr>
              <a:t> </a:t>
            </a:r>
            <a:r>
              <a:rPr lang="en-AU" sz="1800" dirty="0">
                <a:latin typeface="Arial"/>
                <a:cs typeface="Arial"/>
              </a:rPr>
              <a:t>the</a:t>
            </a:r>
            <a:r>
              <a:rPr lang="en-AU" sz="1800" spc="-35" dirty="0">
                <a:latin typeface="Arial"/>
                <a:cs typeface="Arial"/>
              </a:rPr>
              <a:t> </a:t>
            </a:r>
            <a:r>
              <a:rPr lang="en-AU" sz="1800" dirty="0">
                <a:latin typeface="Arial"/>
                <a:cs typeface="Arial"/>
              </a:rPr>
              <a:t>lands</a:t>
            </a:r>
            <a:r>
              <a:rPr lang="en-AU" sz="1800" spc="-30" dirty="0">
                <a:latin typeface="Arial"/>
                <a:cs typeface="Arial"/>
              </a:rPr>
              <a:t> </a:t>
            </a:r>
            <a:r>
              <a:rPr lang="en-AU" sz="1800" dirty="0">
                <a:latin typeface="Arial"/>
                <a:cs typeface="Arial"/>
              </a:rPr>
              <a:t>of</a:t>
            </a:r>
            <a:r>
              <a:rPr lang="en-AU" sz="1800" spc="-30" dirty="0">
                <a:latin typeface="Arial"/>
                <a:cs typeface="Arial"/>
              </a:rPr>
              <a:t> </a:t>
            </a:r>
            <a:r>
              <a:rPr lang="en-AU" sz="1800" spc="-25" dirty="0">
                <a:latin typeface="Arial"/>
                <a:cs typeface="Arial"/>
              </a:rPr>
              <a:t>the </a:t>
            </a:r>
            <a:r>
              <a:rPr lang="en-AU" sz="1800" dirty="0">
                <a:latin typeface="Arial"/>
                <a:cs typeface="Arial"/>
              </a:rPr>
              <a:t>Gadigal</a:t>
            </a:r>
            <a:r>
              <a:rPr lang="en-AU" sz="1800" spc="-10" dirty="0">
                <a:latin typeface="Arial"/>
                <a:cs typeface="Arial"/>
              </a:rPr>
              <a:t> </a:t>
            </a:r>
            <a:r>
              <a:rPr lang="en-AU" sz="1800" dirty="0">
                <a:latin typeface="Arial"/>
                <a:cs typeface="Arial"/>
              </a:rPr>
              <a:t>people</a:t>
            </a:r>
            <a:r>
              <a:rPr lang="en-AU" sz="1800" spc="-10" dirty="0">
                <a:latin typeface="Arial"/>
                <a:cs typeface="Arial"/>
              </a:rPr>
              <a:t> </a:t>
            </a:r>
            <a:r>
              <a:rPr lang="en-AU" sz="1800" dirty="0">
                <a:latin typeface="Arial"/>
                <a:cs typeface="Arial"/>
              </a:rPr>
              <a:t>with</a:t>
            </a:r>
            <a:r>
              <a:rPr lang="en-AU" sz="1800" spc="-10" dirty="0">
                <a:latin typeface="Arial"/>
                <a:cs typeface="Arial"/>
              </a:rPr>
              <a:t> </a:t>
            </a:r>
            <a:r>
              <a:rPr lang="en-AU" sz="1800" dirty="0">
                <a:latin typeface="Arial"/>
                <a:cs typeface="Arial"/>
              </a:rPr>
              <a:t>campuses,</a:t>
            </a:r>
            <a:r>
              <a:rPr lang="en-AU" sz="1800" spc="-5" dirty="0">
                <a:latin typeface="Arial"/>
                <a:cs typeface="Arial"/>
              </a:rPr>
              <a:t> </a:t>
            </a:r>
            <a:r>
              <a:rPr lang="en-AU" sz="1800" dirty="0">
                <a:latin typeface="Arial"/>
                <a:cs typeface="Arial"/>
              </a:rPr>
              <a:t>teaching</a:t>
            </a:r>
            <a:r>
              <a:rPr lang="en-AU" sz="1800" spc="-10" dirty="0">
                <a:latin typeface="Arial"/>
                <a:cs typeface="Arial"/>
              </a:rPr>
              <a:t> </a:t>
            </a:r>
            <a:r>
              <a:rPr lang="en-AU" sz="1800" dirty="0">
                <a:latin typeface="Arial"/>
                <a:cs typeface="Arial"/>
              </a:rPr>
              <a:t>and</a:t>
            </a:r>
            <a:r>
              <a:rPr lang="en-AU" sz="1800" spc="-10" dirty="0">
                <a:latin typeface="Arial"/>
                <a:cs typeface="Arial"/>
              </a:rPr>
              <a:t> </a:t>
            </a:r>
            <a:r>
              <a:rPr lang="en-AU" sz="1800" dirty="0">
                <a:latin typeface="Arial"/>
                <a:cs typeface="Arial"/>
              </a:rPr>
              <a:t>research</a:t>
            </a:r>
            <a:r>
              <a:rPr lang="en-AU" sz="1800" spc="-5" dirty="0">
                <a:latin typeface="Arial"/>
                <a:cs typeface="Arial"/>
              </a:rPr>
              <a:t> </a:t>
            </a:r>
            <a:r>
              <a:rPr lang="en-AU" sz="1800" dirty="0">
                <a:latin typeface="Arial"/>
                <a:cs typeface="Arial"/>
              </a:rPr>
              <a:t>facilities</a:t>
            </a:r>
            <a:r>
              <a:rPr lang="en-AU" sz="1800" spc="-5" dirty="0">
                <a:latin typeface="Arial"/>
                <a:cs typeface="Arial"/>
              </a:rPr>
              <a:t> </a:t>
            </a:r>
            <a:r>
              <a:rPr lang="en-AU" sz="1800" dirty="0">
                <a:latin typeface="Arial"/>
                <a:cs typeface="Arial"/>
              </a:rPr>
              <a:t>on</a:t>
            </a:r>
            <a:r>
              <a:rPr lang="en-AU" sz="1800" spc="-10" dirty="0">
                <a:latin typeface="Arial"/>
                <a:cs typeface="Arial"/>
              </a:rPr>
              <a:t> </a:t>
            </a:r>
            <a:r>
              <a:rPr lang="en-AU" sz="1800" spc="-25" dirty="0">
                <a:latin typeface="Arial"/>
                <a:cs typeface="Arial"/>
              </a:rPr>
              <a:t>the </a:t>
            </a:r>
            <a:r>
              <a:rPr lang="en-AU" sz="1800" dirty="0">
                <a:latin typeface="Arial"/>
                <a:cs typeface="Arial"/>
              </a:rPr>
              <a:t>lands</a:t>
            </a:r>
            <a:r>
              <a:rPr lang="en-AU" sz="1800" spc="-45" dirty="0">
                <a:latin typeface="Arial"/>
                <a:cs typeface="Arial"/>
              </a:rPr>
              <a:t> </a:t>
            </a:r>
            <a:r>
              <a:rPr lang="en-AU" sz="1800" dirty="0">
                <a:latin typeface="Arial"/>
                <a:cs typeface="Arial"/>
              </a:rPr>
              <a:t>of</a:t>
            </a:r>
            <a:r>
              <a:rPr lang="en-AU" sz="1800" spc="-35" dirty="0">
                <a:latin typeface="Arial"/>
                <a:cs typeface="Arial"/>
              </a:rPr>
              <a:t> </a:t>
            </a:r>
            <a:r>
              <a:rPr lang="en-AU" sz="1800" dirty="0">
                <a:latin typeface="Arial"/>
                <a:cs typeface="Arial"/>
              </a:rPr>
              <a:t>the</a:t>
            </a:r>
            <a:r>
              <a:rPr lang="en-AU" sz="1800" spc="-25" dirty="0">
                <a:latin typeface="Arial"/>
                <a:cs typeface="Arial"/>
              </a:rPr>
              <a:t> </a:t>
            </a:r>
            <a:r>
              <a:rPr lang="en-AU" sz="1800" dirty="0" err="1">
                <a:latin typeface="Arial"/>
                <a:cs typeface="Arial"/>
              </a:rPr>
              <a:t>Gamaraygal</a:t>
            </a:r>
            <a:r>
              <a:rPr lang="en-AU" sz="1800" dirty="0">
                <a:latin typeface="Arial"/>
                <a:cs typeface="Arial"/>
              </a:rPr>
              <a:t>,</a:t>
            </a:r>
            <a:r>
              <a:rPr lang="en-AU" sz="1800" spc="-30" dirty="0">
                <a:latin typeface="Arial"/>
                <a:cs typeface="Arial"/>
              </a:rPr>
              <a:t> </a:t>
            </a:r>
            <a:r>
              <a:rPr lang="en-AU" sz="1800" dirty="0" err="1">
                <a:latin typeface="Arial"/>
                <a:cs typeface="Arial"/>
              </a:rPr>
              <a:t>Dharug</a:t>
            </a:r>
            <a:r>
              <a:rPr lang="en-AU" sz="1800" dirty="0">
                <a:latin typeface="Arial"/>
                <a:cs typeface="Arial"/>
              </a:rPr>
              <a:t>,</a:t>
            </a:r>
            <a:r>
              <a:rPr lang="en-AU" sz="1800" spc="-30" dirty="0">
                <a:latin typeface="Arial"/>
                <a:cs typeface="Arial"/>
              </a:rPr>
              <a:t> </a:t>
            </a:r>
            <a:r>
              <a:rPr lang="en-AU" sz="1800" dirty="0" err="1">
                <a:latin typeface="Arial"/>
                <a:cs typeface="Arial"/>
              </a:rPr>
              <a:t>Wangal</a:t>
            </a:r>
            <a:r>
              <a:rPr lang="en-AU" sz="1800" dirty="0">
                <a:latin typeface="Arial"/>
                <a:cs typeface="Arial"/>
              </a:rPr>
              <a:t>,</a:t>
            </a:r>
            <a:r>
              <a:rPr lang="en-AU" sz="1800" spc="-35" dirty="0">
                <a:latin typeface="Arial"/>
                <a:cs typeface="Arial"/>
              </a:rPr>
              <a:t> </a:t>
            </a:r>
            <a:r>
              <a:rPr lang="en-AU" sz="1800" dirty="0" err="1">
                <a:latin typeface="Arial"/>
                <a:cs typeface="Arial"/>
              </a:rPr>
              <a:t>Darkinyung</a:t>
            </a:r>
            <a:r>
              <a:rPr lang="en-AU" sz="1800" dirty="0">
                <a:latin typeface="Arial"/>
                <a:cs typeface="Arial"/>
              </a:rPr>
              <a:t>,</a:t>
            </a:r>
            <a:r>
              <a:rPr lang="en-AU" sz="1800" spc="-30" dirty="0">
                <a:latin typeface="Arial"/>
                <a:cs typeface="Arial"/>
              </a:rPr>
              <a:t> </a:t>
            </a:r>
            <a:r>
              <a:rPr lang="en-AU" sz="1800" spc="-10" dirty="0" err="1">
                <a:latin typeface="Arial"/>
                <a:cs typeface="Arial"/>
              </a:rPr>
              <a:t>Burramadagal</a:t>
            </a:r>
            <a:r>
              <a:rPr lang="en-AU" sz="1800" spc="-10" dirty="0">
                <a:latin typeface="Arial"/>
                <a:cs typeface="Arial"/>
              </a:rPr>
              <a:t>, </a:t>
            </a:r>
            <a:r>
              <a:rPr lang="en-AU" sz="1800" dirty="0" err="1">
                <a:latin typeface="Arial"/>
                <a:cs typeface="Arial"/>
              </a:rPr>
              <a:t>Dharawal</a:t>
            </a:r>
            <a:r>
              <a:rPr lang="en-AU" sz="1800" dirty="0">
                <a:latin typeface="Arial"/>
                <a:cs typeface="Arial"/>
              </a:rPr>
              <a:t>,</a:t>
            </a:r>
            <a:r>
              <a:rPr lang="en-AU" sz="1800" spc="-30" dirty="0">
                <a:latin typeface="Arial"/>
                <a:cs typeface="Arial"/>
              </a:rPr>
              <a:t> </a:t>
            </a:r>
            <a:r>
              <a:rPr lang="en-AU" sz="1800" dirty="0" err="1">
                <a:latin typeface="Arial"/>
                <a:cs typeface="Arial"/>
              </a:rPr>
              <a:t>Gandangara</a:t>
            </a:r>
            <a:r>
              <a:rPr lang="en-AU" sz="1800" dirty="0">
                <a:latin typeface="Arial"/>
                <a:cs typeface="Arial"/>
              </a:rPr>
              <a:t>,</a:t>
            </a:r>
            <a:r>
              <a:rPr lang="en-AU" sz="1800" spc="-10" dirty="0">
                <a:latin typeface="Arial"/>
                <a:cs typeface="Arial"/>
              </a:rPr>
              <a:t> Gamilaraay,</a:t>
            </a:r>
            <a:r>
              <a:rPr lang="en-AU" sz="1800" spc="-15" dirty="0">
                <a:latin typeface="Arial"/>
                <a:cs typeface="Arial"/>
              </a:rPr>
              <a:t> </a:t>
            </a:r>
            <a:r>
              <a:rPr lang="en-AU" sz="1800" dirty="0" err="1">
                <a:latin typeface="Arial"/>
                <a:cs typeface="Arial"/>
              </a:rPr>
              <a:t>Barkindji</a:t>
            </a:r>
            <a:r>
              <a:rPr lang="en-AU" sz="1800" dirty="0">
                <a:latin typeface="Arial"/>
                <a:cs typeface="Arial"/>
              </a:rPr>
              <a:t>,</a:t>
            </a:r>
            <a:r>
              <a:rPr lang="en-AU" sz="1800" spc="-10" dirty="0">
                <a:latin typeface="Arial"/>
                <a:cs typeface="Arial"/>
              </a:rPr>
              <a:t> </a:t>
            </a:r>
            <a:r>
              <a:rPr lang="en-AU" sz="1800" dirty="0">
                <a:latin typeface="Arial"/>
                <a:cs typeface="Arial"/>
              </a:rPr>
              <a:t>Bundjalung,</a:t>
            </a:r>
            <a:r>
              <a:rPr lang="en-AU" sz="1800" spc="-10" dirty="0">
                <a:latin typeface="Arial"/>
                <a:cs typeface="Arial"/>
              </a:rPr>
              <a:t> Wiradjuri, </a:t>
            </a:r>
            <a:r>
              <a:rPr lang="en-AU" sz="1800" dirty="0" err="1">
                <a:latin typeface="Arial"/>
                <a:cs typeface="Arial"/>
              </a:rPr>
              <a:t>Ngunawal</a:t>
            </a:r>
            <a:r>
              <a:rPr lang="en-AU" sz="1800" dirty="0">
                <a:latin typeface="Arial"/>
                <a:cs typeface="Arial"/>
              </a:rPr>
              <a:t>,</a:t>
            </a:r>
            <a:r>
              <a:rPr lang="en-AU" sz="1800" spc="-15" dirty="0">
                <a:latin typeface="Arial"/>
                <a:cs typeface="Arial"/>
              </a:rPr>
              <a:t> </a:t>
            </a:r>
            <a:r>
              <a:rPr lang="en-AU" sz="1800" dirty="0" err="1">
                <a:latin typeface="Arial"/>
                <a:cs typeface="Arial"/>
              </a:rPr>
              <a:t>Gureng</a:t>
            </a:r>
            <a:r>
              <a:rPr lang="en-AU" sz="1800" spc="-10" dirty="0">
                <a:latin typeface="Arial"/>
                <a:cs typeface="Arial"/>
              </a:rPr>
              <a:t> </a:t>
            </a:r>
            <a:r>
              <a:rPr lang="en-AU" sz="1800" dirty="0" err="1">
                <a:latin typeface="Arial"/>
                <a:cs typeface="Arial"/>
              </a:rPr>
              <a:t>Gureng</a:t>
            </a:r>
            <a:r>
              <a:rPr lang="en-AU" sz="1800" dirty="0">
                <a:latin typeface="Arial"/>
                <a:cs typeface="Arial"/>
              </a:rPr>
              <a:t>,</a:t>
            </a:r>
            <a:r>
              <a:rPr lang="en-AU" sz="1800" spc="-10" dirty="0">
                <a:latin typeface="Arial"/>
                <a:cs typeface="Arial"/>
              </a:rPr>
              <a:t> </a:t>
            </a:r>
            <a:r>
              <a:rPr lang="en-AU" sz="1800" dirty="0">
                <a:latin typeface="Arial"/>
                <a:cs typeface="Arial"/>
              </a:rPr>
              <a:t>and</a:t>
            </a:r>
            <a:r>
              <a:rPr lang="en-AU" sz="1800" spc="-15" dirty="0">
                <a:latin typeface="Arial"/>
                <a:cs typeface="Arial"/>
              </a:rPr>
              <a:t> </a:t>
            </a:r>
            <a:r>
              <a:rPr lang="en-AU" sz="1800" dirty="0" err="1">
                <a:latin typeface="Arial"/>
                <a:cs typeface="Arial"/>
              </a:rPr>
              <a:t>Gagadju</a:t>
            </a:r>
            <a:r>
              <a:rPr lang="en-AU" sz="1800" spc="-10" dirty="0">
                <a:latin typeface="Arial"/>
                <a:cs typeface="Arial"/>
              </a:rPr>
              <a:t> peoples.</a:t>
            </a:r>
            <a:endParaRPr lang="en-AU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22428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knowledgement of Country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>
            <a:extLst>
              <a:ext uri="{FF2B5EF4-FFF2-40B4-BE49-F238E27FC236}">
                <a16:creationId xmlns:a16="http://schemas.microsoft.com/office/drawing/2014/main" id="{6E1B4E01-527A-D1AA-EA18-50F1CA440C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3941" y="6318535"/>
            <a:ext cx="1558620" cy="9591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D2DBAA-0372-EA1B-CAD1-7C9766B446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4200" y="1721815"/>
            <a:ext cx="5511800" cy="2644627"/>
          </a:xfrm>
          <a:prstGeom prst="rect">
            <a:avLst/>
          </a:prstGeom>
        </p:spPr>
        <p:txBody>
          <a:bodyPr lIns="0" tIns="0" rIns="0" bIns="0"/>
          <a:lstStyle>
            <a:lvl1pPr marL="12700" marR="5080" indent="0" algn="l">
              <a:lnSpc>
                <a:spcPct val="100000"/>
              </a:lnSpc>
              <a:spcBef>
                <a:spcPts val="100"/>
              </a:spcBef>
              <a:buNone/>
              <a:defRPr>
                <a:solidFill>
                  <a:schemeClr val="tx1"/>
                </a:solidFill>
              </a:defRPr>
            </a:lvl1pPr>
          </a:lstStyle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AU" sz="1800" i="0" dirty="0">
                <a:latin typeface="Arial"/>
                <a:cs typeface="Arial"/>
              </a:rPr>
              <a:t>Add in own text for Acknowledgement of Country 18pt</a:t>
            </a:r>
            <a:endParaRPr lang="en-AU" sz="1800" i="0" spc="-2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7974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26" Type="http://schemas.openxmlformats.org/officeDocument/2006/relationships/slideLayout" Target="../slideLayouts/slideLayout52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slideLayout" Target="../slideLayouts/slideLayout51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Relationship Id="rId27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382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5" r:id="rId2"/>
    <p:sldLayoutId id="2147483707" r:id="rId3"/>
    <p:sldLayoutId id="2147483745" r:id="rId4"/>
    <p:sldLayoutId id="2147483746" r:id="rId5"/>
    <p:sldLayoutId id="2147483747" r:id="rId6"/>
  </p:sldLayoutIdLst>
  <p:txStyles>
    <p:titleStyle>
      <a:lvl1pPr>
        <a:defRPr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42" indent="-171442">
        <a:buClr>
          <a:schemeClr val="tx2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1pPr>
      <a:lvl2pPr marL="457179"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2pPr>
      <a:lvl3pPr marL="914358"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3pPr>
      <a:lvl4pPr marL="1371537"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4pPr>
      <a:lvl5pPr marL="1828715"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5pPr>
      <a:lvl6pPr marL="2285894">
        <a:defRPr>
          <a:latin typeface="+mn-lt"/>
          <a:ea typeface="+mn-ea"/>
          <a:cs typeface="+mn-cs"/>
        </a:defRPr>
      </a:lvl6pPr>
      <a:lvl7pPr marL="2743073">
        <a:defRPr>
          <a:latin typeface="+mn-lt"/>
          <a:ea typeface="+mn-ea"/>
          <a:cs typeface="+mn-cs"/>
        </a:defRPr>
      </a:lvl7pPr>
      <a:lvl8pPr marL="3200251">
        <a:defRPr>
          <a:latin typeface="+mn-lt"/>
          <a:ea typeface="+mn-ea"/>
          <a:cs typeface="+mn-cs"/>
        </a:defRPr>
      </a:lvl8pPr>
      <a:lvl9pPr marL="365743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79">
        <a:defRPr>
          <a:latin typeface="+mn-lt"/>
          <a:ea typeface="+mn-ea"/>
          <a:cs typeface="+mn-cs"/>
        </a:defRPr>
      </a:lvl2pPr>
      <a:lvl3pPr marL="914358">
        <a:defRPr>
          <a:latin typeface="+mn-lt"/>
          <a:ea typeface="+mn-ea"/>
          <a:cs typeface="+mn-cs"/>
        </a:defRPr>
      </a:lvl3pPr>
      <a:lvl4pPr marL="1371537">
        <a:defRPr>
          <a:latin typeface="+mn-lt"/>
          <a:ea typeface="+mn-ea"/>
          <a:cs typeface="+mn-cs"/>
        </a:defRPr>
      </a:lvl4pPr>
      <a:lvl5pPr marL="1828715">
        <a:defRPr>
          <a:latin typeface="+mn-lt"/>
          <a:ea typeface="+mn-ea"/>
          <a:cs typeface="+mn-cs"/>
        </a:defRPr>
      </a:lvl5pPr>
      <a:lvl6pPr marL="2285894">
        <a:defRPr>
          <a:latin typeface="+mn-lt"/>
          <a:ea typeface="+mn-ea"/>
          <a:cs typeface="+mn-cs"/>
        </a:defRPr>
      </a:lvl6pPr>
      <a:lvl7pPr marL="2743073">
        <a:defRPr>
          <a:latin typeface="+mn-lt"/>
          <a:ea typeface="+mn-ea"/>
          <a:cs typeface="+mn-cs"/>
        </a:defRPr>
      </a:lvl7pPr>
      <a:lvl8pPr marL="3200251">
        <a:defRPr>
          <a:latin typeface="+mn-lt"/>
          <a:ea typeface="+mn-ea"/>
          <a:cs typeface="+mn-cs"/>
        </a:defRPr>
      </a:lvl8pPr>
      <a:lvl9pPr marL="3657430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633" userDrawn="1">
          <p15:clr>
            <a:srgbClr val="A4A3A4"/>
          </p15:clr>
        </p15:guide>
        <p15:guide id="6" orient="horz" pos="1979" userDrawn="1">
          <p15:clr>
            <a:srgbClr val="A4A3A4"/>
          </p15:clr>
        </p15:guide>
        <p15:guide id="8" orient="horz" pos="5032" userDrawn="1">
          <p15:clr>
            <a:srgbClr val="A4A3A4"/>
          </p15:clr>
        </p15:guide>
        <p15:guide id="9" pos="360" userDrawn="1">
          <p15:clr>
            <a:srgbClr val="A4A3A4"/>
          </p15:clr>
        </p15:guide>
        <p15:guide id="10" pos="5396" userDrawn="1">
          <p15:clr>
            <a:srgbClr val="A4A3A4"/>
          </p15:clr>
        </p15:guide>
        <p15:guide id="11" pos="118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689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7" r:id="rId2"/>
    <p:sldLayoutId id="2147483718" r:id="rId3"/>
  </p:sldLayoutIdLst>
  <p:txStyles>
    <p:titleStyle>
      <a:lvl1pPr>
        <a:defRPr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42" indent="-171442">
        <a:buClr>
          <a:schemeClr val="tx2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1pPr>
      <a:lvl2pPr marL="457179"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2pPr>
      <a:lvl3pPr marL="914358"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3pPr>
      <a:lvl4pPr marL="1371537"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4pPr>
      <a:lvl5pPr marL="1828715"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5pPr>
      <a:lvl6pPr marL="2285894">
        <a:defRPr>
          <a:latin typeface="+mn-lt"/>
          <a:ea typeface="+mn-ea"/>
          <a:cs typeface="+mn-cs"/>
        </a:defRPr>
      </a:lvl6pPr>
      <a:lvl7pPr marL="2743073">
        <a:defRPr>
          <a:latin typeface="+mn-lt"/>
          <a:ea typeface="+mn-ea"/>
          <a:cs typeface="+mn-cs"/>
        </a:defRPr>
      </a:lvl7pPr>
      <a:lvl8pPr marL="3200251">
        <a:defRPr>
          <a:latin typeface="+mn-lt"/>
          <a:ea typeface="+mn-ea"/>
          <a:cs typeface="+mn-cs"/>
        </a:defRPr>
      </a:lvl8pPr>
      <a:lvl9pPr marL="365743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79">
        <a:defRPr>
          <a:latin typeface="+mn-lt"/>
          <a:ea typeface="+mn-ea"/>
          <a:cs typeface="+mn-cs"/>
        </a:defRPr>
      </a:lvl2pPr>
      <a:lvl3pPr marL="914358">
        <a:defRPr>
          <a:latin typeface="+mn-lt"/>
          <a:ea typeface="+mn-ea"/>
          <a:cs typeface="+mn-cs"/>
        </a:defRPr>
      </a:lvl3pPr>
      <a:lvl4pPr marL="1371537">
        <a:defRPr>
          <a:latin typeface="+mn-lt"/>
          <a:ea typeface="+mn-ea"/>
          <a:cs typeface="+mn-cs"/>
        </a:defRPr>
      </a:lvl4pPr>
      <a:lvl5pPr marL="1828715">
        <a:defRPr>
          <a:latin typeface="+mn-lt"/>
          <a:ea typeface="+mn-ea"/>
          <a:cs typeface="+mn-cs"/>
        </a:defRPr>
      </a:lvl5pPr>
      <a:lvl6pPr marL="2285894">
        <a:defRPr>
          <a:latin typeface="+mn-lt"/>
          <a:ea typeface="+mn-ea"/>
          <a:cs typeface="+mn-cs"/>
        </a:defRPr>
      </a:lvl6pPr>
      <a:lvl7pPr marL="2743073">
        <a:defRPr>
          <a:latin typeface="+mn-lt"/>
          <a:ea typeface="+mn-ea"/>
          <a:cs typeface="+mn-cs"/>
        </a:defRPr>
      </a:lvl7pPr>
      <a:lvl8pPr marL="3200251">
        <a:defRPr>
          <a:latin typeface="+mn-lt"/>
          <a:ea typeface="+mn-ea"/>
          <a:cs typeface="+mn-cs"/>
        </a:defRPr>
      </a:lvl8pPr>
      <a:lvl9pPr marL="3657430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633" userDrawn="1">
          <p15:clr>
            <a:srgbClr val="A4A3A4"/>
          </p15:clr>
        </p15:guide>
        <p15:guide id="6" orient="horz" pos="1979" userDrawn="1">
          <p15:clr>
            <a:srgbClr val="A4A3A4"/>
          </p15:clr>
        </p15:guide>
        <p15:guide id="8" orient="horz" pos="5032" userDrawn="1">
          <p15:clr>
            <a:srgbClr val="A4A3A4"/>
          </p15:clr>
        </p15:guide>
        <p15:guide id="9" pos="360" userDrawn="1">
          <p15:clr>
            <a:srgbClr val="A4A3A4"/>
          </p15:clr>
        </p15:guide>
        <p15:guide id="10" pos="5396" userDrawn="1">
          <p15:clr>
            <a:srgbClr val="A4A3A4"/>
          </p15:clr>
        </p15:guide>
        <p15:guide id="11" pos="1185" userDrawn="1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4958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3" r:id="rId2"/>
    <p:sldLayoutId id="2147483724" r:id="rId3"/>
  </p:sldLayoutIdLst>
  <p:txStyles>
    <p:titleStyle>
      <a:lvl1pPr>
        <a:defRPr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42" indent="-171442">
        <a:buClr>
          <a:schemeClr val="tx2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1pPr>
      <a:lvl2pPr marL="457179"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2pPr>
      <a:lvl3pPr marL="914358"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3pPr>
      <a:lvl4pPr marL="1371537"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4pPr>
      <a:lvl5pPr marL="1828715"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5pPr>
      <a:lvl6pPr marL="2285894">
        <a:defRPr>
          <a:latin typeface="+mn-lt"/>
          <a:ea typeface="+mn-ea"/>
          <a:cs typeface="+mn-cs"/>
        </a:defRPr>
      </a:lvl6pPr>
      <a:lvl7pPr marL="2743073">
        <a:defRPr>
          <a:latin typeface="+mn-lt"/>
          <a:ea typeface="+mn-ea"/>
          <a:cs typeface="+mn-cs"/>
        </a:defRPr>
      </a:lvl7pPr>
      <a:lvl8pPr marL="3200251">
        <a:defRPr>
          <a:latin typeface="+mn-lt"/>
          <a:ea typeface="+mn-ea"/>
          <a:cs typeface="+mn-cs"/>
        </a:defRPr>
      </a:lvl8pPr>
      <a:lvl9pPr marL="365743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79">
        <a:defRPr>
          <a:latin typeface="+mn-lt"/>
          <a:ea typeface="+mn-ea"/>
          <a:cs typeface="+mn-cs"/>
        </a:defRPr>
      </a:lvl2pPr>
      <a:lvl3pPr marL="914358">
        <a:defRPr>
          <a:latin typeface="+mn-lt"/>
          <a:ea typeface="+mn-ea"/>
          <a:cs typeface="+mn-cs"/>
        </a:defRPr>
      </a:lvl3pPr>
      <a:lvl4pPr marL="1371537">
        <a:defRPr>
          <a:latin typeface="+mn-lt"/>
          <a:ea typeface="+mn-ea"/>
          <a:cs typeface="+mn-cs"/>
        </a:defRPr>
      </a:lvl4pPr>
      <a:lvl5pPr marL="1828715">
        <a:defRPr>
          <a:latin typeface="+mn-lt"/>
          <a:ea typeface="+mn-ea"/>
          <a:cs typeface="+mn-cs"/>
        </a:defRPr>
      </a:lvl5pPr>
      <a:lvl6pPr marL="2285894">
        <a:defRPr>
          <a:latin typeface="+mn-lt"/>
          <a:ea typeface="+mn-ea"/>
          <a:cs typeface="+mn-cs"/>
        </a:defRPr>
      </a:lvl6pPr>
      <a:lvl7pPr marL="2743073">
        <a:defRPr>
          <a:latin typeface="+mn-lt"/>
          <a:ea typeface="+mn-ea"/>
          <a:cs typeface="+mn-cs"/>
        </a:defRPr>
      </a:lvl7pPr>
      <a:lvl8pPr marL="3200251">
        <a:defRPr>
          <a:latin typeface="+mn-lt"/>
          <a:ea typeface="+mn-ea"/>
          <a:cs typeface="+mn-cs"/>
        </a:defRPr>
      </a:lvl8pPr>
      <a:lvl9pPr marL="3657430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633" userDrawn="1">
          <p15:clr>
            <a:srgbClr val="A4A3A4"/>
          </p15:clr>
        </p15:guide>
        <p15:guide id="6" orient="horz" pos="1979" userDrawn="1">
          <p15:clr>
            <a:srgbClr val="A4A3A4"/>
          </p15:clr>
        </p15:guide>
        <p15:guide id="8" orient="horz" pos="5032" userDrawn="1">
          <p15:clr>
            <a:srgbClr val="A4A3A4"/>
          </p15:clr>
        </p15:guide>
        <p15:guide id="9" pos="360" userDrawn="1">
          <p15:clr>
            <a:srgbClr val="A4A3A4"/>
          </p15:clr>
        </p15:guide>
        <p15:guide id="10" pos="5396" userDrawn="1">
          <p15:clr>
            <a:srgbClr val="A4A3A4"/>
          </p15:clr>
        </p15:guide>
        <p15:guide id="11" pos="1185" userDrawn="1">
          <p15:clr>
            <a:srgbClr val="A4A3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0692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33" r:id="rId2"/>
    <p:sldLayoutId id="2147483734" r:id="rId3"/>
    <p:sldLayoutId id="2147483735" r:id="rId4"/>
    <p:sldLayoutId id="2147483732" r:id="rId5"/>
    <p:sldLayoutId id="2147483727" r:id="rId6"/>
    <p:sldLayoutId id="2147483739" r:id="rId7"/>
    <p:sldLayoutId id="2147483728" r:id="rId8"/>
    <p:sldLayoutId id="2147483729" r:id="rId9"/>
    <p:sldLayoutId id="2147483730" r:id="rId10"/>
    <p:sldLayoutId id="2147483731" r:id="rId11"/>
    <p:sldLayoutId id="2147483736" r:id="rId12"/>
    <p:sldLayoutId id="2147483748" r:id="rId13"/>
    <p:sldLayoutId id="2147483738" r:id="rId14"/>
  </p:sldLayoutIdLst>
  <p:txStyles>
    <p:titleStyle>
      <a:lvl1pPr>
        <a:defRPr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42" indent="-171442">
        <a:buClr>
          <a:schemeClr val="tx2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1pPr>
      <a:lvl2pPr marL="457179"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2pPr>
      <a:lvl3pPr marL="914358"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3pPr>
      <a:lvl4pPr marL="1371537"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4pPr>
      <a:lvl5pPr marL="1828715"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5pPr>
      <a:lvl6pPr marL="2285894">
        <a:defRPr>
          <a:latin typeface="+mn-lt"/>
          <a:ea typeface="+mn-ea"/>
          <a:cs typeface="+mn-cs"/>
        </a:defRPr>
      </a:lvl6pPr>
      <a:lvl7pPr marL="2743073">
        <a:defRPr>
          <a:latin typeface="+mn-lt"/>
          <a:ea typeface="+mn-ea"/>
          <a:cs typeface="+mn-cs"/>
        </a:defRPr>
      </a:lvl7pPr>
      <a:lvl8pPr marL="3200251">
        <a:defRPr>
          <a:latin typeface="+mn-lt"/>
          <a:ea typeface="+mn-ea"/>
          <a:cs typeface="+mn-cs"/>
        </a:defRPr>
      </a:lvl8pPr>
      <a:lvl9pPr marL="365743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79">
        <a:defRPr>
          <a:latin typeface="+mn-lt"/>
          <a:ea typeface="+mn-ea"/>
          <a:cs typeface="+mn-cs"/>
        </a:defRPr>
      </a:lvl2pPr>
      <a:lvl3pPr marL="914358">
        <a:defRPr>
          <a:latin typeface="+mn-lt"/>
          <a:ea typeface="+mn-ea"/>
          <a:cs typeface="+mn-cs"/>
        </a:defRPr>
      </a:lvl3pPr>
      <a:lvl4pPr marL="1371537">
        <a:defRPr>
          <a:latin typeface="+mn-lt"/>
          <a:ea typeface="+mn-ea"/>
          <a:cs typeface="+mn-cs"/>
        </a:defRPr>
      </a:lvl4pPr>
      <a:lvl5pPr marL="1828715">
        <a:defRPr>
          <a:latin typeface="+mn-lt"/>
          <a:ea typeface="+mn-ea"/>
          <a:cs typeface="+mn-cs"/>
        </a:defRPr>
      </a:lvl5pPr>
      <a:lvl6pPr marL="2285894">
        <a:defRPr>
          <a:latin typeface="+mn-lt"/>
          <a:ea typeface="+mn-ea"/>
          <a:cs typeface="+mn-cs"/>
        </a:defRPr>
      </a:lvl6pPr>
      <a:lvl7pPr marL="2743073">
        <a:defRPr>
          <a:latin typeface="+mn-lt"/>
          <a:ea typeface="+mn-ea"/>
          <a:cs typeface="+mn-cs"/>
        </a:defRPr>
      </a:lvl7pPr>
      <a:lvl8pPr marL="3200251">
        <a:defRPr>
          <a:latin typeface="+mn-lt"/>
          <a:ea typeface="+mn-ea"/>
          <a:cs typeface="+mn-cs"/>
        </a:defRPr>
      </a:lvl8pPr>
      <a:lvl9pPr marL="3657430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633" userDrawn="1">
          <p15:clr>
            <a:srgbClr val="A4A3A4"/>
          </p15:clr>
        </p15:guide>
        <p15:guide id="6" orient="horz" pos="1979" userDrawn="1">
          <p15:clr>
            <a:srgbClr val="A4A3A4"/>
          </p15:clr>
        </p15:guide>
        <p15:guide id="8" orient="horz" pos="5032" userDrawn="1">
          <p15:clr>
            <a:srgbClr val="A4A3A4"/>
          </p15:clr>
        </p15:guide>
        <p15:guide id="9" pos="360" userDrawn="1">
          <p15:clr>
            <a:srgbClr val="A4A3A4"/>
          </p15:clr>
        </p15:guide>
        <p15:guide id="10" pos="5396" userDrawn="1">
          <p15:clr>
            <a:srgbClr val="A4A3A4"/>
          </p15:clr>
        </p15:guide>
        <p15:guide id="11" pos="1185" userDrawn="1">
          <p15:clr>
            <a:srgbClr val="A4A3A4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1288819"/>
            <a:ext cx="79883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E64626"/>
                </a:solidFill>
                <a:latin typeface="Times New Roman"/>
                <a:cs typeface="Times New Roman"/>
              </a:defRPr>
            </a:lvl1pPr>
          </a:lstStyle>
          <a:p>
            <a:r>
              <a:rPr lang="en-AU" dirty="0"/>
              <a:t>Click to add title</a:t>
            </a:r>
            <a:endParaRPr dirty="0"/>
          </a:p>
        </p:txBody>
      </p:sp>
      <p:sp>
        <p:nvSpPr>
          <p:cNvPr id="3" name="Placeholder 2"/>
          <p:cNvSpPr>
            <a:spLocks noGrp="1"/>
          </p:cNvSpPr>
          <p:nvPr>
            <p:ph type="body" idx="1"/>
          </p:nvPr>
        </p:nvSpPr>
        <p:spPr>
          <a:xfrm>
            <a:off x="1892300" y="3155393"/>
            <a:ext cx="6673850" cy="48330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sz="1000" b="0" i="0">
                <a:solidFill>
                  <a:srgbClr val="3C3C3B"/>
                </a:solidFill>
                <a:latin typeface="Arial"/>
                <a:cs typeface="Arial"/>
              </a:defRPr>
            </a:lvl1pPr>
          </a:lstStyle>
          <a:p>
            <a:pPr marL="171450" indent="-171450">
              <a:buClr>
                <a:schemeClr val="tx2"/>
              </a:buClr>
              <a:buFont typeface="System Font Regular"/>
              <a:buChar char="-"/>
            </a:pPr>
            <a:r>
              <a:rPr lang="en-GB" sz="1000" dirty="0">
                <a:solidFill>
                  <a:schemeClr val="tx2"/>
                </a:solidFill>
                <a:latin typeface="+mn-lt"/>
              </a:rPr>
              <a:t>Click to edit Master text styles</a:t>
            </a:r>
          </a:p>
          <a:p>
            <a:pPr marL="628621" lvl="1" indent="-171442">
              <a:buClr>
                <a:schemeClr val="tx2"/>
              </a:buClr>
              <a:buFont typeface="System Font Regular"/>
              <a:buChar char="-"/>
            </a:pPr>
            <a:r>
              <a:rPr lang="en-GB" sz="1000" dirty="0">
                <a:solidFill>
                  <a:schemeClr val="tx2"/>
                </a:solidFill>
                <a:latin typeface="+mn-lt"/>
              </a:rPr>
              <a:t>Second level</a:t>
            </a:r>
          </a:p>
          <a:p>
            <a:pPr marL="1085800" lvl="2" indent="-171442">
              <a:buClr>
                <a:schemeClr val="tx2"/>
              </a:buClr>
              <a:buFont typeface="System Font Regular"/>
              <a:buChar char="-"/>
            </a:pPr>
            <a:r>
              <a:rPr lang="en-GB" sz="1000" dirty="0">
                <a:solidFill>
                  <a:schemeClr val="tx2"/>
                </a:solidFill>
                <a:latin typeface="+mn-lt"/>
              </a:rPr>
              <a:t>Third level</a:t>
            </a:r>
          </a:p>
          <a:p>
            <a:pPr marL="1542979" lvl="3" indent="-171442">
              <a:buClr>
                <a:schemeClr val="tx2"/>
              </a:buClr>
              <a:buFont typeface="System Font Regular"/>
              <a:buChar char="-"/>
            </a:pPr>
            <a:r>
              <a:rPr lang="en-GB" sz="1000" dirty="0">
                <a:solidFill>
                  <a:schemeClr val="tx2"/>
                </a:solidFill>
                <a:latin typeface="+mn-lt"/>
              </a:rPr>
              <a:t>Fourth level</a:t>
            </a:r>
          </a:p>
          <a:p>
            <a:pPr marL="2000157" lvl="4" indent="-171442">
              <a:buClr>
                <a:schemeClr val="tx2"/>
              </a:buClr>
              <a:buFont typeface="System Font Regular"/>
              <a:buChar char="-"/>
            </a:pPr>
            <a:r>
              <a:rPr lang="en-GB" sz="1000" dirty="0">
                <a:solidFill>
                  <a:schemeClr val="tx2"/>
                </a:solidFill>
                <a:latin typeface="+mn-lt"/>
              </a:rPr>
              <a:t>Fifth level</a:t>
            </a:r>
            <a:endParaRPr lang="en-US" sz="1000" dirty="0">
              <a:solidFill>
                <a:schemeClr val="tx2"/>
              </a:solidFill>
              <a:latin typeface="+mn-lt"/>
            </a:endParaRPr>
          </a:p>
          <a:p>
            <a:endParaRPr dirty="0"/>
          </a:p>
        </p:txBody>
      </p:sp>
      <p:sp>
        <p:nvSpPr>
          <p:cNvPr id="12" name="Placeholder 3">
            <a:extLst>
              <a:ext uri="{FF2B5EF4-FFF2-40B4-BE49-F238E27FC236}">
                <a16:creationId xmlns:a16="http://schemas.microsoft.com/office/drawing/2014/main" id="{6C0811DA-1436-1C90-68E8-D6A920491400}"/>
              </a:ext>
            </a:extLst>
          </p:cNvPr>
          <p:cNvSpPr txBox="1"/>
          <p:nvPr userDrawn="1"/>
        </p:nvSpPr>
        <p:spPr>
          <a:xfrm>
            <a:off x="568328" y="8268417"/>
            <a:ext cx="942975" cy="104516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699">
              <a:lnSpc>
                <a:spcPct val="100000"/>
              </a:lnSpc>
              <a:spcBef>
                <a:spcPts val="35"/>
              </a:spcBef>
            </a:pPr>
            <a:r>
              <a:rPr sz="650" dirty="0">
                <a:solidFill>
                  <a:srgbClr val="3C3C3B"/>
                </a:solidFill>
                <a:latin typeface="Arial"/>
                <a:cs typeface="Arial"/>
              </a:rPr>
              <a:t>The</a:t>
            </a:r>
            <a:r>
              <a:rPr sz="650" spc="15" dirty="0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sz="650" spc="-10" dirty="0">
                <a:solidFill>
                  <a:srgbClr val="3C3C3B"/>
                </a:solidFill>
                <a:latin typeface="Arial"/>
                <a:cs typeface="Arial"/>
              </a:rPr>
              <a:t>University</a:t>
            </a:r>
            <a:r>
              <a:rPr sz="650" spc="10" dirty="0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sz="650" dirty="0">
                <a:solidFill>
                  <a:srgbClr val="3C3C3B"/>
                </a:solidFill>
                <a:latin typeface="Arial"/>
                <a:cs typeface="Arial"/>
              </a:rPr>
              <a:t>of</a:t>
            </a:r>
            <a:r>
              <a:rPr sz="650" spc="15" dirty="0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sz="650" spc="-10" dirty="0">
                <a:solidFill>
                  <a:srgbClr val="3C3C3B"/>
                </a:solidFill>
                <a:latin typeface="Arial"/>
                <a:cs typeface="Arial"/>
              </a:rPr>
              <a:t>Sydney</a:t>
            </a:r>
            <a:endParaRPr sz="650" dirty="0">
              <a:latin typeface="Arial"/>
              <a:cs typeface="Arial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5A642DA0-8A3F-F1D1-A500-3E3B635F525E}"/>
              </a:ext>
            </a:extLst>
          </p:cNvPr>
          <p:cNvSpPr/>
          <p:nvPr userDrawn="1"/>
        </p:nvSpPr>
        <p:spPr>
          <a:xfrm>
            <a:off x="571500" y="1008281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914400" y="0"/>
                </a:moveTo>
                <a:lnTo>
                  <a:pt x="0" y="0"/>
                </a:lnTo>
              </a:path>
            </a:pathLst>
          </a:custGeom>
          <a:ln w="9525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741" r:id="rId3"/>
    <p:sldLayoutId id="2147483704" r:id="rId4"/>
    <p:sldLayoutId id="2147483680" r:id="rId5"/>
    <p:sldLayoutId id="2147483681" r:id="rId6"/>
    <p:sldLayoutId id="2147483662" r:id="rId7"/>
    <p:sldLayoutId id="2147483668" r:id="rId8"/>
    <p:sldLayoutId id="2147483669" r:id="rId9"/>
    <p:sldLayoutId id="2147483667" r:id="rId10"/>
    <p:sldLayoutId id="2147483670" r:id="rId11"/>
    <p:sldLayoutId id="2147483666" r:id="rId12"/>
    <p:sldLayoutId id="2147483744" r:id="rId13"/>
    <p:sldLayoutId id="2147483671" r:id="rId14"/>
    <p:sldLayoutId id="2147483663" r:id="rId15"/>
    <p:sldLayoutId id="2147483672" r:id="rId16"/>
    <p:sldLayoutId id="2147483742" r:id="rId17"/>
    <p:sldLayoutId id="2147483743" r:id="rId18"/>
    <p:sldLayoutId id="2147483673" r:id="rId19"/>
    <p:sldLayoutId id="2147483674" r:id="rId20"/>
    <p:sldLayoutId id="2147483675" r:id="rId21"/>
    <p:sldLayoutId id="2147483676" r:id="rId22"/>
    <p:sldLayoutId id="2147483677" r:id="rId23"/>
    <p:sldLayoutId id="2147483740" r:id="rId24"/>
    <p:sldLayoutId id="2147483678" r:id="rId25"/>
    <p:sldLayoutId id="2147483679" r:id="rId26"/>
  </p:sldLayoutIdLst>
  <p:txStyles>
    <p:titleStyle>
      <a:lvl1pPr>
        <a:defRPr>
          <a:solidFill>
            <a:schemeClr val="accent1"/>
          </a:solidFill>
          <a:latin typeface="Times" pitchFamily="2" charset="0"/>
          <a:ea typeface="+mj-ea"/>
          <a:cs typeface="+mj-cs"/>
        </a:defRPr>
      </a:lvl1pPr>
    </p:titleStyle>
    <p:bodyStyle>
      <a:lvl1pPr marL="171450" indent="-171450">
        <a:buClr>
          <a:schemeClr val="tx2"/>
        </a:buClr>
        <a:buFont typeface="System Font Regular"/>
        <a:buChar char="-"/>
        <a:defRPr>
          <a:solidFill>
            <a:schemeClr val="tx2"/>
          </a:solidFill>
          <a:latin typeface="+mn-lt"/>
          <a:ea typeface="+mn-ea"/>
          <a:cs typeface="+mn-cs"/>
        </a:defRPr>
      </a:lvl1pPr>
      <a:lvl2pPr marL="457179"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2pPr>
      <a:lvl3pPr marL="914358"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3pPr>
      <a:lvl4pPr marL="1371537"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4pPr>
      <a:lvl5pPr marL="1828715"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5pPr>
      <a:lvl6pPr marL="2285894">
        <a:defRPr>
          <a:latin typeface="+mn-lt"/>
          <a:ea typeface="+mn-ea"/>
          <a:cs typeface="+mn-cs"/>
        </a:defRPr>
      </a:lvl6pPr>
      <a:lvl7pPr marL="2743073">
        <a:defRPr>
          <a:latin typeface="+mn-lt"/>
          <a:ea typeface="+mn-ea"/>
          <a:cs typeface="+mn-cs"/>
        </a:defRPr>
      </a:lvl7pPr>
      <a:lvl8pPr marL="3200251">
        <a:defRPr>
          <a:latin typeface="+mn-lt"/>
          <a:ea typeface="+mn-ea"/>
          <a:cs typeface="+mn-cs"/>
        </a:defRPr>
      </a:lvl8pPr>
      <a:lvl9pPr marL="365743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79">
        <a:defRPr>
          <a:latin typeface="+mn-lt"/>
          <a:ea typeface="+mn-ea"/>
          <a:cs typeface="+mn-cs"/>
        </a:defRPr>
      </a:lvl2pPr>
      <a:lvl3pPr marL="914358">
        <a:defRPr>
          <a:latin typeface="+mn-lt"/>
          <a:ea typeface="+mn-ea"/>
          <a:cs typeface="+mn-cs"/>
        </a:defRPr>
      </a:lvl3pPr>
      <a:lvl4pPr marL="1371537">
        <a:defRPr>
          <a:latin typeface="+mn-lt"/>
          <a:ea typeface="+mn-ea"/>
          <a:cs typeface="+mn-cs"/>
        </a:defRPr>
      </a:lvl4pPr>
      <a:lvl5pPr marL="1828715">
        <a:defRPr>
          <a:latin typeface="+mn-lt"/>
          <a:ea typeface="+mn-ea"/>
          <a:cs typeface="+mn-cs"/>
        </a:defRPr>
      </a:lvl5pPr>
      <a:lvl6pPr marL="2285894">
        <a:defRPr>
          <a:latin typeface="+mn-lt"/>
          <a:ea typeface="+mn-ea"/>
          <a:cs typeface="+mn-cs"/>
        </a:defRPr>
      </a:lvl6pPr>
      <a:lvl7pPr marL="2743073">
        <a:defRPr>
          <a:latin typeface="+mn-lt"/>
          <a:ea typeface="+mn-ea"/>
          <a:cs typeface="+mn-cs"/>
        </a:defRPr>
      </a:lvl7pPr>
      <a:lvl8pPr marL="3200251">
        <a:defRPr>
          <a:latin typeface="+mn-lt"/>
          <a:ea typeface="+mn-ea"/>
          <a:cs typeface="+mn-cs"/>
        </a:defRPr>
      </a:lvl8pPr>
      <a:lvl9pPr marL="3657430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633" userDrawn="1">
          <p15:clr>
            <a:srgbClr val="A4A3A4"/>
          </p15:clr>
        </p15:guide>
        <p15:guide id="6" orient="horz" pos="1979" userDrawn="1">
          <p15:clr>
            <a:srgbClr val="A4A3A4"/>
          </p15:clr>
        </p15:guide>
        <p15:guide id="8" orient="horz" pos="5032" userDrawn="1">
          <p15:clr>
            <a:srgbClr val="A4A3A4"/>
          </p15:clr>
        </p15:guide>
        <p15:guide id="9" pos="360" userDrawn="1">
          <p15:clr>
            <a:srgbClr val="A4A3A4"/>
          </p15:clr>
        </p15:guide>
        <p15:guide id="10" pos="5396" userDrawn="1">
          <p15:clr>
            <a:srgbClr val="A4A3A4"/>
          </p15:clr>
        </p15:guide>
        <p15:guide id="11" pos="1185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82A06EF-10E2-77C4-E1FC-96D570055308}"/>
              </a:ext>
            </a:extLst>
          </p:cNvPr>
          <p:cNvSpPr/>
          <p:nvPr/>
        </p:nvSpPr>
        <p:spPr>
          <a:xfrm>
            <a:off x="257173" y="3450471"/>
            <a:ext cx="3657600" cy="3093864"/>
          </a:xfrm>
          <a:prstGeom prst="roundRect">
            <a:avLst/>
          </a:prstGeom>
          <a:solidFill>
            <a:srgbClr val="FFEDE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BE1863-1719-F3A6-2ED5-734D051B5022}"/>
              </a:ext>
            </a:extLst>
          </p:cNvPr>
          <p:cNvSpPr/>
          <p:nvPr/>
        </p:nvSpPr>
        <p:spPr>
          <a:xfrm>
            <a:off x="1411459" y="3695432"/>
            <a:ext cx="1828800" cy="2286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 Transformation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31AF44-92FB-14CD-AF61-29980D28CFCD}"/>
              </a:ext>
            </a:extLst>
          </p:cNvPr>
          <p:cNvSpPr/>
          <p:nvPr/>
        </p:nvSpPr>
        <p:spPr>
          <a:xfrm>
            <a:off x="1411459" y="4228832"/>
            <a:ext cx="1828800" cy="2286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Feature Selection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E7B6F5-8120-6401-40E7-8D012128A7BA}"/>
              </a:ext>
            </a:extLst>
          </p:cNvPr>
          <p:cNvSpPr/>
          <p:nvPr/>
        </p:nvSpPr>
        <p:spPr>
          <a:xfrm>
            <a:off x="1411459" y="4762232"/>
            <a:ext cx="1828800" cy="2286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Model Training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A1AA50-FA0F-4F5D-6361-2FEC81C2EA3A}"/>
              </a:ext>
            </a:extLst>
          </p:cNvPr>
          <p:cNvSpPr/>
          <p:nvPr/>
        </p:nvSpPr>
        <p:spPr>
          <a:xfrm>
            <a:off x="1411459" y="5285144"/>
            <a:ext cx="1828800" cy="2286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 Set Prediction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A7B62C-64B6-7698-1E02-07F2C8AFC65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325859" y="3924032"/>
            <a:ext cx="0" cy="304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D826A0-19E6-FD94-5196-58521C84829F}"/>
              </a:ext>
            </a:extLst>
          </p:cNvPr>
          <p:cNvCxnSpPr/>
          <p:nvPr/>
        </p:nvCxnSpPr>
        <p:spPr>
          <a:xfrm>
            <a:off x="2325859" y="4457432"/>
            <a:ext cx="0" cy="304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3A93DA-E84D-8B3D-3C61-F658D055BA8C}"/>
              </a:ext>
            </a:extLst>
          </p:cNvPr>
          <p:cNvCxnSpPr/>
          <p:nvPr/>
        </p:nvCxnSpPr>
        <p:spPr>
          <a:xfrm>
            <a:off x="2308735" y="4980344"/>
            <a:ext cx="0" cy="304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63E0C3-D71A-FB2A-A617-30793DCB7B7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240259" y="5399444"/>
            <a:ext cx="152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971EC3-AEAA-8872-2E6F-E5F974978C0B}"/>
              </a:ext>
            </a:extLst>
          </p:cNvPr>
          <p:cNvCxnSpPr/>
          <p:nvPr/>
        </p:nvCxnSpPr>
        <p:spPr>
          <a:xfrm flipV="1">
            <a:off x="3392659" y="3809732"/>
            <a:ext cx="0" cy="15897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D61CBB-4BED-3195-B341-E6D4AF7EF167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3240259" y="3809732"/>
            <a:ext cx="1524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E3FE50-38CC-88C6-50ED-DF693109EE02}"/>
              </a:ext>
            </a:extLst>
          </p:cNvPr>
          <p:cNvSpPr txBox="1"/>
          <p:nvPr/>
        </p:nvSpPr>
        <p:spPr>
          <a:xfrm>
            <a:off x="771541" y="3698849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latin typeface="Times" panose="02020603050405020304" pitchFamily="18" charset="0"/>
                <a:cs typeface="Times" panose="02020603050405020304" pitchFamily="18" charset="0"/>
              </a:rPr>
              <a:t>Optional</a:t>
            </a:r>
            <a:endParaRPr lang="en-AU" sz="1000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EFB307-1788-E92B-BF6C-7A73EE781F52}"/>
              </a:ext>
            </a:extLst>
          </p:cNvPr>
          <p:cNvSpPr txBox="1"/>
          <p:nvPr/>
        </p:nvSpPr>
        <p:spPr>
          <a:xfrm>
            <a:off x="772224" y="4245532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latin typeface="Times" panose="02020603050405020304" pitchFamily="18" charset="0"/>
                <a:cs typeface="Times" panose="02020603050405020304" pitchFamily="18" charset="0"/>
              </a:rPr>
              <a:t>Optional</a:t>
            </a:r>
            <a:endParaRPr lang="en-AU" sz="1000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86ACE9-46A2-C704-EC6B-949BEABF2D3D}"/>
              </a:ext>
            </a:extLst>
          </p:cNvPr>
          <p:cNvSpPr txBox="1"/>
          <p:nvPr/>
        </p:nvSpPr>
        <p:spPr>
          <a:xfrm>
            <a:off x="3392659" y="4473785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" panose="02020603050405020304" pitchFamily="18" charset="0"/>
                <a:cs typeface="Times" panose="02020603050405020304" pitchFamily="18" charset="0"/>
              </a:rPr>
              <a:t>Repeat</a:t>
            </a:r>
            <a:endParaRPr lang="en-AU" sz="1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C212928-EBF7-030E-6CE5-CC9DCD388F15}"/>
              </a:ext>
            </a:extLst>
          </p:cNvPr>
          <p:cNvCxnSpPr>
            <a:cxnSpLocks/>
          </p:cNvCxnSpPr>
          <p:nvPr/>
        </p:nvCxnSpPr>
        <p:spPr>
          <a:xfrm>
            <a:off x="2298460" y="5524232"/>
            <a:ext cx="0" cy="228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ylinder 26">
            <a:extLst>
              <a:ext uri="{FF2B5EF4-FFF2-40B4-BE49-F238E27FC236}">
                <a16:creationId xmlns:a16="http://schemas.microsoft.com/office/drawing/2014/main" id="{CCC5A654-D09B-D14F-11FA-9031A1075CA7}"/>
              </a:ext>
            </a:extLst>
          </p:cNvPr>
          <p:cNvSpPr/>
          <p:nvPr/>
        </p:nvSpPr>
        <p:spPr>
          <a:xfrm>
            <a:off x="1618013" y="5752834"/>
            <a:ext cx="1360897" cy="65193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ClassifyResult</a:t>
            </a:r>
            <a:endParaRPr lang="en-A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D30FC8-96B8-A433-7FF1-13C9F9AB3963}"/>
              </a:ext>
            </a:extLst>
          </p:cNvPr>
          <p:cNvCxnSpPr/>
          <p:nvPr/>
        </p:nvCxnSpPr>
        <p:spPr>
          <a:xfrm>
            <a:off x="2097259" y="6545682"/>
            <a:ext cx="0" cy="304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C9D95B0-60CE-A57C-8244-6A6657A3ECC4}"/>
              </a:ext>
            </a:extLst>
          </p:cNvPr>
          <p:cNvCxnSpPr/>
          <p:nvPr/>
        </p:nvCxnSpPr>
        <p:spPr>
          <a:xfrm>
            <a:off x="3392659" y="6545682"/>
            <a:ext cx="0" cy="304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FDF4E9F-706D-D948-B02D-30D14A809874}"/>
              </a:ext>
            </a:extLst>
          </p:cNvPr>
          <p:cNvCxnSpPr/>
          <p:nvPr/>
        </p:nvCxnSpPr>
        <p:spPr>
          <a:xfrm>
            <a:off x="878059" y="6545682"/>
            <a:ext cx="0" cy="304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83CCDD8-C496-0726-D700-293570160E02}"/>
              </a:ext>
            </a:extLst>
          </p:cNvPr>
          <p:cNvSpPr txBox="1"/>
          <p:nvPr/>
        </p:nvSpPr>
        <p:spPr>
          <a:xfrm>
            <a:off x="273740" y="6850482"/>
            <a:ext cx="1213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Feature Selection Stability</a:t>
            </a:r>
            <a:endParaRPr lang="en-AU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CB82E3-CCA8-AAFA-21B9-DAAAE928226C}"/>
              </a:ext>
            </a:extLst>
          </p:cNvPr>
          <p:cNvSpPr txBox="1"/>
          <p:nvPr/>
        </p:nvSpPr>
        <p:spPr>
          <a:xfrm>
            <a:off x="2830097" y="6839883"/>
            <a:ext cx="1313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Per-sample and Overall </a:t>
            </a:r>
            <a:r>
              <a:rPr lang="en-US" sz="1000"/>
              <a:t>Predictive Performance with Uncertainty</a:t>
            </a:r>
            <a:endParaRPr lang="en-AU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3B644E-5B44-C3CB-3720-1B2CF9026CC4}"/>
              </a:ext>
            </a:extLst>
          </p:cNvPr>
          <p:cNvSpPr txBox="1"/>
          <p:nvPr/>
        </p:nvSpPr>
        <p:spPr>
          <a:xfrm>
            <a:off x="1516821" y="6851829"/>
            <a:ext cx="1313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Variable Importance</a:t>
            </a:r>
            <a:endParaRPr lang="en-AU" sz="10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0118E40-905B-81CE-80CE-58F9FD0F831B}"/>
              </a:ext>
            </a:extLst>
          </p:cNvPr>
          <p:cNvSpPr/>
          <p:nvPr/>
        </p:nvSpPr>
        <p:spPr>
          <a:xfrm rot="16200000">
            <a:off x="2429755" y="-1940015"/>
            <a:ext cx="3093863" cy="7439027"/>
          </a:xfrm>
          <a:prstGeom prst="roundRect">
            <a:avLst/>
          </a:prstGeom>
          <a:solidFill>
            <a:srgbClr val="FFEDE1"/>
          </a:solidFill>
          <a:ln w="127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0572FE-7F49-D2CB-19D4-ECC2626B474C}"/>
              </a:ext>
            </a:extLst>
          </p:cNvPr>
          <p:cNvSpPr txBox="1"/>
          <p:nvPr/>
        </p:nvSpPr>
        <p:spPr>
          <a:xfrm>
            <a:off x="343933" y="3496261"/>
            <a:ext cx="1213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Cross-validation</a:t>
            </a:r>
            <a:endParaRPr lang="en-AU" sz="1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FBA12E-55B0-4F1A-7CBB-6B1B80128B47}"/>
              </a:ext>
            </a:extLst>
          </p:cNvPr>
          <p:cNvSpPr txBox="1"/>
          <p:nvPr/>
        </p:nvSpPr>
        <p:spPr>
          <a:xfrm>
            <a:off x="243241" y="286618"/>
            <a:ext cx="1213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Input Data</a:t>
            </a:r>
            <a:endParaRPr lang="en-AU" sz="1000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16625FD-7C35-9274-E5E9-4384281BA814}"/>
              </a:ext>
            </a:extLst>
          </p:cNvPr>
          <p:cNvSpPr/>
          <p:nvPr/>
        </p:nvSpPr>
        <p:spPr>
          <a:xfrm>
            <a:off x="359310" y="800471"/>
            <a:ext cx="762000" cy="76013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39" name="Table 39">
            <a:extLst>
              <a:ext uri="{FF2B5EF4-FFF2-40B4-BE49-F238E27FC236}">
                <a16:creationId xmlns:a16="http://schemas.microsoft.com/office/drawing/2014/main" id="{49EF4762-5C68-CF29-934D-722A11742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492208"/>
              </p:ext>
            </p:extLst>
          </p:nvPr>
        </p:nvGraphicFramePr>
        <p:xfrm>
          <a:off x="562628" y="4872513"/>
          <a:ext cx="599641" cy="23685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8228">
                  <a:extLst>
                    <a:ext uri="{9D8B030D-6E8A-4147-A177-3AD203B41FA5}">
                      <a16:colId xmlns:a16="http://schemas.microsoft.com/office/drawing/2014/main" val="2743191859"/>
                    </a:ext>
                  </a:extLst>
                </a:gridCol>
                <a:gridCol w="154957">
                  <a:extLst>
                    <a:ext uri="{9D8B030D-6E8A-4147-A177-3AD203B41FA5}">
                      <a16:colId xmlns:a16="http://schemas.microsoft.com/office/drawing/2014/main" val="2829835777"/>
                    </a:ext>
                  </a:extLst>
                </a:gridCol>
                <a:gridCol w="148228">
                  <a:extLst>
                    <a:ext uri="{9D8B030D-6E8A-4147-A177-3AD203B41FA5}">
                      <a16:colId xmlns:a16="http://schemas.microsoft.com/office/drawing/2014/main" val="472932326"/>
                    </a:ext>
                  </a:extLst>
                </a:gridCol>
                <a:gridCol w="148228">
                  <a:extLst>
                    <a:ext uri="{9D8B030D-6E8A-4147-A177-3AD203B41FA5}">
                      <a16:colId xmlns:a16="http://schemas.microsoft.com/office/drawing/2014/main" val="4138444233"/>
                    </a:ext>
                  </a:extLst>
                </a:gridCol>
              </a:tblGrid>
              <a:tr h="118428">
                <a:tc>
                  <a:txBody>
                    <a:bodyPr/>
                    <a:lstStyle/>
                    <a:p>
                      <a:endParaRPr lang="en-AU" sz="400" dirty="0"/>
                    </a:p>
                  </a:txBody>
                  <a:tcPr marL="55831" marR="55831" marT="25378" marB="25378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400" dirty="0"/>
                    </a:p>
                  </a:txBody>
                  <a:tcPr marL="55831" marR="55831" marT="25378" marB="25378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400" dirty="0"/>
                    </a:p>
                  </a:txBody>
                  <a:tcPr marL="55831" marR="55831" marT="25378" marB="25378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400" dirty="0"/>
                    </a:p>
                  </a:txBody>
                  <a:tcPr marL="55831" marR="55831" marT="25378" marB="25378"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93097"/>
                  </a:ext>
                </a:extLst>
              </a:tr>
              <a:tr h="118428">
                <a:tc>
                  <a:txBody>
                    <a:bodyPr/>
                    <a:lstStyle/>
                    <a:p>
                      <a:endParaRPr lang="en-AU" sz="400"/>
                    </a:p>
                  </a:txBody>
                  <a:tcPr marL="55831" marR="55831" marT="25378" marB="25378">
                    <a:solidFill>
                      <a:srgbClr val="FFB4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400" dirty="0"/>
                    </a:p>
                  </a:txBody>
                  <a:tcPr marL="55831" marR="55831" marT="25378" marB="25378">
                    <a:solidFill>
                      <a:srgbClr val="FF8E1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400" dirty="0"/>
                    </a:p>
                  </a:txBody>
                  <a:tcPr marL="55831" marR="55831" marT="25378" marB="25378">
                    <a:solidFill>
                      <a:srgbClr val="AC5600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400" dirty="0"/>
                    </a:p>
                  </a:txBody>
                  <a:tcPr marL="55831" marR="55831" marT="25378" marB="25378">
                    <a:solidFill>
                      <a:srgbClr val="66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1464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BC7F0A74-BA14-8EC6-CBAC-C2552ADAD3AF}"/>
              </a:ext>
            </a:extLst>
          </p:cNvPr>
          <p:cNvSpPr txBox="1"/>
          <p:nvPr/>
        </p:nvSpPr>
        <p:spPr>
          <a:xfrm>
            <a:off x="313642" y="4669392"/>
            <a:ext cx="11288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Times" panose="02020603050405020304" pitchFamily="18" charset="0"/>
                <a:cs typeface="Times" panose="02020603050405020304" pitchFamily="18" charset="0"/>
              </a:rPr>
              <a:t>Parameter Tuning</a:t>
            </a:r>
            <a:endParaRPr lang="en-AU" sz="1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9F4FFB2-4AA5-BCE0-5169-DEB52A18E44C}"/>
              </a:ext>
            </a:extLst>
          </p:cNvPr>
          <p:cNvSpPr txBox="1"/>
          <p:nvPr/>
        </p:nvSpPr>
        <p:spPr>
          <a:xfrm>
            <a:off x="370155" y="57720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  <a:endParaRPr lang="en-AU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76EA0F7-108F-4F4F-0076-8C9B7F482CA5}"/>
              </a:ext>
            </a:extLst>
          </p:cNvPr>
          <p:cNvSpPr/>
          <p:nvPr/>
        </p:nvSpPr>
        <p:spPr>
          <a:xfrm>
            <a:off x="1427859" y="800471"/>
            <a:ext cx="762000" cy="760130"/>
          </a:xfrm>
          <a:prstGeom prst="rect">
            <a:avLst/>
          </a:prstGeom>
          <a:solidFill>
            <a:srgbClr val="DAA8A2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DC6F10D-C069-30D9-C0CB-BCBD3CCFCC2F}"/>
              </a:ext>
            </a:extLst>
          </p:cNvPr>
          <p:cNvSpPr txBox="1"/>
          <p:nvPr/>
        </p:nvSpPr>
        <p:spPr>
          <a:xfrm>
            <a:off x="1371600" y="575590"/>
            <a:ext cx="880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AU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2AAA3CE-BFE2-6035-A2FD-B64BC6593A6A}"/>
              </a:ext>
            </a:extLst>
          </p:cNvPr>
          <p:cNvSpPr/>
          <p:nvPr/>
        </p:nvSpPr>
        <p:spPr>
          <a:xfrm>
            <a:off x="2465208" y="800471"/>
            <a:ext cx="762000" cy="5334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t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Clinical</a:t>
            </a:r>
            <a:endParaRPr lang="en-AU" sz="1000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ADF2C47-C902-8B50-5CD8-95DE6950B178}"/>
              </a:ext>
            </a:extLst>
          </p:cNvPr>
          <p:cNvSpPr txBox="1"/>
          <p:nvPr/>
        </p:nvSpPr>
        <p:spPr>
          <a:xfrm>
            <a:off x="2327916" y="577201"/>
            <a:ext cx="1786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MultiAssayExperiment</a:t>
            </a:r>
            <a:endParaRPr lang="en-AU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5837D5-AD0B-AE30-D46A-0CD88F3DA7A7}"/>
              </a:ext>
            </a:extLst>
          </p:cNvPr>
          <p:cNvSpPr/>
          <p:nvPr/>
        </p:nvSpPr>
        <p:spPr>
          <a:xfrm>
            <a:off x="2646182" y="1028692"/>
            <a:ext cx="762000" cy="533400"/>
          </a:xfrm>
          <a:prstGeom prst="rect">
            <a:avLst/>
          </a:prstGeom>
          <a:solidFill>
            <a:srgbClr val="8F9EC9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t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SNV</a:t>
            </a:r>
            <a:endParaRPr lang="en-AU" sz="1000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E247484-AEB4-B917-A76A-C9AE12F4D370}"/>
              </a:ext>
            </a:extLst>
          </p:cNvPr>
          <p:cNvSpPr/>
          <p:nvPr/>
        </p:nvSpPr>
        <p:spPr>
          <a:xfrm>
            <a:off x="2884308" y="1289845"/>
            <a:ext cx="762000" cy="533400"/>
          </a:xfrm>
          <a:prstGeom prst="rect">
            <a:avLst/>
          </a:prstGeom>
          <a:solidFill>
            <a:srgbClr val="71A399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t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RNA</a:t>
            </a:r>
            <a:endParaRPr lang="en-AU" sz="1000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0DB63E0-43A9-2F70-FC2E-3786DFE5F949}"/>
              </a:ext>
            </a:extLst>
          </p:cNvPr>
          <p:cNvSpPr txBox="1"/>
          <p:nvPr/>
        </p:nvSpPr>
        <p:spPr>
          <a:xfrm>
            <a:off x="4018971" y="567491"/>
            <a:ext cx="1217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" panose="02020603050405020304" pitchFamily="18" charset="0"/>
                <a:cs typeface="Times" panose="02020603050405020304" pitchFamily="18" charset="0"/>
              </a:rPr>
              <a:t>List </a:t>
            </a:r>
            <a:r>
              <a:rPr lang="en-US" sz="1000" dirty="0">
                <a:latin typeface="Times" panose="02020603050405020304" pitchFamily="18" charset="0"/>
                <a:cs typeface="Times" panose="02020603050405020304" pitchFamily="18" charset="0"/>
              </a:rPr>
              <a:t>of tabular data</a:t>
            </a:r>
            <a:endParaRPr lang="en-AU" sz="1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790118D-122B-798A-0798-F53ABFA03D0A}"/>
              </a:ext>
            </a:extLst>
          </p:cNvPr>
          <p:cNvSpPr/>
          <p:nvPr/>
        </p:nvSpPr>
        <p:spPr>
          <a:xfrm>
            <a:off x="4105779" y="800401"/>
            <a:ext cx="832095" cy="5334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t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Cancer USA</a:t>
            </a:r>
            <a:endParaRPr lang="en-AU" sz="1000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1248606-FC5E-96FA-6B36-B05CCD41FFB4}"/>
              </a:ext>
            </a:extLst>
          </p:cNvPr>
          <p:cNvSpPr/>
          <p:nvPr/>
        </p:nvSpPr>
        <p:spPr>
          <a:xfrm>
            <a:off x="4314822" y="1027201"/>
            <a:ext cx="832093" cy="533400"/>
          </a:xfrm>
          <a:prstGeom prst="rect">
            <a:avLst/>
          </a:prstGeom>
          <a:solidFill>
            <a:srgbClr val="8F9EC9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t"/>
          <a:lstStyle/>
          <a:p>
            <a:pPr algn="l"/>
            <a:r>
              <a:rPr lang="en-US" sz="100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Cancer </a:t>
            </a:r>
            <a:r>
              <a:rPr lang="en-US" sz="10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UK</a:t>
            </a:r>
            <a:endParaRPr lang="en-AU" sz="1000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D6800DE-56FE-1F24-1913-74252AAC5800}"/>
              </a:ext>
            </a:extLst>
          </p:cNvPr>
          <p:cNvSpPr/>
          <p:nvPr/>
        </p:nvSpPr>
        <p:spPr>
          <a:xfrm>
            <a:off x="4467727" y="1290001"/>
            <a:ext cx="914400" cy="533400"/>
          </a:xfrm>
          <a:prstGeom prst="rect">
            <a:avLst/>
          </a:prstGeom>
          <a:solidFill>
            <a:srgbClr val="71A399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t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Cancer China</a:t>
            </a:r>
            <a:endParaRPr lang="en-AU" sz="1000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9406F4B-9842-5802-BDFF-3E6D1A04AB2A}"/>
              </a:ext>
            </a:extLst>
          </p:cNvPr>
          <p:cNvSpPr/>
          <p:nvPr/>
        </p:nvSpPr>
        <p:spPr>
          <a:xfrm rot="16200000">
            <a:off x="3926815" y="3839390"/>
            <a:ext cx="4098315" cy="3322298"/>
          </a:xfrm>
          <a:prstGeom prst="roundRect">
            <a:avLst/>
          </a:prstGeom>
          <a:solidFill>
            <a:srgbClr val="FFEDE1"/>
          </a:solidFill>
          <a:ln w="127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A504B1E-EDBD-12B2-D60F-C1E306754CA3}"/>
              </a:ext>
            </a:extLst>
          </p:cNvPr>
          <p:cNvSpPr txBox="1"/>
          <p:nvPr/>
        </p:nvSpPr>
        <p:spPr>
          <a:xfrm>
            <a:off x="4462748" y="3498461"/>
            <a:ext cx="1213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Data Integration</a:t>
            </a:r>
            <a:endParaRPr lang="en-AU" sz="1000" b="1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0F63F21-06A7-3043-63BB-9FB31A7398B9}"/>
              </a:ext>
            </a:extLst>
          </p:cNvPr>
          <p:cNvCxnSpPr>
            <a:cxnSpLocks/>
          </p:cNvCxnSpPr>
          <p:nvPr/>
        </p:nvCxnSpPr>
        <p:spPr>
          <a:xfrm>
            <a:off x="5540478" y="544862"/>
            <a:ext cx="0" cy="2659507"/>
          </a:xfrm>
          <a:prstGeom prst="line">
            <a:avLst/>
          </a:prstGeom>
          <a:ln w="19050">
            <a:solidFill>
              <a:srgbClr val="6118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BAB7D3C-B136-4D1E-A1F8-DF13E3A5E781}"/>
              </a:ext>
            </a:extLst>
          </p:cNvPr>
          <p:cNvSpPr txBox="1"/>
          <p:nvPr/>
        </p:nvSpPr>
        <p:spPr>
          <a:xfrm>
            <a:off x="5611974" y="969436"/>
            <a:ext cx="1217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>
                <a:latin typeface="Times" panose="02020603050405020304" pitchFamily="18" charset="0"/>
                <a:cs typeface="Times" panose="02020603050405020304" pitchFamily="18" charset="0"/>
              </a:rPr>
              <a:t>Categorical</a:t>
            </a:r>
            <a:br>
              <a:rPr lang="en-US" sz="1000" b="1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1000" b="1">
                <a:latin typeface="Times" panose="02020603050405020304" pitchFamily="18" charset="0"/>
                <a:cs typeface="Times" panose="02020603050405020304" pitchFamily="18" charset="0"/>
              </a:rPr>
              <a:t>Outcome</a:t>
            </a:r>
            <a:endParaRPr lang="en-AU" sz="10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8F234C-E109-08A0-437A-85B1323768AB}"/>
              </a:ext>
            </a:extLst>
          </p:cNvPr>
          <p:cNvSpPr txBox="1"/>
          <p:nvPr/>
        </p:nvSpPr>
        <p:spPr>
          <a:xfrm>
            <a:off x="6534794" y="964828"/>
            <a:ext cx="1217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>
                <a:latin typeface="Times" panose="02020603050405020304" pitchFamily="18" charset="0"/>
                <a:cs typeface="Times" panose="02020603050405020304" pitchFamily="18" charset="0"/>
              </a:rPr>
              <a:t>Time-to-event</a:t>
            </a:r>
            <a:br>
              <a:rPr lang="en-US" sz="1000" b="1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1000" b="1">
                <a:latin typeface="Times" panose="02020603050405020304" pitchFamily="18" charset="0"/>
                <a:cs typeface="Times" panose="02020603050405020304" pitchFamily="18" charset="0"/>
              </a:rPr>
              <a:t>Outcome</a:t>
            </a:r>
            <a:endParaRPr lang="en-AU" sz="10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aphicFrame>
        <p:nvGraphicFramePr>
          <p:cNvPr id="11" name="Table 13">
            <a:extLst>
              <a:ext uri="{FF2B5EF4-FFF2-40B4-BE49-F238E27FC236}">
                <a16:creationId xmlns:a16="http://schemas.microsoft.com/office/drawing/2014/main" id="{DBFCD2B1-654A-631C-A8E1-B03B86550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048559"/>
              </p:ext>
            </p:extLst>
          </p:nvPr>
        </p:nvGraphicFramePr>
        <p:xfrm>
          <a:off x="5696595" y="1360329"/>
          <a:ext cx="753579" cy="1463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53579">
                  <a:extLst>
                    <a:ext uri="{9D8B030D-6E8A-4147-A177-3AD203B41FA5}">
                      <a16:colId xmlns:a16="http://schemas.microsoft.com/office/drawing/2014/main" val="2633719535"/>
                    </a:ext>
                  </a:extLst>
                </a:gridCol>
              </a:tblGrid>
              <a:tr h="229521">
                <a:tc>
                  <a:txBody>
                    <a:bodyPr/>
                    <a:lstStyle/>
                    <a:p>
                      <a:r>
                        <a:rPr lang="en-AU" sz="1000" b="1"/>
                        <a:t>Responder</a:t>
                      </a:r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473839478"/>
                  </a:ext>
                </a:extLst>
              </a:tr>
              <a:tr h="229521">
                <a:tc>
                  <a:txBody>
                    <a:bodyPr/>
                    <a:lstStyle/>
                    <a:p>
                      <a:r>
                        <a:rPr lang="en-AU" sz="1000" b="0"/>
                        <a:t>Yes</a:t>
                      </a:r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2257202005"/>
                  </a:ext>
                </a:extLst>
              </a:tr>
              <a:tr h="229521">
                <a:tc>
                  <a:txBody>
                    <a:bodyPr/>
                    <a:lstStyle/>
                    <a:p>
                      <a:r>
                        <a:rPr lang="en-AU" sz="1000" b="0"/>
                        <a:t>No</a:t>
                      </a:r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2824925799"/>
                  </a:ext>
                </a:extLst>
              </a:tr>
              <a:tr h="229521">
                <a:tc>
                  <a:txBody>
                    <a:bodyPr/>
                    <a:lstStyle/>
                    <a:p>
                      <a:r>
                        <a:rPr lang="en-AU" sz="1000" b="0"/>
                        <a:t>Yes</a:t>
                      </a:r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1712529050"/>
                  </a:ext>
                </a:extLst>
              </a:tr>
              <a:tr h="229521">
                <a:tc>
                  <a:txBody>
                    <a:bodyPr/>
                    <a:lstStyle/>
                    <a:p>
                      <a:r>
                        <a:rPr lang="en-AU" sz="1000" b="0"/>
                        <a:t>No</a:t>
                      </a:r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1812598119"/>
                  </a:ext>
                </a:extLst>
              </a:tr>
              <a:tr h="229521">
                <a:tc>
                  <a:txBody>
                    <a:bodyPr/>
                    <a:lstStyle/>
                    <a:p>
                      <a:r>
                        <a:rPr lang="en-AU" sz="1000" b="0"/>
                        <a:t>No</a:t>
                      </a:r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324222132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FD3F67D-C299-23C5-4462-892298E83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566228"/>
              </p:ext>
            </p:extLst>
          </p:nvPr>
        </p:nvGraphicFramePr>
        <p:xfrm>
          <a:off x="6589178" y="1360329"/>
          <a:ext cx="851592" cy="1463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25796">
                  <a:extLst>
                    <a:ext uri="{9D8B030D-6E8A-4147-A177-3AD203B41FA5}">
                      <a16:colId xmlns:a16="http://schemas.microsoft.com/office/drawing/2014/main" val="2633719535"/>
                    </a:ext>
                  </a:extLst>
                </a:gridCol>
                <a:gridCol w="425796">
                  <a:extLst>
                    <a:ext uri="{9D8B030D-6E8A-4147-A177-3AD203B41FA5}">
                      <a16:colId xmlns:a16="http://schemas.microsoft.com/office/drawing/2014/main" val="3549527802"/>
                    </a:ext>
                  </a:extLst>
                </a:gridCol>
              </a:tblGrid>
              <a:tr h="229521">
                <a:tc>
                  <a:txBody>
                    <a:bodyPr/>
                    <a:lstStyle/>
                    <a:p>
                      <a:r>
                        <a:rPr lang="en-AU" sz="1000" b="1"/>
                        <a:t>Time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AU" sz="1000" b="1"/>
                        <a:t>Event</a:t>
                      </a:r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473839478"/>
                  </a:ext>
                </a:extLst>
              </a:tr>
              <a:tr h="229521">
                <a:tc>
                  <a:txBody>
                    <a:bodyPr/>
                    <a:lstStyle/>
                    <a:p>
                      <a:r>
                        <a:rPr lang="en-AU" sz="1000" b="0"/>
                        <a:t>123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0"/>
                        <a:t>0</a:t>
                      </a:r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2257202005"/>
                  </a:ext>
                </a:extLst>
              </a:tr>
              <a:tr h="229521">
                <a:tc>
                  <a:txBody>
                    <a:bodyPr/>
                    <a:lstStyle/>
                    <a:p>
                      <a:r>
                        <a:rPr lang="en-AU" sz="1000" b="0"/>
                        <a:t>345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0"/>
                        <a:t>1</a:t>
                      </a:r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2824925799"/>
                  </a:ext>
                </a:extLst>
              </a:tr>
              <a:tr h="229521">
                <a:tc>
                  <a:txBody>
                    <a:bodyPr/>
                    <a:lstStyle/>
                    <a:p>
                      <a:r>
                        <a:rPr lang="en-AU" sz="1000" b="0"/>
                        <a:t>456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0"/>
                        <a:t>0</a:t>
                      </a:r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1712529050"/>
                  </a:ext>
                </a:extLst>
              </a:tr>
              <a:tr h="229521">
                <a:tc>
                  <a:txBody>
                    <a:bodyPr/>
                    <a:lstStyle/>
                    <a:p>
                      <a:r>
                        <a:rPr lang="en-AU" sz="1000" b="0"/>
                        <a:t>567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0"/>
                        <a:t>0</a:t>
                      </a:r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2756267357"/>
                  </a:ext>
                </a:extLst>
              </a:tr>
              <a:tr h="229521">
                <a:tc>
                  <a:txBody>
                    <a:bodyPr/>
                    <a:lstStyle/>
                    <a:p>
                      <a:r>
                        <a:rPr lang="en-AU" sz="1000" b="0"/>
                        <a:t>789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0"/>
                        <a:t>1</a:t>
                      </a:r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60357070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6453852-7FBC-5A01-0D78-CC73777ED327}"/>
              </a:ext>
            </a:extLst>
          </p:cNvPr>
          <p:cNvSpPr txBox="1"/>
          <p:nvPr/>
        </p:nvSpPr>
        <p:spPr>
          <a:xfrm>
            <a:off x="4512922" y="4028804"/>
            <a:ext cx="5712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>
                <a:latin typeface="Times" panose="02020603050405020304" pitchFamily="18" charset="0"/>
                <a:cs typeface="Times" panose="02020603050405020304" pitchFamily="18" charset="0"/>
              </a:rPr>
              <a:t>Merge</a:t>
            </a:r>
            <a:endParaRPr lang="en-AU" sz="10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B910AB-D4A5-7DE8-6F73-FBF0774C1098}"/>
              </a:ext>
            </a:extLst>
          </p:cNvPr>
          <p:cNvSpPr/>
          <p:nvPr/>
        </p:nvSpPr>
        <p:spPr>
          <a:xfrm>
            <a:off x="5705350" y="3925960"/>
            <a:ext cx="293457" cy="5334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t"/>
          <a:lstStyle/>
          <a:p>
            <a:pPr algn="l"/>
            <a:endParaRPr lang="en-AU" sz="1000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6EAC5E-DD5F-071A-792A-D9F7C9F34650}"/>
              </a:ext>
            </a:extLst>
          </p:cNvPr>
          <p:cNvSpPr/>
          <p:nvPr/>
        </p:nvSpPr>
        <p:spPr>
          <a:xfrm>
            <a:off x="6004240" y="3925960"/>
            <a:ext cx="519546" cy="533400"/>
          </a:xfrm>
          <a:prstGeom prst="rect">
            <a:avLst/>
          </a:prstGeom>
          <a:solidFill>
            <a:srgbClr val="8F9EC9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t"/>
          <a:lstStyle/>
          <a:p>
            <a:pPr algn="l"/>
            <a:endParaRPr lang="en-AU" sz="1000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BA5679-6E20-55A4-211E-AE8512AEEC93}"/>
              </a:ext>
            </a:extLst>
          </p:cNvPr>
          <p:cNvSpPr/>
          <p:nvPr/>
        </p:nvSpPr>
        <p:spPr>
          <a:xfrm>
            <a:off x="6524779" y="3925960"/>
            <a:ext cx="308445" cy="533400"/>
          </a:xfrm>
          <a:prstGeom prst="rect">
            <a:avLst/>
          </a:prstGeom>
          <a:solidFill>
            <a:srgbClr val="71A399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t"/>
          <a:lstStyle/>
          <a:p>
            <a:pPr algn="l"/>
            <a:endParaRPr lang="en-AU" sz="1000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4B45DA-8AA0-6DCD-3965-EC069DB5F65D}"/>
              </a:ext>
            </a:extLst>
          </p:cNvPr>
          <p:cNvSpPr txBox="1"/>
          <p:nvPr/>
        </p:nvSpPr>
        <p:spPr>
          <a:xfrm>
            <a:off x="4512922" y="4772169"/>
            <a:ext cx="9202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>
                <a:latin typeface="Times" panose="02020603050405020304" pitchFamily="18" charset="0"/>
                <a:cs typeface="Times" panose="02020603050405020304" pitchFamily="18" charset="0"/>
              </a:rPr>
              <a:t>Prevalidation</a:t>
            </a:r>
            <a:endParaRPr lang="en-AU" sz="10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21D6A05-FD47-697C-C42D-AF6595358631}"/>
              </a:ext>
            </a:extLst>
          </p:cNvPr>
          <p:cNvSpPr/>
          <p:nvPr/>
        </p:nvSpPr>
        <p:spPr>
          <a:xfrm>
            <a:off x="5704712" y="4621247"/>
            <a:ext cx="762000" cy="5334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t"/>
          <a:lstStyle/>
          <a:p>
            <a:pPr algn="l"/>
            <a:endParaRPr lang="en-AU" sz="1000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6649673-C9DB-BCEA-036B-11C83173D96F}"/>
              </a:ext>
            </a:extLst>
          </p:cNvPr>
          <p:cNvSpPr/>
          <p:nvPr/>
        </p:nvSpPr>
        <p:spPr>
          <a:xfrm>
            <a:off x="6466712" y="4621625"/>
            <a:ext cx="122466" cy="533400"/>
          </a:xfrm>
          <a:prstGeom prst="rect">
            <a:avLst/>
          </a:prstGeom>
          <a:solidFill>
            <a:srgbClr val="8F9EC9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t"/>
          <a:lstStyle/>
          <a:p>
            <a:pPr algn="l"/>
            <a:endParaRPr lang="en-AU" sz="1000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EB1C816-035D-0253-C925-2066123DFBA1}"/>
              </a:ext>
            </a:extLst>
          </p:cNvPr>
          <p:cNvSpPr/>
          <p:nvPr/>
        </p:nvSpPr>
        <p:spPr>
          <a:xfrm>
            <a:off x="6600486" y="4622291"/>
            <a:ext cx="115587" cy="532356"/>
          </a:xfrm>
          <a:prstGeom prst="rect">
            <a:avLst/>
          </a:prstGeom>
          <a:solidFill>
            <a:srgbClr val="71A399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t"/>
          <a:lstStyle/>
          <a:p>
            <a:pPr algn="l"/>
            <a:endParaRPr lang="en-AU" sz="1000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229C9C9-CBCD-6D1C-C0A2-CEDB96DF2501}"/>
              </a:ext>
            </a:extLst>
          </p:cNvPr>
          <p:cNvSpPr txBox="1"/>
          <p:nvPr/>
        </p:nvSpPr>
        <p:spPr>
          <a:xfrm>
            <a:off x="4503650" y="5321244"/>
            <a:ext cx="920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>
                <a:latin typeface="Times" panose="02020603050405020304" pitchFamily="18" charset="0"/>
                <a:cs typeface="Times" panose="02020603050405020304" pitchFamily="18" charset="0"/>
              </a:rPr>
              <a:t>Principal Components</a:t>
            </a:r>
            <a:endParaRPr lang="en-AU" sz="10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2E97EBA-5771-B4FC-5C0F-3D3CBAA8E02E}"/>
              </a:ext>
            </a:extLst>
          </p:cNvPr>
          <p:cNvSpPr/>
          <p:nvPr/>
        </p:nvSpPr>
        <p:spPr>
          <a:xfrm>
            <a:off x="5695439" y="5301694"/>
            <a:ext cx="762000" cy="5334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t"/>
          <a:lstStyle/>
          <a:p>
            <a:pPr algn="l"/>
            <a:endParaRPr lang="en-AU" sz="1000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FD1795-FAF0-3107-99D7-3A39491698B4}"/>
              </a:ext>
            </a:extLst>
          </p:cNvPr>
          <p:cNvSpPr/>
          <p:nvPr/>
        </p:nvSpPr>
        <p:spPr>
          <a:xfrm>
            <a:off x="6466712" y="5301694"/>
            <a:ext cx="498721" cy="533400"/>
          </a:xfrm>
          <a:prstGeom prst="rect">
            <a:avLst/>
          </a:prstGeom>
          <a:solidFill>
            <a:srgbClr val="8F9EC9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algn="l"/>
            <a:r>
              <a:rPr lang="en-AU" sz="80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PC1 PC2</a:t>
            </a:r>
            <a:endParaRPr lang="en-AU" sz="800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37DDFB4-E65E-62DE-7E87-C7976230B462}"/>
              </a:ext>
            </a:extLst>
          </p:cNvPr>
          <p:cNvSpPr/>
          <p:nvPr/>
        </p:nvSpPr>
        <p:spPr>
          <a:xfrm>
            <a:off x="6974824" y="5301694"/>
            <a:ext cx="291207" cy="533400"/>
          </a:xfrm>
          <a:prstGeom prst="rect">
            <a:avLst/>
          </a:prstGeom>
          <a:solidFill>
            <a:srgbClr val="71A399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algn="l"/>
            <a:r>
              <a:rPr lang="en-AU" sz="80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PC1</a:t>
            </a:r>
            <a:endParaRPr lang="en-AU" sz="800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40E5963-1C59-1416-D3BE-55E7A8973D29}"/>
              </a:ext>
            </a:extLst>
          </p:cNvPr>
          <p:cNvCxnSpPr>
            <a:cxnSpLocks/>
            <a:stCxn id="54" idx="0"/>
            <a:endCxn id="54" idx="2"/>
          </p:cNvCxnSpPr>
          <p:nvPr/>
        </p:nvCxnSpPr>
        <p:spPr>
          <a:xfrm>
            <a:off x="6716073" y="5301694"/>
            <a:ext cx="0" cy="533400"/>
          </a:xfrm>
          <a:prstGeom prst="line">
            <a:avLst/>
          </a:prstGeom>
          <a:ln w="6350">
            <a:solidFill>
              <a:srgbClr val="6118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D57DBD9-CB55-0CD0-A8FF-777BDDEDA47A}"/>
              </a:ext>
            </a:extLst>
          </p:cNvPr>
          <p:cNvSpPr txBox="1"/>
          <p:nvPr/>
        </p:nvSpPr>
        <p:spPr>
          <a:xfrm>
            <a:off x="4551180" y="6053773"/>
            <a:ext cx="920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>
                <a:latin typeface="Times" panose="02020603050405020304" pitchFamily="18" charset="0"/>
                <a:cs typeface="Times" panose="02020603050405020304" pitchFamily="18" charset="0"/>
              </a:rPr>
              <a:t>Precision</a:t>
            </a:r>
            <a:br>
              <a:rPr lang="en-US" sz="1000" b="1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1000" b="1">
                <a:latin typeface="Times" panose="02020603050405020304" pitchFamily="18" charset="0"/>
                <a:cs typeface="Times" panose="02020603050405020304" pitchFamily="18" charset="0"/>
              </a:rPr>
              <a:t>Pathway</a:t>
            </a:r>
            <a:endParaRPr lang="en-AU" sz="10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DAC9850-0847-D1A5-D165-16066DC0D5F6}"/>
              </a:ext>
            </a:extLst>
          </p:cNvPr>
          <p:cNvSpPr txBox="1"/>
          <p:nvPr/>
        </p:nvSpPr>
        <p:spPr>
          <a:xfrm rot="2571230">
            <a:off x="4988421" y="896028"/>
            <a:ext cx="5915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Assay</a:t>
            </a:r>
            <a:endParaRPr lang="en-AU" sz="10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74ACCEE-0D95-683A-6281-BE91FBB03FE4}"/>
              </a:ext>
            </a:extLst>
          </p:cNvPr>
          <p:cNvSpPr txBox="1"/>
          <p:nvPr/>
        </p:nvSpPr>
        <p:spPr>
          <a:xfrm rot="16200000">
            <a:off x="921981" y="1063387"/>
            <a:ext cx="70239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Samples</a:t>
            </a:r>
            <a:endParaRPr lang="en-AU" sz="10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70C6691-4684-F51F-9988-FBDF3A72DAFD}"/>
              </a:ext>
            </a:extLst>
          </p:cNvPr>
          <p:cNvSpPr txBox="1"/>
          <p:nvPr/>
        </p:nvSpPr>
        <p:spPr>
          <a:xfrm>
            <a:off x="950893" y="1586548"/>
            <a:ext cx="70239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Features</a:t>
            </a:r>
            <a:endParaRPr lang="en-AU" sz="100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9DC7F91-084E-0E25-9EF1-2F6F60525AA7}"/>
              </a:ext>
            </a:extLst>
          </p:cNvPr>
          <p:cNvCxnSpPr/>
          <p:nvPr/>
        </p:nvCxnSpPr>
        <p:spPr>
          <a:xfrm>
            <a:off x="1623526" y="1709658"/>
            <a:ext cx="51540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6E4A606-8C06-EA09-3355-2B262488EE9B}"/>
              </a:ext>
            </a:extLst>
          </p:cNvPr>
          <p:cNvCxnSpPr>
            <a:stCxn id="70" idx="1"/>
          </p:cNvCxnSpPr>
          <p:nvPr/>
        </p:nvCxnSpPr>
        <p:spPr>
          <a:xfrm flipH="1" flipV="1">
            <a:off x="380445" y="1709658"/>
            <a:ext cx="570448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E285DC1-7ACB-8022-4F91-D21CCE1FD86E}"/>
              </a:ext>
            </a:extLst>
          </p:cNvPr>
          <p:cNvCxnSpPr>
            <a:cxnSpLocks/>
          </p:cNvCxnSpPr>
          <p:nvPr/>
        </p:nvCxnSpPr>
        <p:spPr>
          <a:xfrm flipH="1" flipV="1">
            <a:off x="1289845" y="791291"/>
            <a:ext cx="1" cy="1366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E7B6D0B-9E0E-57D9-A583-E6CE65A8B4AA}"/>
              </a:ext>
            </a:extLst>
          </p:cNvPr>
          <p:cNvCxnSpPr>
            <a:cxnSpLocks/>
          </p:cNvCxnSpPr>
          <p:nvPr/>
        </p:nvCxnSpPr>
        <p:spPr>
          <a:xfrm flipH="1">
            <a:off x="1288800" y="1462803"/>
            <a:ext cx="1" cy="1366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5CA54FBD-C70D-2D70-1A66-D6024E8DFCAE}"/>
              </a:ext>
            </a:extLst>
          </p:cNvPr>
          <p:cNvSpPr/>
          <p:nvPr/>
        </p:nvSpPr>
        <p:spPr>
          <a:xfrm>
            <a:off x="5682196" y="5984664"/>
            <a:ext cx="339103" cy="5334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800">
                <a:solidFill>
                  <a:schemeClr val="tx1"/>
                </a:solidFill>
                <a:cs typeface="Courier New" panose="02070309020205020404" pitchFamily="49" charset="0"/>
              </a:rPr>
              <a:t>$0</a:t>
            </a:r>
            <a:endParaRPr lang="en-AU" sz="80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73A5476-E832-2744-F6C6-D765EDDBC0AA}"/>
              </a:ext>
            </a:extLst>
          </p:cNvPr>
          <p:cNvCxnSpPr>
            <a:cxnSpLocks/>
          </p:cNvCxnSpPr>
          <p:nvPr/>
        </p:nvCxnSpPr>
        <p:spPr>
          <a:xfrm>
            <a:off x="6075251" y="6263956"/>
            <a:ext cx="32880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89F61B1E-C1D0-3D29-5C49-89B43BB9F891}"/>
              </a:ext>
            </a:extLst>
          </p:cNvPr>
          <p:cNvSpPr/>
          <p:nvPr/>
        </p:nvSpPr>
        <p:spPr>
          <a:xfrm>
            <a:off x="6436664" y="6063901"/>
            <a:ext cx="207351" cy="400110"/>
          </a:xfrm>
          <a:prstGeom prst="rect">
            <a:avLst/>
          </a:prstGeom>
          <a:solidFill>
            <a:srgbClr val="8F9EC9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AU" sz="700">
                <a:solidFill>
                  <a:schemeClr val="tx1"/>
                </a:solidFill>
                <a:cs typeface="Courier New" panose="02070309020205020404" pitchFamily="49" charset="0"/>
              </a:rPr>
              <a:t>$50</a:t>
            </a:r>
            <a:endParaRPr lang="en-AU" sz="70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65DF42F-74B6-E3AD-FC6A-00346146FCD4}"/>
              </a:ext>
            </a:extLst>
          </p:cNvPr>
          <p:cNvCxnSpPr>
            <a:cxnSpLocks/>
          </p:cNvCxnSpPr>
          <p:nvPr/>
        </p:nvCxnSpPr>
        <p:spPr>
          <a:xfrm>
            <a:off x="6694492" y="6263956"/>
            <a:ext cx="32880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CA50D5E7-4393-9DAD-EE9B-DAAE51DFC299}"/>
              </a:ext>
            </a:extLst>
          </p:cNvPr>
          <p:cNvSpPr/>
          <p:nvPr/>
        </p:nvSpPr>
        <p:spPr>
          <a:xfrm>
            <a:off x="7035234" y="6140845"/>
            <a:ext cx="289469" cy="244641"/>
          </a:xfrm>
          <a:prstGeom prst="rect">
            <a:avLst/>
          </a:prstGeom>
          <a:solidFill>
            <a:srgbClr val="71A399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AU" sz="700">
                <a:solidFill>
                  <a:schemeClr val="tx1"/>
                </a:solidFill>
                <a:cs typeface="Courier New" panose="02070309020205020404" pitchFamily="49" charset="0"/>
              </a:rPr>
              <a:t>$400</a:t>
            </a:r>
            <a:endParaRPr lang="en-AU" sz="70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5BA8C7D-FE60-FB53-2ACB-98D40B023E73}"/>
              </a:ext>
            </a:extLst>
          </p:cNvPr>
          <p:cNvSpPr txBox="1"/>
          <p:nvPr/>
        </p:nvSpPr>
        <p:spPr>
          <a:xfrm>
            <a:off x="6096945" y="6017735"/>
            <a:ext cx="244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?</a:t>
            </a:r>
            <a:endParaRPr lang="en-AU" sz="10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9A39FCC-A111-2AD7-E36C-775ECC365B95}"/>
              </a:ext>
            </a:extLst>
          </p:cNvPr>
          <p:cNvSpPr txBox="1"/>
          <p:nvPr/>
        </p:nvSpPr>
        <p:spPr>
          <a:xfrm>
            <a:off x="6728166" y="6017735"/>
            <a:ext cx="244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?</a:t>
            </a:r>
            <a:endParaRPr lang="en-AU" sz="10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92B4812-B3E2-B2D8-0719-DD1452E9B9CA}"/>
              </a:ext>
            </a:extLst>
          </p:cNvPr>
          <p:cNvSpPr txBox="1"/>
          <p:nvPr/>
        </p:nvSpPr>
        <p:spPr>
          <a:xfrm>
            <a:off x="4503650" y="6885680"/>
            <a:ext cx="920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>
                <a:latin typeface="Times" panose="02020603050405020304" pitchFamily="18" charset="0"/>
                <a:cs typeface="Times" panose="02020603050405020304" pitchFamily="18" charset="0"/>
              </a:rPr>
              <a:t>Criss-cross</a:t>
            </a:r>
            <a:br>
              <a:rPr lang="en-US" sz="1000" b="1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1000" b="1">
                <a:latin typeface="Times" panose="02020603050405020304" pitchFamily="18" charset="0"/>
                <a:cs typeface="Times" panose="02020603050405020304" pitchFamily="18" charset="0"/>
              </a:rPr>
              <a:t>Validate</a:t>
            </a:r>
            <a:endParaRPr lang="en-AU" sz="10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29CCDE3-8EA9-C6DF-8239-A2D2944D2F2F}"/>
              </a:ext>
            </a:extLst>
          </p:cNvPr>
          <p:cNvSpPr txBox="1"/>
          <p:nvPr/>
        </p:nvSpPr>
        <p:spPr>
          <a:xfrm>
            <a:off x="6516416" y="6670237"/>
            <a:ext cx="944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u="sng"/>
              <a:t>Test Dataset</a:t>
            </a:r>
            <a:br>
              <a:rPr lang="en-AU" sz="800" u="sng"/>
            </a:br>
            <a:r>
              <a:rPr lang="en-AU" sz="800"/>
              <a:t>Cancer USA</a:t>
            </a:r>
            <a:br>
              <a:rPr lang="en-AU" sz="800"/>
            </a:br>
            <a:r>
              <a:rPr lang="en-AU" sz="800"/>
              <a:t>Cancer UK</a:t>
            </a:r>
            <a:br>
              <a:rPr lang="en-AU" sz="800"/>
            </a:br>
            <a:r>
              <a:rPr lang="en-AU" sz="800"/>
              <a:t>          …</a:t>
            </a:r>
            <a:br>
              <a:rPr lang="en-AU" sz="800"/>
            </a:br>
            <a:r>
              <a:rPr lang="en-AU" sz="800"/>
              <a:t>Cancer UK</a:t>
            </a:r>
            <a:br>
              <a:rPr lang="en-AU" sz="800"/>
            </a:br>
            <a:r>
              <a:rPr lang="en-AU" sz="800"/>
              <a:t>Cancer China</a:t>
            </a:r>
            <a:endParaRPr lang="en-AU" sz="800" u="sng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B08B6BA-417C-653F-EC0F-955B26875F13}"/>
              </a:ext>
            </a:extLst>
          </p:cNvPr>
          <p:cNvSpPr txBox="1"/>
          <p:nvPr/>
        </p:nvSpPr>
        <p:spPr>
          <a:xfrm>
            <a:off x="5633545" y="6670237"/>
            <a:ext cx="882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u="sng"/>
              <a:t>Train Dataset</a:t>
            </a:r>
            <a:br>
              <a:rPr lang="en-AU" sz="800" u="sng"/>
            </a:br>
            <a:r>
              <a:rPr lang="en-AU" sz="800"/>
              <a:t>Cancer USA</a:t>
            </a:r>
            <a:br>
              <a:rPr lang="en-AU" sz="800"/>
            </a:br>
            <a:r>
              <a:rPr lang="en-AU" sz="800"/>
              <a:t>Cancer USA</a:t>
            </a:r>
            <a:br>
              <a:rPr lang="en-AU" sz="800"/>
            </a:br>
            <a:r>
              <a:rPr lang="en-AU" sz="800"/>
              <a:t>         …</a:t>
            </a:r>
            <a:br>
              <a:rPr lang="en-AU" sz="800"/>
            </a:br>
            <a:r>
              <a:rPr lang="en-AU" sz="800"/>
              <a:t>Cancer China</a:t>
            </a:r>
            <a:br>
              <a:rPr lang="en-AU" sz="800"/>
            </a:br>
            <a:r>
              <a:rPr lang="en-AU" sz="800"/>
              <a:t>Cancer China</a:t>
            </a:r>
            <a:endParaRPr lang="en-AU" sz="800" u="sng"/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FDB3E05-83C7-DCD4-CDF5-60030F389A63}"/>
              </a:ext>
            </a:extLst>
          </p:cNvPr>
          <p:cNvCxnSpPr/>
          <p:nvPr/>
        </p:nvCxnSpPr>
        <p:spPr>
          <a:xfrm>
            <a:off x="5704712" y="6954744"/>
            <a:ext cx="1561319" cy="0"/>
          </a:xfrm>
          <a:prstGeom prst="line">
            <a:avLst/>
          </a:prstGeom>
          <a:ln w="6350">
            <a:solidFill>
              <a:srgbClr val="6118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A8AD5730-7D35-5E6A-0702-70AD768976D2}"/>
              </a:ext>
            </a:extLst>
          </p:cNvPr>
          <p:cNvCxnSpPr/>
          <p:nvPr/>
        </p:nvCxnSpPr>
        <p:spPr>
          <a:xfrm>
            <a:off x="5694880" y="7085022"/>
            <a:ext cx="1561319" cy="0"/>
          </a:xfrm>
          <a:prstGeom prst="line">
            <a:avLst/>
          </a:prstGeom>
          <a:ln w="6350">
            <a:solidFill>
              <a:srgbClr val="6118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173048A-BB13-36DF-6D11-5EE71A1521F0}"/>
              </a:ext>
            </a:extLst>
          </p:cNvPr>
          <p:cNvCxnSpPr/>
          <p:nvPr/>
        </p:nvCxnSpPr>
        <p:spPr>
          <a:xfrm>
            <a:off x="5714544" y="7200551"/>
            <a:ext cx="1561319" cy="0"/>
          </a:xfrm>
          <a:prstGeom prst="line">
            <a:avLst/>
          </a:prstGeom>
          <a:ln w="6350">
            <a:solidFill>
              <a:srgbClr val="6118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4A49BDA-4C36-D604-133A-82FEDA560F12}"/>
              </a:ext>
            </a:extLst>
          </p:cNvPr>
          <p:cNvCxnSpPr/>
          <p:nvPr/>
        </p:nvCxnSpPr>
        <p:spPr>
          <a:xfrm>
            <a:off x="5712086" y="7330828"/>
            <a:ext cx="1561319" cy="0"/>
          </a:xfrm>
          <a:prstGeom prst="line">
            <a:avLst/>
          </a:prstGeom>
          <a:ln w="6350">
            <a:solidFill>
              <a:srgbClr val="6118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7622E59E-FA0B-5C72-BC72-39C7001E0F24}"/>
              </a:ext>
            </a:extLst>
          </p:cNvPr>
          <p:cNvCxnSpPr/>
          <p:nvPr/>
        </p:nvCxnSpPr>
        <p:spPr>
          <a:xfrm>
            <a:off x="5724377" y="7453731"/>
            <a:ext cx="1561319" cy="0"/>
          </a:xfrm>
          <a:prstGeom prst="line">
            <a:avLst/>
          </a:prstGeom>
          <a:ln w="6350">
            <a:solidFill>
              <a:srgbClr val="6118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30C72FE-A35D-BAB2-4D8C-898FB3A23D5B}"/>
              </a:ext>
            </a:extLst>
          </p:cNvPr>
          <p:cNvSpPr txBox="1"/>
          <p:nvPr/>
        </p:nvSpPr>
        <p:spPr>
          <a:xfrm>
            <a:off x="343933" y="1948249"/>
            <a:ext cx="1786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SingleCellExperiment</a:t>
            </a:r>
            <a:endParaRPr lang="en-AU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B484FA8-D794-9E8D-2678-73C8363B80D4}"/>
              </a:ext>
            </a:extLst>
          </p:cNvPr>
          <p:cNvSpPr/>
          <p:nvPr/>
        </p:nvSpPr>
        <p:spPr>
          <a:xfrm>
            <a:off x="832562" y="2172228"/>
            <a:ext cx="762000" cy="5334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t"/>
          <a:lstStyle/>
          <a:p>
            <a:pPr algn="l"/>
            <a:r>
              <a:rPr lang="en-US" sz="100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Patient 1</a:t>
            </a:r>
            <a:endParaRPr lang="en-AU" sz="1000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50CD583-14C0-85CC-110F-8722D02E2A8E}"/>
              </a:ext>
            </a:extLst>
          </p:cNvPr>
          <p:cNvSpPr/>
          <p:nvPr/>
        </p:nvSpPr>
        <p:spPr>
          <a:xfrm>
            <a:off x="1013536" y="2400449"/>
            <a:ext cx="762000" cy="533400"/>
          </a:xfrm>
          <a:prstGeom prst="rect">
            <a:avLst/>
          </a:prstGeom>
          <a:solidFill>
            <a:srgbClr val="8F9EC9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t"/>
          <a:lstStyle/>
          <a:p>
            <a:pPr algn="l"/>
            <a:r>
              <a:rPr lang="en-US" sz="100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Patient 2</a:t>
            </a:r>
            <a:endParaRPr lang="en-AU" sz="1000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6875CB0-03A2-A9E5-C146-8828201C745B}"/>
              </a:ext>
            </a:extLst>
          </p:cNvPr>
          <p:cNvSpPr/>
          <p:nvPr/>
        </p:nvSpPr>
        <p:spPr>
          <a:xfrm>
            <a:off x="1251662" y="2661602"/>
            <a:ext cx="762000" cy="533400"/>
          </a:xfrm>
          <a:prstGeom prst="rect">
            <a:avLst/>
          </a:prstGeom>
          <a:solidFill>
            <a:srgbClr val="71A399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t"/>
          <a:lstStyle/>
          <a:p>
            <a:pPr algn="l"/>
            <a:r>
              <a:rPr lang="en-US" sz="100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Patient 3</a:t>
            </a:r>
            <a:endParaRPr lang="en-AU" sz="1000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7D6FF67-8882-8B1E-1B42-109399BCF2F2}"/>
              </a:ext>
            </a:extLst>
          </p:cNvPr>
          <p:cNvSpPr txBox="1"/>
          <p:nvPr/>
        </p:nvSpPr>
        <p:spPr>
          <a:xfrm rot="16200000">
            <a:off x="300392" y="2498047"/>
            <a:ext cx="70239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Features</a:t>
            </a:r>
            <a:endParaRPr lang="en-AU" sz="100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6F615C7-CD53-41D9-37B5-2B70093EE4DD}"/>
              </a:ext>
            </a:extLst>
          </p:cNvPr>
          <p:cNvSpPr txBox="1"/>
          <p:nvPr/>
        </p:nvSpPr>
        <p:spPr>
          <a:xfrm>
            <a:off x="678545" y="3026898"/>
            <a:ext cx="52619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Cells</a:t>
            </a:r>
            <a:endParaRPr lang="en-AU" sz="100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A2389D67-0452-6E58-974D-17B78DA598AD}"/>
              </a:ext>
            </a:extLst>
          </p:cNvPr>
          <p:cNvCxnSpPr>
            <a:cxnSpLocks/>
          </p:cNvCxnSpPr>
          <p:nvPr/>
        </p:nvCxnSpPr>
        <p:spPr>
          <a:xfrm flipH="1" flipV="1">
            <a:off x="662705" y="2168617"/>
            <a:ext cx="1" cy="1366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0575A02-D761-65AB-CD9C-8C9362E57BA9}"/>
              </a:ext>
            </a:extLst>
          </p:cNvPr>
          <p:cNvCxnSpPr>
            <a:cxnSpLocks/>
          </p:cNvCxnSpPr>
          <p:nvPr/>
        </p:nvCxnSpPr>
        <p:spPr>
          <a:xfrm flipH="1">
            <a:off x="648437" y="2915366"/>
            <a:ext cx="1" cy="1366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4542748-EFC5-EA5C-D751-67ACBE41E266}"/>
              </a:ext>
            </a:extLst>
          </p:cNvPr>
          <p:cNvCxnSpPr>
            <a:cxnSpLocks/>
          </p:cNvCxnSpPr>
          <p:nvPr/>
        </p:nvCxnSpPr>
        <p:spPr>
          <a:xfrm>
            <a:off x="1080000" y="3152489"/>
            <a:ext cx="144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03B208F-34D5-173A-CC8C-941665A484A8}"/>
              </a:ext>
            </a:extLst>
          </p:cNvPr>
          <p:cNvCxnSpPr>
            <a:cxnSpLocks/>
          </p:cNvCxnSpPr>
          <p:nvPr/>
        </p:nvCxnSpPr>
        <p:spPr>
          <a:xfrm flipH="1" flipV="1">
            <a:off x="592835" y="3145808"/>
            <a:ext cx="14400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93B00B7F-ED1C-7BC4-9190-D94723AE474C}"/>
              </a:ext>
            </a:extLst>
          </p:cNvPr>
          <p:cNvSpPr txBox="1"/>
          <p:nvPr/>
        </p:nvSpPr>
        <p:spPr>
          <a:xfrm>
            <a:off x="2234211" y="2577596"/>
            <a:ext cx="830422" cy="246221"/>
          </a:xfrm>
          <a:prstGeom prst="rect">
            <a:avLst/>
          </a:prstGeom>
          <a:noFill/>
          <a:ln>
            <a:solidFill>
              <a:srgbClr val="3333FF"/>
            </a:solidFill>
          </a:ln>
        </p:spPr>
        <p:txBody>
          <a:bodyPr wrap="square" rtlCol="0">
            <a:spAutoFit/>
          </a:bodyPr>
          <a:lstStyle/>
          <a:p>
            <a:r>
              <a:rPr lang="en-AU" sz="1000">
                <a:solidFill>
                  <a:srgbClr val="3333FF"/>
                </a:solidFill>
                <a:latin typeface="+mn-lt"/>
              </a:rPr>
              <a:t>scFeatures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7BC3152-409B-61DF-520A-6E8D5A671C5E}"/>
              </a:ext>
            </a:extLst>
          </p:cNvPr>
          <p:cNvSpPr/>
          <p:nvPr/>
        </p:nvSpPr>
        <p:spPr>
          <a:xfrm>
            <a:off x="3582241" y="2221631"/>
            <a:ext cx="1654683" cy="871734"/>
          </a:xfrm>
          <a:prstGeom prst="rect">
            <a:avLst/>
          </a:prstGeom>
          <a:solidFill>
            <a:srgbClr val="EF9F63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t"/>
          <a:lstStyle/>
          <a:p>
            <a:pPr algn="l"/>
            <a:endParaRPr lang="en-AU" sz="1000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A633B77-5F1B-75C8-FAC1-E980CE6C2831}"/>
              </a:ext>
            </a:extLst>
          </p:cNvPr>
          <p:cNvSpPr txBox="1"/>
          <p:nvPr/>
        </p:nvSpPr>
        <p:spPr>
          <a:xfrm>
            <a:off x="3959116" y="1957174"/>
            <a:ext cx="9230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Metafeatures</a:t>
            </a:r>
            <a:endParaRPr lang="en-AU" sz="1000">
              <a:latin typeface="+mn-lt"/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900ACD5E-BFCC-3AFB-26D0-9DE61DDEAD77}"/>
              </a:ext>
            </a:extLst>
          </p:cNvPr>
          <p:cNvCxnSpPr>
            <a:cxnSpLocks/>
          </p:cNvCxnSpPr>
          <p:nvPr/>
        </p:nvCxnSpPr>
        <p:spPr>
          <a:xfrm>
            <a:off x="4866721" y="2080285"/>
            <a:ext cx="360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163ABF74-2C9D-DAD0-F1F9-A3C86C1F05E1}"/>
              </a:ext>
            </a:extLst>
          </p:cNvPr>
          <p:cNvCxnSpPr>
            <a:cxnSpLocks/>
            <a:stCxn id="134" idx="1"/>
          </p:cNvCxnSpPr>
          <p:nvPr/>
        </p:nvCxnSpPr>
        <p:spPr>
          <a:xfrm flipH="1">
            <a:off x="3591618" y="2080285"/>
            <a:ext cx="360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4EB4ACCE-60C8-C5F3-7E9E-55DC936C7B05}"/>
              </a:ext>
            </a:extLst>
          </p:cNvPr>
          <p:cNvSpPr txBox="1"/>
          <p:nvPr/>
        </p:nvSpPr>
        <p:spPr>
          <a:xfrm rot="16200000">
            <a:off x="3070183" y="2554483"/>
            <a:ext cx="6473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Patients</a:t>
            </a:r>
            <a:endParaRPr lang="en-AU" sz="1000">
              <a:latin typeface="+mn-lt"/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87A8E5EE-F93B-D212-A402-F5A4C46EB30E}"/>
              </a:ext>
            </a:extLst>
          </p:cNvPr>
          <p:cNvCxnSpPr>
            <a:cxnSpLocks/>
          </p:cNvCxnSpPr>
          <p:nvPr/>
        </p:nvCxnSpPr>
        <p:spPr>
          <a:xfrm flipH="1" flipV="1">
            <a:off x="3398218" y="2209061"/>
            <a:ext cx="1" cy="1366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85B84F96-C716-4E40-D77F-731094E3D1A3}"/>
              </a:ext>
            </a:extLst>
          </p:cNvPr>
          <p:cNvCxnSpPr>
            <a:cxnSpLocks/>
          </p:cNvCxnSpPr>
          <p:nvPr/>
        </p:nvCxnSpPr>
        <p:spPr>
          <a:xfrm flipH="1">
            <a:off x="3383950" y="2955810"/>
            <a:ext cx="1" cy="1366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EB1558F8-F319-3D03-B572-7C81BC8597FF}"/>
              </a:ext>
            </a:extLst>
          </p:cNvPr>
          <p:cNvCxnSpPr/>
          <p:nvPr/>
        </p:nvCxnSpPr>
        <p:spPr>
          <a:xfrm>
            <a:off x="2078923" y="2705628"/>
            <a:ext cx="139671" cy="0"/>
          </a:xfrm>
          <a:prstGeom prst="straightConnector1">
            <a:avLst/>
          </a:prstGeom>
          <a:ln w="2540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066B906-1C04-7014-B21C-37207D3634B7}"/>
              </a:ext>
            </a:extLst>
          </p:cNvPr>
          <p:cNvCxnSpPr/>
          <p:nvPr/>
        </p:nvCxnSpPr>
        <p:spPr>
          <a:xfrm>
            <a:off x="3136929" y="2705628"/>
            <a:ext cx="139671" cy="0"/>
          </a:xfrm>
          <a:prstGeom prst="straightConnector1">
            <a:avLst/>
          </a:prstGeom>
          <a:ln w="2540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41909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s">
  <a:themeElements>
    <a:clrScheme name="University of Sydney 2022_2">
      <a:dk1>
        <a:srgbClr val="000000"/>
      </a:dk1>
      <a:lt1>
        <a:srgbClr val="FFFFFF"/>
      </a:lt1>
      <a:dk2>
        <a:srgbClr val="414141"/>
      </a:dk2>
      <a:lt2>
        <a:srgbClr val="FCEDE2"/>
      </a:lt2>
      <a:accent1>
        <a:srgbClr val="E64626"/>
      </a:accent1>
      <a:accent2>
        <a:srgbClr val="414141"/>
      </a:accent2>
      <a:accent3>
        <a:srgbClr val="71A399"/>
      </a:accent3>
      <a:accent4>
        <a:srgbClr val="DAA8A2"/>
      </a:accent4>
      <a:accent5>
        <a:srgbClr val="8F9EC9"/>
      </a:accent5>
      <a:accent6>
        <a:srgbClr val="1A345E"/>
      </a:accent6>
      <a:hlink>
        <a:srgbClr val="E64626"/>
      </a:hlink>
      <a:folHlink>
        <a:srgbClr val="F0513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cknowledgement of Country">
  <a:themeElements>
    <a:clrScheme name="University of Sydney 2022_2">
      <a:dk1>
        <a:srgbClr val="000000"/>
      </a:dk1>
      <a:lt1>
        <a:srgbClr val="FFFFFF"/>
      </a:lt1>
      <a:dk2>
        <a:srgbClr val="414141"/>
      </a:dk2>
      <a:lt2>
        <a:srgbClr val="FCEDE2"/>
      </a:lt2>
      <a:accent1>
        <a:srgbClr val="E64626"/>
      </a:accent1>
      <a:accent2>
        <a:srgbClr val="414141"/>
      </a:accent2>
      <a:accent3>
        <a:srgbClr val="71A399"/>
      </a:accent3>
      <a:accent4>
        <a:srgbClr val="DAA8A2"/>
      </a:accent4>
      <a:accent5>
        <a:srgbClr val="8F9EC9"/>
      </a:accent5>
      <a:accent6>
        <a:srgbClr val="1A345E"/>
      </a:accent6>
      <a:hlink>
        <a:srgbClr val="E64626"/>
      </a:hlink>
      <a:folHlink>
        <a:srgbClr val="F0513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hapter break">
  <a:themeElements>
    <a:clrScheme name="University of Sydney 2022_2">
      <a:dk1>
        <a:srgbClr val="000000"/>
      </a:dk1>
      <a:lt1>
        <a:srgbClr val="FFFFFF"/>
      </a:lt1>
      <a:dk2>
        <a:srgbClr val="414141"/>
      </a:dk2>
      <a:lt2>
        <a:srgbClr val="FCEDE2"/>
      </a:lt2>
      <a:accent1>
        <a:srgbClr val="E64626"/>
      </a:accent1>
      <a:accent2>
        <a:srgbClr val="414141"/>
      </a:accent2>
      <a:accent3>
        <a:srgbClr val="71A399"/>
      </a:accent3>
      <a:accent4>
        <a:srgbClr val="DAA8A2"/>
      </a:accent4>
      <a:accent5>
        <a:srgbClr val="8F9EC9"/>
      </a:accent5>
      <a:accent6>
        <a:srgbClr val="1A345E"/>
      </a:accent6>
      <a:hlink>
        <a:srgbClr val="E64626"/>
      </a:hlink>
      <a:folHlink>
        <a:srgbClr val="F0513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Graphic slides">
  <a:themeElements>
    <a:clrScheme name="University of Sydney 2022_2">
      <a:dk1>
        <a:srgbClr val="000000"/>
      </a:dk1>
      <a:lt1>
        <a:srgbClr val="FFFFFF"/>
      </a:lt1>
      <a:dk2>
        <a:srgbClr val="414141"/>
      </a:dk2>
      <a:lt2>
        <a:srgbClr val="FCEDE2"/>
      </a:lt2>
      <a:accent1>
        <a:srgbClr val="E64626"/>
      </a:accent1>
      <a:accent2>
        <a:srgbClr val="414141"/>
      </a:accent2>
      <a:accent3>
        <a:srgbClr val="71A399"/>
      </a:accent3>
      <a:accent4>
        <a:srgbClr val="DAA8A2"/>
      </a:accent4>
      <a:accent5>
        <a:srgbClr val="8F9EC9"/>
      </a:accent5>
      <a:accent6>
        <a:srgbClr val="1A345E"/>
      </a:accent6>
      <a:hlink>
        <a:srgbClr val="E64626"/>
      </a:hlink>
      <a:folHlink>
        <a:srgbClr val="F0513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ontent slides">
  <a:themeElements>
    <a:clrScheme name="University of Sydney 2022_2">
      <a:dk1>
        <a:srgbClr val="000000"/>
      </a:dk1>
      <a:lt1>
        <a:srgbClr val="FFFFFF"/>
      </a:lt1>
      <a:dk2>
        <a:srgbClr val="414141"/>
      </a:dk2>
      <a:lt2>
        <a:srgbClr val="FCEDE2"/>
      </a:lt2>
      <a:accent1>
        <a:srgbClr val="E64626"/>
      </a:accent1>
      <a:accent2>
        <a:srgbClr val="414141"/>
      </a:accent2>
      <a:accent3>
        <a:srgbClr val="71A399"/>
      </a:accent3>
      <a:accent4>
        <a:srgbClr val="DAA8A2"/>
      </a:accent4>
      <a:accent5>
        <a:srgbClr val="8F9EC9"/>
      </a:accent5>
      <a:accent6>
        <a:srgbClr val="1A345E"/>
      </a:accent6>
      <a:hlink>
        <a:srgbClr val="E64626"/>
      </a:hlink>
      <a:folHlink>
        <a:srgbClr val="F0513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82b3e37e-8171-485d-b10b-38dae7ed14a8}" enabled="0" method="" siteId="{82b3e37e-8171-485d-b10b-38dae7ed14a8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7799</TotalTime>
  <Words>142</Words>
  <Application>Microsoft Office PowerPoint</Application>
  <PresentationFormat>Custom</PresentationFormat>
  <Paragraphs>71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Arial</vt:lpstr>
      <vt:lpstr>Calibri</vt:lpstr>
      <vt:lpstr>Courier New</vt:lpstr>
      <vt:lpstr>System Font Regular</vt:lpstr>
      <vt:lpstr>Times</vt:lpstr>
      <vt:lpstr>Times New Roman</vt:lpstr>
      <vt:lpstr>Title slides</vt:lpstr>
      <vt:lpstr>Acknowledgement of Country</vt:lpstr>
      <vt:lpstr>Chapter break</vt:lpstr>
      <vt:lpstr>Graphic slides</vt:lpstr>
      <vt:lpstr>Content slides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guide to using our University PowerPoint template</dc:title>
  <dc:creator>Dario Strbenac</dc:creator>
  <cp:lastModifiedBy>Dario Strbenac</cp:lastModifiedBy>
  <cp:revision>127</cp:revision>
  <dcterms:created xsi:type="dcterms:W3CDTF">2022-10-08T02:11:21Z</dcterms:created>
  <dcterms:modified xsi:type="dcterms:W3CDTF">2023-09-29T14:13:54Z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2022-10-08T00:00:00Z</vt:filetime>
  </property>
  <property fmtid="{D5CDD505-2E9C-101B-9397-08002B2CF9AE}" pid="3" name="Creator">
    <vt:lpwstr>Adobe InDesign 17.0 (Macintosh)</vt:lpwstr>
  </property>
  <property fmtid="{D5CDD505-2E9C-101B-9397-08002B2CF9AE}" pid="4" name="LastSaved">
    <vt:filetime>2022-10-08T00:00:00Z</vt:filetime>
  </property>
  <property fmtid="{D5CDD505-2E9C-101B-9397-08002B2CF9AE}" pid="5" name="Producer">
    <vt:lpwstr>Adobe PDF Library 16.0.3</vt:lpwstr>
  </property>
</Properties>
</file>