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917" r:id="rId2"/>
    <p:sldId id="918" r:id="rId3"/>
  </p:sldIdLst>
  <p:sldSz cx="12192000" cy="7470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0E3"/>
    <a:srgbClr val="BD7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>
        <p:scale>
          <a:sx n="104" d="100"/>
          <a:sy n="104" d="100"/>
        </p:scale>
        <p:origin x="8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2648"/>
            <a:ext cx="9144000" cy="26009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3887"/>
            <a:ext cx="9144000" cy="18037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7750"/>
            <a:ext cx="2628900" cy="63311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7750"/>
            <a:ext cx="7734300" cy="63311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62507"/>
            <a:ext cx="10515600" cy="310763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99541"/>
            <a:ext cx="10515600" cy="16342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748"/>
            <a:ext cx="5181600" cy="47401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748"/>
            <a:ext cx="5181600" cy="47401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7750"/>
            <a:ext cx="10515600" cy="14440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1378"/>
            <a:ext cx="5157787" cy="8975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28908"/>
            <a:ext cx="5157787" cy="40138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31378"/>
            <a:ext cx="5183188" cy="8975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8908"/>
            <a:ext cx="5183188" cy="40138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8052"/>
            <a:ext cx="3932237" cy="17431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75654"/>
            <a:ext cx="6172200" cy="5309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41233"/>
            <a:ext cx="3932237" cy="41521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8052"/>
            <a:ext cx="3932237" cy="17431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75654"/>
            <a:ext cx="6172200" cy="530909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41233"/>
            <a:ext cx="3932237" cy="41521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7750"/>
            <a:ext cx="10515600" cy="1444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88748"/>
            <a:ext cx="10515600" cy="474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924302"/>
            <a:ext cx="2743200" cy="397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B61-BD59-F142-9342-610BF5598300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924302"/>
            <a:ext cx="4114800" cy="397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924302"/>
            <a:ext cx="2743200" cy="397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22A735-587A-E44C-95B3-80B77493F6F7}"/>
              </a:ext>
            </a:extLst>
          </p:cNvPr>
          <p:cNvSpPr/>
          <p:nvPr/>
        </p:nvSpPr>
        <p:spPr>
          <a:xfrm>
            <a:off x="22909" y="3068947"/>
            <a:ext cx="755439" cy="482943"/>
          </a:xfrm>
          <a:prstGeom prst="roundRect">
            <a:avLst/>
          </a:prstGeom>
          <a:solidFill>
            <a:srgbClr val="BD78E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E0F7D2-BBBA-D545-85B1-44F3009B969B}"/>
              </a:ext>
            </a:extLst>
          </p:cNvPr>
          <p:cNvSpPr/>
          <p:nvPr/>
        </p:nvSpPr>
        <p:spPr>
          <a:xfrm>
            <a:off x="1230048" y="1842553"/>
            <a:ext cx="903392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Classical statistical models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BDFFD6A-2167-494D-B322-F29EAFE0D225}"/>
              </a:ext>
            </a:extLst>
          </p:cNvPr>
          <p:cNvSpPr/>
          <p:nvPr/>
        </p:nvSpPr>
        <p:spPr>
          <a:xfrm>
            <a:off x="4320217" y="299739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mixture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4F764-38DB-A74C-8A92-C21A4EADCD64}"/>
              </a:ext>
            </a:extLst>
          </p:cNvPr>
          <p:cNvSpPr txBox="1"/>
          <p:nvPr/>
        </p:nvSpPr>
        <p:spPr>
          <a:xfrm>
            <a:off x="162170" y="517288"/>
            <a:ext cx="3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F6E09EA-9278-7F41-85B0-2C374E5C8C53}"/>
              </a:ext>
            </a:extLst>
          </p:cNvPr>
          <p:cNvSpPr/>
          <p:nvPr/>
        </p:nvSpPr>
        <p:spPr>
          <a:xfrm>
            <a:off x="2608313" y="2606610"/>
            <a:ext cx="956315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Semi-parametric models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323D67-B6DC-5943-B204-F7F46C5307EE}"/>
              </a:ext>
            </a:extLst>
          </p:cNvPr>
          <p:cNvSpPr/>
          <p:nvPr/>
        </p:nvSpPr>
        <p:spPr>
          <a:xfrm>
            <a:off x="2620700" y="843245"/>
            <a:ext cx="955058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Non-parametric models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437B4BD-1A89-B04C-B5E3-01DEF32E894F}"/>
              </a:ext>
            </a:extLst>
          </p:cNvPr>
          <p:cNvSpPr/>
          <p:nvPr/>
        </p:nvSpPr>
        <p:spPr>
          <a:xfrm>
            <a:off x="2609807" y="225131"/>
            <a:ext cx="965951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Parametric models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20A746E-3A40-1749-9EA2-0CE11E11C9D4}"/>
              </a:ext>
            </a:extLst>
          </p:cNvPr>
          <p:cNvSpPr/>
          <p:nvPr/>
        </p:nvSpPr>
        <p:spPr>
          <a:xfrm>
            <a:off x="4320217" y="4566172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Cox(GA) 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B607E4B-FF39-D14F-9623-6A753FF8A1EE}"/>
              </a:ext>
            </a:extLst>
          </p:cNvPr>
          <p:cNvSpPr/>
          <p:nvPr/>
        </p:nvSpPr>
        <p:spPr>
          <a:xfrm>
            <a:off x="4320217" y="142797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0BB71A-124E-304D-95A7-693CDD8F08FF}"/>
              </a:ext>
            </a:extLst>
          </p:cNvPr>
          <p:cNvSpPr/>
          <p:nvPr/>
        </p:nvSpPr>
        <p:spPr>
          <a:xfrm>
            <a:off x="4320217" y="875176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Nelson-Aalen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FCE9B9D-8221-2049-9071-28D0C7BC9A10}"/>
              </a:ext>
            </a:extLst>
          </p:cNvPr>
          <p:cNvSpPr/>
          <p:nvPr/>
        </p:nvSpPr>
        <p:spPr>
          <a:xfrm>
            <a:off x="4320217" y="1155165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Kapla</a:t>
            </a:r>
            <a:r>
              <a:rPr lang="en-US" sz="1000" dirty="0">
                <a:solidFill>
                  <a:sysClr val="windowText" lastClr="000000"/>
                </a:solidFill>
              </a:rPr>
              <a:t>-Meier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A75D7B-84BB-7745-820E-8191E6CB6967}"/>
              </a:ext>
            </a:extLst>
          </p:cNvPr>
          <p:cNvSpPr/>
          <p:nvPr/>
        </p:nvSpPr>
        <p:spPr>
          <a:xfrm>
            <a:off x="4320217" y="58390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Frailty models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8577A6-FE59-D640-A476-DCCD2188938B}"/>
              </a:ext>
            </a:extLst>
          </p:cNvPr>
          <p:cNvSpPr/>
          <p:nvPr/>
        </p:nvSpPr>
        <p:spPr>
          <a:xfrm>
            <a:off x="4320217" y="1729384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Lasso _Cox 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1A2E09-614B-634E-9463-903351E46C9C}"/>
              </a:ext>
            </a:extLst>
          </p:cNvPr>
          <p:cNvSpPr/>
          <p:nvPr/>
        </p:nvSpPr>
        <p:spPr>
          <a:xfrm>
            <a:off x="4320217" y="203094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Ridge_Cox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870F791-ED72-A048-A8D9-EB24B0D4FF0A}"/>
              </a:ext>
            </a:extLst>
          </p:cNvPr>
          <p:cNvSpPr/>
          <p:nvPr/>
        </p:nvSpPr>
        <p:spPr>
          <a:xfrm>
            <a:off x="4320217" y="231774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ElasticNet_Cox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6C6E998-7738-794F-A318-0F1D3FB3E154}"/>
              </a:ext>
            </a:extLst>
          </p:cNvPr>
          <p:cNvSpPr/>
          <p:nvPr/>
        </p:nvSpPr>
        <p:spPr>
          <a:xfrm>
            <a:off x="4320217" y="2589946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Cox_bw</a:t>
            </a:r>
            <a:r>
              <a:rPr lang="en-US" sz="1000" dirty="0">
                <a:solidFill>
                  <a:sysClr val="windowText" lastClr="000000"/>
                </a:solidFill>
              </a:rPr>
              <a:t> _AIC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BE60C42-C550-1B4F-B76F-AAEE6EE28217}"/>
              </a:ext>
            </a:extLst>
          </p:cNvPr>
          <p:cNvSpPr/>
          <p:nvPr/>
        </p:nvSpPr>
        <p:spPr>
          <a:xfrm>
            <a:off x="4320217" y="287961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Cox_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_ p 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55F0C5D-6114-BD4A-9107-1D148E37DCA7}"/>
              </a:ext>
            </a:extLst>
          </p:cNvPr>
          <p:cNvSpPr/>
          <p:nvPr/>
        </p:nvSpPr>
        <p:spPr>
          <a:xfrm>
            <a:off x="4320217" y="316635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Cox_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_BIC 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D7A077-DECB-A647-B24A-722E6FD6ADDC}"/>
              </a:ext>
            </a:extLst>
          </p:cNvPr>
          <p:cNvSpPr/>
          <p:nvPr/>
        </p:nvSpPr>
        <p:spPr>
          <a:xfrm>
            <a:off x="4320217" y="374869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SurvivalSVM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DC111F2-65A1-8540-89FA-2B83B588E6CE}"/>
              </a:ext>
            </a:extLst>
          </p:cNvPr>
          <p:cNvSpPr/>
          <p:nvPr/>
        </p:nvSpPr>
        <p:spPr>
          <a:xfrm>
            <a:off x="4320217" y="401426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RSF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EAA5672-977D-6349-9FCF-6781512CC009}"/>
              </a:ext>
            </a:extLst>
          </p:cNvPr>
          <p:cNvSpPr/>
          <p:nvPr/>
        </p:nvSpPr>
        <p:spPr>
          <a:xfrm>
            <a:off x="4320217" y="3447285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trees 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C145F63-C32A-F64C-B834-819347014E6E}"/>
              </a:ext>
            </a:extLst>
          </p:cNvPr>
          <p:cNvSpPr/>
          <p:nvPr/>
        </p:nvSpPr>
        <p:spPr>
          <a:xfrm>
            <a:off x="2619443" y="6438743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network models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68E271-8A7B-1447-BAA5-A4B624DDD5A8}"/>
              </a:ext>
            </a:extLst>
          </p:cNvPr>
          <p:cNvSpPr/>
          <p:nvPr/>
        </p:nvSpPr>
        <p:spPr>
          <a:xfrm>
            <a:off x="2631310" y="4642774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Advanced models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4D4F01C-B511-0B4E-A67C-970CE25A9961}"/>
              </a:ext>
            </a:extLst>
          </p:cNvPr>
          <p:cNvSpPr/>
          <p:nvPr/>
        </p:nvSpPr>
        <p:spPr>
          <a:xfrm>
            <a:off x="2626103" y="3515752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based models 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A97E935-2660-BA4A-B3EF-45B99AAB7A42}"/>
              </a:ext>
            </a:extLst>
          </p:cNvPr>
          <p:cNvSpPr/>
          <p:nvPr/>
        </p:nvSpPr>
        <p:spPr>
          <a:xfrm>
            <a:off x="4320217" y="4845339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r>
              <a:rPr lang="en-US" sz="1000" dirty="0">
                <a:solidFill>
                  <a:sysClr val="windowText" lastClr="000000"/>
                </a:solidFill>
              </a:rPr>
              <a:t>(DE)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5C36A89-B9E8-3149-B613-A16E765835DF}"/>
              </a:ext>
            </a:extLst>
          </p:cNvPr>
          <p:cNvSpPr/>
          <p:nvPr/>
        </p:nvSpPr>
        <p:spPr>
          <a:xfrm>
            <a:off x="4320217" y="5126497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r>
              <a:rPr lang="en-US" sz="1000" dirty="0">
                <a:solidFill>
                  <a:sysClr val="windowText" lastClr="000000"/>
                </a:solidFill>
              </a:rPr>
              <a:t>(GA)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3B1F88B-972A-4E45-899D-7B066B192A36}"/>
              </a:ext>
            </a:extLst>
          </p:cNvPr>
          <p:cNvSpPr/>
          <p:nvPr/>
        </p:nvSpPr>
        <p:spPr>
          <a:xfrm>
            <a:off x="4320217" y="4292845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9E5B6DB-DAEC-D642-AF86-02EC2A5BB0FF}"/>
              </a:ext>
            </a:extLst>
          </p:cNvPr>
          <p:cNvSpPr/>
          <p:nvPr/>
        </p:nvSpPr>
        <p:spPr>
          <a:xfrm>
            <a:off x="4320217" y="5397245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CB96A02-CA47-3747-8E96-C33676600746}"/>
              </a:ext>
            </a:extLst>
          </p:cNvPr>
          <p:cNvSpPr/>
          <p:nvPr/>
        </p:nvSpPr>
        <p:spPr>
          <a:xfrm>
            <a:off x="4320217" y="5687711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MTLR(GA)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FD0D246-2B66-7144-9A1E-87178B797C74}"/>
              </a:ext>
            </a:extLst>
          </p:cNvPr>
          <p:cNvSpPr/>
          <p:nvPr/>
        </p:nvSpPr>
        <p:spPr>
          <a:xfrm>
            <a:off x="4320217" y="5977214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MTLR(DE)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732D94-1824-5B41-87E5-9384E955A090}"/>
              </a:ext>
            </a:extLst>
          </p:cNvPr>
          <p:cNvSpPr/>
          <p:nvPr/>
        </p:nvSpPr>
        <p:spPr>
          <a:xfrm>
            <a:off x="4320217" y="6281651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DNNSurv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269C88E1-B8BC-8849-A8A0-1236C4EADB64}"/>
              </a:ext>
            </a:extLst>
          </p:cNvPr>
          <p:cNvSpPr/>
          <p:nvPr/>
        </p:nvSpPr>
        <p:spPr>
          <a:xfrm>
            <a:off x="1219856" y="4182688"/>
            <a:ext cx="903392" cy="948096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Modern machine learning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models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E908CB1-BA5C-0142-A1E0-9504052A1F65}"/>
              </a:ext>
            </a:extLst>
          </p:cNvPr>
          <p:cNvSpPr/>
          <p:nvPr/>
        </p:nvSpPr>
        <p:spPr>
          <a:xfrm>
            <a:off x="810933" y="2030940"/>
            <a:ext cx="368300" cy="25852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E399A100-9B78-2C45-8CB9-608D4C4E7187}"/>
              </a:ext>
            </a:extLst>
          </p:cNvPr>
          <p:cNvSpPr/>
          <p:nvPr/>
        </p:nvSpPr>
        <p:spPr>
          <a:xfrm>
            <a:off x="2173597" y="665897"/>
            <a:ext cx="368300" cy="2286702"/>
          </a:xfrm>
          <a:prstGeom prst="leftBrace">
            <a:avLst>
              <a:gd name="adj1" fmla="val 8333"/>
              <a:gd name="adj2" fmla="val 628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EBEE10D1-9C94-CD48-9125-BBD168A28DBB}"/>
              </a:ext>
            </a:extLst>
          </p:cNvPr>
          <p:cNvSpPr/>
          <p:nvPr/>
        </p:nvSpPr>
        <p:spPr>
          <a:xfrm>
            <a:off x="2169414" y="3888206"/>
            <a:ext cx="368300" cy="2916672"/>
          </a:xfrm>
          <a:prstGeom prst="leftBrace">
            <a:avLst>
              <a:gd name="adj1" fmla="val 8333"/>
              <a:gd name="adj2" fmla="val 290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FC791069-81D3-2A45-A088-5EBE56DB494D}"/>
              </a:ext>
            </a:extLst>
          </p:cNvPr>
          <p:cNvSpPr/>
          <p:nvPr/>
        </p:nvSpPr>
        <p:spPr>
          <a:xfrm>
            <a:off x="3645641" y="350236"/>
            <a:ext cx="368300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7DB571BE-0507-C241-9351-7F1082C9F375}"/>
              </a:ext>
            </a:extLst>
          </p:cNvPr>
          <p:cNvSpPr/>
          <p:nvPr/>
        </p:nvSpPr>
        <p:spPr>
          <a:xfrm>
            <a:off x="3640934" y="1428666"/>
            <a:ext cx="368300" cy="1881753"/>
          </a:xfrm>
          <a:prstGeom prst="leftBrace">
            <a:avLst>
              <a:gd name="adj1" fmla="val 8333"/>
              <a:gd name="adj2" fmla="val 79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0BD24C77-BBC3-674E-ACE2-6AE9512EBE16}"/>
              </a:ext>
            </a:extLst>
          </p:cNvPr>
          <p:cNvSpPr/>
          <p:nvPr/>
        </p:nvSpPr>
        <p:spPr>
          <a:xfrm>
            <a:off x="3646484" y="875176"/>
            <a:ext cx="368300" cy="4681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CEC40C84-5A9B-E743-9FA8-0F3FA5A09798}"/>
              </a:ext>
            </a:extLst>
          </p:cNvPr>
          <p:cNvSpPr/>
          <p:nvPr/>
        </p:nvSpPr>
        <p:spPr>
          <a:xfrm>
            <a:off x="3756704" y="3814593"/>
            <a:ext cx="368300" cy="2207841"/>
          </a:xfrm>
          <a:prstGeom prst="leftBrace">
            <a:avLst>
              <a:gd name="adj1" fmla="val 8333"/>
              <a:gd name="adj2" fmla="val 4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D509B-2483-DA42-B573-E53228E9CC38}"/>
              </a:ext>
            </a:extLst>
          </p:cNvPr>
          <p:cNvCxnSpPr>
            <a:cxnSpLocks/>
          </p:cNvCxnSpPr>
          <p:nvPr/>
        </p:nvCxnSpPr>
        <p:spPr>
          <a:xfrm flipV="1">
            <a:off x="3619554" y="3605737"/>
            <a:ext cx="567391" cy="9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1731EAA-525A-C446-8EE0-B21B1B1A8A3F}"/>
              </a:ext>
            </a:extLst>
          </p:cNvPr>
          <p:cNvSpPr/>
          <p:nvPr/>
        </p:nvSpPr>
        <p:spPr>
          <a:xfrm>
            <a:off x="4320217" y="6571154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DeepHit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206AAB7-33E3-394E-90C0-A4C461AC7A19}"/>
              </a:ext>
            </a:extLst>
          </p:cNvPr>
          <p:cNvSpPr/>
          <p:nvPr/>
        </p:nvSpPr>
        <p:spPr>
          <a:xfrm>
            <a:off x="4320217" y="6875591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DeepSurv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904FEB85-BD7D-DE49-B8BF-9CBA60C95FC2}"/>
              </a:ext>
            </a:extLst>
          </p:cNvPr>
          <p:cNvSpPr/>
          <p:nvPr/>
        </p:nvSpPr>
        <p:spPr>
          <a:xfrm>
            <a:off x="3772305" y="6281650"/>
            <a:ext cx="278975" cy="826550"/>
          </a:xfrm>
          <a:prstGeom prst="leftBrace">
            <a:avLst>
              <a:gd name="adj1" fmla="val 8333"/>
              <a:gd name="adj2" fmla="val 4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3160B7A-723C-2C46-9984-F9367971991A}"/>
              </a:ext>
            </a:extLst>
          </p:cNvPr>
          <p:cNvSpPr/>
          <p:nvPr/>
        </p:nvSpPr>
        <p:spPr>
          <a:xfrm>
            <a:off x="3349949" y="1237929"/>
            <a:ext cx="4714803" cy="446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 framework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BD044E-7B29-AB47-92D3-5FC89F5C7BF4}"/>
              </a:ext>
            </a:extLst>
          </p:cNvPr>
          <p:cNvSpPr/>
          <p:nvPr/>
        </p:nvSpPr>
        <p:spPr>
          <a:xfrm>
            <a:off x="7532930" y="2971616"/>
            <a:ext cx="758974" cy="482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Final pick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AF181-C736-2840-8286-61CCC61FBC0D}"/>
              </a:ext>
            </a:extLst>
          </p:cNvPr>
          <p:cNvSpPr txBox="1"/>
          <p:nvPr/>
        </p:nvSpPr>
        <p:spPr>
          <a:xfrm rot="2704251">
            <a:off x="5700580" y="2809884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FD24-B4A2-B846-ADCE-4821382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19430" y="2218316"/>
            <a:ext cx="2289677" cy="1886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BA188-52D0-1D4C-9A1A-217FCF01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8887" y="3120429"/>
            <a:ext cx="2289677" cy="1525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B2FA098-AFE3-5A4D-86CF-0DE248B332B1}"/>
              </a:ext>
            </a:extLst>
          </p:cNvPr>
          <p:cNvSpPr txBox="1"/>
          <p:nvPr/>
        </p:nvSpPr>
        <p:spPr>
          <a:xfrm>
            <a:off x="6317401" y="2830017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D0D66F-1070-7448-81DD-85B08B831C41}"/>
              </a:ext>
            </a:extLst>
          </p:cNvPr>
          <p:cNvSpPr/>
          <p:nvPr/>
        </p:nvSpPr>
        <p:spPr>
          <a:xfrm>
            <a:off x="7114868" y="3127643"/>
            <a:ext cx="359329" cy="14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0EE8649-2803-8D4D-991B-933E8F99FF07}"/>
              </a:ext>
            </a:extLst>
          </p:cNvPr>
          <p:cNvSpPr/>
          <p:nvPr/>
        </p:nvSpPr>
        <p:spPr>
          <a:xfrm>
            <a:off x="2981940" y="501229"/>
            <a:ext cx="5339937" cy="5906661"/>
          </a:xfrm>
          <a:prstGeom prst="round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2E3B87-5B09-5646-A842-34B40046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5256546" y="3123204"/>
            <a:ext cx="2030542" cy="1525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0A34F4-46EE-6A40-A0EE-67A8534E95FF}"/>
              </a:ext>
            </a:extLst>
          </p:cNvPr>
          <p:cNvSpPr txBox="1"/>
          <p:nvPr/>
        </p:nvSpPr>
        <p:spPr>
          <a:xfrm>
            <a:off x="4288645" y="4286719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A07A7-D81D-8C40-AB08-574E95CFC69B}"/>
              </a:ext>
            </a:extLst>
          </p:cNvPr>
          <p:cNvSpPr txBox="1"/>
          <p:nvPr/>
        </p:nvSpPr>
        <p:spPr>
          <a:xfrm rot="16200000">
            <a:off x="2966514" y="2802360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D665-7933-614F-B449-CCB3294BB1EA}"/>
              </a:ext>
            </a:extLst>
          </p:cNvPr>
          <p:cNvSpPr txBox="1"/>
          <p:nvPr/>
        </p:nvSpPr>
        <p:spPr>
          <a:xfrm>
            <a:off x="6684591" y="4279930"/>
            <a:ext cx="10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vector: </a:t>
            </a:r>
          </a:p>
          <a:p>
            <a:r>
              <a:rPr lang="en-US" dirty="0"/>
              <a:t>m</a:t>
            </a:r>
            <a:r>
              <a:rPr lang="zh-CN" altLang="en-US" dirty="0"/>
              <a:t> 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 </a:t>
            </a:r>
            <a:r>
              <a:rPr lang="en-US" dirty="0"/>
              <a:t>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B1237-9E8B-684C-9613-5E0A6B2AB51C}"/>
              </a:ext>
            </a:extLst>
          </p:cNvPr>
          <p:cNvSpPr txBox="1"/>
          <p:nvPr/>
        </p:nvSpPr>
        <p:spPr>
          <a:xfrm>
            <a:off x="3436234" y="4573238"/>
            <a:ext cx="245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matrix: </a:t>
            </a:r>
          </a:p>
          <a:p>
            <a:r>
              <a:rPr lang="en-US" dirty="0"/>
              <a:t>number of methods (m)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metrics (p)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6701-362F-4743-8280-9AD85F9154D1}"/>
              </a:ext>
            </a:extLst>
          </p:cNvPr>
          <p:cNvSpPr txBox="1"/>
          <p:nvPr/>
        </p:nvSpPr>
        <p:spPr>
          <a:xfrm>
            <a:off x="5827504" y="4297668"/>
            <a:ext cx="10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vector: </a:t>
            </a:r>
          </a:p>
          <a:p>
            <a:r>
              <a:rPr lang="en-US" dirty="0"/>
              <a:t>p   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F8EA74-5212-0E45-B939-15CBAF843F49}"/>
              </a:ext>
            </a:extLst>
          </p:cNvPr>
          <p:cNvSpPr txBox="1"/>
          <p:nvPr/>
        </p:nvSpPr>
        <p:spPr>
          <a:xfrm rot="2704251">
            <a:off x="6896514" y="4801418"/>
            <a:ext cx="27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5136D-5073-304D-AE53-225150E2FDD7}"/>
              </a:ext>
            </a:extLst>
          </p:cNvPr>
          <p:cNvSpPr txBox="1"/>
          <p:nvPr/>
        </p:nvSpPr>
        <p:spPr>
          <a:xfrm rot="2704251">
            <a:off x="5979032" y="4853144"/>
            <a:ext cx="5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9C6DF-A788-4848-93BA-2F9F74E0CFE9}"/>
              </a:ext>
            </a:extLst>
          </p:cNvPr>
          <p:cNvSpPr txBox="1"/>
          <p:nvPr/>
        </p:nvSpPr>
        <p:spPr>
          <a:xfrm rot="2704251" flipH="1">
            <a:off x="4357584" y="5050291"/>
            <a:ext cx="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03652-2882-1F4D-95FB-FA4AC41B2F78}"/>
              </a:ext>
            </a:extLst>
          </p:cNvPr>
          <p:cNvSpPr txBox="1"/>
          <p:nvPr/>
        </p:nvSpPr>
        <p:spPr>
          <a:xfrm flipH="1">
            <a:off x="2905902" y="344994"/>
            <a:ext cx="3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4769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3147</TotalTime>
  <Words>124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Yunwei Zhang</dc:creator>
  <cp:lastModifiedBy>Yunwei Zhang</cp:lastModifiedBy>
  <cp:revision>33</cp:revision>
  <cp:lastPrinted>2021-05-24T08:35:30Z</cp:lastPrinted>
  <dcterms:created xsi:type="dcterms:W3CDTF">2020-12-08T23:01:20Z</dcterms:created>
  <dcterms:modified xsi:type="dcterms:W3CDTF">2021-05-24T08:56:20Z</dcterms:modified>
</cp:coreProperties>
</file>