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3E3C5-5348-4635-AF6F-B191582A006D}" v="1" dt="2022-11-09T06:47:4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Patrick" userId="1d84c495-f457-468e-9330-7048e1467024" providerId="ADAL" clId="{5193E3C5-5348-4635-AF6F-B191582A006D}"/>
    <pc:docChg chg="custSel addSld modSld">
      <pc:chgData name="Ellis Patrick" userId="1d84c495-f457-468e-9330-7048e1467024" providerId="ADAL" clId="{5193E3C5-5348-4635-AF6F-B191582A006D}" dt="2022-11-09T06:47:54.864" v="3" actId="478"/>
      <pc:docMkLst>
        <pc:docMk/>
      </pc:docMkLst>
      <pc:sldChg chg="addSp delSp modSp new mod">
        <pc:chgData name="Ellis Patrick" userId="1d84c495-f457-468e-9330-7048e1467024" providerId="ADAL" clId="{5193E3C5-5348-4635-AF6F-B191582A006D}" dt="2022-11-09T06:47:54.864" v="3" actId="478"/>
        <pc:sldMkLst>
          <pc:docMk/>
          <pc:sldMk cId="2064298152" sldId="256"/>
        </pc:sldMkLst>
        <pc:spChg chg="del">
          <ac:chgData name="Ellis Patrick" userId="1d84c495-f457-468e-9330-7048e1467024" providerId="ADAL" clId="{5193E3C5-5348-4635-AF6F-B191582A006D}" dt="2022-11-09T06:47:54.864" v="3" actId="478"/>
          <ac:spMkLst>
            <pc:docMk/>
            <pc:sldMk cId="2064298152" sldId="256"/>
            <ac:spMk id="2" creationId="{E600CF1A-ECE5-C3AE-DF65-FA6673857AA9}"/>
          </ac:spMkLst>
        </pc:spChg>
        <pc:spChg chg="del">
          <ac:chgData name="Ellis Patrick" userId="1d84c495-f457-468e-9330-7048e1467024" providerId="ADAL" clId="{5193E3C5-5348-4635-AF6F-B191582A006D}" dt="2022-11-09T06:47:52.375" v="2" actId="478"/>
          <ac:spMkLst>
            <pc:docMk/>
            <pc:sldMk cId="2064298152" sldId="256"/>
            <ac:spMk id="3" creationId="{01832BBF-6FE5-D857-C346-C5667ED4A93D}"/>
          </ac:spMkLst>
        </pc:spChg>
        <pc:picChg chg="add mod">
          <ac:chgData name="Ellis Patrick" userId="1d84c495-f457-468e-9330-7048e1467024" providerId="ADAL" clId="{5193E3C5-5348-4635-AF6F-B191582A006D}" dt="2022-11-09T06:47:49.324" v="1"/>
          <ac:picMkLst>
            <pc:docMk/>
            <pc:sldMk cId="2064298152" sldId="256"/>
            <ac:picMk id="4" creationId="{2DA8CE73-4E1A-5036-463D-8D56D729E7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CF84-ED4C-3A0D-BEBA-40D58DA1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708AB-1ADF-E094-368F-B7DBCD93D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E1CF-447F-7176-BF0F-93A3C17F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E934-9358-FAAD-47C0-B7C680F0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3D49B-9A8F-EB35-6A9E-6F57F1A3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34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63D1-3ABB-1405-6F0E-EB5CA26C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7E270-8DE9-81F2-C3FF-E4E7ECCED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9A11-B600-2716-9736-17479AF1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466E-2C0E-191F-F877-1C92BC6C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AF2C-0273-4B02-CF1D-2F243CE4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9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1517-7BC1-A4B5-FA0A-9961FBFF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107BC-ED0C-10CE-97D2-E5637C98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4960-CF59-FA37-CD7C-F60FD628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4377-15A2-3D85-7894-D8202BB6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E5DE-A5FE-B110-71D1-D1B4DCF6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54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3075-FD29-DF7C-6BAB-2A9705D6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2DCF-A11B-C7FE-2C32-0BCFBACF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CE1B-8161-35C1-0AFA-7500F4C5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1126-F4DA-ADB8-57C7-9E409168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2C0C-9CC3-C3F4-3921-BF6BA6D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2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9591-58DD-D3D6-9782-BDEFE1C4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9298-BD74-C026-13D9-27A2B391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CE61-511B-7B54-4160-9512C28B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4AC-9F49-4895-FB9E-F3C3DFC4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55EEE-C76C-46FC-357D-DDA9A0A9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9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F041-B9FB-88A3-15C1-3CC8C1B2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DD9E-85D7-B3E6-8F5E-5A6FA2E3A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BFD7-2D42-C8B2-B90A-319D9131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1A898-D8FE-4A95-17AC-213993E1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F978-843E-01EE-204E-D79E77FE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B8E5-D812-70B6-ED10-FC3D3EEB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44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A119-1888-FB18-979C-8CACCAF4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917B-4FD7-B423-F343-189BE91F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6E651-8EDF-DC5A-99D0-6CA465D5C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BA134-5E60-5778-2506-10D0C4AB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E505B-12B7-B76C-B482-40924F70B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A195B-E802-DB5A-C848-7AB62213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D97C5-2358-A42C-1049-4AEF35C3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4122-4F3A-AB5E-4DA1-DEC1F9A3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38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8BA3-0FB3-EB77-8C26-A5860C41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33B64-E0A7-0748-7EF3-D35AE2A7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90731-DDBC-307A-3117-B5F6CCD0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6778-F569-A2F3-8546-597802EA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5900-3456-3285-D274-D484A68B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53E08-A823-6F4A-341C-55C8FA21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2AD37-F512-D568-4DB3-6390B6DC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4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9B9A-698E-DC90-E39B-9ACE5E39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DACC-CB57-C548-2D66-0442CA6CD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197EA-1B0A-B8F2-6D15-836BB3093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2F1C7-2AFA-AA0E-D84A-F9C427BB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9B6D-BE83-0AE4-AA53-2EFC740C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83B6-848E-D450-7E05-45140FA4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2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BD5F-2C14-1BE6-3113-2CB0359A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92949-F40E-9AB7-0C39-184398663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04F66-37FF-4B62-0A0D-4F906DAC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44F2C-1E6C-DD6D-3765-89C651B5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B1539-BCEE-531F-C32F-EF966CB8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8CCD-6D7E-0114-D529-78ED38F6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8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26FD5-3ADE-7D9A-67A9-1D46C075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E1332-6138-5B0E-75F1-E3B84159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09E9-771A-62A7-E3CB-F2328FFB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F84D-2948-44BC-A430-06DE3403959E}" type="datetimeFigureOut">
              <a:rPr lang="en-AU" smtClean="0"/>
              <a:t>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D02C-1534-CCFC-6F64-AFFEFB151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531D-9BBA-33EB-40B0-9268EB59D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B742-859E-4560-AF4A-8AD037519F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3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DA8CE73-4E1A-5036-463D-8D56D729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9093" y="956630"/>
            <a:ext cx="4969267" cy="51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Ellis Patrick</dc:creator>
  <cp:lastModifiedBy>Ellis Patrick</cp:lastModifiedBy>
  <cp:revision>1</cp:revision>
  <dcterms:created xsi:type="dcterms:W3CDTF">2022-11-09T06:47:39Z</dcterms:created>
  <dcterms:modified xsi:type="dcterms:W3CDTF">2022-11-09T06:47:58Z</dcterms:modified>
</cp:coreProperties>
</file>