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dney Felix Abejar" userId="23dfd4e53a46da3c" providerId="LiveId" clId="{1C4A86DC-8758-4DFE-9661-A64A263FE83A}"/>
    <pc:docChg chg="custSel modSld">
      <pc:chgData name="Sydney Felix Abejar" userId="23dfd4e53a46da3c" providerId="LiveId" clId="{1C4A86DC-8758-4DFE-9661-A64A263FE83A}" dt="2022-09-08T10:02:55.817" v="7" actId="1076"/>
      <pc:docMkLst>
        <pc:docMk/>
      </pc:docMkLst>
      <pc:sldChg chg="addSp delSp modSp mod">
        <pc:chgData name="Sydney Felix Abejar" userId="23dfd4e53a46da3c" providerId="LiveId" clId="{1C4A86DC-8758-4DFE-9661-A64A263FE83A}" dt="2022-09-08T10:02:55.817" v="7" actId="1076"/>
        <pc:sldMkLst>
          <pc:docMk/>
          <pc:sldMk cId="260249368" sldId="256"/>
        </pc:sldMkLst>
        <pc:picChg chg="del mod">
          <ac:chgData name="Sydney Felix Abejar" userId="23dfd4e53a46da3c" providerId="LiveId" clId="{1C4A86DC-8758-4DFE-9661-A64A263FE83A}" dt="2022-09-08T10:02:50.490" v="4" actId="478"/>
          <ac:picMkLst>
            <pc:docMk/>
            <pc:sldMk cId="260249368" sldId="256"/>
            <ac:picMk id="5" creationId="{C1FEEC19-791E-4CE4-4437-B21C8AF3DFA8}"/>
          </ac:picMkLst>
        </pc:picChg>
        <pc:picChg chg="add mod">
          <ac:chgData name="Sydney Felix Abejar" userId="23dfd4e53a46da3c" providerId="LiveId" clId="{1C4A86DC-8758-4DFE-9661-A64A263FE83A}" dt="2022-09-08T10:00:46.576" v="2" actId="1076"/>
          <ac:picMkLst>
            <pc:docMk/>
            <pc:sldMk cId="260249368" sldId="256"/>
            <ac:picMk id="7" creationId="{D3098778-9C1F-5BA1-9516-241B8D25388F}"/>
          </ac:picMkLst>
        </pc:picChg>
        <pc:picChg chg="add mod">
          <ac:chgData name="Sydney Felix Abejar" userId="23dfd4e53a46da3c" providerId="LiveId" clId="{1C4A86DC-8758-4DFE-9661-A64A263FE83A}" dt="2022-09-08T10:02:55.817" v="7" actId="1076"/>
          <ac:picMkLst>
            <pc:docMk/>
            <pc:sldMk cId="260249368" sldId="256"/>
            <ac:picMk id="11" creationId="{9D5B7980-247B-7F28-E912-1F67BA75C33F}"/>
          </ac:picMkLst>
        </pc:picChg>
        <pc:cxnChg chg="add">
          <ac:chgData name="Sydney Felix Abejar" userId="23dfd4e53a46da3c" providerId="LiveId" clId="{1C4A86DC-8758-4DFE-9661-A64A263FE83A}" dt="2022-09-08T10:02:48.188" v="3" actId="11529"/>
          <ac:cxnSpMkLst>
            <pc:docMk/>
            <pc:sldMk cId="260249368" sldId="256"/>
            <ac:cxnSpMk id="9" creationId="{C16EF678-5EB4-77CB-099E-B266F5D3A1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F771-5BC9-D36B-0AF0-D5EC37795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A3CC-E582-9E06-F7A6-67B652CE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6BAB-3776-F658-4810-DAE176B0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323B-ED66-ED99-2CB6-20F7FB1E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B8D1-C1DB-DD93-293C-DFD6CDFB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091C-E78F-CC89-BBE9-5854730D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7D8A5-926D-BC90-66ED-0DFC30658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0FDB-014E-870A-CD81-D327B8ED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E3B6-0F45-822E-75FE-A23DDA26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9EC3-7585-7635-F978-91E00E57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BA576-1C30-A1FC-B902-CBB352DD6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E7E01-BA70-26C5-8A31-E7DAE9D4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491E-35A3-2193-67DF-8A6208A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382EB-B110-5B32-45A3-FCDF5CD4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3754-FCB4-95CD-4A60-889BFB4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EB7A-6EFC-5DBE-A354-0DD9E1EA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6F0A-66B2-6BE3-B963-50770877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4665-BA3E-21DB-A1A1-CF2F4D1A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4EBE-D870-8E59-4C39-4E5B8879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A728-1CD3-DC46-5AE1-3C0EFE0E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450-BCB2-9829-947C-FBD46F89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8B324-A929-8E51-2C0A-F39EB378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7976-4ECB-C3C6-26A3-6E15BC25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DB64-ADFA-EF61-CB18-2EC73A4D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BE78-BFBC-3C2C-F3B0-DA77D2FB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A3C8-E76B-B996-BE76-F94C4CE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807E-1252-374E-E0BA-12546978B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1BE91-E5F0-C1F3-11E7-E60481CDC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D4B4F-C37B-CACE-52D0-7034E9A0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FB62E-6C3E-5D1F-8EBD-EA42FE3B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095FB-4C18-287C-8A49-A194D753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888-83DC-BBC2-E611-A54E9BF3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1CAD6-68FD-6934-6436-46CB5007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F7E97-738A-7AA6-ACD6-187F63BB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8431-0048-A2EC-1471-603A93B2D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677A6-2612-84B4-8B17-A4763A1D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11B0F-4AC9-AA67-2E55-21B86ABB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072F7-8E50-2969-1DFD-E0B42A9C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17F87-027A-C25E-AB2C-82CD5616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F5A-5FA1-7983-237F-E2D27856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F2BE6-D87A-0FB1-D9A0-10ABB6F7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596EA-D8A7-B438-EFEF-CDF42A97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EC55A-971A-789B-70A9-C6C1D329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99A0C-1BDA-C090-EE59-9AF0B21C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C29D8-245A-BC3B-52F6-10092212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E3F20-98F4-BD00-2B6E-23B6FCEE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3F8E-2CEF-954D-0C16-5B71ACB8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352B-A459-4A4C-2450-6F20541E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ECF97-4A04-9F35-C5F7-BFAA0478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F8ACE-F6C4-0D4B-1FFA-8F65453F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27390-7C65-1F2E-0B4D-0DF507A5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E264B-D80E-54A8-CCCC-8172AB2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7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C956-4BAD-9241-2D50-749CFBDA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4C14D-FC59-BDF2-250D-43D86577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43CC-8929-3D76-37E7-49A6D0A4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7B129-20D7-7147-9187-04D2C42B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D2889-DA6D-5273-64CF-8AC325DD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066A-B3DA-97F7-04EB-C43FB416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58B0C-1FEA-0D0D-0BAF-0FACFCC4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A10E-6643-13F6-896F-16E62433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A9E4-0639-5334-090A-95EAB3AF8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70D4-04EB-4911-A1EF-B5E8F0BBE56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4C61-FCED-D1BF-99A6-03FD9E15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5BC5-FF2A-DAFC-BF7A-75A6B1292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A407-A898-45A8-B583-E9BFD245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116B-CECF-3265-141E-D6CF96143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97934-A0A7-EFFE-C21B-4919AD01C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98778-9C1F-5BA1-9516-241B8D25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79" y="2514461"/>
            <a:ext cx="5734850" cy="19910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6EF678-5EB4-77CB-099E-B266F5D3A107}"/>
              </a:ext>
            </a:extLst>
          </p:cNvPr>
          <p:cNvCxnSpPr/>
          <p:nvPr/>
        </p:nvCxnSpPr>
        <p:spPr>
          <a:xfrm>
            <a:off x="3987209" y="325596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5B7980-247B-7F28-E912-1F67BA75C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6380"/>
            <a:ext cx="587774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1B84-8307-3EC0-03A5-BA98C21E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1C30-97BF-F45E-2C08-02681C26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1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2B51-A8E7-FCB8-50B3-5A91017E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864C-7F95-4852-C512-7B697557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2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6F05-BC8C-06AA-E3C8-A32C1F6A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6F75-CD95-93A0-0AC9-472C3E42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Felix Abejar</dc:creator>
  <cp:lastModifiedBy>Sydney Felix Abejar</cp:lastModifiedBy>
  <cp:revision>1</cp:revision>
  <dcterms:created xsi:type="dcterms:W3CDTF">2022-09-08T09:58:28Z</dcterms:created>
  <dcterms:modified xsi:type="dcterms:W3CDTF">2022-09-08T10:03:08Z</dcterms:modified>
</cp:coreProperties>
</file>