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dney Felix Abejar" userId="23dfd4e53a46da3c" providerId="LiveId" clId="{BBF98168-A564-41CC-9BBB-D5917213BCDD}"/>
    <pc:docChg chg="undo custSel addSld modSld">
      <pc:chgData name="Sydney Felix Abejar" userId="23dfd4e53a46da3c" providerId="LiveId" clId="{BBF98168-A564-41CC-9BBB-D5917213BCDD}" dt="2022-08-26T02:22:40.223" v="685" actId="1076"/>
      <pc:docMkLst>
        <pc:docMk/>
      </pc:docMkLst>
      <pc:sldChg chg="addSp delSp modSp mod">
        <pc:chgData name="Sydney Felix Abejar" userId="23dfd4e53a46da3c" providerId="LiveId" clId="{BBF98168-A564-41CC-9BBB-D5917213BCDD}" dt="2022-08-25T06:43:55.738" v="140" actId="20577"/>
        <pc:sldMkLst>
          <pc:docMk/>
          <pc:sldMk cId="4286945152" sldId="257"/>
        </pc:sldMkLst>
        <pc:spChg chg="del">
          <ac:chgData name="Sydney Felix Abejar" userId="23dfd4e53a46da3c" providerId="LiveId" clId="{BBF98168-A564-41CC-9BBB-D5917213BCDD}" dt="2022-08-25T06:41:50.044" v="2" actId="22"/>
          <ac:spMkLst>
            <pc:docMk/>
            <pc:sldMk cId="4286945152" sldId="257"/>
            <ac:spMk id="3" creationId="{1B8D9AF0-81E5-E1F6-9E99-8B756B3AC6F6}"/>
          </ac:spMkLst>
        </pc:spChg>
        <pc:spChg chg="add mod">
          <ac:chgData name="Sydney Felix Abejar" userId="23dfd4e53a46da3c" providerId="LiveId" clId="{BBF98168-A564-41CC-9BBB-D5917213BCDD}" dt="2022-08-25T06:42:38.969" v="24" actId="20577"/>
          <ac:spMkLst>
            <pc:docMk/>
            <pc:sldMk cId="4286945152" sldId="257"/>
            <ac:spMk id="8" creationId="{B376AC1C-2EF9-93CB-93CB-165D1FFFB624}"/>
          </ac:spMkLst>
        </pc:spChg>
        <pc:spChg chg="add mod">
          <ac:chgData name="Sydney Felix Abejar" userId="23dfd4e53a46da3c" providerId="LiveId" clId="{BBF98168-A564-41CC-9BBB-D5917213BCDD}" dt="2022-08-25T06:43:55.738" v="140" actId="20577"/>
          <ac:spMkLst>
            <pc:docMk/>
            <pc:sldMk cId="4286945152" sldId="257"/>
            <ac:spMk id="9" creationId="{547356F9-7C39-4D6F-9561-62E539A1B38E}"/>
          </ac:spMkLst>
        </pc:spChg>
        <pc:picChg chg="add mod">
          <ac:chgData name="Sydney Felix Abejar" userId="23dfd4e53a46da3c" providerId="LiveId" clId="{BBF98168-A564-41CC-9BBB-D5917213BCDD}" dt="2022-08-25T06:19:21.363" v="1" actId="1076"/>
          <ac:picMkLst>
            <pc:docMk/>
            <pc:sldMk cId="4286945152" sldId="257"/>
            <ac:picMk id="5" creationId="{D652DF02-9F0D-1634-2535-3CCB40A8D05A}"/>
          </ac:picMkLst>
        </pc:picChg>
        <pc:picChg chg="add mod ord">
          <ac:chgData name="Sydney Felix Abejar" userId="23dfd4e53a46da3c" providerId="LiveId" clId="{BBF98168-A564-41CC-9BBB-D5917213BCDD}" dt="2022-08-25T06:41:55.471" v="3" actId="1076"/>
          <ac:picMkLst>
            <pc:docMk/>
            <pc:sldMk cId="4286945152" sldId="257"/>
            <ac:picMk id="7" creationId="{94381AC1-7E8D-3938-B022-5BAE5DBB50C9}"/>
          </ac:picMkLst>
        </pc:picChg>
      </pc:sldChg>
      <pc:sldChg chg="addSp delSp modSp new mod">
        <pc:chgData name="Sydney Felix Abejar" userId="23dfd4e53a46da3c" providerId="LiveId" clId="{BBF98168-A564-41CC-9BBB-D5917213BCDD}" dt="2022-08-25T07:32:29.947" v="145" actId="21"/>
        <pc:sldMkLst>
          <pc:docMk/>
          <pc:sldMk cId="1140231338" sldId="258"/>
        </pc:sldMkLst>
        <pc:spChg chg="del">
          <ac:chgData name="Sydney Felix Abejar" userId="23dfd4e53a46da3c" providerId="LiveId" clId="{BBF98168-A564-41CC-9BBB-D5917213BCDD}" dt="2022-08-25T07:32:23.253" v="143" actId="22"/>
          <ac:spMkLst>
            <pc:docMk/>
            <pc:sldMk cId="1140231338" sldId="258"/>
            <ac:spMk id="3" creationId="{26E42483-2407-50C7-5072-8A5595285F97}"/>
          </ac:spMkLst>
        </pc:spChg>
        <pc:picChg chg="add del">
          <ac:chgData name="Sydney Felix Abejar" userId="23dfd4e53a46da3c" providerId="LiveId" clId="{BBF98168-A564-41CC-9BBB-D5917213BCDD}" dt="2022-08-25T07:32:29.947" v="145" actId="21"/>
          <ac:picMkLst>
            <pc:docMk/>
            <pc:sldMk cId="1140231338" sldId="258"/>
            <ac:picMk id="5" creationId="{5DFCECB7-B98A-EBFE-04BB-DBACE2DC6CFC}"/>
          </ac:picMkLst>
        </pc:picChg>
        <pc:picChg chg="add mod ord">
          <ac:chgData name="Sydney Felix Abejar" userId="23dfd4e53a46da3c" providerId="LiveId" clId="{BBF98168-A564-41CC-9BBB-D5917213BCDD}" dt="2022-08-25T07:32:27.510" v="144" actId="1076"/>
          <ac:picMkLst>
            <pc:docMk/>
            <pc:sldMk cId="1140231338" sldId="258"/>
            <ac:picMk id="7" creationId="{9EDF5EA3-F57D-6569-FE6D-67F267D81BB4}"/>
          </ac:picMkLst>
        </pc:picChg>
      </pc:sldChg>
      <pc:sldChg chg="addSp delSp modSp new mod">
        <pc:chgData name="Sydney Felix Abejar" userId="23dfd4e53a46da3c" providerId="LiveId" clId="{BBF98168-A564-41CC-9BBB-D5917213BCDD}" dt="2022-08-25T08:04:44.191" v="179" actId="20577"/>
        <pc:sldMkLst>
          <pc:docMk/>
          <pc:sldMk cId="1115003424" sldId="259"/>
        </pc:sldMkLst>
        <pc:spChg chg="del">
          <ac:chgData name="Sydney Felix Abejar" userId="23dfd4e53a46da3c" providerId="LiveId" clId="{BBF98168-A564-41CC-9BBB-D5917213BCDD}" dt="2022-08-25T08:04:11.262" v="147" actId="22"/>
          <ac:spMkLst>
            <pc:docMk/>
            <pc:sldMk cId="1115003424" sldId="259"/>
            <ac:spMk id="3" creationId="{017BA01D-E22A-7E3A-9036-E683AEF8187E}"/>
          </ac:spMkLst>
        </pc:spChg>
        <pc:spChg chg="add mod">
          <ac:chgData name="Sydney Felix Abejar" userId="23dfd4e53a46da3c" providerId="LiveId" clId="{BBF98168-A564-41CC-9BBB-D5917213BCDD}" dt="2022-08-25T08:04:44.191" v="179" actId="20577"/>
          <ac:spMkLst>
            <pc:docMk/>
            <pc:sldMk cId="1115003424" sldId="259"/>
            <ac:spMk id="6" creationId="{1B96FA67-E8A0-56B9-8B4D-212FDC7017AE}"/>
          </ac:spMkLst>
        </pc:spChg>
        <pc:picChg chg="add mod ord">
          <ac:chgData name="Sydney Felix Abejar" userId="23dfd4e53a46da3c" providerId="LiveId" clId="{BBF98168-A564-41CC-9BBB-D5917213BCDD}" dt="2022-08-25T08:04:11.262" v="147" actId="22"/>
          <ac:picMkLst>
            <pc:docMk/>
            <pc:sldMk cId="1115003424" sldId="259"/>
            <ac:picMk id="5" creationId="{FC38C204-A481-B12F-8100-0AF2737F1181}"/>
          </ac:picMkLst>
        </pc:picChg>
      </pc:sldChg>
      <pc:sldChg chg="addSp delSp modSp new mod">
        <pc:chgData name="Sydney Felix Abejar" userId="23dfd4e53a46da3c" providerId="LiveId" clId="{BBF98168-A564-41CC-9BBB-D5917213BCDD}" dt="2022-08-25T08:14:07.348" v="347" actId="14100"/>
        <pc:sldMkLst>
          <pc:docMk/>
          <pc:sldMk cId="2754613793" sldId="260"/>
        </pc:sldMkLst>
        <pc:spChg chg="del">
          <ac:chgData name="Sydney Felix Abejar" userId="23dfd4e53a46da3c" providerId="LiveId" clId="{BBF98168-A564-41CC-9BBB-D5917213BCDD}" dt="2022-08-25T08:09:24.075" v="181" actId="22"/>
          <ac:spMkLst>
            <pc:docMk/>
            <pc:sldMk cId="2754613793" sldId="260"/>
            <ac:spMk id="3" creationId="{06E58A8C-FA3B-D6AB-8820-08F53D090D90}"/>
          </ac:spMkLst>
        </pc:spChg>
        <pc:spChg chg="add mod">
          <ac:chgData name="Sydney Felix Abejar" userId="23dfd4e53a46da3c" providerId="LiveId" clId="{BBF98168-A564-41CC-9BBB-D5917213BCDD}" dt="2022-08-25T08:11:40.596" v="211" actId="20577"/>
          <ac:spMkLst>
            <pc:docMk/>
            <pc:sldMk cId="2754613793" sldId="260"/>
            <ac:spMk id="8" creationId="{D20B5D11-3533-438C-E8F1-AA83363D243A}"/>
          </ac:spMkLst>
        </pc:spChg>
        <pc:spChg chg="add mod">
          <ac:chgData name="Sydney Felix Abejar" userId="23dfd4e53a46da3c" providerId="LiveId" clId="{BBF98168-A564-41CC-9BBB-D5917213BCDD}" dt="2022-08-25T08:12:54.207" v="264" actId="20577"/>
          <ac:spMkLst>
            <pc:docMk/>
            <pc:sldMk cId="2754613793" sldId="260"/>
            <ac:spMk id="11" creationId="{1062DDE9-2A8A-7159-4620-C0C738001D80}"/>
          </ac:spMkLst>
        </pc:spChg>
        <pc:spChg chg="add mod">
          <ac:chgData name="Sydney Felix Abejar" userId="23dfd4e53a46da3c" providerId="LiveId" clId="{BBF98168-A564-41CC-9BBB-D5917213BCDD}" dt="2022-08-25T08:13:14.706" v="271" actId="5793"/>
          <ac:spMkLst>
            <pc:docMk/>
            <pc:sldMk cId="2754613793" sldId="260"/>
            <ac:spMk id="12" creationId="{C8AABEFB-A6A4-588D-BCEB-64F134838DAA}"/>
          </ac:spMkLst>
        </pc:spChg>
        <pc:spChg chg="add del mod">
          <ac:chgData name="Sydney Felix Abejar" userId="23dfd4e53a46da3c" providerId="LiveId" clId="{BBF98168-A564-41CC-9BBB-D5917213BCDD}" dt="2022-08-25T08:13:31.898" v="274"/>
          <ac:spMkLst>
            <pc:docMk/>
            <pc:sldMk cId="2754613793" sldId="260"/>
            <ac:spMk id="13" creationId="{4FEDDFCA-342D-2B85-B66F-F1911367F425}"/>
          </ac:spMkLst>
        </pc:spChg>
        <pc:spChg chg="add mod">
          <ac:chgData name="Sydney Felix Abejar" userId="23dfd4e53a46da3c" providerId="LiveId" clId="{BBF98168-A564-41CC-9BBB-D5917213BCDD}" dt="2022-08-25T08:14:07.348" v="347" actId="14100"/>
          <ac:spMkLst>
            <pc:docMk/>
            <pc:sldMk cId="2754613793" sldId="260"/>
            <ac:spMk id="14" creationId="{F922FC12-B3B8-35FF-1334-3BEE67A76C2B}"/>
          </ac:spMkLst>
        </pc:spChg>
        <pc:picChg chg="add mod ord">
          <ac:chgData name="Sydney Felix Abejar" userId="23dfd4e53a46da3c" providerId="LiveId" clId="{BBF98168-A564-41CC-9BBB-D5917213BCDD}" dt="2022-08-25T08:11:19.492" v="186" actId="1076"/>
          <ac:picMkLst>
            <pc:docMk/>
            <pc:sldMk cId="2754613793" sldId="260"/>
            <ac:picMk id="5" creationId="{3E264792-F015-7E3F-CB37-80F1C1835311}"/>
          </ac:picMkLst>
        </pc:picChg>
        <pc:picChg chg="add mod">
          <ac:chgData name="Sydney Felix Abejar" userId="23dfd4e53a46da3c" providerId="LiveId" clId="{BBF98168-A564-41CC-9BBB-D5917213BCDD}" dt="2022-08-25T08:11:17.355" v="185" actId="1076"/>
          <ac:picMkLst>
            <pc:docMk/>
            <pc:sldMk cId="2754613793" sldId="260"/>
            <ac:picMk id="7" creationId="{E7F14654-B203-BDC2-8A73-F2E8288E0960}"/>
          </ac:picMkLst>
        </pc:picChg>
        <pc:cxnChg chg="add">
          <ac:chgData name="Sydney Felix Abejar" userId="23dfd4e53a46da3c" providerId="LiveId" clId="{BBF98168-A564-41CC-9BBB-D5917213BCDD}" dt="2022-08-25T08:11:50.165" v="212" actId="11529"/>
          <ac:cxnSpMkLst>
            <pc:docMk/>
            <pc:sldMk cId="2754613793" sldId="260"/>
            <ac:cxnSpMk id="10" creationId="{05EF5566-D8BA-D099-E6DD-34F25121A0C8}"/>
          </ac:cxnSpMkLst>
        </pc:cxnChg>
      </pc:sldChg>
      <pc:sldChg chg="addSp delSp modSp new mod">
        <pc:chgData name="Sydney Felix Abejar" userId="23dfd4e53a46da3c" providerId="LiveId" clId="{BBF98168-A564-41CC-9BBB-D5917213BCDD}" dt="2022-08-25T09:03:38.836" v="526" actId="20577"/>
        <pc:sldMkLst>
          <pc:docMk/>
          <pc:sldMk cId="1644917252" sldId="261"/>
        </pc:sldMkLst>
        <pc:spChg chg="del">
          <ac:chgData name="Sydney Felix Abejar" userId="23dfd4e53a46da3c" providerId="LiveId" clId="{BBF98168-A564-41CC-9BBB-D5917213BCDD}" dt="2022-08-25T09:03:11.959" v="488" actId="22"/>
          <ac:spMkLst>
            <pc:docMk/>
            <pc:sldMk cId="1644917252" sldId="261"/>
            <ac:spMk id="3" creationId="{72C7D5A0-570A-B3A5-5CC6-A98C434D9605}"/>
          </ac:spMkLst>
        </pc:spChg>
        <pc:spChg chg="add mod">
          <ac:chgData name="Sydney Felix Abejar" userId="23dfd4e53a46da3c" providerId="LiveId" clId="{BBF98168-A564-41CC-9BBB-D5917213BCDD}" dt="2022-08-25T09:03:38.836" v="526" actId="20577"/>
          <ac:spMkLst>
            <pc:docMk/>
            <pc:sldMk cId="1644917252" sldId="261"/>
            <ac:spMk id="6" creationId="{5D5CCA46-E5CF-F82C-4FD7-05E4F84506C8}"/>
          </ac:spMkLst>
        </pc:spChg>
        <pc:picChg chg="add mod ord">
          <ac:chgData name="Sydney Felix Abejar" userId="23dfd4e53a46da3c" providerId="LiveId" clId="{BBF98168-A564-41CC-9BBB-D5917213BCDD}" dt="2022-08-25T09:03:13.756" v="489" actId="1076"/>
          <ac:picMkLst>
            <pc:docMk/>
            <pc:sldMk cId="1644917252" sldId="261"/>
            <ac:picMk id="5" creationId="{038696AF-039B-D5BC-D36F-ED20ED6B2C82}"/>
          </ac:picMkLst>
        </pc:picChg>
      </pc:sldChg>
      <pc:sldChg chg="addSp delSp modSp new mod">
        <pc:chgData name="Sydney Felix Abejar" userId="23dfd4e53a46da3c" providerId="LiveId" clId="{BBF98168-A564-41CC-9BBB-D5917213BCDD}" dt="2022-08-25T08:16:56.174" v="487" actId="20577"/>
        <pc:sldMkLst>
          <pc:docMk/>
          <pc:sldMk cId="2151517533" sldId="262"/>
        </pc:sldMkLst>
        <pc:spChg chg="del">
          <ac:chgData name="Sydney Felix Abejar" userId="23dfd4e53a46da3c" providerId="LiveId" clId="{BBF98168-A564-41CC-9BBB-D5917213BCDD}" dt="2022-08-25T08:15:09.299" v="348" actId="22"/>
          <ac:spMkLst>
            <pc:docMk/>
            <pc:sldMk cId="2151517533" sldId="262"/>
            <ac:spMk id="3" creationId="{35EFA4EC-E4A9-5CF2-E10D-5CF05DD9BB84}"/>
          </ac:spMkLst>
        </pc:spChg>
        <pc:spChg chg="add mod">
          <ac:chgData name="Sydney Felix Abejar" userId="23dfd4e53a46da3c" providerId="LiveId" clId="{BBF98168-A564-41CC-9BBB-D5917213BCDD}" dt="2022-08-25T08:16:07.011" v="402" actId="5793"/>
          <ac:spMkLst>
            <pc:docMk/>
            <pc:sldMk cId="2151517533" sldId="262"/>
            <ac:spMk id="8" creationId="{0640B8BE-FA61-F848-5028-2697F8759686}"/>
          </ac:spMkLst>
        </pc:spChg>
        <pc:spChg chg="add mod">
          <ac:chgData name="Sydney Felix Abejar" userId="23dfd4e53a46da3c" providerId="LiveId" clId="{BBF98168-A564-41CC-9BBB-D5917213BCDD}" dt="2022-08-25T08:16:25.126" v="422" actId="20577"/>
          <ac:spMkLst>
            <pc:docMk/>
            <pc:sldMk cId="2151517533" sldId="262"/>
            <ac:spMk id="9" creationId="{90E62736-628B-C582-6D42-2B7CCDA932AF}"/>
          </ac:spMkLst>
        </pc:spChg>
        <pc:spChg chg="add mod">
          <ac:chgData name="Sydney Felix Abejar" userId="23dfd4e53a46da3c" providerId="LiveId" clId="{BBF98168-A564-41CC-9BBB-D5917213BCDD}" dt="2022-08-25T08:16:56.174" v="487" actId="20577"/>
          <ac:spMkLst>
            <pc:docMk/>
            <pc:sldMk cId="2151517533" sldId="262"/>
            <ac:spMk id="10" creationId="{F0FDA8D0-8983-A958-F397-FDD37B959F32}"/>
          </ac:spMkLst>
        </pc:spChg>
        <pc:picChg chg="add mod ord">
          <ac:chgData name="Sydney Felix Abejar" userId="23dfd4e53a46da3c" providerId="LiveId" clId="{BBF98168-A564-41CC-9BBB-D5917213BCDD}" dt="2022-08-25T08:15:40.620" v="351" actId="1076"/>
          <ac:picMkLst>
            <pc:docMk/>
            <pc:sldMk cId="2151517533" sldId="262"/>
            <ac:picMk id="5" creationId="{F0A60675-068F-ABCA-848F-A574067C8378}"/>
          </ac:picMkLst>
        </pc:picChg>
        <pc:picChg chg="add mod">
          <ac:chgData name="Sydney Felix Abejar" userId="23dfd4e53a46da3c" providerId="LiveId" clId="{BBF98168-A564-41CC-9BBB-D5917213BCDD}" dt="2022-08-25T08:15:38.571" v="350" actId="1076"/>
          <ac:picMkLst>
            <pc:docMk/>
            <pc:sldMk cId="2151517533" sldId="262"/>
            <ac:picMk id="7" creationId="{23DF9861-DBB9-CE2B-64B3-40F7B140FA18}"/>
          </ac:picMkLst>
        </pc:picChg>
      </pc:sldChg>
      <pc:sldChg chg="addSp modSp new mod">
        <pc:chgData name="Sydney Felix Abejar" userId="23dfd4e53a46da3c" providerId="LiveId" clId="{BBF98168-A564-41CC-9BBB-D5917213BCDD}" dt="2022-08-25T09:06:38.803" v="556" actId="20577"/>
        <pc:sldMkLst>
          <pc:docMk/>
          <pc:sldMk cId="3881637158" sldId="263"/>
        </pc:sldMkLst>
        <pc:spChg chg="add mod">
          <ac:chgData name="Sydney Felix Abejar" userId="23dfd4e53a46da3c" providerId="LiveId" clId="{BBF98168-A564-41CC-9BBB-D5917213BCDD}" dt="2022-08-25T09:06:38.803" v="556" actId="20577"/>
          <ac:spMkLst>
            <pc:docMk/>
            <pc:sldMk cId="3881637158" sldId="263"/>
            <ac:spMk id="6" creationId="{AAA17FCC-6969-8294-40E4-6BAE32F4F8B1}"/>
          </ac:spMkLst>
        </pc:spChg>
        <pc:picChg chg="add">
          <ac:chgData name="Sydney Felix Abejar" userId="23dfd4e53a46da3c" providerId="LiveId" clId="{BBF98168-A564-41CC-9BBB-D5917213BCDD}" dt="2022-08-25T09:05:51.812" v="528" actId="22"/>
          <ac:picMkLst>
            <pc:docMk/>
            <pc:sldMk cId="3881637158" sldId="263"/>
            <ac:picMk id="5" creationId="{CD2EC270-8883-383C-A828-0AEB7CBCCE57}"/>
          </ac:picMkLst>
        </pc:picChg>
      </pc:sldChg>
      <pc:sldChg chg="addSp delSp modSp new mod">
        <pc:chgData name="Sydney Felix Abejar" userId="23dfd4e53a46da3c" providerId="LiveId" clId="{BBF98168-A564-41CC-9BBB-D5917213BCDD}" dt="2022-08-26T01:42:14.406" v="632" actId="1076"/>
        <pc:sldMkLst>
          <pc:docMk/>
          <pc:sldMk cId="3342886743" sldId="264"/>
        </pc:sldMkLst>
        <pc:spChg chg="del">
          <ac:chgData name="Sydney Felix Abejar" userId="23dfd4e53a46da3c" providerId="LiveId" clId="{BBF98168-A564-41CC-9BBB-D5917213BCDD}" dt="2022-08-26T01:41:07.915" v="593" actId="22"/>
          <ac:spMkLst>
            <pc:docMk/>
            <pc:sldMk cId="3342886743" sldId="264"/>
            <ac:spMk id="3" creationId="{5409B179-BC3C-A25C-22E2-1384120857D7}"/>
          </ac:spMkLst>
        </pc:spChg>
        <pc:spChg chg="add del mod">
          <ac:chgData name="Sydney Felix Abejar" userId="23dfd4e53a46da3c" providerId="LiveId" clId="{BBF98168-A564-41CC-9BBB-D5917213BCDD}" dt="2022-08-26T01:39:36.818" v="585"/>
          <ac:spMkLst>
            <pc:docMk/>
            <pc:sldMk cId="3342886743" sldId="264"/>
            <ac:spMk id="6" creationId="{C1B4A48D-15F6-D06D-A35C-17914EEDAFBF}"/>
          </ac:spMkLst>
        </pc:spChg>
        <pc:spChg chg="add mod">
          <ac:chgData name="Sydney Felix Abejar" userId="23dfd4e53a46da3c" providerId="LiveId" clId="{BBF98168-A564-41CC-9BBB-D5917213BCDD}" dt="2022-08-26T01:42:03.391" v="630" actId="1076"/>
          <ac:spMkLst>
            <pc:docMk/>
            <pc:sldMk cId="3342886743" sldId="264"/>
            <ac:spMk id="8" creationId="{A5841F7C-67A0-B855-1AE1-44E84EC14EC6}"/>
          </ac:spMkLst>
        </pc:spChg>
        <pc:spChg chg="add del">
          <ac:chgData name="Sydney Felix Abejar" userId="23dfd4e53a46da3c" providerId="LiveId" clId="{BBF98168-A564-41CC-9BBB-D5917213BCDD}" dt="2022-08-26T01:39:36.817" v="583" actId="11529"/>
          <ac:spMkLst>
            <pc:docMk/>
            <pc:sldMk cId="3342886743" sldId="264"/>
            <ac:spMk id="9" creationId="{B14B2BDA-3EE4-994E-D376-7961F76D9DDA}"/>
          </ac:spMkLst>
        </pc:spChg>
        <pc:spChg chg="add mod">
          <ac:chgData name="Sydney Felix Abejar" userId="23dfd4e53a46da3c" providerId="LiveId" clId="{BBF98168-A564-41CC-9BBB-D5917213BCDD}" dt="2022-08-26T01:42:10.311" v="631" actId="1076"/>
          <ac:spMkLst>
            <pc:docMk/>
            <pc:sldMk cId="3342886743" sldId="264"/>
            <ac:spMk id="10" creationId="{76B7B543-D748-6F4E-B550-3A5AAF91526D}"/>
          </ac:spMkLst>
        </pc:spChg>
        <pc:spChg chg="add mod">
          <ac:chgData name="Sydney Felix Abejar" userId="23dfd4e53a46da3c" providerId="LiveId" clId="{BBF98168-A564-41CC-9BBB-D5917213BCDD}" dt="2022-08-26T01:41:24.814" v="608" actId="20577"/>
          <ac:spMkLst>
            <pc:docMk/>
            <pc:sldMk cId="3342886743" sldId="264"/>
            <ac:spMk id="13" creationId="{BE79A98A-15F5-8357-3191-58FF7086CE5F}"/>
          </ac:spMkLst>
        </pc:spChg>
        <pc:spChg chg="add mod">
          <ac:chgData name="Sydney Felix Abejar" userId="23dfd4e53a46da3c" providerId="LiveId" clId="{BBF98168-A564-41CC-9BBB-D5917213BCDD}" dt="2022-08-26T01:41:46.902" v="628" actId="20577"/>
          <ac:spMkLst>
            <pc:docMk/>
            <pc:sldMk cId="3342886743" sldId="264"/>
            <ac:spMk id="14" creationId="{9984578B-D992-4CAF-DA65-EA5F46BB8AED}"/>
          </ac:spMkLst>
        </pc:spChg>
        <pc:picChg chg="add mod">
          <ac:chgData name="Sydney Felix Abejar" userId="23dfd4e53a46da3c" providerId="LiveId" clId="{BBF98168-A564-41CC-9BBB-D5917213BCDD}" dt="2022-08-26T01:40:14.039" v="588" actId="1076"/>
          <ac:picMkLst>
            <pc:docMk/>
            <pc:sldMk cId="3342886743" sldId="264"/>
            <ac:picMk id="5" creationId="{8DDBE034-1B2A-4F2C-6DAD-D3583BAE6606}"/>
          </ac:picMkLst>
        </pc:picChg>
        <pc:picChg chg="add mod">
          <ac:chgData name="Sydney Felix Abejar" userId="23dfd4e53a46da3c" providerId="LiveId" clId="{BBF98168-A564-41CC-9BBB-D5917213BCDD}" dt="2022-08-26T01:41:57.839" v="629" actId="1076"/>
          <ac:picMkLst>
            <pc:docMk/>
            <pc:sldMk cId="3342886743" sldId="264"/>
            <ac:picMk id="7" creationId="{F517AFC8-D74E-1FB1-89E4-EF004290E12D}"/>
          </ac:picMkLst>
        </pc:picChg>
        <pc:picChg chg="add mod ord">
          <ac:chgData name="Sydney Felix Abejar" userId="23dfd4e53a46da3c" providerId="LiveId" clId="{BBF98168-A564-41CC-9BBB-D5917213BCDD}" dt="2022-08-26T01:42:14.406" v="632" actId="1076"/>
          <ac:picMkLst>
            <pc:docMk/>
            <pc:sldMk cId="3342886743" sldId="264"/>
            <ac:picMk id="12" creationId="{449EB08B-CCD9-2E1E-343A-98277B486DC7}"/>
          </ac:picMkLst>
        </pc:picChg>
      </pc:sldChg>
      <pc:sldChg chg="addSp delSp modSp new mod">
        <pc:chgData name="Sydney Felix Abejar" userId="23dfd4e53a46da3c" providerId="LiveId" clId="{BBF98168-A564-41CC-9BBB-D5917213BCDD}" dt="2022-08-26T02:22:40.223" v="685" actId="1076"/>
        <pc:sldMkLst>
          <pc:docMk/>
          <pc:sldMk cId="1383449858" sldId="265"/>
        </pc:sldMkLst>
        <pc:spChg chg="del">
          <ac:chgData name="Sydney Felix Abejar" userId="23dfd4e53a46da3c" providerId="LiveId" clId="{BBF98168-A564-41CC-9BBB-D5917213BCDD}" dt="2022-08-26T02:10:50.128" v="634" actId="22"/>
          <ac:spMkLst>
            <pc:docMk/>
            <pc:sldMk cId="1383449858" sldId="265"/>
            <ac:spMk id="3" creationId="{BE9E50FA-4588-DEA3-82C2-4C4005239290}"/>
          </ac:spMkLst>
        </pc:spChg>
        <pc:spChg chg="add mod">
          <ac:chgData name="Sydney Felix Abejar" userId="23dfd4e53a46da3c" providerId="LiveId" clId="{BBF98168-A564-41CC-9BBB-D5917213BCDD}" dt="2022-08-26T02:11:06.305" v="641" actId="20577"/>
          <ac:spMkLst>
            <pc:docMk/>
            <pc:sldMk cId="1383449858" sldId="265"/>
            <ac:spMk id="6" creationId="{FBBB9200-0213-DC58-9DCA-9B9B5568E2C3}"/>
          </ac:spMkLst>
        </pc:spChg>
        <pc:spChg chg="add mod">
          <ac:chgData name="Sydney Felix Abejar" userId="23dfd4e53a46da3c" providerId="LiveId" clId="{BBF98168-A564-41CC-9BBB-D5917213BCDD}" dt="2022-08-26T02:14:15.879" v="668" actId="1076"/>
          <ac:spMkLst>
            <pc:docMk/>
            <pc:sldMk cId="1383449858" sldId="265"/>
            <ac:spMk id="9" creationId="{78AB176E-411E-CA25-E6C2-3D8F92279FAC}"/>
          </ac:spMkLst>
        </pc:spChg>
        <pc:spChg chg="add mod">
          <ac:chgData name="Sydney Felix Abejar" userId="23dfd4e53a46da3c" providerId="LiveId" clId="{BBF98168-A564-41CC-9BBB-D5917213BCDD}" dt="2022-08-26T02:14:26.615" v="681" actId="20577"/>
          <ac:spMkLst>
            <pc:docMk/>
            <pc:sldMk cId="1383449858" sldId="265"/>
            <ac:spMk id="14" creationId="{B1B47B82-600D-C4EF-C92C-E044B167555E}"/>
          </ac:spMkLst>
        </pc:spChg>
        <pc:picChg chg="add mod ord">
          <ac:chgData name="Sydney Felix Abejar" userId="23dfd4e53a46da3c" providerId="LiveId" clId="{BBF98168-A564-41CC-9BBB-D5917213BCDD}" dt="2022-08-26T02:10:56.247" v="635" actId="1076"/>
          <ac:picMkLst>
            <pc:docMk/>
            <pc:sldMk cId="1383449858" sldId="265"/>
            <ac:picMk id="5" creationId="{E45ACDCB-5628-B898-47AD-D65424F66FF6}"/>
          </ac:picMkLst>
        </pc:picChg>
        <pc:picChg chg="add mod">
          <ac:chgData name="Sydney Felix Abejar" userId="23dfd4e53a46da3c" providerId="LiveId" clId="{BBF98168-A564-41CC-9BBB-D5917213BCDD}" dt="2022-08-26T02:11:40.591" v="643" actId="1076"/>
          <ac:picMkLst>
            <pc:docMk/>
            <pc:sldMk cId="1383449858" sldId="265"/>
            <ac:picMk id="8" creationId="{E227254D-BA10-C9BD-FB71-81A53A86AA55}"/>
          </ac:picMkLst>
        </pc:picChg>
        <pc:picChg chg="add mod">
          <ac:chgData name="Sydney Felix Abejar" userId="23dfd4e53a46da3c" providerId="LiveId" clId="{BBF98168-A564-41CC-9BBB-D5917213BCDD}" dt="2022-08-26T02:13:17.047" v="663" actId="1076"/>
          <ac:picMkLst>
            <pc:docMk/>
            <pc:sldMk cId="1383449858" sldId="265"/>
            <ac:picMk id="11" creationId="{1BD72BDC-C7A7-4CD3-8751-A4F0E47CF006}"/>
          </ac:picMkLst>
        </pc:picChg>
        <pc:picChg chg="add mod">
          <ac:chgData name="Sydney Felix Abejar" userId="23dfd4e53a46da3c" providerId="LiveId" clId="{BBF98168-A564-41CC-9BBB-D5917213BCDD}" dt="2022-08-26T02:13:59.766" v="665" actId="1076"/>
          <ac:picMkLst>
            <pc:docMk/>
            <pc:sldMk cId="1383449858" sldId="265"/>
            <ac:picMk id="13" creationId="{6D5E90EC-29FE-D2B7-32A5-3CC56C1B1923}"/>
          </ac:picMkLst>
        </pc:picChg>
        <pc:picChg chg="add mod">
          <ac:chgData name="Sydney Felix Abejar" userId="23dfd4e53a46da3c" providerId="LiveId" clId="{BBF98168-A564-41CC-9BBB-D5917213BCDD}" dt="2022-08-26T02:21:34.414" v="683" actId="1076"/>
          <ac:picMkLst>
            <pc:docMk/>
            <pc:sldMk cId="1383449858" sldId="265"/>
            <ac:picMk id="16" creationId="{ADFAA8D8-125F-1294-D29D-C483719838C4}"/>
          </ac:picMkLst>
        </pc:picChg>
        <pc:picChg chg="add mod">
          <ac:chgData name="Sydney Felix Abejar" userId="23dfd4e53a46da3c" providerId="LiveId" clId="{BBF98168-A564-41CC-9BBB-D5917213BCDD}" dt="2022-08-26T02:22:40.223" v="685" actId="1076"/>
          <ac:picMkLst>
            <pc:docMk/>
            <pc:sldMk cId="1383449858" sldId="265"/>
            <ac:picMk id="18" creationId="{99D8B4B1-E154-B304-2751-381656592E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814A-9225-EFC9-3818-E8C878AF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10534-EC8F-A0FE-5530-16646C56E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162D-5E45-D4DA-2DD1-A419C362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0679-1FE6-4141-A109-C9631720E7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AB12-3766-9DD2-5B35-3AAD7C3D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4128-C236-FB3E-064C-34D0865D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CF74-D3FE-44ED-8EF3-05DD3F71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8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EB39-E883-09EE-5747-8F10C654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618C3-FD9A-48ED-4CB0-C946402A2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C6A1-BBA2-7101-D184-1D40BC84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0679-1FE6-4141-A109-C9631720E7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10F3-1538-1460-E307-0FACEF50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8AC5-A55D-39B0-85EA-A0BED3F3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CF74-D3FE-44ED-8EF3-05DD3F71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2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57138-1991-3860-215F-7D0580EA9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B6534-A637-F5CC-F6B8-77B6E93B4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4B03-82DB-0452-C0C5-8A4C6E15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0679-1FE6-4141-A109-C9631720E7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55A1-040D-433E-902A-7802ECA3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7D80F-1B6D-4013-1ED4-23058365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CF74-D3FE-44ED-8EF3-05DD3F71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FBBA-4B23-A761-311B-2EAF130F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9AFD-3E9F-8D2E-CE5F-578DAA03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08B93-798E-B121-D281-AC1D563B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0679-1FE6-4141-A109-C9631720E7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8F78-D9BE-8297-B190-80A2A2FB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2D03-05DF-6438-BD12-CB87B91F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CF74-D3FE-44ED-8EF3-05DD3F71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5521-74DA-83DD-9174-9DEB0464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DF89-1D56-D1B3-A5EA-F5AB13EDE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AE84-82EF-D971-759A-A26408B3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0679-1FE6-4141-A109-C9631720E7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3ABB-4B3D-85D1-60E9-76C41B47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7FBD7-8198-FE6C-9BB3-B6407828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CF74-D3FE-44ED-8EF3-05DD3F71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0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F920-6C24-96F7-29D7-ACCAF8A1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6276-ACA1-95E1-1412-450B7D781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7A10D-6426-B02A-89A6-882971A5E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F323D-8096-000C-042D-5F3EEF4E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0679-1FE6-4141-A109-C9631720E7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ED1C0-F7F9-98CC-9984-9AEA2DDD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D25E5-AF49-6EB8-84BC-AD1E05A2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CF74-D3FE-44ED-8EF3-05DD3F71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2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764C-5537-721B-E90A-6A668E6A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9E4D-FFC1-EF9C-5A54-34432C31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19CF6-D853-812B-309C-4187071D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1A36E-6DD8-E902-2759-218397D95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FE1A3-8FED-0669-3A5F-015BF29E1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A357F-1FDC-6153-6909-65867944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0679-1FE6-4141-A109-C9631720E7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EE8DB-8A75-89DC-5C8A-01AD7FBA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1ED64-9F76-0C6F-84AA-03C15727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CF74-D3FE-44ED-8EF3-05DD3F71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13E0-5F4D-4196-933D-F996DD3F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84288-1545-6187-A8D6-B4E298AF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0679-1FE6-4141-A109-C9631720E7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EBC16-F176-5A43-78C7-4BD25E70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C4F04-1901-E885-1406-CE20DD02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CF74-D3FE-44ED-8EF3-05DD3F71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5DEC2-ECFC-E5BD-8AA3-91C9E86B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0679-1FE6-4141-A109-C9631720E7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4E5C6-A27B-6286-F220-B3B29CFC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E9B2-C75A-81B2-8A05-AA70719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CF74-D3FE-44ED-8EF3-05DD3F71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EB43-A076-8AB7-3E0C-8FD871ED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E559-C0DE-78D4-0CB1-95A5F38A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D5557-D44B-AD21-942B-2887DEB04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D483D-E302-7847-E070-B013D8A7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0679-1FE6-4141-A109-C9631720E7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37D85-689D-F787-9C85-A1124BD1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8C7E2-623A-E464-AE82-6CC1C335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CF74-D3FE-44ED-8EF3-05DD3F71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6B75-EEF1-AC82-B41E-E4B357D0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05860-3CF7-50EF-A0A7-F9C6EDE14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0B979-B9C9-E226-515B-48E4F854B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A94FD-B6FF-B1D6-405F-45CAE257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0679-1FE6-4141-A109-C9631720E7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05B74-AFA6-A077-ABEC-840F5AC9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5A975-0DC4-A699-1EE2-5A0AD708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CF74-D3FE-44ED-8EF3-05DD3F71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6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C6322-D533-1FFA-3F26-26831FD1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6077-4D85-FAF3-CDFD-3DFCD295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8B7F-C361-5B94-5D24-0B0FAF890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F0679-1FE6-4141-A109-C9631720E76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CB90-0AFA-59EE-7E82-3B06B95F5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CBCB-76E5-6721-4D5A-0A5ED834F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CF74-D3FE-44ED-8EF3-05DD3F71F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1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3DCF-E6B8-2852-97DE-3CC7D375C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A0759-935B-0C16-60B1-B37010D6F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4E372-D86E-79D0-E445-41935F96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8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9BCE-D267-5A0E-7FC9-2C8D5541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359B-F8A1-285B-D0F9-74B1535E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EC270-8883-383C-A828-0AEB7CBC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17FCC-6969-8294-40E4-6BAE32F4F8B1}"/>
              </a:ext>
            </a:extLst>
          </p:cNvPr>
          <p:cNvSpPr txBox="1"/>
          <p:nvPr/>
        </p:nvSpPr>
        <p:spPr>
          <a:xfrm>
            <a:off x="6911163" y="5156791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one works</a:t>
            </a:r>
          </a:p>
        </p:txBody>
      </p:sp>
    </p:spTree>
    <p:extLst>
      <p:ext uri="{BB962C8B-B14F-4D97-AF65-F5344CB8AC3E}">
        <p14:creationId xmlns:p14="http://schemas.microsoft.com/office/powerpoint/2010/main" val="38816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3B9F9-0A8E-6412-D14E-C2788FFC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381AC1-7E8D-3938-B022-5BAE5DBB5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540" y="365125"/>
            <a:ext cx="5315692" cy="34866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52DF02-9F0D-1634-2535-3CCB40A8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79" y="365125"/>
            <a:ext cx="4505325" cy="323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76AC1C-2EF9-93CB-93CB-165D1FFFB624}"/>
              </a:ext>
            </a:extLst>
          </p:cNvPr>
          <p:cNvSpPr txBox="1"/>
          <p:nvPr/>
        </p:nvSpPr>
        <p:spPr>
          <a:xfrm>
            <a:off x="838200" y="4189228"/>
            <a:ext cx="31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dapat</a:t>
            </a:r>
            <a:r>
              <a:rPr lang="en-US" dirty="0"/>
              <a:t>  list(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356F9-7C39-4D6F-9561-62E539A1B38E}"/>
              </a:ext>
            </a:extLst>
          </p:cNvPr>
          <p:cNvSpPr txBox="1"/>
          <p:nvPr/>
        </p:nvSpPr>
        <p:spPr>
          <a:xfrm>
            <a:off x="6475228" y="4369981"/>
            <a:ext cx="376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Yung </a:t>
            </a:r>
            <a:r>
              <a:rPr lang="en-US" dirty="0" err="1"/>
              <a:t>ginamit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variable </a:t>
            </a:r>
            <a:r>
              <a:rPr lang="en-US" dirty="0" err="1"/>
              <a:t>yung</a:t>
            </a:r>
            <a:r>
              <a:rPr lang="en-US" dirty="0"/>
              <a:t> ‘input’  </a:t>
            </a:r>
            <a:r>
              <a:rPr lang="en-US" dirty="0" err="1"/>
              <a:t>mali</a:t>
            </a:r>
            <a:r>
              <a:rPr lang="en-US" dirty="0"/>
              <a:t> yon. Kasi reserved word </a:t>
            </a:r>
            <a:r>
              <a:rPr lang="en-US" dirty="0" err="1"/>
              <a:t>yan</a:t>
            </a:r>
            <a:r>
              <a:rPr lang="en-US" dirty="0"/>
              <a:t> e for function input()</a:t>
            </a:r>
          </a:p>
        </p:txBody>
      </p:sp>
    </p:spTree>
    <p:extLst>
      <p:ext uri="{BB962C8B-B14F-4D97-AF65-F5344CB8AC3E}">
        <p14:creationId xmlns:p14="http://schemas.microsoft.com/office/powerpoint/2010/main" val="428694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08EB-7140-72D2-2EEC-58A67EF2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DF5EA3-F57D-6569-FE6D-67F267D81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326" y="2205942"/>
            <a:ext cx="8096250" cy="2952750"/>
          </a:xfrm>
        </p:spPr>
      </p:pic>
    </p:spTree>
    <p:extLst>
      <p:ext uri="{BB962C8B-B14F-4D97-AF65-F5344CB8AC3E}">
        <p14:creationId xmlns:p14="http://schemas.microsoft.com/office/powerpoint/2010/main" val="114023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9510-96C5-5A01-0C76-8F08B281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38C204-A481-B12F-8100-0AF2737F1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576" y="2967687"/>
            <a:ext cx="3924848" cy="20672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6FA67-E8A0-56B9-8B4D-212FDC7017AE}"/>
              </a:ext>
            </a:extLst>
          </p:cNvPr>
          <p:cNvSpPr txBox="1"/>
          <p:nvPr/>
        </p:nvSpPr>
        <p:spPr>
          <a:xfrm>
            <a:off x="4412512" y="5645888"/>
            <a:ext cx="31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 line 3:   ==  </a:t>
            </a:r>
            <a:r>
              <a:rPr lang="en-US" dirty="0" err="1"/>
              <a:t>hindi</a:t>
            </a:r>
            <a:r>
              <a:rPr lang="en-US" dirty="0"/>
              <a:t> lang  =</a:t>
            </a:r>
          </a:p>
        </p:txBody>
      </p:sp>
    </p:spTree>
    <p:extLst>
      <p:ext uri="{BB962C8B-B14F-4D97-AF65-F5344CB8AC3E}">
        <p14:creationId xmlns:p14="http://schemas.microsoft.com/office/powerpoint/2010/main" val="111500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6733-23EA-C9A6-9087-7E10BB84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64792-F015-7E3F-CB37-80F1C1835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80" y="1512182"/>
            <a:ext cx="5315692" cy="2800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14654-B203-BDC2-8A73-F2E8288E0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384" y="1412709"/>
            <a:ext cx="5715798" cy="2905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B5D11-3533-438C-E8F1-AA83363D243A}"/>
              </a:ext>
            </a:extLst>
          </p:cNvPr>
          <p:cNvSpPr txBox="1"/>
          <p:nvPr/>
        </p:nvSpPr>
        <p:spPr>
          <a:xfrm>
            <a:off x="7623544" y="4922874"/>
            <a:ext cx="26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 = </a:t>
            </a:r>
            <a:r>
              <a:rPr lang="en-US" dirty="0" err="1"/>
              <a:t>walang</a:t>
            </a:r>
            <a:r>
              <a:rPr lang="en-US" dirty="0"/>
              <a:t> </a:t>
            </a:r>
            <a:r>
              <a:rPr lang="en-US" dirty="0" err="1"/>
              <a:t>kama</a:t>
            </a:r>
            <a:r>
              <a:rPr lang="en-US" dirty="0"/>
              <a:t> </a:t>
            </a:r>
            <a:r>
              <a:rPr lang="en-US" dirty="0" err="1"/>
              <a:t>dito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EF5566-D8BA-D099-E6DD-34F25121A0C8}"/>
              </a:ext>
            </a:extLst>
          </p:cNvPr>
          <p:cNvCxnSpPr/>
          <p:nvPr/>
        </p:nvCxnSpPr>
        <p:spPr>
          <a:xfrm flipH="1" flipV="1">
            <a:off x="9186530" y="4114800"/>
            <a:ext cx="127591" cy="80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62DDE9-2A8A-7159-4620-C0C738001D80}"/>
              </a:ext>
            </a:extLst>
          </p:cNvPr>
          <p:cNvSpPr txBox="1"/>
          <p:nvPr/>
        </p:nvSpPr>
        <p:spPr>
          <a:xfrm>
            <a:off x="7357730" y="5571460"/>
            <a:ext cx="309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concatenate with number requires comma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ABEFB-A6A4-588D-BCEB-64F134838DAA}"/>
              </a:ext>
            </a:extLst>
          </p:cNvPr>
          <p:cNvSpPr txBox="1"/>
          <p:nvPr/>
        </p:nvSpPr>
        <p:spPr>
          <a:xfrm>
            <a:off x="1244009" y="4657060"/>
            <a:ext cx="277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Tama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2FC12-B3B8-35FF-1334-3BEE67A76C2B}"/>
              </a:ext>
            </a:extLst>
          </p:cNvPr>
          <p:cNvSpPr txBox="1"/>
          <p:nvPr/>
        </p:nvSpPr>
        <p:spPr>
          <a:xfrm>
            <a:off x="2679405" y="4312923"/>
            <a:ext cx="66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so far as the line item ‘print’ is concern which one is right?</a:t>
            </a:r>
          </a:p>
        </p:txBody>
      </p:sp>
    </p:spTree>
    <p:extLst>
      <p:ext uri="{BB962C8B-B14F-4D97-AF65-F5344CB8AC3E}">
        <p14:creationId xmlns:p14="http://schemas.microsoft.com/office/powerpoint/2010/main" val="27546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270E-564D-050E-3C2F-9F708EDA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60675-068F-ABCA-848F-A574067C8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923" y="2467454"/>
            <a:ext cx="4553585" cy="26673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F9861-DBB9-CE2B-64B3-40F7B140F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27" y="2581770"/>
            <a:ext cx="3686689" cy="2438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40B8BE-FA61-F848-5028-2697F8759686}"/>
              </a:ext>
            </a:extLst>
          </p:cNvPr>
          <p:cNvSpPr txBox="1"/>
          <p:nvPr/>
        </p:nvSpPr>
        <p:spPr>
          <a:xfrm>
            <a:off x="977827" y="1690688"/>
            <a:ext cx="94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line item print: which one is wrong? 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62736-628B-C582-6D42-2B7CCDA932AF}"/>
              </a:ext>
            </a:extLst>
          </p:cNvPr>
          <p:cNvSpPr txBox="1"/>
          <p:nvPr/>
        </p:nvSpPr>
        <p:spPr>
          <a:xfrm>
            <a:off x="1318437" y="5542260"/>
            <a:ext cx="309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Wrong, </a:t>
            </a:r>
            <a:r>
              <a:rPr lang="en-US" dirty="0" err="1"/>
              <a:t>walang</a:t>
            </a:r>
            <a:r>
              <a:rPr lang="en-US" dirty="0"/>
              <a:t> </a:t>
            </a:r>
            <a:r>
              <a:rPr lang="en-US" dirty="0" err="1"/>
              <a:t>kama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DA8D0-8983-A958-F397-FDD37B959F32}"/>
              </a:ext>
            </a:extLst>
          </p:cNvPr>
          <p:cNvSpPr txBox="1"/>
          <p:nvPr/>
        </p:nvSpPr>
        <p:spPr>
          <a:xfrm>
            <a:off x="6432698" y="5401340"/>
            <a:ext cx="376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Correct, </a:t>
            </a:r>
            <a:r>
              <a:rPr lang="en-US" dirty="0" err="1"/>
              <a:t>dapat</a:t>
            </a:r>
            <a:r>
              <a:rPr lang="en-US" dirty="0"/>
              <a:t>  may </a:t>
            </a:r>
            <a:r>
              <a:rPr lang="en-US" dirty="0" err="1"/>
              <a:t>kama</a:t>
            </a:r>
            <a:r>
              <a:rPr lang="en-US" dirty="0"/>
              <a:t> </a:t>
            </a:r>
            <a:r>
              <a:rPr lang="en-US" dirty="0" err="1"/>
              <a:t>ito</a:t>
            </a:r>
            <a:r>
              <a:rPr lang="en-US" dirty="0"/>
              <a:t> kasi</a:t>
            </a:r>
          </a:p>
          <a:p>
            <a:r>
              <a:rPr lang="en-US" dirty="0"/>
              <a:t>String mixed with  formula</a:t>
            </a:r>
          </a:p>
        </p:txBody>
      </p:sp>
    </p:spTree>
    <p:extLst>
      <p:ext uri="{BB962C8B-B14F-4D97-AF65-F5344CB8AC3E}">
        <p14:creationId xmlns:p14="http://schemas.microsoft.com/office/powerpoint/2010/main" val="21515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A98A-E05B-3C65-A392-C79DA179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696AF-039B-D5BC-D36F-ED20ED6B2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658" y="2173043"/>
            <a:ext cx="4791744" cy="16575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CCA46-E5CF-F82C-4FD7-05E4F84506C8}"/>
              </a:ext>
            </a:extLst>
          </p:cNvPr>
          <p:cNvSpPr txBox="1"/>
          <p:nvPr/>
        </p:nvSpPr>
        <p:spPr>
          <a:xfrm>
            <a:off x="1414130" y="4380614"/>
            <a:ext cx="723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Walang colon after ‘</a:t>
            </a:r>
            <a:r>
              <a:rPr lang="en-US" dirty="0" err="1"/>
              <a:t>elif</a:t>
            </a:r>
            <a:r>
              <a:rPr lang="en-US" dirty="0"/>
              <a:t>’, tanga.</a:t>
            </a:r>
          </a:p>
        </p:txBody>
      </p:sp>
    </p:spTree>
    <p:extLst>
      <p:ext uri="{BB962C8B-B14F-4D97-AF65-F5344CB8AC3E}">
        <p14:creationId xmlns:p14="http://schemas.microsoft.com/office/powerpoint/2010/main" val="164491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D9A7-8C4D-8007-C212-81A35F62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9EB08B-CCD9-2E1E-343A-98277B486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395" y="3903367"/>
            <a:ext cx="3734321" cy="263879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BE034-1B2A-4F2C-6DAD-D3583BAE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53" y="365125"/>
            <a:ext cx="8516539" cy="1838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7AFC8-D74E-1FB1-89E4-EF004290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753" y="2064785"/>
            <a:ext cx="8516539" cy="1838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841F7C-67A0-B855-1AE1-44E84EC14EC6}"/>
              </a:ext>
            </a:extLst>
          </p:cNvPr>
          <p:cNvSpPr txBox="1"/>
          <p:nvPr/>
        </p:nvSpPr>
        <p:spPr>
          <a:xfrm>
            <a:off x="6253716" y="2442959"/>
            <a:ext cx="25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Wala </a:t>
            </a:r>
            <a:r>
              <a:rPr lang="en-US" dirty="0" err="1">
                <a:solidFill>
                  <a:srgbClr val="FFFF00"/>
                </a:solidFill>
              </a:rPr>
              <a:t>dapat</a:t>
            </a:r>
            <a:r>
              <a:rPr lang="en-US" dirty="0">
                <a:solidFill>
                  <a:srgbClr val="FFFF00"/>
                </a:solidFill>
              </a:rPr>
              <a:t>  [w]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6B7B543-D748-6F4E-B550-3A5AAF91526D}"/>
              </a:ext>
            </a:extLst>
          </p:cNvPr>
          <p:cNvSpPr/>
          <p:nvPr/>
        </p:nvSpPr>
        <p:spPr>
          <a:xfrm>
            <a:off x="4095805" y="2676081"/>
            <a:ext cx="2000195" cy="754912"/>
          </a:xfrm>
          <a:custGeom>
            <a:avLst/>
            <a:gdLst>
              <a:gd name="connsiteX0" fmla="*/ 11907 w 2000195"/>
              <a:gd name="connsiteY0" fmla="*/ 754912 h 754912"/>
              <a:gd name="connsiteX1" fmla="*/ 1274 w 2000195"/>
              <a:gd name="connsiteY1" fmla="*/ 691116 h 754912"/>
              <a:gd name="connsiteX2" fmla="*/ 75702 w 2000195"/>
              <a:gd name="connsiteY2" fmla="*/ 584791 h 754912"/>
              <a:gd name="connsiteX3" fmla="*/ 107600 w 2000195"/>
              <a:gd name="connsiteY3" fmla="*/ 531628 h 754912"/>
              <a:gd name="connsiteX4" fmla="*/ 256456 w 2000195"/>
              <a:gd name="connsiteY4" fmla="*/ 499730 h 754912"/>
              <a:gd name="connsiteX5" fmla="*/ 660493 w 2000195"/>
              <a:gd name="connsiteY5" fmla="*/ 467833 h 754912"/>
              <a:gd name="connsiteX6" fmla="*/ 862512 w 2000195"/>
              <a:gd name="connsiteY6" fmla="*/ 404037 h 754912"/>
              <a:gd name="connsiteX7" fmla="*/ 1107060 w 2000195"/>
              <a:gd name="connsiteY7" fmla="*/ 276447 h 754912"/>
              <a:gd name="connsiteX8" fmla="*/ 1213386 w 2000195"/>
              <a:gd name="connsiteY8" fmla="*/ 223284 h 754912"/>
              <a:gd name="connsiteX9" fmla="*/ 1287814 w 2000195"/>
              <a:gd name="connsiteY9" fmla="*/ 202019 h 754912"/>
              <a:gd name="connsiteX10" fmla="*/ 1362242 w 2000195"/>
              <a:gd name="connsiteY10" fmla="*/ 148856 h 754912"/>
              <a:gd name="connsiteX11" fmla="*/ 1415405 w 2000195"/>
              <a:gd name="connsiteY11" fmla="*/ 138223 h 754912"/>
              <a:gd name="connsiteX12" fmla="*/ 1447302 w 2000195"/>
              <a:gd name="connsiteY12" fmla="*/ 116958 h 754912"/>
              <a:gd name="connsiteX13" fmla="*/ 1532363 w 2000195"/>
              <a:gd name="connsiteY13" fmla="*/ 106326 h 754912"/>
              <a:gd name="connsiteX14" fmla="*/ 1713116 w 2000195"/>
              <a:gd name="connsiteY14" fmla="*/ 74428 h 754912"/>
              <a:gd name="connsiteX15" fmla="*/ 1904502 w 2000195"/>
              <a:gd name="connsiteY15" fmla="*/ 31898 h 754912"/>
              <a:gd name="connsiteX16" fmla="*/ 2000195 w 2000195"/>
              <a:gd name="connsiteY16" fmla="*/ 0 h 75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0195" h="754912">
                <a:moveTo>
                  <a:pt x="11907" y="754912"/>
                </a:moveTo>
                <a:cubicBezTo>
                  <a:pt x="8363" y="733647"/>
                  <a:pt x="-3955" y="712031"/>
                  <a:pt x="1274" y="691116"/>
                </a:cubicBezTo>
                <a:cubicBezTo>
                  <a:pt x="5814" y="672956"/>
                  <a:pt x="61628" y="605902"/>
                  <a:pt x="75702" y="584791"/>
                </a:cubicBezTo>
                <a:cubicBezTo>
                  <a:pt x="87165" y="567596"/>
                  <a:pt x="88901" y="540428"/>
                  <a:pt x="107600" y="531628"/>
                </a:cubicBezTo>
                <a:cubicBezTo>
                  <a:pt x="153515" y="510021"/>
                  <a:pt x="206696" y="509682"/>
                  <a:pt x="256456" y="499730"/>
                </a:cubicBezTo>
                <a:cubicBezTo>
                  <a:pt x="389693" y="473083"/>
                  <a:pt x="523533" y="476393"/>
                  <a:pt x="660493" y="467833"/>
                </a:cubicBezTo>
                <a:cubicBezTo>
                  <a:pt x="722102" y="451030"/>
                  <a:pt x="802983" y="432841"/>
                  <a:pt x="862512" y="404037"/>
                </a:cubicBezTo>
                <a:cubicBezTo>
                  <a:pt x="945276" y="363990"/>
                  <a:pt x="1025324" y="318553"/>
                  <a:pt x="1107060" y="276447"/>
                </a:cubicBezTo>
                <a:cubicBezTo>
                  <a:pt x="1142286" y="258300"/>
                  <a:pt x="1175285" y="234170"/>
                  <a:pt x="1213386" y="223284"/>
                </a:cubicBezTo>
                <a:lnTo>
                  <a:pt x="1287814" y="202019"/>
                </a:lnTo>
                <a:cubicBezTo>
                  <a:pt x="1312623" y="184298"/>
                  <a:pt x="1334972" y="162491"/>
                  <a:pt x="1362242" y="148856"/>
                </a:cubicBezTo>
                <a:cubicBezTo>
                  <a:pt x="1378406" y="140774"/>
                  <a:pt x="1398484" y="144569"/>
                  <a:pt x="1415405" y="138223"/>
                </a:cubicBezTo>
                <a:cubicBezTo>
                  <a:pt x="1427370" y="133736"/>
                  <a:pt x="1434974" y="120320"/>
                  <a:pt x="1447302" y="116958"/>
                </a:cubicBezTo>
                <a:cubicBezTo>
                  <a:pt x="1474869" y="109440"/>
                  <a:pt x="1504148" y="110840"/>
                  <a:pt x="1532363" y="106326"/>
                </a:cubicBezTo>
                <a:cubicBezTo>
                  <a:pt x="1592777" y="96660"/>
                  <a:pt x="1653122" y="86427"/>
                  <a:pt x="1713116" y="74428"/>
                </a:cubicBezTo>
                <a:cubicBezTo>
                  <a:pt x="1777198" y="61611"/>
                  <a:pt x="1841102" y="47748"/>
                  <a:pt x="1904502" y="31898"/>
                </a:cubicBezTo>
                <a:cubicBezTo>
                  <a:pt x="1904525" y="31892"/>
                  <a:pt x="1984235" y="5320"/>
                  <a:pt x="2000195" y="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79A98A-15F5-8357-3191-58FF7086CE5F}"/>
              </a:ext>
            </a:extLst>
          </p:cNvPr>
          <p:cNvSpPr txBox="1"/>
          <p:nvPr/>
        </p:nvSpPr>
        <p:spPr>
          <a:xfrm>
            <a:off x="6411433" y="5358809"/>
            <a:ext cx="22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Eto</a:t>
            </a:r>
            <a:r>
              <a:rPr lang="en-US" dirty="0"/>
              <a:t> ang </a:t>
            </a:r>
            <a:r>
              <a:rPr lang="en-US" dirty="0" err="1"/>
              <a:t>tama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4578B-D992-4CAF-DA65-EA5F46BB8AED}"/>
              </a:ext>
            </a:extLst>
          </p:cNvPr>
          <p:cNvSpPr txBox="1"/>
          <p:nvPr/>
        </p:nvSpPr>
        <p:spPr>
          <a:xfrm>
            <a:off x="9934354" y="843240"/>
            <a:ext cx="22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mali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8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8AE0-4F84-73E9-CDDD-E8C151D1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ACDCB-5628-B898-47AD-D65424F66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632" y="2284442"/>
            <a:ext cx="3915321" cy="3715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B9200-0213-DC58-9DCA-9B9B5568E2C3}"/>
              </a:ext>
            </a:extLst>
          </p:cNvPr>
          <p:cNvSpPr txBox="1"/>
          <p:nvPr/>
        </p:nvSpPr>
        <p:spPr>
          <a:xfrm>
            <a:off x="1041991" y="1818167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7254D-BA10-C9BD-FB71-81A53A86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56" y="2243722"/>
            <a:ext cx="3715268" cy="514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AB176E-411E-CA25-E6C2-3D8F92279FAC}"/>
              </a:ext>
            </a:extLst>
          </p:cNvPr>
          <p:cNvSpPr txBox="1"/>
          <p:nvPr/>
        </p:nvSpPr>
        <p:spPr>
          <a:xfrm>
            <a:off x="8204309" y="1730522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k,v</a:t>
            </a:r>
            <a:r>
              <a:rPr lang="en-US" dirty="0"/>
              <a:t>) </a:t>
            </a:r>
            <a:r>
              <a:rPr lang="en-US" dirty="0" err="1"/>
              <a:t>dapat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D72BDC-C7A7-4CD3-8751-A4F0E47CF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499" y="3271815"/>
            <a:ext cx="2676899" cy="3143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5E90EC-29FE-D2B7-32A5-3CC56C1B1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431" y="3090815"/>
            <a:ext cx="2896004" cy="495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B47B82-600D-C4EF-C92C-E044B167555E}"/>
              </a:ext>
            </a:extLst>
          </p:cNvPr>
          <p:cNvSpPr txBox="1"/>
          <p:nvPr/>
        </p:nvSpPr>
        <p:spPr>
          <a:xfrm>
            <a:off x="6194756" y="1730522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FAA8D8-125F-1294-D29D-C48371983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991" y="4202030"/>
            <a:ext cx="4229690" cy="6382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D8B4B1-E154-B304-2751-381656592E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595" y="4099857"/>
            <a:ext cx="467742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4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117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Felix Abejar</dc:creator>
  <cp:lastModifiedBy>Sydney Felix Abejar</cp:lastModifiedBy>
  <cp:revision>2</cp:revision>
  <dcterms:created xsi:type="dcterms:W3CDTF">2022-08-24T10:16:23Z</dcterms:created>
  <dcterms:modified xsi:type="dcterms:W3CDTF">2022-08-26T02:22:55Z</dcterms:modified>
</cp:coreProperties>
</file>