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B1415-A331-024B-8E1A-8D88BA16D61C}" v="10" dt="2025-07-13T07:44:33.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16"/>
    <p:restoredTop sz="94676"/>
  </p:normalViewPr>
  <p:slideViewPr>
    <p:cSldViewPr snapToGrid="0" snapToObjects="1">
      <p:cViewPr varScale="1">
        <p:scale>
          <a:sx n="83" d="100"/>
          <a:sy n="83" d="100"/>
        </p:scale>
        <p:origin x="192" y="8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Ryan" userId="6a73e6f4-c7f5-4bab-af40-d2433d4ac55a" providerId="ADAL" clId="{31AB1415-A331-024B-8E1A-8D88BA16D61C}"/>
    <pc:docChg chg="modSld">
      <pc:chgData name="Sydney Ryan" userId="6a73e6f4-c7f5-4bab-af40-d2433d4ac55a" providerId="ADAL" clId="{31AB1415-A331-024B-8E1A-8D88BA16D61C}" dt="2025-07-13T07:43:22.070" v="61" actId="20577"/>
      <pc:docMkLst>
        <pc:docMk/>
      </pc:docMkLst>
      <pc:sldChg chg="modNotesTx">
        <pc:chgData name="Sydney Ryan" userId="6a73e6f4-c7f5-4bab-af40-d2433d4ac55a" providerId="ADAL" clId="{31AB1415-A331-024B-8E1A-8D88BA16D61C}" dt="2025-07-13T07:43:22.070" v="61" actId="20577"/>
        <pc:sldMkLst>
          <pc:docMk/>
          <pc:sldMk cId="2897333062"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sydneyryan\Library\Group%20Containers\group.com.apple.notes\Accounts\670705FD-0F9F-4520-8C9E-4D54339AF2A5\Media\B0326058-631C-4EE7-999A-876919EF7664\1_E276113A-3100-4B23-A605-437A72C0315A\Forage%20Assignmen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ydneyryan/Library/Group%20Containers/group.com.apple.notes/Accounts/670705FD-0F9F-4520-8C9E-4D54339AF2A5/Media/B0326058-631C-4EE7-999A-876919EF7664/1_E276113A-3100-4B23-A605-437A72C0315A/Forage%20Assignment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 Category</a:t>
            </a:r>
            <a:r>
              <a:rPr lang="en-US" baseline="0"/>
              <a:t> Scores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'Category Scores'!$B$1</c:f>
              <c:strCache>
                <c:ptCount val="1"/>
                <c:pt idx="0">
                  <c:v>Aggregate Score</c:v>
                </c:pt>
              </c:strCache>
            </c:strRef>
          </c:tx>
          <c:spPr>
            <a:solidFill>
              <a:schemeClr val="accent2"/>
            </a:solidFill>
            <a:ln>
              <a:noFill/>
            </a:ln>
            <a:effectLst/>
          </c:spPr>
          <c:invertIfNegative val="0"/>
          <c:cat>
            <c:strRef>
              <c:f>'Category Scores'!$A$2:$A$17</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'Category Scores'!$B$2:$B$17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74E9-224A-B217-DA9528FDBBD7}"/>
            </c:ext>
          </c:extLst>
        </c:ser>
        <c:dLbls>
          <c:showLegendKey val="0"/>
          <c:showVal val="0"/>
          <c:showCatName val="0"/>
          <c:showSerName val="0"/>
          <c:showPercent val="0"/>
          <c:showBubbleSize val="0"/>
        </c:dLbls>
        <c:gapWidth val="182"/>
        <c:axId val="347957696"/>
        <c:axId val="347959408"/>
      </c:barChart>
      <c:catAx>
        <c:axId val="347957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959408"/>
        <c:crosses val="autoZero"/>
        <c:auto val="1"/>
        <c:lblAlgn val="ctr"/>
        <c:lblOffset val="100"/>
        <c:noMultiLvlLbl val="0"/>
      </c:catAx>
      <c:valAx>
        <c:axId val="34795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957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Categories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'Top 5 Categories'!$B$1</c:f>
              <c:strCache>
                <c:ptCount val="1"/>
                <c:pt idx="0">
                  <c:v>Score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721-A04D-897A-A3191FE1AB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21-A04D-897A-A3191FE1AB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21-A04D-897A-A3191FE1AB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21-A04D-897A-A3191FE1AB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721-A04D-897A-A3191FE1ABF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3721-A04D-897A-A3191FE1ABF1}"/>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7B89-9B7A-411E-9684-96C53E4DF9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0FFD01-3CC7-472D-9C01-C2565B0CCBBC}">
      <dgm:prSet/>
      <dgm:spPr/>
      <dgm:t>
        <a:bodyPr/>
        <a:lstStyle/>
        <a:p>
          <a:pPr>
            <a:lnSpc>
              <a:spcPct val="100000"/>
            </a:lnSpc>
          </a:pPr>
          <a:r>
            <a:rPr lang="en-US" baseline="0"/>
            <a:t>Massive content scale: 100,000+ posts per day</a:t>
          </a:r>
          <a:endParaRPr lang="en-US"/>
        </a:p>
      </dgm:t>
    </dgm:pt>
    <dgm:pt modelId="{71BAB6F3-6C70-45A0-9AB8-9B2FDCC1067F}" type="parTrans" cxnId="{4F879595-F867-4E5D-90BA-ED6DCF500937}">
      <dgm:prSet/>
      <dgm:spPr/>
      <dgm:t>
        <a:bodyPr/>
        <a:lstStyle/>
        <a:p>
          <a:endParaRPr lang="en-US"/>
        </a:p>
      </dgm:t>
    </dgm:pt>
    <dgm:pt modelId="{2426AC8A-7F3F-4A1E-BCC8-B2F4E3564F2F}" type="sibTrans" cxnId="{4F879595-F867-4E5D-90BA-ED6DCF500937}">
      <dgm:prSet/>
      <dgm:spPr/>
      <dgm:t>
        <a:bodyPr/>
        <a:lstStyle/>
        <a:p>
          <a:endParaRPr lang="en-US"/>
        </a:p>
      </dgm:t>
    </dgm:pt>
    <dgm:pt modelId="{26DD138A-A56C-4555-A571-57729020C14C}">
      <dgm:prSet/>
      <dgm:spPr/>
      <dgm:t>
        <a:bodyPr/>
        <a:lstStyle/>
        <a:p>
          <a:pPr>
            <a:lnSpc>
              <a:spcPct val="100000"/>
            </a:lnSpc>
          </a:pPr>
          <a:r>
            <a:rPr lang="en-US" baseline="0"/>
            <a:t>Preparing for successful IPO</a:t>
          </a:r>
          <a:endParaRPr lang="en-US"/>
        </a:p>
      </dgm:t>
    </dgm:pt>
    <dgm:pt modelId="{5EFF2193-2BB6-4F11-9071-C9014012C366}" type="parTrans" cxnId="{2C98C5AA-5DF1-4710-AFB2-5BF3366F884F}">
      <dgm:prSet/>
      <dgm:spPr/>
      <dgm:t>
        <a:bodyPr/>
        <a:lstStyle/>
        <a:p>
          <a:endParaRPr lang="en-US"/>
        </a:p>
      </dgm:t>
    </dgm:pt>
    <dgm:pt modelId="{81F594BE-1E0C-4AA1-8972-64719264EA0D}" type="sibTrans" cxnId="{2C98C5AA-5DF1-4710-AFB2-5BF3366F884F}">
      <dgm:prSet/>
      <dgm:spPr/>
      <dgm:t>
        <a:bodyPr/>
        <a:lstStyle/>
        <a:p>
          <a:endParaRPr lang="en-US"/>
        </a:p>
      </dgm:t>
    </dgm:pt>
    <dgm:pt modelId="{4E9EB0E5-4F7C-47C4-9C25-2C44A4A010EB}">
      <dgm:prSet/>
      <dgm:spPr/>
      <dgm:t>
        <a:bodyPr/>
        <a:lstStyle/>
        <a:p>
          <a:pPr>
            <a:lnSpc>
              <a:spcPct val="100000"/>
            </a:lnSpc>
          </a:pPr>
          <a:r>
            <a:rPr lang="en-US" baseline="0"/>
            <a:t>Needed a big data audit and actionable recommendations</a:t>
          </a:r>
          <a:endParaRPr lang="en-US"/>
        </a:p>
      </dgm:t>
    </dgm:pt>
    <dgm:pt modelId="{7A5EF632-B6F2-4B6F-9C4C-7C54DE897218}" type="parTrans" cxnId="{526F174D-277F-4710-9621-7F4B45520515}">
      <dgm:prSet/>
      <dgm:spPr/>
      <dgm:t>
        <a:bodyPr/>
        <a:lstStyle/>
        <a:p>
          <a:endParaRPr lang="en-US"/>
        </a:p>
      </dgm:t>
    </dgm:pt>
    <dgm:pt modelId="{F8689E1E-AA17-458A-8BBF-E0C8FC6BD3F8}" type="sibTrans" cxnId="{526F174D-277F-4710-9621-7F4B45520515}">
      <dgm:prSet/>
      <dgm:spPr/>
      <dgm:t>
        <a:bodyPr/>
        <a:lstStyle/>
        <a:p>
          <a:endParaRPr lang="en-US"/>
        </a:p>
      </dgm:t>
    </dgm:pt>
    <dgm:pt modelId="{35FF5B21-6984-4664-8103-DF25BC11FE25}" type="pres">
      <dgm:prSet presAssocID="{12F87B89-9B7A-411E-9684-96C53E4DF938}" presName="root" presStyleCnt="0">
        <dgm:presLayoutVars>
          <dgm:dir/>
          <dgm:resizeHandles val="exact"/>
        </dgm:presLayoutVars>
      </dgm:prSet>
      <dgm:spPr/>
    </dgm:pt>
    <dgm:pt modelId="{D5F0E12C-B1A3-40A8-BA1A-FDAB75F8E663}" type="pres">
      <dgm:prSet presAssocID="{210FFD01-3CC7-472D-9C01-C2565B0CCBBC}" presName="compNode" presStyleCnt="0"/>
      <dgm:spPr/>
    </dgm:pt>
    <dgm:pt modelId="{26FBD81A-0759-4D30-BEB3-FE934340FD4A}" type="pres">
      <dgm:prSet presAssocID="{210FFD01-3CC7-472D-9C01-C2565B0CCBBC}" presName="bgRect" presStyleLbl="bgShp" presStyleIdx="0" presStyleCnt="3"/>
      <dgm:spPr/>
    </dgm:pt>
    <dgm:pt modelId="{B3156DB3-E633-460C-B0C2-29CB1A6B19CC}" type="pres">
      <dgm:prSet presAssocID="{210FFD01-3CC7-472D-9C01-C2565B0CCB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C0CFDD9A-0D7A-4525-B7A9-CF07625F2118}" type="pres">
      <dgm:prSet presAssocID="{210FFD01-3CC7-472D-9C01-C2565B0CCBBC}" presName="spaceRect" presStyleCnt="0"/>
      <dgm:spPr/>
    </dgm:pt>
    <dgm:pt modelId="{3902CBEB-25C5-43D5-925A-34BFB0B5EEEE}" type="pres">
      <dgm:prSet presAssocID="{210FFD01-3CC7-472D-9C01-C2565B0CCBBC}" presName="parTx" presStyleLbl="revTx" presStyleIdx="0" presStyleCnt="3">
        <dgm:presLayoutVars>
          <dgm:chMax val="0"/>
          <dgm:chPref val="0"/>
        </dgm:presLayoutVars>
      </dgm:prSet>
      <dgm:spPr/>
    </dgm:pt>
    <dgm:pt modelId="{32FDE7F8-D916-4FC1-87AE-14978EC6979C}" type="pres">
      <dgm:prSet presAssocID="{2426AC8A-7F3F-4A1E-BCC8-B2F4E3564F2F}" presName="sibTrans" presStyleCnt="0"/>
      <dgm:spPr/>
    </dgm:pt>
    <dgm:pt modelId="{F037FF5C-9AD9-4280-9308-B065D13934E1}" type="pres">
      <dgm:prSet presAssocID="{26DD138A-A56C-4555-A571-57729020C14C}" presName="compNode" presStyleCnt="0"/>
      <dgm:spPr/>
    </dgm:pt>
    <dgm:pt modelId="{2924E9D0-4BBD-4892-849F-DBD53197A75D}" type="pres">
      <dgm:prSet presAssocID="{26DD138A-A56C-4555-A571-57729020C14C}" presName="bgRect" presStyleLbl="bgShp" presStyleIdx="1" presStyleCnt="3"/>
      <dgm:spPr/>
    </dgm:pt>
    <dgm:pt modelId="{ABE23A57-7178-4B20-8647-7518C41E398E}" type="pres">
      <dgm:prSet presAssocID="{26DD138A-A56C-4555-A571-57729020C1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E7D2B51F-CE81-49A9-AC27-7C98E9BF8C63}" type="pres">
      <dgm:prSet presAssocID="{26DD138A-A56C-4555-A571-57729020C14C}" presName="spaceRect" presStyleCnt="0"/>
      <dgm:spPr/>
    </dgm:pt>
    <dgm:pt modelId="{F22952EE-5FBA-4F3A-AA64-79F5EBFB3403}" type="pres">
      <dgm:prSet presAssocID="{26DD138A-A56C-4555-A571-57729020C14C}" presName="parTx" presStyleLbl="revTx" presStyleIdx="1" presStyleCnt="3">
        <dgm:presLayoutVars>
          <dgm:chMax val="0"/>
          <dgm:chPref val="0"/>
        </dgm:presLayoutVars>
      </dgm:prSet>
      <dgm:spPr/>
    </dgm:pt>
    <dgm:pt modelId="{3E2E4880-86BF-43AD-8464-B3AC33979E55}" type="pres">
      <dgm:prSet presAssocID="{81F594BE-1E0C-4AA1-8972-64719264EA0D}" presName="sibTrans" presStyleCnt="0"/>
      <dgm:spPr/>
    </dgm:pt>
    <dgm:pt modelId="{986D9BEA-134D-443A-A1B3-135CF9770B95}" type="pres">
      <dgm:prSet presAssocID="{4E9EB0E5-4F7C-47C4-9C25-2C44A4A010EB}" presName="compNode" presStyleCnt="0"/>
      <dgm:spPr/>
    </dgm:pt>
    <dgm:pt modelId="{C130DC7F-0988-4314-BFCA-39BB04B7F40C}" type="pres">
      <dgm:prSet presAssocID="{4E9EB0E5-4F7C-47C4-9C25-2C44A4A010EB}" presName="bgRect" presStyleLbl="bgShp" presStyleIdx="2" presStyleCnt="3"/>
      <dgm:spPr/>
    </dgm:pt>
    <dgm:pt modelId="{93414850-C638-40A6-A267-F518065023D7}" type="pres">
      <dgm:prSet presAssocID="{4E9EB0E5-4F7C-47C4-9C25-2C44A4A010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1E05F2AF-3D93-473F-BB1A-6AB03BAB6E04}" type="pres">
      <dgm:prSet presAssocID="{4E9EB0E5-4F7C-47C4-9C25-2C44A4A010EB}" presName="spaceRect" presStyleCnt="0"/>
      <dgm:spPr/>
    </dgm:pt>
    <dgm:pt modelId="{8E1A54E2-7FE9-461D-8302-2DC07F5A1764}" type="pres">
      <dgm:prSet presAssocID="{4E9EB0E5-4F7C-47C4-9C25-2C44A4A010EB}" presName="parTx" presStyleLbl="revTx" presStyleIdx="2" presStyleCnt="3">
        <dgm:presLayoutVars>
          <dgm:chMax val="0"/>
          <dgm:chPref val="0"/>
        </dgm:presLayoutVars>
      </dgm:prSet>
      <dgm:spPr/>
    </dgm:pt>
  </dgm:ptLst>
  <dgm:cxnLst>
    <dgm:cxn modelId="{08DD104C-A798-44DE-8E79-A2A271B1D12F}" type="presOf" srcId="{12F87B89-9B7A-411E-9684-96C53E4DF938}" destId="{35FF5B21-6984-4664-8103-DF25BC11FE25}" srcOrd="0" destOrd="0" presId="urn:microsoft.com/office/officeart/2018/2/layout/IconVerticalSolidList"/>
    <dgm:cxn modelId="{526F174D-277F-4710-9621-7F4B45520515}" srcId="{12F87B89-9B7A-411E-9684-96C53E4DF938}" destId="{4E9EB0E5-4F7C-47C4-9C25-2C44A4A010EB}" srcOrd="2" destOrd="0" parTransId="{7A5EF632-B6F2-4B6F-9C4C-7C54DE897218}" sibTransId="{F8689E1E-AA17-458A-8BBF-E0C8FC6BD3F8}"/>
    <dgm:cxn modelId="{EF89A26A-B527-4431-8EEC-D2414C8B58A0}" type="presOf" srcId="{4E9EB0E5-4F7C-47C4-9C25-2C44A4A010EB}" destId="{8E1A54E2-7FE9-461D-8302-2DC07F5A1764}" srcOrd="0" destOrd="0" presId="urn:microsoft.com/office/officeart/2018/2/layout/IconVerticalSolidList"/>
    <dgm:cxn modelId="{4F879595-F867-4E5D-90BA-ED6DCF500937}" srcId="{12F87B89-9B7A-411E-9684-96C53E4DF938}" destId="{210FFD01-3CC7-472D-9C01-C2565B0CCBBC}" srcOrd="0" destOrd="0" parTransId="{71BAB6F3-6C70-45A0-9AB8-9B2FDCC1067F}" sibTransId="{2426AC8A-7F3F-4A1E-BCC8-B2F4E3564F2F}"/>
    <dgm:cxn modelId="{2C98C5AA-5DF1-4710-AFB2-5BF3366F884F}" srcId="{12F87B89-9B7A-411E-9684-96C53E4DF938}" destId="{26DD138A-A56C-4555-A571-57729020C14C}" srcOrd="1" destOrd="0" parTransId="{5EFF2193-2BB6-4F11-9071-C9014012C366}" sibTransId="{81F594BE-1E0C-4AA1-8972-64719264EA0D}"/>
    <dgm:cxn modelId="{1171E9AE-CB2C-44DF-9CD6-BE68F5215A67}" type="presOf" srcId="{210FFD01-3CC7-472D-9C01-C2565B0CCBBC}" destId="{3902CBEB-25C5-43D5-925A-34BFB0B5EEEE}" srcOrd="0" destOrd="0" presId="urn:microsoft.com/office/officeart/2018/2/layout/IconVerticalSolidList"/>
    <dgm:cxn modelId="{DA40F5B5-BEF8-45AE-BD55-25B74D703AE0}" type="presOf" srcId="{26DD138A-A56C-4555-A571-57729020C14C}" destId="{F22952EE-5FBA-4F3A-AA64-79F5EBFB3403}" srcOrd="0" destOrd="0" presId="urn:microsoft.com/office/officeart/2018/2/layout/IconVerticalSolidList"/>
    <dgm:cxn modelId="{05FE81C3-038E-4A53-AE4B-5FAECEFFF91E}" type="presParOf" srcId="{35FF5B21-6984-4664-8103-DF25BC11FE25}" destId="{D5F0E12C-B1A3-40A8-BA1A-FDAB75F8E663}" srcOrd="0" destOrd="0" presId="urn:microsoft.com/office/officeart/2018/2/layout/IconVerticalSolidList"/>
    <dgm:cxn modelId="{9CD655EE-A2E8-4DCB-97AB-14D7375F43A3}" type="presParOf" srcId="{D5F0E12C-B1A3-40A8-BA1A-FDAB75F8E663}" destId="{26FBD81A-0759-4D30-BEB3-FE934340FD4A}" srcOrd="0" destOrd="0" presId="urn:microsoft.com/office/officeart/2018/2/layout/IconVerticalSolidList"/>
    <dgm:cxn modelId="{F21B6A82-3D4C-4FE6-9AB3-87A449C1058B}" type="presParOf" srcId="{D5F0E12C-B1A3-40A8-BA1A-FDAB75F8E663}" destId="{B3156DB3-E633-460C-B0C2-29CB1A6B19CC}" srcOrd="1" destOrd="0" presId="urn:microsoft.com/office/officeart/2018/2/layout/IconVerticalSolidList"/>
    <dgm:cxn modelId="{69692636-9538-4689-9145-17A797B92B3E}" type="presParOf" srcId="{D5F0E12C-B1A3-40A8-BA1A-FDAB75F8E663}" destId="{C0CFDD9A-0D7A-4525-B7A9-CF07625F2118}" srcOrd="2" destOrd="0" presId="urn:microsoft.com/office/officeart/2018/2/layout/IconVerticalSolidList"/>
    <dgm:cxn modelId="{195F211B-23CC-44FE-AA26-0851F13970AD}" type="presParOf" srcId="{D5F0E12C-B1A3-40A8-BA1A-FDAB75F8E663}" destId="{3902CBEB-25C5-43D5-925A-34BFB0B5EEEE}" srcOrd="3" destOrd="0" presId="urn:microsoft.com/office/officeart/2018/2/layout/IconVerticalSolidList"/>
    <dgm:cxn modelId="{0C81C967-68EA-404A-BEFA-DDBBC05D4332}" type="presParOf" srcId="{35FF5B21-6984-4664-8103-DF25BC11FE25}" destId="{32FDE7F8-D916-4FC1-87AE-14978EC6979C}" srcOrd="1" destOrd="0" presId="urn:microsoft.com/office/officeart/2018/2/layout/IconVerticalSolidList"/>
    <dgm:cxn modelId="{6177B830-8339-4CC8-9FF1-F1ED327C622F}" type="presParOf" srcId="{35FF5B21-6984-4664-8103-DF25BC11FE25}" destId="{F037FF5C-9AD9-4280-9308-B065D13934E1}" srcOrd="2" destOrd="0" presId="urn:microsoft.com/office/officeart/2018/2/layout/IconVerticalSolidList"/>
    <dgm:cxn modelId="{310D60D7-83CE-4899-8DB0-F519AA3E3D42}" type="presParOf" srcId="{F037FF5C-9AD9-4280-9308-B065D13934E1}" destId="{2924E9D0-4BBD-4892-849F-DBD53197A75D}" srcOrd="0" destOrd="0" presId="urn:microsoft.com/office/officeart/2018/2/layout/IconVerticalSolidList"/>
    <dgm:cxn modelId="{A1128F73-0357-4187-8446-C785F5A5EE07}" type="presParOf" srcId="{F037FF5C-9AD9-4280-9308-B065D13934E1}" destId="{ABE23A57-7178-4B20-8647-7518C41E398E}" srcOrd="1" destOrd="0" presId="urn:microsoft.com/office/officeart/2018/2/layout/IconVerticalSolidList"/>
    <dgm:cxn modelId="{C561699E-CD24-41DF-9339-BB806BEC2D02}" type="presParOf" srcId="{F037FF5C-9AD9-4280-9308-B065D13934E1}" destId="{E7D2B51F-CE81-49A9-AC27-7C98E9BF8C63}" srcOrd="2" destOrd="0" presId="urn:microsoft.com/office/officeart/2018/2/layout/IconVerticalSolidList"/>
    <dgm:cxn modelId="{DF1472A0-FA70-4AE7-972D-DDEB2B48DB16}" type="presParOf" srcId="{F037FF5C-9AD9-4280-9308-B065D13934E1}" destId="{F22952EE-5FBA-4F3A-AA64-79F5EBFB3403}" srcOrd="3" destOrd="0" presId="urn:microsoft.com/office/officeart/2018/2/layout/IconVerticalSolidList"/>
    <dgm:cxn modelId="{6F1A8BC6-039C-4276-9093-BA2E0A1F7128}" type="presParOf" srcId="{35FF5B21-6984-4664-8103-DF25BC11FE25}" destId="{3E2E4880-86BF-43AD-8464-B3AC33979E55}" srcOrd="3" destOrd="0" presId="urn:microsoft.com/office/officeart/2018/2/layout/IconVerticalSolidList"/>
    <dgm:cxn modelId="{34BE375B-73CC-465C-9C4D-000F0BBA8804}" type="presParOf" srcId="{35FF5B21-6984-4664-8103-DF25BC11FE25}" destId="{986D9BEA-134D-443A-A1B3-135CF9770B95}" srcOrd="4" destOrd="0" presId="urn:microsoft.com/office/officeart/2018/2/layout/IconVerticalSolidList"/>
    <dgm:cxn modelId="{2FA26DD2-EB59-4BBA-B87F-AD0A533AA24C}" type="presParOf" srcId="{986D9BEA-134D-443A-A1B3-135CF9770B95}" destId="{C130DC7F-0988-4314-BFCA-39BB04B7F40C}" srcOrd="0" destOrd="0" presId="urn:microsoft.com/office/officeart/2018/2/layout/IconVerticalSolidList"/>
    <dgm:cxn modelId="{5CFCCB10-5A8D-442A-A1FB-F1C37406B2DC}" type="presParOf" srcId="{986D9BEA-134D-443A-A1B3-135CF9770B95}" destId="{93414850-C638-40A6-A267-F518065023D7}" srcOrd="1" destOrd="0" presId="urn:microsoft.com/office/officeart/2018/2/layout/IconVerticalSolidList"/>
    <dgm:cxn modelId="{39A432C2-E132-48D7-B08A-CA0DD13A92F3}" type="presParOf" srcId="{986D9BEA-134D-443A-A1B3-135CF9770B95}" destId="{1E05F2AF-3D93-473F-BB1A-6AB03BAB6E04}" srcOrd="2" destOrd="0" presId="urn:microsoft.com/office/officeart/2018/2/layout/IconVerticalSolidList"/>
    <dgm:cxn modelId="{B1DE2A5A-A644-42DE-BBE5-81E26317554E}" type="presParOf" srcId="{986D9BEA-134D-443A-A1B3-135CF9770B95}" destId="{8E1A54E2-7FE9-461D-8302-2DC07F5A17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7A459-1396-42DC-9792-FCDF81427D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EF2F66-C068-4672-9129-71F5EE55AB38}">
      <dgm:prSet/>
      <dgm:spPr/>
      <dgm:t>
        <a:bodyPr/>
        <a:lstStyle/>
        <a:p>
          <a:r>
            <a:rPr lang="en-US" baseline="0"/>
            <a:t>3-month project with Accenture</a:t>
          </a:r>
          <a:endParaRPr lang="en-US"/>
        </a:p>
      </dgm:t>
    </dgm:pt>
    <dgm:pt modelId="{D783CB53-0DFD-46D2-B812-E8FE5C5CBC83}" type="parTrans" cxnId="{80199BFA-1B3E-4869-8C28-C75866D5435C}">
      <dgm:prSet/>
      <dgm:spPr/>
      <dgm:t>
        <a:bodyPr/>
        <a:lstStyle/>
        <a:p>
          <a:endParaRPr lang="en-US"/>
        </a:p>
      </dgm:t>
    </dgm:pt>
    <dgm:pt modelId="{E8DF051E-7ACC-4309-9C2B-E50CB52054BE}" type="sibTrans" cxnId="{80199BFA-1B3E-4869-8C28-C75866D5435C}">
      <dgm:prSet/>
      <dgm:spPr/>
      <dgm:t>
        <a:bodyPr/>
        <a:lstStyle/>
        <a:p>
          <a:endParaRPr lang="en-US"/>
        </a:p>
      </dgm:t>
    </dgm:pt>
    <dgm:pt modelId="{6CAE80DB-82E1-40A1-B67E-B1F406A9926A}">
      <dgm:prSet/>
      <dgm:spPr/>
      <dgm:t>
        <a:bodyPr/>
        <a:lstStyle/>
        <a:p>
          <a:r>
            <a:rPr lang="en-US" baseline="0"/>
            <a:t>Audit big data practices</a:t>
          </a:r>
          <a:endParaRPr lang="en-US"/>
        </a:p>
      </dgm:t>
    </dgm:pt>
    <dgm:pt modelId="{5CEC05AB-F5C7-4803-AECC-3C86920A2459}" type="parTrans" cxnId="{D933D279-229D-4943-B0E7-85DA10176564}">
      <dgm:prSet/>
      <dgm:spPr/>
      <dgm:t>
        <a:bodyPr/>
        <a:lstStyle/>
        <a:p>
          <a:endParaRPr lang="en-US"/>
        </a:p>
      </dgm:t>
    </dgm:pt>
    <dgm:pt modelId="{C69FED3D-C793-4448-BCD3-FE7BD3F0DE12}" type="sibTrans" cxnId="{D933D279-229D-4943-B0E7-85DA10176564}">
      <dgm:prSet/>
      <dgm:spPr/>
      <dgm:t>
        <a:bodyPr/>
        <a:lstStyle/>
        <a:p>
          <a:endParaRPr lang="en-US"/>
        </a:p>
      </dgm:t>
    </dgm:pt>
    <dgm:pt modelId="{92192BD7-CE1E-4575-95E4-4B1EA356DE4A}">
      <dgm:prSet/>
      <dgm:spPr/>
      <dgm:t>
        <a:bodyPr/>
        <a:lstStyle/>
        <a:p>
          <a:r>
            <a:rPr lang="en-US" baseline="0"/>
            <a:t>Analyze content categories</a:t>
          </a:r>
          <a:endParaRPr lang="en-US"/>
        </a:p>
      </dgm:t>
    </dgm:pt>
    <dgm:pt modelId="{8BE32EBE-4B14-4906-B618-ADAB91A7EA21}" type="parTrans" cxnId="{98E300FF-4BC1-4654-94AD-6C8F6870913C}">
      <dgm:prSet/>
      <dgm:spPr/>
      <dgm:t>
        <a:bodyPr/>
        <a:lstStyle/>
        <a:p>
          <a:endParaRPr lang="en-US"/>
        </a:p>
      </dgm:t>
    </dgm:pt>
    <dgm:pt modelId="{A4D8565C-EEFE-4F75-8515-D300C4156CF1}" type="sibTrans" cxnId="{98E300FF-4BC1-4654-94AD-6C8F6870913C}">
      <dgm:prSet/>
      <dgm:spPr/>
      <dgm:t>
        <a:bodyPr/>
        <a:lstStyle/>
        <a:p>
          <a:endParaRPr lang="en-US"/>
        </a:p>
      </dgm:t>
    </dgm:pt>
    <dgm:pt modelId="{433EA2BC-418F-4DB5-8044-C47872BAF59A}">
      <dgm:prSet/>
      <dgm:spPr/>
      <dgm:t>
        <a:bodyPr/>
        <a:lstStyle/>
        <a:p>
          <a:r>
            <a:rPr lang="en-US" baseline="0"/>
            <a:t>Identify top 5 categories by aggregate popularity</a:t>
          </a:r>
          <a:endParaRPr lang="en-US"/>
        </a:p>
      </dgm:t>
    </dgm:pt>
    <dgm:pt modelId="{C3336A86-2946-43F3-AE3A-FC874C0812CE}" type="parTrans" cxnId="{969A2AF4-7D4A-43E0-B43D-88CEA3D855CF}">
      <dgm:prSet/>
      <dgm:spPr/>
      <dgm:t>
        <a:bodyPr/>
        <a:lstStyle/>
        <a:p>
          <a:endParaRPr lang="en-US"/>
        </a:p>
      </dgm:t>
    </dgm:pt>
    <dgm:pt modelId="{2C4A5FA1-36A2-4A83-9CE2-63C38E494FE3}" type="sibTrans" cxnId="{969A2AF4-7D4A-43E0-B43D-88CEA3D855CF}">
      <dgm:prSet/>
      <dgm:spPr/>
      <dgm:t>
        <a:bodyPr/>
        <a:lstStyle/>
        <a:p>
          <a:endParaRPr lang="en-US"/>
        </a:p>
      </dgm:t>
    </dgm:pt>
    <dgm:pt modelId="{B204B075-B877-4885-A317-C9536FC5393B}">
      <dgm:prSet/>
      <dgm:spPr/>
      <dgm:t>
        <a:bodyPr/>
        <a:lstStyle/>
        <a:p>
          <a:r>
            <a:rPr lang="en-US" baseline="0"/>
            <a:t>Provide recommendations for scaling and growth</a:t>
          </a:r>
          <a:endParaRPr lang="en-US"/>
        </a:p>
      </dgm:t>
    </dgm:pt>
    <dgm:pt modelId="{0A983DBD-1145-4340-994D-02045139A42A}" type="parTrans" cxnId="{4830E4FE-A8B4-402E-A144-7F1805CE5D7F}">
      <dgm:prSet/>
      <dgm:spPr/>
      <dgm:t>
        <a:bodyPr/>
        <a:lstStyle/>
        <a:p>
          <a:endParaRPr lang="en-US"/>
        </a:p>
      </dgm:t>
    </dgm:pt>
    <dgm:pt modelId="{779571DD-4F27-4991-8BB7-FAE90D6CF8B7}" type="sibTrans" cxnId="{4830E4FE-A8B4-402E-A144-7F1805CE5D7F}">
      <dgm:prSet/>
      <dgm:spPr/>
      <dgm:t>
        <a:bodyPr/>
        <a:lstStyle/>
        <a:p>
          <a:endParaRPr lang="en-US"/>
        </a:p>
      </dgm:t>
    </dgm:pt>
    <dgm:pt modelId="{D29A5F1F-CEC9-4B7D-A309-30234320DADB}" type="pres">
      <dgm:prSet presAssocID="{AA37A459-1396-42DC-9792-FCDF81427D2E}" presName="root" presStyleCnt="0">
        <dgm:presLayoutVars>
          <dgm:dir/>
          <dgm:resizeHandles val="exact"/>
        </dgm:presLayoutVars>
      </dgm:prSet>
      <dgm:spPr/>
    </dgm:pt>
    <dgm:pt modelId="{7AECFFFD-FF64-471D-87FD-B99ADC5403DC}" type="pres">
      <dgm:prSet presAssocID="{75EF2F66-C068-4672-9129-71F5EE55AB38}" presName="compNode" presStyleCnt="0"/>
      <dgm:spPr/>
    </dgm:pt>
    <dgm:pt modelId="{E716F635-DCE5-4D10-87BF-A79052E27058}" type="pres">
      <dgm:prSet presAssocID="{75EF2F66-C068-4672-9129-71F5EE55AB38}" presName="bgRect" presStyleLbl="bgShp" presStyleIdx="0" presStyleCnt="5"/>
      <dgm:spPr/>
    </dgm:pt>
    <dgm:pt modelId="{AEB32C4B-DD9B-4838-8F76-857A91609D65}" type="pres">
      <dgm:prSet presAssocID="{75EF2F66-C068-4672-9129-71F5EE55AB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B0C2286B-F877-4C9F-870F-288236CAFFEB}" type="pres">
      <dgm:prSet presAssocID="{75EF2F66-C068-4672-9129-71F5EE55AB38}" presName="spaceRect" presStyleCnt="0"/>
      <dgm:spPr/>
    </dgm:pt>
    <dgm:pt modelId="{06B41FE6-5E86-4D02-9A62-B7A217B8F71C}" type="pres">
      <dgm:prSet presAssocID="{75EF2F66-C068-4672-9129-71F5EE55AB38}" presName="parTx" presStyleLbl="revTx" presStyleIdx="0" presStyleCnt="5">
        <dgm:presLayoutVars>
          <dgm:chMax val="0"/>
          <dgm:chPref val="0"/>
        </dgm:presLayoutVars>
      </dgm:prSet>
      <dgm:spPr/>
    </dgm:pt>
    <dgm:pt modelId="{E6082B66-11D2-4D07-B473-01F6BCE7F4F6}" type="pres">
      <dgm:prSet presAssocID="{E8DF051E-7ACC-4309-9C2B-E50CB52054BE}" presName="sibTrans" presStyleCnt="0"/>
      <dgm:spPr/>
    </dgm:pt>
    <dgm:pt modelId="{C9F05969-5370-499B-8457-B0CC1F342872}" type="pres">
      <dgm:prSet presAssocID="{6CAE80DB-82E1-40A1-B67E-B1F406A9926A}" presName="compNode" presStyleCnt="0"/>
      <dgm:spPr/>
    </dgm:pt>
    <dgm:pt modelId="{761FEA79-F3EA-4B6A-A7D2-BC1FFEEA1EA3}" type="pres">
      <dgm:prSet presAssocID="{6CAE80DB-82E1-40A1-B67E-B1F406A9926A}" presName="bgRect" presStyleLbl="bgShp" presStyleIdx="1" presStyleCnt="5"/>
      <dgm:spPr/>
    </dgm:pt>
    <dgm:pt modelId="{96FED8AC-0A52-44CC-B3A9-97FAAE1CE358}" type="pres">
      <dgm:prSet presAssocID="{6CAE80DB-82E1-40A1-B67E-B1F406A992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5F72FD3A-8EE0-4D61-AD22-CBA5F37EB1FC}" type="pres">
      <dgm:prSet presAssocID="{6CAE80DB-82E1-40A1-B67E-B1F406A9926A}" presName="spaceRect" presStyleCnt="0"/>
      <dgm:spPr/>
    </dgm:pt>
    <dgm:pt modelId="{7341FF31-DE19-46BF-82FC-A1C99E6DFB02}" type="pres">
      <dgm:prSet presAssocID="{6CAE80DB-82E1-40A1-B67E-B1F406A9926A}" presName="parTx" presStyleLbl="revTx" presStyleIdx="1" presStyleCnt="5">
        <dgm:presLayoutVars>
          <dgm:chMax val="0"/>
          <dgm:chPref val="0"/>
        </dgm:presLayoutVars>
      </dgm:prSet>
      <dgm:spPr/>
    </dgm:pt>
    <dgm:pt modelId="{8B3BA1E7-5192-4E03-AB6B-75875B2C4586}" type="pres">
      <dgm:prSet presAssocID="{C69FED3D-C793-4448-BCD3-FE7BD3F0DE12}" presName="sibTrans" presStyleCnt="0"/>
      <dgm:spPr/>
    </dgm:pt>
    <dgm:pt modelId="{96F9B309-F853-485E-91B9-6DC7214DD0EE}" type="pres">
      <dgm:prSet presAssocID="{92192BD7-CE1E-4575-95E4-4B1EA356DE4A}" presName="compNode" presStyleCnt="0"/>
      <dgm:spPr/>
    </dgm:pt>
    <dgm:pt modelId="{F1CB205D-26FB-429D-B727-B633E7C543C2}" type="pres">
      <dgm:prSet presAssocID="{92192BD7-CE1E-4575-95E4-4B1EA356DE4A}" presName="bgRect" presStyleLbl="bgShp" presStyleIdx="2" presStyleCnt="5"/>
      <dgm:spPr/>
    </dgm:pt>
    <dgm:pt modelId="{E40F6903-13D7-4E5B-86B4-5D7578669FB6}" type="pres">
      <dgm:prSet presAssocID="{92192BD7-CE1E-4575-95E4-4B1EA356DE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0D3C7EA-168D-4020-B90F-84D01520EC41}" type="pres">
      <dgm:prSet presAssocID="{92192BD7-CE1E-4575-95E4-4B1EA356DE4A}" presName="spaceRect" presStyleCnt="0"/>
      <dgm:spPr/>
    </dgm:pt>
    <dgm:pt modelId="{F58425BE-8924-4FEE-90FC-CB8861FE9A53}" type="pres">
      <dgm:prSet presAssocID="{92192BD7-CE1E-4575-95E4-4B1EA356DE4A}" presName="parTx" presStyleLbl="revTx" presStyleIdx="2" presStyleCnt="5">
        <dgm:presLayoutVars>
          <dgm:chMax val="0"/>
          <dgm:chPref val="0"/>
        </dgm:presLayoutVars>
      </dgm:prSet>
      <dgm:spPr/>
    </dgm:pt>
    <dgm:pt modelId="{648A281A-5292-4A6E-8B36-6FAB544378EC}" type="pres">
      <dgm:prSet presAssocID="{A4D8565C-EEFE-4F75-8515-D300C4156CF1}" presName="sibTrans" presStyleCnt="0"/>
      <dgm:spPr/>
    </dgm:pt>
    <dgm:pt modelId="{0A2B78E9-C761-4F37-97C1-039660A91D26}" type="pres">
      <dgm:prSet presAssocID="{433EA2BC-418F-4DB5-8044-C47872BAF59A}" presName="compNode" presStyleCnt="0"/>
      <dgm:spPr/>
    </dgm:pt>
    <dgm:pt modelId="{5F4B386E-9485-480C-B489-1FB6CBC25D92}" type="pres">
      <dgm:prSet presAssocID="{433EA2BC-418F-4DB5-8044-C47872BAF59A}" presName="bgRect" presStyleLbl="bgShp" presStyleIdx="3" presStyleCnt="5"/>
      <dgm:spPr/>
    </dgm:pt>
    <dgm:pt modelId="{8EBAA2ED-87EB-455C-A772-4BB6E5F7FE5D}" type="pres">
      <dgm:prSet presAssocID="{433EA2BC-418F-4DB5-8044-C47872BAF59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E87E02F-EBCF-4D01-923E-336402492DDD}" type="pres">
      <dgm:prSet presAssocID="{433EA2BC-418F-4DB5-8044-C47872BAF59A}" presName="spaceRect" presStyleCnt="0"/>
      <dgm:spPr/>
    </dgm:pt>
    <dgm:pt modelId="{045C6B22-E562-462C-9E63-DA6756B41966}" type="pres">
      <dgm:prSet presAssocID="{433EA2BC-418F-4DB5-8044-C47872BAF59A}" presName="parTx" presStyleLbl="revTx" presStyleIdx="3" presStyleCnt="5">
        <dgm:presLayoutVars>
          <dgm:chMax val="0"/>
          <dgm:chPref val="0"/>
        </dgm:presLayoutVars>
      </dgm:prSet>
      <dgm:spPr/>
    </dgm:pt>
    <dgm:pt modelId="{843140DB-1904-4298-AD18-61E146765824}" type="pres">
      <dgm:prSet presAssocID="{2C4A5FA1-36A2-4A83-9CE2-63C38E494FE3}" presName="sibTrans" presStyleCnt="0"/>
      <dgm:spPr/>
    </dgm:pt>
    <dgm:pt modelId="{0F1A6D69-F7E3-46EE-8786-5D83BD8219EC}" type="pres">
      <dgm:prSet presAssocID="{B204B075-B877-4885-A317-C9536FC5393B}" presName="compNode" presStyleCnt="0"/>
      <dgm:spPr/>
    </dgm:pt>
    <dgm:pt modelId="{4591B53D-7978-4855-86F3-0759CC05127C}" type="pres">
      <dgm:prSet presAssocID="{B204B075-B877-4885-A317-C9536FC5393B}" presName="bgRect" presStyleLbl="bgShp" presStyleIdx="4" presStyleCnt="5"/>
      <dgm:spPr/>
    </dgm:pt>
    <dgm:pt modelId="{CD456886-03B0-4685-AD5C-45C7932B77C9}" type="pres">
      <dgm:prSet presAssocID="{B204B075-B877-4885-A317-C9536FC539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98EDC8EE-AD8A-4FD3-8A61-C6E95C6A2464}" type="pres">
      <dgm:prSet presAssocID="{B204B075-B877-4885-A317-C9536FC5393B}" presName="spaceRect" presStyleCnt="0"/>
      <dgm:spPr/>
    </dgm:pt>
    <dgm:pt modelId="{0260C91B-E083-417A-B639-C2AFB1E101CA}" type="pres">
      <dgm:prSet presAssocID="{B204B075-B877-4885-A317-C9536FC5393B}" presName="parTx" presStyleLbl="revTx" presStyleIdx="4" presStyleCnt="5">
        <dgm:presLayoutVars>
          <dgm:chMax val="0"/>
          <dgm:chPref val="0"/>
        </dgm:presLayoutVars>
      </dgm:prSet>
      <dgm:spPr/>
    </dgm:pt>
  </dgm:ptLst>
  <dgm:cxnLst>
    <dgm:cxn modelId="{521D3018-6FB2-471D-B8B9-4F92C5F90583}" type="presOf" srcId="{433EA2BC-418F-4DB5-8044-C47872BAF59A}" destId="{045C6B22-E562-462C-9E63-DA6756B41966}" srcOrd="0" destOrd="0" presId="urn:microsoft.com/office/officeart/2018/2/layout/IconVerticalSolidList"/>
    <dgm:cxn modelId="{45DFF648-E85F-499B-AC0C-59D16092C1DA}" type="presOf" srcId="{6CAE80DB-82E1-40A1-B67E-B1F406A9926A}" destId="{7341FF31-DE19-46BF-82FC-A1C99E6DFB02}" srcOrd="0" destOrd="0" presId="urn:microsoft.com/office/officeart/2018/2/layout/IconVerticalSolidList"/>
    <dgm:cxn modelId="{D933D279-229D-4943-B0E7-85DA10176564}" srcId="{AA37A459-1396-42DC-9792-FCDF81427D2E}" destId="{6CAE80DB-82E1-40A1-B67E-B1F406A9926A}" srcOrd="1" destOrd="0" parTransId="{5CEC05AB-F5C7-4803-AECC-3C86920A2459}" sibTransId="{C69FED3D-C793-4448-BCD3-FE7BD3F0DE12}"/>
    <dgm:cxn modelId="{C65E847E-1A78-4CA6-BE13-D9C79360E39D}" type="presOf" srcId="{75EF2F66-C068-4672-9129-71F5EE55AB38}" destId="{06B41FE6-5E86-4D02-9A62-B7A217B8F71C}" srcOrd="0" destOrd="0" presId="urn:microsoft.com/office/officeart/2018/2/layout/IconVerticalSolidList"/>
    <dgm:cxn modelId="{6838167F-9176-4AF6-9ED8-7836F64FEDA1}" type="presOf" srcId="{B204B075-B877-4885-A317-C9536FC5393B}" destId="{0260C91B-E083-417A-B639-C2AFB1E101CA}" srcOrd="0" destOrd="0" presId="urn:microsoft.com/office/officeart/2018/2/layout/IconVerticalSolidList"/>
    <dgm:cxn modelId="{D440FBAE-6F00-4239-A8C8-72EC588FCA51}" type="presOf" srcId="{92192BD7-CE1E-4575-95E4-4B1EA356DE4A}" destId="{F58425BE-8924-4FEE-90FC-CB8861FE9A53}" srcOrd="0" destOrd="0" presId="urn:microsoft.com/office/officeart/2018/2/layout/IconVerticalSolidList"/>
    <dgm:cxn modelId="{969A2AF4-7D4A-43E0-B43D-88CEA3D855CF}" srcId="{AA37A459-1396-42DC-9792-FCDF81427D2E}" destId="{433EA2BC-418F-4DB5-8044-C47872BAF59A}" srcOrd="3" destOrd="0" parTransId="{C3336A86-2946-43F3-AE3A-FC874C0812CE}" sibTransId="{2C4A5FA1-36A2-4A83-9CE2-63C38E494FE3}"/>
    <dgm:cxn modelId="{80199BFA-1B3E-4869-8C28-C75866D5435C}" srcId="{AA37A459-1396-42DC-9792-FCDF81427D2E}" destId="{75EF2F66-C068-4672-9129-71F5EE55AB38}" srcOrd="0" destOrd="0" parTransId="{D783CB53-0DFD-46D2-B812-E8FE5C5CBC83}" sibTransId="{E8DF051E-7ACC-4309-9C2B-E50CB52054BE}"/>
    <dgm:cxn modelId="{C7782CFE-ACE7-4643-842D-B2FF376BF96B}" type="presOf" srcId="{AA37A459-1396-42DC-9792-FCDF81427D2E}" destId="{D29A5F1F-CEC9-4B7D-A309-30234320DADB}" srcOrd="0" destOrd="0" presId="urn:microsoft.com/office/officeart/2018/2/layout/IconVerticalSolidList"/>
    <dgm:cxn modelId="{4830E4FE-A8B4-402E-A144-7F1805CE5D7F}" srcId="{AA37A459-1396-42DC-9792-FCDF81427D2E}" destId="{B204B075-B877-4885-A317-C9536FC5393B}" srcOrd="4" destOrd="0" parTransId="{0A983DBD-1145-4340-994D-02045139A42A}" sibTransId="{779571DD-4F27-4991-8BB7-FAE90D6CF8B7}"/>
    <dgm:cxn modelId="{98E300FF-4BC1-4654-94AD-6C8F6870913C}" srcId="{AA37A459-1396-42DC-9792-FCDF81427D2E}" destId="{92192BD7-CE1E-4575-95E4-4B1EA356DE4A}" srcOrd="2" destOrd="0" parTransId="{8BE32EBE-4B14-4906-B618-ADAB91A7EA21}" sibTransId="{A4D8565C-EEFE-4F75-8515-D300C4156CF1}"/>
    <dgm:cxn modelId="{E3A208DC-F00E-47AE-AF2B-92A728838A89}" type="presParOf" srcId="{D29A5F1F-CEC9-4B7D-A309-30234320DADB}" destId="{7AECFFFD-FF64-471D-87FD-B99ADC5403DC}" srcOrd="0" destOrd="0" presId="urn:microsoft.com/office/officeart/2018/2/layout/IconVerticalSolidList"/>
    <dgm:cxn modelId="{A7ADBB64-C5E5-4FAE-B478-5826A5BEA8E7}" type="presParOf" srcId="{7AECFFFD-FF64-471D-87FD-B99ADC5403DC}" destId="{E716F635-DCE5-4D10-87BF-A79052E27058}" srcOrd="0" destOrd="0" presId="urn:microsoft.com/office/officeart/2018/2/layout/IconVerticalSolidList"/>
    <dgm:cxn modelId="{86A44703-C6C6-416E-92FC-584BBB45D655}" type="presParOf" srcId="{7AECFFFD-FF64-471D-87FD-B99ADC5403DC}" destId="{AEB32C4B-DD9B-4838-8F76-857A91609D65}" srcOrd="1" destOrd="0" presId="urn:microsoft.com/office/officeart/2018/2/layout/IconVerticalSolidList"/>
    <dgm:cxn modelId="{8C9EBD61-FFA6-4D38-A1C7-A60FE471089F}" type="presParOf" srcId="{7AECFFFD-FF64-471D-87FD-B99ADC5403DC}" destId="{B0C2286B-F877-4C9F-870F-288236CAFFEB}" srcOrd="2" destOrd="0" presId="urn:microsoft.com/office/officeart/2018/2/layout/IconVerticalSolidList"/>
    <dgm:cxn modelId="{18331503-3CCF-43B4-8CE5-6A0A6A2759C4}" type="presParOf" srcId="{7AECFFFD-FF64-471D-87FD-B99ADC5403DC}" destId="{06B41FE6-5E86-4D02-9A62-B7A217B8F71C}" srcOrd="3" destOrd="0" presId="urn:microsoft.com/office/officeart/2018/2/layout/IconVerticalSolidList"/>
    <dgm:cxn modelId="{8ADD534D-88E3-43A6-8C11-7A179CEBD4AE}" type="presParOf" srcId="{D29A5F1F-CEC9-4B7D-A309-30234320DADB}" destId="{E6082B66-11D2-4D07-B473-01F6BCE7F4F6}" srcOrd="1" destOrd="0" presId="urn:microsoft.com/office/officeart/2018/2/layout/IconVerticalSolidList"/>
    <dgm:cxn modelId="{39DC1A78-6482-4872-89CC-387AA0E725E2}" type="presParOf" srcId="{D29A5F1F-CEC9-4B7D-A309-30234320DADB}" destId="{C9F05969-5370-499B-8457-B0CC1F342872}" srcOrd="2" destOrd="0" presId="urn:microsoft.com/office/officeart/2018/2/layout/IconVerticalSolidList"/>
    <dgm:cxn modelId="{31ECE62F-C2A5-4A2F-B6B8-E2D2AD55534E}" type="presParOf" srcId="{C9F05969-5370-499B-8457-B0CC1F342872}" destId="{761FEA79-F3EA-4B6A-A7D2-BC1FFEEA1EA3}" srcOrd="0" destOrd="0" presId="urn:microsoft.com/office/officeart/2018/2/layout/IconVerticalSolidList"/>
    <dgm:cxn modelId="{CECCA5F5-CB16-451F-9F1C-B797D65F2620}" type="presParOf" srcId="{C9F05969-5370-499B-8457-B0CC1F342872}" destId="{96FED8AC-0A52-44CC-B3A9-97FAAE1CE358}" srcOrd="1" destOrd="0" presId="urn:microsoft.com/office/officeart/2018/2/layout/IconVerticalSolidList"/>
    <dgm:cxn modelId="{4C56E5EE-0621-4FAC-BF4B-BE71547F5246}" type="presParOf" srcId="{C9F05969-5370-499B-8457-B0CC1F342872}" destId="{5F72FD3A-8EE0-4D61-AD22-CBA5F37EB1FC}" srcOrd="2" destOrd="0" presId="urn:microsoft.com/office/officeart/2018/2/layout/IconVerticalSolidList"/>
    <dgm:cxn modelId="{6A811A04-9605-4A16-8696-12DD33A107AD}" type="presParOf" srcId="{C9F05969-5370-499B-8457-B0CC1F342872}" destId="{7341FF31-DE19-46BF-82FC-A1C99E6DFB02}" srcOrd="3" destOrd="0" presId="urn:microsoft.com/office/officeart/2018/2/layout/IconVerticalSolidList"/>
    <dgm:cxn modelId="{08F59CA4-C573-4D30-BD1E-D7C502C3A149}" type="presParOf" srcId="{D29A5F1F-CEC9-4B7D-A309-30234320DADB}" destId="{8B3BA1E7-5192-4E03-AB6B-75875B2C4586}" srcOrd="3" destOrd="0" presId="urn:microsoft.com/office/officeart/2018/2/layout/IconVerticalSolidList"/>
    <dgm:cxn modelId="{7A5BCD8B-5655-4E28-956C-C27379A35823}" type="presParOf" srcId="{D29A5F1F-CEC9-4B7D-A309-30234320DADB}" destId="{96F9B309-F853-485E-91B9-6DC7214DD0EE}" srcOrd="4" destOrd="0" presId="urn:microsoft.com/office/officeart/2018/2/layout/IconVerticalSolidList"/>
    <dgm:cxn modelId="{E2C74FF4-3702-4B5D-B140-7608DB1DF8FB}" type="presParOf" srcId="{96F9B309-F853-485E-91B9-6DC7214DD0EE}" destId="{F1CB205D-26FB-429D-B727-B633E7C543C2}" srcOrd="0" destOrd="0" presId="urn:microsoft.com/office/officeart/2018/2/layout/IconVerticalSolidList"/>
    <dgm:cxn modelId="{0F83C30A-D2B1-4798-8598-75CB80CDF2DD}" type="presParOf" srcId="{96F9B309-F853-485E-91B9-6DC7214DD0EE}" destId="{E40F6903-13D7-4E5B-86B4-5D7578669FB6}" srcOrd="1" destOrd="0" presId="urn:microsoft.com/office/officeart/2018/2/layout/IconVerticalSolidList"/>
    <dgm:cxn modelId="{B1D7C072-D40B-4E10-B200-5E73BFDEDB74}" type="presParOf" srcId="{96F9B309-F853-485E-91B9-6DC7214DD0EE}" destId="{70D3C7EA-168D-4020-B90F-84D01520EC41}" srcOrd="2" destOrd="0" presId="urn:microsoft.com/office/officeart/2018/2/layout/IconVerticalSolidList"/>
    <dgm:cxn modelId="{39113BE3-161D-4EE7-9B76-C99B3D5D20D1}" type="presParOf" srcId="{96F9B309-F853-485E-91B9-6DC7214DD0EE}" destId="{F58425BE-8924-4FEE-90FC-CB8861FE9A53}" srcOrd="3" destOrd="0" presId="urn:microsoft.com/office/officeart/2018/2/layout/IconVerticalSolidList"/>
    <dgm:cxn modelId="{24AA6959-3EFD-453F-AC75-593934B6BFD7}" type="presParOf" srcId="{D29A5F1F-CEC9-4B7D-A309-30234320DADB}" destId="{648A281A-5292-4A6E-8B36-6FAB544378EC}" srcOrd="5" destOrd="0" presId="urn:microsoft.com/office/officeart/2018/2/layout/IconVerticalSolidList"/>
    <dgm:cxn modelId="{2AC9E9A3-7EA4-4603-BBE3-7934A29D4FCC}" type="presParOf" srcId="{D29A5F1F-CEC9-4B7D-A309-30234320DADB}" destId="{0A2B78E9-C761-4F37-97C1-039660A91D26}" srcOrd="6" destOrd="0" presId="urn:microsoft.com/office/officeart/2018/2/layout/IconVerticalSolidList"/>
    <dgm:cxn modelId="{3FE3C4D0-F1A9-4B7F-9E42-31FCE83E1E9F}" type="presParOf" srcId="{0A2B78E9-C761-4F37-97C1-039660A91D26}" destId="{5F4B386E-9485-480C-B489-1FB6CBC25D92}" srcOrd="0" destOrd="0" presId="urn:microsoft.com/office/officeart/2018/2/layout/IconVerticalSolidList"/>
    <dgm:cxn modelId="{7CA780AF-200E-4FE6-91A6-3D1D7060FB1D}" type="presParOf" srcId="{0A2B78E9-C761-4F37-97C1-039660A91D26}" destId="{8EBAA2ED-87EB-455C-A772-4BB6E5F7FE5D}" srcOrd="1" destOrd="0" presId="urn:microsoft.com/office/officeart/2018/2/layout/IconVerticalSolidList"/>
    <dgm:cxn modelId="{C44F06CF-E102-4068-A78E-5BFA237AB032}" type="presParOf" srcId="{0A2B78E9-C761-4F37-97C1-039660A91D26}" destId="{DE87E02F-EBCF-4D01-923E-336402492DDD}" srcOrd="2" destOrd="0" presId="urn:microsoft.com/office/officeart/2018/2/layout/IconVerticalSolidList"/>
    <dgm:cxn modelId="{922155CD-D2AC-4C97-8692-38BA856D8C75}" type="presParOf" srcId="{0A2B78E9-C761-4F37-97C1-039660A91D26}" destId="{045C6B22-E562-462C-9E63-DA6756B41966}" srcOrd="3" destOrd="0" presId="urn:microsoft.com/office/officeart/2018/2/layout/IconVerticalSolidList"/>
    <dgm:cxn modelId="{F78D389A-38FC-4F28-9EA3-3F59F310B2B2}" type="presParOf" srcId="{D29A5F1F-CEC9-4B7D-A309-30234320DADB}" destId="{843140DB-1904-4298-AD18-61E146765824}" srcOrd="7" destOrd="0" presId="urn:microsoft.com/office/officeart/2018/2/layout/IconVerticalSolidList"/>
    <dgm:cxn modelId="{93E08E20-A8CB-428A-A5B7-E5F454BD4DBF}" type="presParOf" srcId="{D29A5F1F-CEC9-4B7D-A309-30234320DADB}" destId="{0F1A6D69-F7E3-46EE-8786-5D83BD8219EC}" srcOrd="8" destOrd="0" presId="urn:microsoft.com/office/officeart/2018/2/layout/IconVerticalSolidList"/>
    <dgm:cxn modelId="{6F30CD00-3CA9-4CDC-BCFB-948979499E7C}" type="presParOf" srcId="{0F1A6D69-F7E3-46EE-8786-5D83BD8219EC}" destId="{4591B53D-7978-4855-86F3-0759CC05127C}" srcOrd="0" destOrd="0" presId="urn:microsoft.com/office/officeart/2018/2/layout/IconVerticalSolidList"/>
    <dgm:cxn modelId="{1BAF0BCA-9C5F-4F89-9BEF-342A0109DF51}" type="presParOf" srcId="{0F1A6D69-F7E3-46EE-8786-5D83BD8219EC}" destId="{CD456886-03B0-4685-AD5C-45C7932B77C9}" srcOrd="1" destOrd="0" presId="urn:microsoft.com/office/officeart/2018/2/layout/IconVerticalSolidList"/>
    <dgm:cxn modelId="{7E75EC5D-4397-4B48-8F9B-52023E80D64E}" type="presParOf" srcId="{0F1A6D69-F7E3-46EE-8786-5D83BD8219EC}" destId="{98EDC8EE-AD8A-4FD3-8A61-C6E95C6A2464}" srcOrd="2" destOrd="0" presId="urn:microsoft.com/office/officeart/2018/2/layout/IconVerticalSolidList"/>
    <dgm:cxn modelId="{163E0112-3AE4-4D70-8B9A-9FD1689A155C}" type="presParOf" srcId="{0F1A6D69-F7E3-46EE-8786-5D83BD8219EC}" destId="{0260C91B-E083-417A-B639-C2AFB1E101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0A832-73B7-C140-873A-6AB1E1F924E8}"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575CC4A3-9E6C-714A-BB10-1C0EBA57B10B}">
      <dgm:prSet phldrT="[Text]"/>
      <dgm:spPr/>
      <dgm:t>
        <a:bodyPr/>
        <a:lstStyle/>
        <a:p>
          <a:r>
            <a:rPr lang="en-US" dirty="0"/>
            <a:t>Marcus </a:t>
          </a:r>
          <a:r>
            <a:rPr lang="en-US" dirty="0" err="1"/>
            <a:t>Rompton</a:t>
          </a:r>
          <a:r>
            <a:rPr lang="en-US" dirty="0"/>
            <a:t>, Senior Principal</a:t>
          </a:r>
        </a:p>
      </dgm:t>
    </dgm:pt>
    <dgm:pt modelId="{0B14F0A1-D1C0-A046-BF81-7924117F2823}" type="parTrans" cxnId="{062C84D4-61F3-E34E-9AD7-4B29074B86D5}">
      <dgm:prSet/>
      <dgm:spPr/>
      <dgm:t>
        <a:bodyPr/>
        <a:lstStyle/>
        <a:p>
          <a:endParaRPr lang="en-US"/>
        </a:p>
      </dgm:t>
    </dgm:pt>
    <dgm:pt modelId="{7FE78880-0619-5048-8272-88D6EB629850}" type="sibTrans" cxnId="{062C84D4-61F3-E34E-9AD7-4B29074B86D5}">
      <dgm:prSet/>
      <dgm:spPr/>
      <dgm:t>
        <a:bodyPr/>
        <a:lstStyle/>
        <a:p>
          <a:endParaRPr lang="en-US"/>
        </a:p>
      </dgm:t>
    </dgm:pt>
    <dgm:pt modelId="{08B005B6-3024-494A-9B5A-41931E061B96}">
      <dgm:prSet phldrT="[Text]"/>
      <dgm:spPr/>
      <dgm:t>
        <a:bodyPr/>
        <a:lstStyle/>
        <a:p>
          <a:r>
            <a:rPr lang="en-US" dirty="0"/>
            <a:t>Andrew Fleming, Chief Technical Architect</a:t>
          </a:r>
        </a:p>
      </dgm:t>
    </dgm:pt>
    <dgm:pt modelId="{1411A5E1-78FE-C144-84F7-71C4178DFE07}" type="parTrans" cxnId="{7577A9E6-328F-004C-9AFC-D64F571171C3}">
      <dgm:prSet/>
      <dgm:spPr/>
      <dgm:t>
        <a:bodyPr/>
        <a:lstStyle/>
        <a:p>
          <a:endParaRPr lang="en-US"/>
        </a:p>
      </dgm:t>
    </dgm:pt>
    <dgm:pt modelId="{9F0E5C3E-EA6F-7242-9DB6-9C8F0D1993B4}" type="sibTrans" cxnId="{7577A9E6-328F-004C-9AFC-D64F571171C3}">
      <dgm:prSet/>
      <dgm:spPr/>
      <dgm:t>
        <a:bodyPr/>
        <a:lstStyle/>
        <a:p>
          <a:endParaRPr lang="en-US"/>
        </a:p>
      </dgm:t>
    </dgm:pt>
    <dgm:pt modelId="{F4FEF7DF-B1FB-5A49-A0A6-18F3C972AF15}">
      <dgm:prSet phldrT="[Text]"/>
      <dgm:spPr/>
      <dgm:t>
        <a:bodyPr/>
        <a:lstStyle/>
        <a:p>
          <a:r>
            <a:rPr lang="en-US" dirty="0"/>
            <a:t>Sydney Ryan, Data Analyst</a:t>
          </a:r>
        </a:p>
      </dgm:t>
    </dgm:pt>
    <dgm:pt modelId="{09C27D0C-768E-9141-885C-E14791D51A1C}" type="parTrans" cxnId="{740CDA2A-F552-8B4C-8A0C-321CBE432445}">
      <dgm:prSet/>
      <dgm:spPr/>
      <dgm:t>
        <a:bodyPr/>
        <a:lstStyle/>
        <a:p>
          <a:endParaRPr lang="en-US"/>
        </a:p>
      </dgm:t>
    </dgm:pt>
    <dgm:pt modelId="{B662B06B-974B-A94E-9ADA-EB480E5BFCD2}" type="sibTrans" cxnId="{740CDA2A-F552-8B4C-8A0C-321CBE432445}">
      <dgm:prSet/>
      <dgm:spPr/>
      <dgm:t>
        <a:bodyPr/>
        <a:lstStyle/>
        <a:p>
          <a:endParaRPr lang="en-US"/>
        </a:p>
      </dgm:t>
    </dgm:pt>
    <dgm:pt modelId="{92908D2C-8857-1046-A2B1-7A86DFC4DB31}" type="pres">
      <dgm:prSet presAssocID="{1600A832-73B7-C140-873A-6AB1E1F924E8}" presName="linear" presStyleCnt="0">
        <dgm:presLayoutVars>
          <dgm:dir/>
          <dgm:animLvl val="lvl"/>
          <dgm:resizeHandles val="exact"/>
        </dgm:presLayoutVars>
      </dgm:prSet>
      <dgm:spPr/>
    </dgm:pt>
    <dgm:pt modelId="{92AFC0B3-58AA-2647-B5ED-81F8277FECFA}" type="pres">
      <dgm:prSet presAssocID="{575CC4A3-9E6C-714A-BB10-1C0EBA57B10B}" presName="parentLin" presStyleCnt="0"/>
      <dgm:spPr/>
    </dgm:pt>
    <dgm:pt modelId="{0E45358D-F94F-9742-A382-F1C52A336381}" type="pres">
      <dgm:prSet presAssocID="{575CC4A3-9E6C-714A-BB10-1C0EBA57B10B}" presName="parentLeftMargin" presStyleLbl="node1" presStyleIdx="0" presStyleCnt="3"/>
      <dgm:spPr/>
    </dgm:pt>
    <dgm:pt modelId="{27C6A4FA-42CA-7E45-83CF-89427B05BDFE}" type="pres">
      <dgm:prSet presAssocID="{575CC4A3-9E6C-714A-BB10-1C0EBA57B10B}" presName="parentText" presStyleLbl="node1" presStyleIdx="0" presStyleCnt="3">
        <dgm:presLayoutVars>
          <dgm:chMax val="0"/>
          <dgm:bulletEnabled val="1"/>
        </dgm:presLayoutVars>
      </dgm:prSet>
      <dgm:spPr/>
    </dgm:pt>
    <dgm:pt modelId="{25735CAE-0745-9642-A77E-FB22B72BED53}" type="pres">
      <dgm:prSet presAssocID="{575CC4A3-9E6C-714A-BB10-1C0EBA57B10B}" presName="negativeSpace" presStyleCnt="0"/>
      <dgm:spPr/>
    </dgm:pt>
    <dgm:pt modelId="{DDF8BF6C-E3AD-FC49-8F18-4D2650871330}" type="pres">
      <dgm:prSet presAssocID="{575CC4A3-9E6C-714A-BB10-1C0EBA57B10B}" presName="childText" presStyleLbl="conFgAcc1" presStyleIdx="0" presStyleCnt="3">
        <dgm:presLayoutVars>
          <dgm:bulletEnabled val="1"/>
        </dgm:presLayoutVars>
      </dgm:prSet>
      <dgm:spPr/>
    </dgm:pt>
    <dgm:pt modelId="{F6D0DC7D-E15A-0C46-B822-6DE47CC57EF4}" type="pres">
      <dgm:prSet presAssocID="{7FE78880-0619-5048-8272-88D6EB629850}" presName="spaceBetweenRectangles" presStyleCnt="0"/>
      <dgm:spPr/>
    </dgm:pt>
    <dgm:pt modelId="{53CA889D-0D43-834E-8584-F885C2CF94CD}" type="pres">
      <dgm:prSet presAssocID="{08B005B6-3024-494A-9B5A-41931E061B96}" presName="parentLin" presStyleCnt="0"/>
      <dgm:spPr/>
    </dgm:pt>
    <dgm:pt modelId="{AEEBEF05-D206-B84C-A71B-0CA3C6518BD7}" type="pres">
      <dgm:prSet presAssocID="{08B005B6-3024-494A-9B5A-41931E061B96}" presName="parentLeftMargin" presStyleLbl="node1" presStyleIdx="0" presStyleCnt="3"/>
      <dgm:spPr/>
    </dgm:pt>
    <dgm:pt modelId="{657ED8C0-68DE-5A48-8A50-6072250C098D}" type="pres">
      <dgm:prSet presAssocID="{08B005B6-3024-494A-9B5A-41931E061B96}" presName="parentText" presStyleLbl="node1" presStyleIdx="1" presStyleCnt="3">
        <dgm:presLayoutVars>
          <dgm:chMax val="0"/>
          <dgm:bulletEnabled val="1"/>
        </dgm:presLayoutVars>
      </dgm:prSet>
      <dgm:spPr/>
    </dgm:pt>
    <dgm:pt modelId="{5048B32D-C698-A948-A1AC-D0464036CB1B}" type="pres">
      <dgm:prSet presAssocID="{08B005B6-3024-494A-9B5A-41931E061B96}" presName="negativeSpace" presStyleCnt="0"/>
      <dgm:spPr/>
    </dgm:pt>
    <dgm:pt modelId="{CBE4DD6B-CA6F-824E-8318-E9D23D369C6F}" type="pres">
      <dgm:prSet presAssocID="{08B005B6-3024-494A-9B5A-41931E061B96}" presName="childText" presStyleLbl="conFgAcc1" presStyleIdx="1" presStyleCnt="3">
        <dgm:presLayoutVars>
          <dgm:bulletEnabled val="1"/>
        </dgm:presLayoutVars>
      </dgm:prSet>
      <dgm:spPr/>
    </dgm:pt>
    <dgm:pt modelId="{DDE76C8B-0020-F64F-A544-14932892803D}" type="pres">
      <dgm:prSet presAssocID="{9F0E5C3E-EA6F-7242-9DB6-9C8F0D1993B4}" presName="spaceBetweenRectangles" presStyleCnt="0"/>
      <dgm:spPr/>
    </dgm:pt>
    <dgm:pt modelId="{18B31278-0B82-9344-AE2C-8B8B52C51D55}" type="pres">
      <dgm:prSet presAssocID="{F4FEF7DF-B1FB-5A49-A0A6-18F3C972AF15}" presName="parentLin" presStyleCnt="0"/>
      <dgm:spPr/>
    </dgm:pt>
    <dgm:pt modelId="{9F61C97E-D66D-AE4D-98CD-6CD4C3005064}" type="pres">
      <dgm:prSet presAssocID="{F4FEF7DF-B1FB-5A49-A0A6-18F3C972AF15}" presName="parentLeftMargin" presStyleLbl="node1" presStyleIdx="1" presStyleCnt="3"/>
      <dgm:spPr/>
    </dgm:pt>
    <dgm:pt modelId="{793DA260-8642-124A-80CB-84C48852D7A7}" type="pres">
      <dgm:prSet presAssocID="{F4FEF7DF-B1FB-5A49-A0A6-18F3C972AF15}" presName="parentText" presStyleLbl="node1" presStyleIdx="2" presStyleCnt="3">
        <dgm:presLayoutVars>
          <dgm:chMax val="0"/>
          <dgm:bulletEnabled val="1"/>
        </dgm:presLayoutVars>
      </dgm:prSet>
      <dgm:spPr/>
    </dgm:pt>
    <dgm:pt modelId="{6EEDFE4C-9BC1-9B4B-90F0-BDA969FCE702}" type="pres">
      <dgm:prSet presAssocID="{F4FEF7DF-B1FB-5A49-A0A6-18F3C972AF15}" presName="negativeSpace" presStyleCnt="0"/>
      <dgm:spPr/>
    </dgm:pt>
    <dgm:pt modelId="{E89A3583-2CF7-514D-BFFA-9BC413690590}" type="pres">
      <dgm:prSet presAssocID="{F4FEF7DF-B1FB-5A49-A0A6-18F3C972AF15}" presName="childText" presStyleLbl="conFgAcc1" presStyleIdx="2" presStyleCnt="3">
        <dgm:presLayoutVars>
          <dgm:bulletEnabled val="1"/>
        </dgm:presLayoutVars>
      </dgm:prSet>
      <dgm:spPr/>
    </dgm:pt>
  </dgm:ptLst>
  <dgm:cxnLst>
    <dgm:cxn modelId="{300C810D-4E04-EF44-ABBD-676770333538}" type="presOf" srcId="{575CC4A3-9E6C-714A-BB10-1C0EBA57B10B}" destId="{27C6A4FA-42CA-7E45-83CF-89427B05BDFE}" srcOrd="1" destOrd="0" presId="urn:microsoft.com/office/officeart/2005/8/layout/list1"/>
    <dgm:cxn modelId="{740CDA2A-F552-8B4C-8A0C-321CBE432445}" srcId="{1600A832-73B7-C140-873A-6AB1E1F924E8}" destId="{F4FEF7DF-B1FB-5A49-A0A6-18F3C972AF15}" srcOrd="2" destOrd="0" parTransId="{09C27D0C-768E-9141-885C-E14791D51A1C}" sibTransId="{B662B06B-974B-A94E-9ADA-EB480E5BFCD2}"/>
    <dgm:cxn modelId="{55AC7343-7230-B940-9F23-6770DB9E4B64}" type="presOf" srcId="{F4FEF7DF-B1FB-5A49-A0A6-18F3C972AF15}" destId="{793DA260-8642-124A-80CB-84C48852D7A7}" srcOrd="1" destOrd="0" presId="urn:microsoft.com/office/officeart/2005/8/layout/list1"/>
    <dgm:cxn modelId="{5BC8A254-ED78-C84F-991F-94C5E9E73907}" type="presOf" srcId="{08B005B6-3024-494A-9B5A-41931E061B96}" destId="{657ED8C0-68DE-5A48-8A50-6072250C098D}" srcOrd="1" destOrd="0" presId="urn:microsoft.com/office/officeart/2005/8/layout/list1"/>
    <dgm:cxn modelId="{13C08A62-361C-194F-8237-12A19402A981}" type="presOf" srcId="{1600A832-73B7-C140-873A-6AB1E1F924E8}" destId="{92908D2C-8857-1046-A2B1-7A86DFC4DB31}" srcOrd="0" destOrd="0" presId="urn:microsoft.com/office/officeart/2005/8/layout/list1"/>
    <dgm:cxn modelId="{028EAEAF-C803-9047-A663-AA80B430A5CD}" type="presOf" srcId="{08B005B6-3024-494A-9B5A-41931E061B96}" destId="{AEEBEF05-D206-B84C-A71B-0CA3C6518BD7}" srcOrd="0" destOrd="0" presId="urn:microsoft.com/office/officeart/2005/8/layout/list1"/>
    <dgm:cxn modelId="{44D42CB7-2775-C640-9FD4-458AD80DE9B8}" type="presOf" srcId="{F4FEF7DF-B1FB-5A49-A0A6-18F3C972AF15}" destId="{9F61C97E-D66D-AE4D-98CD-6CD4C3005064}" srcOrd="0" destOrd="0" presId="urn:microsoft.com/office/officeart/2005/8/layout/list1"/>
    <dgm:cxn modelId="{062C84D4-61F3-E34E-9AD7-4B29074B86D5}" srcId="{1600A832-73B7-C140-873A-6AB1E1F924E8}" destId="{575CC4A3-9E6C-714A-BB10-1C0EBA57B10B}" srcOrd="0" destOrd="0" parTransId="{0B14F0A1-D1C0-A046-BF81-7924117F2823}" sibTransId="{7FE78880-0619-5048-8272-88D6EB629850}"/>
    <dgm:cxn modelId="{7577A9E6-328F-004C-9AFC-D64F571171C3}" srcId="{1600A832-73B7-C140-873A-6AB1E1F924E8}" destId="{08B005B6-3024-494A-9B5A-41931E061B96}" srcOrd="1" destOrd="0" parTransId="{1411A5E1-78FE-C144-84F7-71C4178DFE07}" sibTransId="{9F0E5C3E-EA6F-7242-9DB6-9C8F0D1993B4}"/>
    <dgm:cxn modelId="{D7AC78FE-CCDE-3A44-81C9-DECDCE86809F}" type="presOf" srcId="{575CC4A3-9E6C-714A-BB10-1C0EBA57B10B}" destId="{0E45358D-F94F-9742-A382-F1C52A336381}" srcOrd="0" destOrd="0" presId="urn:microsoft.com/office/officeart/2005/8/layout/list1"/>
    <dgm:cxn modelId="{50D2C018-11C3-F949-8654-A4B91E9CEF68}" type="presParOf" srcId="{92908D2C-8857-1046-A2B1-7A86DFC4DB31}" destId="{92AFC0B3-58AA-2647-B5ED-81F8277FECFA}" srcOrd="0" destOrd="0" presId="urn:microsoft.com/office/officeart/2005/8/layout/list1"/>
    <dgm:cxn modelId="{07AC508F-384C-F441-A5CF-5A0AF6CDC523}" type="presParOf" srcId="{92AFC0B3-58AA-2647-B5ED-81F8277FECFA}" destId="{0E45358D-F94F-9742-A382-F1C52A336381}" srcOrd="0" destOrd="0" presId="urn:microsoft.com/office/officeart/2005/8/layout/list1"/>
    <dgm:cxn modelId="{AF3A010B-CE48-5641-A311-4B8A17DA449D}" type="presParOf" srcId="{92AFC0B3-58AA-2647-B5ED-81F8277FECFA}" destId="{27C6A4FA-42CA-7E45-83CF-89427B05BDFE}" srcOrd="1" destOrd="0" presId="urn:microsoft.com/office/officeart/2005/8/layout/list1"/>
    <dgm:cxn modelId="{9706B8E4-6707-6642-ABB5-1E9B97521FEA}" type="presParOf" srcId="{92908D2C-8857-1046-A2B1-7A86DFC4DB31}" destId="{25735CAE-0745-9642-A77E-FB22B72BED53}" srcOrd="1" destOrd="0" presId="urn:microsoft.com/office/officeart/2005/8/layout/list1"/>
    <dgm:cxn modelId="{99B0CBF9-72D1-5746-B21D-0F30ED9AE2BF}" type="presParOf" srcId="{92908D2C-8857-1046-A2B1-7A86DFC4DB31}" destId="{DDF8BF6C-E3AD-FC49-8F18-4D2650871330}" srcOrd="2" destOrd="0" presId="urn:microsoft.com/office/officeart/2005/8/layout/list1"/>
    <dgm:cxn modelId="{EF1FFBA5-4D2A-7344-AEDC-E5B71F708E8B}" type="presParOf" srcId="{92908D2C-8857-1046-A2B1-7A86DFC4DB31}" destId="{F6D0DC7D-E15A-0C46-B822-6DE47CC57EF4}" srcOrd="3" destOrd="0" presId="urn:microsoft.com/office/officeart/2005/8/layout/list1"/>
    <dgm:cxn modelId="{712C60CE-B914-7744-BDB3-F0E225131047}" type="presParOf" srcId="{92908D2C-8857-1046-A2B1-7A86DFC4DB31}" destId="{53CA889D-0D43-834E-8584-F885C2CF94CD}" srcOrd="4" destOrd="0" presId="urn:microsoft.com/office/officeart/2005/8/layout/list1"/>
    <dgm:cxn modelId="{05E20EEE-1695-0E4C-B43F-42D8A56F05B3}" type="presParOf" srcId="{53CA889D-0D43-834E-8584-F885C2CF94CD}" destId="{AEEBEF05-D206-B84C-A71B-0CA3C6518BD7}" srcOrd="0" destOrd="0" presId="urn:microsoft.com/office/officeart/2005/8/layout/list1"/>
    <dgm:cxn modelId="{77F5345E-FBB9-3147-A130-9245DA02EE76}" type="presParOf" srcId="{53CA889D-0D43-834E-8584-F885C2CF94CD}" destId="{657ED8C0-68DE-5A48-8A50-6072250C098D}" srcOrd="1" destOrd="0" presId="urn:microsoft.com/office/officeart/2005/8/layout/list1"/>
    <dgm:cxn modelId="{3F22C31B-19A6-0E48-BFCB-904148C01A25}" type="presParOf" srcId="{92908D2C-8857-1046-A2B1-7A86DFC4DB31}" destId="{5048B32D-C698-A948-A1AC-D0464036CB1B}" srcOrd="5" destOrd="0" presId="urn:microsoft.com/office/officeart/2005/8/layout/list1"/>
    <dgm:cxn modelId="{FDE7232E-1584-9846-AE20-B2DDAA534555}" type="presParOf" srcId="{92908D2C-8857-1046-A2B1-7A86DFC4DB31}" destId="{CBE4DD6B-CA6F-824E-8318-E9D23D369C6F}" srcOrd="6" destOrd="0" presId="urn:microsoft.com/office/officeart/2005/8/layout/list1"/>
    <dgm:cxn modelId="{B01C8C01-7853-AA4D-BFF2-08006D7517AA}" type="presParOf" srcId="{92908D2C-8857-1046-A2B1-7A86DFC4DB31}" destId="{DDE76C8B-0020-F64F-A544-14932892803D}" srcOrd="7" destOrd="0" presId="urn:microsoft.com/office/officeart/2005/8/layout/list1"/>
    <dgm:cxn modelId="{96525B60-1E9E-1044-BD3C-4389AE391292}" type="presParOf" srcId="{92908D2C-8857-1046-A2B1-7A86DFC4DB31}" destId="{18B31278-0B82-9344-AE2C-8B8B52C51D55}" srcOrd="8" destOrd="0" presId="urn:microsoft.com/office/officeart/2005/8/layout/list1"/>
    <dgm:cxn modelId="{A03ADABF-A99C-6E44-8C84-A487251B0388}" type="presParOf" srcId="{18B31278-0B82-9344-AE2C-8B8B52C51D55}" destId="{9F61C97E-D66D-AE4D-98CD-6CD4C3005064}" srcOrd="0" destOrd="0" presId="urn:microsoft.com/office/officeart/2005/8/layout/list1"/>
    <dgm:cxn modelId="{4434CE5B-ACF3-BA47-BB6D-472C9EA6F9E1}" type="presParOf" srcId="{18B31278-0B82-9344-AE2C-8B8B52C51D55}" destId="{793DA260-8642-124A-80CB-84C48852D7A7}" srcOrd="1" destOrd="0" presId="urn:microsoft.com/office/officeart/2005/8/layout/list1"/>
    <dgm:cxn modelId="{FCB545DF-C863-F44D-A1D3-6B13AD16CA7C}" type="presParOf" srcId="{92908D2C-8857-1046-A2B1-7A86DFC4DB31}" destId="{6EEDFE4C-9BC1-9B4B-90F0-BDA969FCE702}" srcOrd="9" destOrd="0" presId="urn:microsoft.com/office/officeart/2005/8/layout/list1"/>
    <dgm:cxn modelId="{0249E4EB-1AFD-D045-BC16-1CC6C57BB8B6}" type="presParOf" srcId="{92908D2C-8857-1046-A2B1-7A86DFC4DB31}" destId="{E89A3583-2CF7-514D-BFFA-9BC41369059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5629D4-6626-7849-8757-D0FFB753F6A0}"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en-US"/>
        </a:p>
      </dgm:t>
    </dgm:pt>
    <dgm:pt modelId="{E1890526-F442-8345-B06A-5302E055DF54}">
      <dgm:prSet phldrT="[Text]"/>
      <dgm:spPr/>
      <dgm:t>
        <a:bodyPr/>
        <a:lstStyle/>
        <a:p>
          <a:r>
            <a:rPr lang="en-US" dirty="0"/>
            <a:t>Understand the Data Provided</a:t>
          </a:r>
        </a:p>
      </dgm:t>
    </dgm:pt>
    <dgm:pt modelId="{0611BD66-34F0-5C4D-B2D5-B474280D3960}" type="parTrans" cxnId="{7E51DE73-E347-1143-8666-5CA014CC498B}">
      <dgm:prSet/>
      <dgm:spPr/>
      <dgm:t>
        <a:bodyPr/>
        <a:lstStyle/>
        <a:p>
          <a:endParaRPr lang="en-US"/>
        </a:p>
      </dgm:t>
    </dgm:pt>
    <dgm:pt modelId="{9CEB3525-CDF3-9B41-A3D0-A80CC23BE3E7}" type="sibTrans" cxnId="{7E51DE73-E347-1143-8666-5CA014CC498B}">
      <dgm:prSet/>
      <dgm:spPr/>
      <dgm:t>
        <a:bodyPr/>
        <a:lstStyle/>
        <a:p>
          <a:endParaRPr lang="en-US"/>
        </a:p>
      </dgm:t>
    </dgm:pt>
    <dgm:pt modelId="{5FB4183A-A9BC-D44F-BA07-8CEF336E6420}">
      <dgm:prSet phldrT="[Text]"/>
      <dgm:spPr/>
      <dgm:t>
        <a:bodyPr/>
        <a:lstStyle/>
        <a:p>
          <a:r>
            <a:rPr lang="en-US" dirty="0"/>
            <a:t>Data Cleaning and Preparation</a:t>
          </a:r>
        </a:p>
      </dgm:t>
    </dgm:pt>
    <dgm:pt modelId="{E6BEE3B5-8B5C-8449-ABB5-C6B9F837E1F8}" type="parTrans" cxnId="{841760B1-C049-464D-BD45-348BD7800273}">
      <dgm:prSet/>
      <dgm:spPr/>
      <dgm:t>
        <a:bodyPr/>
        <a:lstStyle/>
        <a:p>
          <a:endParaRPr lang="en-US"/>
        </a:p>
      </dgm:t>
    </dgm:pt>
    <dgm:pt modelId="{87DEF217-E2A0-D14D-A26D-7D01634A0042}" type="sibTrans" cxnId="{841760B1-C049-464D-BD45-348BD7800273}">
      <dgm:prSet/>
      <dgm:spPr/>
      <dgm:t>
        <a:bodyPr/>
        <a:lstStyle/>
        <a:p>
          <a:endParaRPr lang="en-US"/>
        </a:p>
      </dgm:t>
    </dgm:pt>
    <dgm:pt modelId="{43A9B094-402A-3741-8FDF-91F67B1386D4}">
      <dgm:prSet phldrT="[Text]"/>
      <dgm:spPr/>
      <dgm:t>
        <a:bodyPr/>
        <a:lstStyle/>
        <a:p>
          <a:r>
            <a:rPr lang="en-US" dirty="0"/>
            <a:t>Data Modeling</a:t>
          </a:r>
        </a:p>
      </dgm:t>
    </dgm:pt>
    <dgm:pt modelId="{CBCE8973-E8F9-4C45-AE9B-B7F70F437FE3}" type="parTrans" cxnId="{635232E3-EC6D-C84B-BA14-61CFB498144B}">
      <dgm:prSet/>
      <dgm:spPr/>
      <dgm:t>
        <a:bodyPr/>
        <a:lstStyle/>
        <a:p>
          <a:endParaRPr lang="en-US"/>
        </a:p>
      </dgm:t>
    </dgm:pt>
    <dgm:pt modelId="{8805615C-5201-3F4B-AA90-FCEB3B8C4CFF}" type="sibTrans" cxnId="{635232E3-EC6D-C84B-BA14-61CFB498144B}">
      <dgm:prSet/>
      <dgm:spPr/>
      <dgm:t>
        <a:bodyPr/>
        <a:lstStyle/>
        <a:p>
          <a:endParaRPr lang="en-US"/>
        </a:p>
      </dgm:t>
    </dgm:pt>
    <dgm:pt modelId="{CE6D0627-2F58-5242-988B-A22C4386B600}">
      <dgm:prSet/>
      <dgm:spPr/>
      <dgm:t>
        <a:bodyPr/>
        <a:lstStyle/>
        <a:p>
          <a:r>
            <a:rPr lang="en-US" dirty="0"/>
            <a:t>Analysis and Insights</a:t>
          </a:r>
        </a:p>
      </dgm:t>
    </dgm:pt>
    <dgm:pt modelId="{89B67842-0B93-F94C-B7F3-05B2C9ACFCF5}" type="parTrans" cxnId="{E819F960-BA23-D249-B76D-56989DF127AD}">
      <dgm:prSet/>
      <dgm:spPr/>
      <dgm:t>
        <a:bodyPr/>
        <a:lstStyle/>
        <a:p>
          <a:endParaRPr lang="en-US"/>
        </a:p>
      </dgm:t>
    </dgm:pt>
    <dgm:pt modelId="{DD03A64F-AB12-6444-9F30-740B6D37CE15}" type="sibTrans" cxnId="{E819F960-BA23-D249-B76D-56989DF127AD}">
      <dgm:prSet/>
      <dgm:spPr/>
      <dgm:t>
        <a:bodyPr/>
        <a:lstStyle/>
        <a:p>
          <a:endParaRPr lang="en-US"/>
        </a:p>
      </dgm:t>
    </dgm:pt>
    <dgm:pt modelId="{2C160D6D-743B-564E-9ADD-C314C9D64F47}">
      <dgm:prSet/>
      <dgm:spPr/>
      <dgm:t>
        <a:bodyPr/>
        <a:lstStyle/>
        <a:p>
          <a:r>
            <a:rPr lang="en-US" dirty="0"/>
            <a:t>Final Recommendations</a:t>
          </a:r>
        </a:p>
      </dgm:t>
    </dgm:pt>
    <dgm:pt modelId="{E6F56DF7-F2B5-8C45-BED1-1162FABA32EE}" type="parTrans" cxnId="{F86453C2-5EC1-834D-81F4-BED1C7168044}">
      <dgm:prSet/>
      <dgm:spPr/>
      <dgm:t>
        <a:bodyPr/>
        <a:lstStyle/>
        <a:p>
          <a:endParaRPr lang="en-US"/>
        </a:p>
      </dgm:t>
    </dgm:pt>
    <dgm:pt modelId="{382EFDFF-8DD5-ED42-B987-BC08A2063534}" type="sibTrans" cxnId="{F86453C2-5EC1-834D-81F4-BED1C7168044}">
      <dgm:prSet/>
      <dgm:spPr/>
      <dgm:t>
        <a:bodyPr/>
        <a:lstStyle/>
        <a:p>
          <a:endParaRPr lang="en-US"/>
        </a:p>
      </dgm:t>
    </dgm:pt>
    <dgm:pt modelId="{1D2B1DBD-8E15-8F4D-A6AD-8EF816B93D62}" type="pres">
      <dgm:prSet presAssocID="{815629D4-6626-7849-8757-D0FFB753F6A0}" presName="rootnode" presStyleCnt="0">
        <dgm:presLayoutVars>
          <dgm:chMax/>
          <dgm:chPref/>
          <dgm:dir/>
          <dgm:animLvl val="lvl"/>
        </dgm:presLayoutVars>
      </dgm:prSet>
      <dgm:spPr/>
    </dgm:pt>
    <dgm:pt modelId="{D76347C7-D891-CB4C-BBBA-8F322D04EC10}" type="pres">
      <dgm:prSet presAssocID="{E1890526-F442-8345-B06A-5302E055DF54}" presName="composite" presStyleCnt="0"/>
      <dgm:spPr/>
    </dgm:pt>
    <dgm:pt modelId="{888C84A2-B3C7-7447-82A2-8FE54C0E96A5}" type="pres">
      <dgm:prSet presAssocID="{E1890526-F442-8345-B06A-5302E055DF54}" presName="LShape" presStyleLbl="alignNode1" presStyleIdx="0" presStyleCnt="9"/>
      <dgm:spPr/>
    </dgm:pt>
    <dgm:pt modelId="{D4E7E1AD-D996-5949-836A-2BB0C23ED832}" type="pres">
      <dgm:prSet presAssocID="{E1890526-F442-8345-B06A-5302E055DF54}" presName="ParentText" presStyleLbl="revTx" presStyleIdx="0" presStyleCnt="5">
        <dgm:presLayoutVars>
          <dgm:chMax val="0"/>
          <dgm:chPref val="0"/>
          <dgm:bulletEnabled val="1"/>
        </dgm:presLayoutVars>
      </dgm:prSet>
      <dgm:spPr/>
    </dgm:pt>
    <dgm:pt modelId="{53BE4925-EB30-9943-817C-B8B12A22BE1E}" type="pres">
      <dgm:prSet presAssocID="{E1890526-F442-8345-B06A-5302E055DF54}" presName="Triangle" presStyleLbl="alignNode1" presStyleIdx="1" presStyleCnt="9"/>
      <dgm:spPr/>
    </dgm:pt>
    <dgm:pt modelId="{6DE66826-6C5C-134C-8383-D43B679D883B}" type="pres">
      <dgm:prSet presAssocID="{9CEB3525-CDF3-9B41-A3D0-A80CC23BE3E7}" presName="sibTrans" presStyleCnt="0"/>
      <dgm:spPr/>
    </dgm:pt>
    <dgm:pt modelId="{F9CA8B99-C534-7E4E-93A1-5B7C92D346DA}" type="pres">
      <dgm:prSet presAssocID="{9CEB3525-CDF3-9B41-A3D0-A80CC23BE3E7}" presName="space" presStyleCnt="0"/>
      <dgm:spPr/>
    </dgm:pt>
    <dgm:pt modelId="{F44DCF08-EC57-CD40-BF9B-1544869B4639}" type="pres">
      <dgm:prSet presAssocID="{5FB4183A-A9BC-D44F-BA07-8CEF336E6420}" presName="composite" presStyleCnt="0"/>
      <dgm:spPr/>
    </dgm:pt>
    <dgm:pt modelId="{16C52CCC-511D-5744-B29C-E819EE45436B}" type="pres">
      <dgm:prSet presAssocID="{5FB4183A-A9BC-D44F-BA07-8CEF336E6420}" presName="LShape" presStyleLbl="alignNode1" presStyleIdx="2" presStyleCnt="9"/>
      <dgm:spPr/>
    </dgm:pt>
    <dgm:pt modelId="{21A22C19-6A80-074A-9C37-B7A0A967956C}" type="pres">
      <dgm:prSet presAssocID="{5FB4183A-A9BC-D44F-BA07-8CEF336E6420}" presName="ParentText" presStyleLbl="revTx" presStyleIdx="1" presStyleCnt="5">
        <dgm:presLayoutVars>
          <dgm:chMax val="0"/>
          <dgm:chPref val="0"/>
          <dgm:bulletEnabled val="1"/>
        </dgm:presLayoutVars>
      </dgm:prSet>
      <dgm:spPr/>
    </dgm:pt>
    <dgm:pt modelId="{246E2AD5-B23F-784E-882E-52A172BB00DC}" type="pres">
      <dgm:prSet presAssocID="{5FB4183A-A9BC-D44F-BA07-8CEF336E6420}" presName="Triangle" presStyleLbl="alignNode1" presStyleIdx="3" presStyleCnt="9"/>
      <dgm:spPr/>
    </dgm:pt>
    <dgm:pt modelId="{0E3FC9A4-C1AB-6648-8409-302D9039A255}" type="pres">
      <dgm:prSet presAssocID="{87DEF217-E2A0-D14D-A26D-7D01634A0042}" presName="sibTrans" presStyleCnt="0"/>
      <dgm:spPr/>
    </dgm:pt>
    <dgm:pt modelId="{672C1F3C-FE23-AB4E-B738-DB6C4DD9B2A7}" type="pres">
      <dgm:prSet presAssocID="{87DEF217-E2A0-D14D-A26D-7D01634A0042}" presName="space" presStyleCnt="0"/>
      <dgm:spPr/>
    </dgm:pt>
    <dgm:pt modelId="{A469307E-B0B0-CA4A-913D-9B6A25C16404}" type="pres">
      <dgm:prSet presAssocID="{43A9B094-402A-3741-8FDF-91F67B1386D4}" presName="composite" presStyleCnt="0"/>
      <dgm:spPr/>
    </dgm:pt>
    <dgm:pt modelId="{BC4B14FC-D55A-6F4F-9992-AF1C63924211}" type="pres">
      <dgm:prSet presAssocID="{43A9B094-402A-3741-8FDF-91F67B1386D4}" presName="LShape" presStyleLbl="alignNode1" presStyleIdx="4" presStyleCnt="9"/>
      <dgm:spPr/>
    </dgm:pt>
    <dgm:pt modelId="{CE5C44AA-B2C0-EC45-B034-5429F461BD31}" type="pres">
      <dgm:prSet presAssocID="{43A9B094-402A-3741-8FDF-91F67B1386D4}" presName="ParentText" presStyleLbl="revTx" presStyleIdx="2" presStyleCnt="5">
        <dgm:presLayoutVars>
          <dgm:chMax val="0"/>
          <dgm:chPref val="0"/>
          <dgm:bulletEnabled val="1"/>
        </dgm:presLayoutVars>
      </dgm:prSet>
      <dgm:spPr/>
    </dgm:pt>
    <dgm:pt modelId="{1533CA0E-E445-7443-A34C-E0778A5E9DB0}" type="pres">
      <dgm:prSet presAssocID="{43A9B094-402A-3741-8FDF-91F67B1386D4}" presName="Triangle" presStyleLbl="alignNode1" presStyleIdx="5" presStyleCnt="9"/>
      <dgm:spPr/>
    </dgm:pt>
    <dgm:pt modelId="{68E2C9C1-705D-9B49-B67B-EA7BF0BFDE4A}" type="pres">
      <dgm:prSet presAssocID="{8805615C-5201-3F4B-AA90-FCEB3B8C4CFF}" presName="sibTrans" presStyleCnt="0"/>
      <dgm:spPr/>
    </dgm:pt>
    <dgm:pt modelId="{599E6666-EAF0-8D4E-A139-19E4FF0F37DB}" type="pres">
      <dgm:prSet presAssocID="{8805615C-5201-3F4B-AA90-FCEB3B8C4CFF}" presName="space" presStyleCnt="0"/>
      <dgm:spPr/>
    </dgm:pt>
    <dgm:pt modelId="{0ABF5B1F-4337-AA46-BDD3-8E7A3E71B2B1}" type="pres">
      <dgm:prSet presAssocID="{CE6D0627-2F58-5242-988B-A22C4386B600}" presName="composite" presStyleCnt="0"/>
      <dgm:spPr/>
    </dgm:pt>
    <dgm:pt modelId="{E9EDD0CC-2C93-0C4E-8297-127852CF2183}" type="pres">
      <dgm:prSet presAssocID="{CE6D0627-2F58-5242-988B-A22C4386B600}" presName="LShape" presStyleLbl="alignNode1" presStyleIdx="6" presStyleCnt="9"/>
      <dgm:spPr/>
    </dgm:pt>
    <dgm:pt modelId="{97EA548A-B09A-A948-AF08-32B6E004A0E7}" type="pres">
      <dgm:prSet presAssocID="{CE6D0627-2F58-5242-988B-A22C4386B600}" presName="ParentText" presStyleLbl="revTx" presStyleIdx="3" presStyleCnt="5">
        <dgm:presLayoutVars>
          <dgm:chMax val="0"/>
          <dgm:chPref val="0"/>
          <dgm:bulletEnabled val="1"/>
        </dgm:presLayoutVars>
      </dgm:prSet>
      <dgm:spPr/>
    </dgm:pt>
    <dgm:pt modelId="{763A0340-7E1B-FF46-928B-362744DD8B19}" type="pres">
      <dgm:prSet presAssocID="{CE6D0627-2F58-5242-988B-A22C4386B600}" presName="Triangle" presStyleLbl="alignNode1" presStyleIdx="7" presStyleCnt="9"/>
      <dgm:spPr/>
    </dgm:pt>
    <dgm:pt modelId="{0D8C09BB-C81A-264B-959C-A66F52890675}" type="pres">
      <dgm:prSet presAssocID="{DD03A64F-AB12-6444-9F30-740B6D37CE15}" presName="sibTrans" presStyleCnt="0"/>
      <dgm:spPr/>
    </dgm:pt>
    <dgm:pt modelId="{5A0067F4-E6C7-BA48-B721-755D17422564}" type="pres">
      <dgm:prSet presAssocID="{DD03A64F-AB12-6444-9F30-740B6D37CE15}" presName="space" presStyleCnt="0"/>
      <dgm:spPr/>
    </dgm:pt>
    <dgm:pt modelId="{D2E28A8A-9D0A-7B4F-963F-C4A08F308A71}" type="pres">
      <dgm:prSet presAssocID="{2C160D6D-743B-564E-9ADD-C314C9D64F47}" presName="composite" presStyleCnt="0"/>
      <dgm:spPr/>
    </dgm:pt>
    <dgm:pt modelId="{4A33C157-31F6-C64C-A193-DBF9AA063C93}" type="pres">
      <dgm:prSet presAssocID="{2C160D6D-743B-564E-9ADD-C314C9D64F47}" presName="LShape" presStyleLbl="alignNode1" presStyleIdx="8" presStyleCnt="9"/>
      <dgm:spPr/>
    </dgm:pt>
    <dgm:pt modelId="{93D34005-D116-744C-945C-78834EB41F30}" type="pres">
      <dgm:prSet presAssocID="{2C160D6D-743B-564E-9ADD-C314C9D64F47}" presName="ParentText" presStyleLbl="revTx" presStyleIdx="4" presStyleCnt="5">
        <dgm:presLayoutVars>
          <dgm:chMax val="0"/>
          <dgm:chPref val="0"/>
          <dgm:bulletEnabled val="1"/>
        </dgm:presLayoutVars>
      </dgm:prSet>
      <dgm:spPr/>
    </dgm:pt>
  </dgm:ptLst>
  <dgm:cxnLst>
    <dgm:cxn modelId="{61B08910-0A24-F24A-8860-A88A0D0FD5E8}" type="presOf" srcId="{815629D4-6626-7849-8757-D0FFB753F6A0}" destId="{1D2B1DBD-8E15-8F4D-A6AD-8EF816B93D62}" srcOrd="0" destOrd="0" presId="urn:microsoft.com/office/officeart/2009/3/layout/StepUpProcess"/>
    <dgm:cxn modelId="{8868D82B-B789-FB4F-9992-002B433BFF7A}" type="presOf" srcId="{43A9B094-402A-3741-8FDF-91F67B1386D4}" destId="{CE5C44AA-B2C0-EC45-B034-5429F461BD31}" srcOrd="0" destOrd="0" presId="urn:microsoft.com/office/officeart/2009/3/layout/StepUpProcess"/>
    <dgm:cxn modelId="{F8BB9B49-B06F-9941-825A-38C38996E3C4}" type="presOf" srcId="{2C160D6D-743B-564E-9ADD-C314C9D64F47}" destId="{93D34005-D116-744C-945C-78834EB41F30}" srcOrd="0" destOrd="0" presId="urn:microsoft.com/office/officeart/2009/3/layout/StepUpProcess"/>
    <dgm:cxn modelId="{E819F960-BA23-D249-B76D-56989DF127AD}" srcId="{815629D4-6626-7849-8757-D0FFB753F6A0}" destId="{CE6D0627-2F58-5242-988B-A22C4386B600}" srcOrd="3" destOrd="0" parTransId="{89B67842-0B93-F94C-B7F3-05B2C9ACFCF5}" sibTransId="{DD03A64F-AB12-6444-9F30-740B6D37CE15}"/>
    <dgm:cxn modelId="{717ECD62-E6F1-1D45-8BEC-9AAED02F47A6}" type="presOf" srcId="{5FB4183A-A9BC-D44F-BA07-8CEF336E6420}" destId="{21A22C19-6A80-074A-9C37-B7A0A967956C}" srcOrd="0" destOrd="0" presId="urn:microsoft.com/office/officeart/2009/3/layout/StepUpProcess"/>
    <dgm:cxn modelId="{7E51DE73-E347-1143-8666-5CA014CC498B}" srcId="{815629D4-6626-7849-8757-D0FFB753F6A0}" destId="{E1890526-F442-8345-B06A-5302E055DF54}" srcOrd="0" destOrd="0" parTransId="{0611BD66-34F0-5C4D-B2D5-B474280D3960}" sibTransId="{9CEB3525-CDF3-9B41-A3D0-A80CC23BE3E7}"/>
    <dgm:cxn modelId="{841760B1-C049-464D-BD45-348BD7800273}" srcId="{815629D4-6626-7849-8757-D0FFB753F6A0}" destId="{5FB4183A-A9BC-D44F-BA07-8CEF336E6420}" srcOrd="1" destOrd="0" parTransId="{E6BEE3B5-8B5C-8449-ABB5-C6B9F837E1F8}" sibTransId="{87DEF217-E2A0-D14D-A26D-7D01634A0042}"/>
    <dgm:cxn modelId="{F86453C2-5EC1-834D-81F4-BED1C7168044}" srcId="{815629D4-6626-7849-8757-D0FFB753F6A0}" destId="{2C160D6D-743B-564E-9ADD-C314C9D64F47}" srcOrd="4" destOrd="0" parTransId="{E6F56DF7-F2B5-8C45-BED1-1162FABA32EE}" sibTransId="{382EFDFF-8DD5-ED42-B987-BC08A2063534}"/>
    <dgm:cxn modelId="{4CF743CB-3242-D74E-9305-74387F03406B}" type="presOf" srcId="{E1890526-F442-8345-B06A-5302E055DF54}" destId="{D4E7E1AD-D996-5949-836A-2BB0C23ED832}" srcOrd="0" destOrd="0" presId="urn:microsoft.com/office/officeart/2009/3/layout/StepUpProcess"/>
    <dgm:cxn modelId="{635232E3-EC6D-C84B-BA14-61CFB498144B}" srcId="{815629D4-6626-7849-8757-D0FFB753F6A0}" destId="{43A9B094-402A-3741-8FDF-91F67B1386D4}" srcOrd="2" destOrd="0" parTransId="{CBCE8973-E8F9-4C45-AE9B-B7F70F437FE3}" sibTransId="{8805615C-5201-3F4B-AA90-FCEB3B8C4CFF}"/>
    <dgm:cxn modelId="{5B039FE3-406A-D742-ACF0-398591C9D1C1}" type="presOf" srcId="{CE6D0627-2F58-5242-988B-A22C4386B600}" destId="{97EA548A-B09A-A948-AF08-32B6E004A0E7}" srcOrd="0" destOrd="0" presId="urn:microsoft.com/office/officeart/2009/3/layout/StepUpProcess"/>
    <dgm:cxn modelId="{BB857E66-B10E-724F-B294-24988FEEC360}" type="presParOf" srcId="{1D2B1DBD-8E15-8F4D-A6AD-8EF816B93D62}" destId="{D76347C7-D891-CB4C-BBBA-8F322D04EC10}" srcOrd="0" destOrd="0" presId="urn:microsoft.com/office/officeart/2009/3/layout/StepUpProcess"/>
    <dgm:cxn modelId="{FE558253-F0B9-4649-8B44-FDF86220138C}" type="presParOf" srcId="{D76347C7-D891-CB4C-BBBA-8F322D04EC10}" destId="{888C84A2-B3C7-7447-82A2-8FE54C0E96A5}" srcOrd="0" destOrd="0" presId="urn:microsoft.com/office/officeart/2009/3/layout/StepUpProcess"/>
    <dgm:cxn modelId="{A59B7973-6344-E94F-B836-E0DBB94DFB6B}" type="presParOf" srcId="{D76347C7-D891-CB4C-BBBA-8F322D04EC10}" destId="{D4E7E1AD-D996-5949-836A-2BB0C23ED832}" srcOrd="1" destOrd="0" presId="urn:microsoft.com/office/officeart/2009/3/layout/StepUpProcess"/>
    <dgm:cxn modelId="{59A85894-5061-3044-B32A-EF9810A14232}" type="presParOf" srcId="{D76347C7-D891-CB4C-BBBA-8F322D04EC10}" destId="{53BE4925-EB30-9943-817C-B8B12A22BE1E}" srcOrd="2" destOrd="0" presId="urn:microsoft.com/office/officeart/2009/3/layout/StepUpProcess"/>
    <dgm:cxn modelId="{CE45966A-67F1-DE49-BBA6-3C368583C626}" type="presParOf" srcId="{1D2B1DBD-8E15-8F4D-A6AD-8EF816B93D62}" destId="{6DE66826-6C5C-134C-8383-D43B679D883B}" srcOrd="1" destOrd="0" presId="urn:microsoft.com/office/officeart/2009/3/layout/StepUpProcess"/>
    <dgm:cxn modelId="{75AC3CC5-2691-574D-9454-6A9A47639AAF}" type="presParOf" srcId="{6DE66826-6C5C-134C-8383-D43B679D883B}" destId="{F9CA8B99-C534-7E4E-93A1-5B7C92D346DA}" srcOrd="0" destOrd="0" presId="urn:microsoft.com/office/officeart/2009/3/layout/StepUpProcess"/>
    <dgm:cxn modelId="{588DAEF9-B4A3-AE42-8623-03DC7C3E9EF0}" type="presParOf" srcId="{1D2B1DBD-8E15-8F4D-A6AD-8EF816B93D62}" destId="{F44DCF08-EC57-CD40-BF9B-1544869B4639}" srcOrd="2" destOrd="0" presId="urn:microsoft.com/office/officeart/2009/3/layout/StepUpProcess"/>
    <dgm:cxn modelId="{6372E178-E184-6D4D-88ED-00A03A332CD3}" type="presParOf" srcId="{F44DCF08-EC57-CD40-BF9B-1544869B4639}" destId="{16C52CCC-511D-5744-B29C-E819EE45436B}" srcOrd="0" destOrd="0" presId="urn:microsoft.com/office/officeart/2009/3/layout/StepUpProcess"/>
    <dgm:cxn modelId="{8FB23322-54F8-6F43-BEAB-53BDCB62AF5E}" type="presParOf" srcId="{F44DCF08-EC57-CD40-BF9B-1544869B4639}" destId="{21A22C19-6A80-074A-9C37-B7A0A967956C}" srcOrd="1" destOrd="0" presId="urn:microsoft.com/office/officeart/2009/3/layout/StepUpProcess"/>
    <dgm:cxn modelId="{8748D531-A0EC-064C-8E20-EC60A01B07BC}" type="presParOf" srcId="{F44DCF08-EC57-CD40-BF9B-1544869B4639}" destId="{246E2AD5-B23F-784E-882E-52A172BB00DC}" srcOrd="2" destOrd="0" presId="urn:microsoft.com/office/officeart/2009/3/layout/StepUpProcess"/>
    <dgm:cxn modelId="{1D1CEC1E-84E4-434E-AF18-AA6B3853ACED}" type="presParOf" srcId="{1D2B1DBD-8E15-8F4D-A6AD-8EF816B93D62}" destId="{0E3FC9A4-C1AB-6648-8409-302D9039A255}" srcOrd="3" destOrd="0" presId="urn:microsoft.com/office/officeart/2009/3/layout/StepUpProcess"/>
    <dgm:cxn modelId="{E7C61076-E1B8-2E48-AC6C-744E40020EDE}" type="presParOf" srcId="{0E3FC9A4-C1AB-6648-8409-302D9039A255}" destId="{672C1F3C-FE23-AB4E-B738-DB6C4DD9B2A7}" srcOrd="0" destOrd="0" presId="urn:microsoft.com/office/officeart/2009/3/layout/StepUpProcess"/>
    <dgm:cxn modelId="{CFA00DCC-3225-174F-B086-10C974646174}" type="presParOf" srcId="{1D2B1DBD-8E15-8F4D-A6AD-8EF816B93D62}" destId="{A469307E-B0B0-CA4A-913D-9B6A25C16404}" srcOrd="4" destOrd="0" presId="urn:microsoft.com/office/officeart/2009/3/layout/StepUpProcess"/>
    <dgm:cxn modelId="{1ABAA96E-A9E3-014D-A3F2-DC6EB7183E6C}" type="presParOf" srcId="{A469307E-B0B0-CA4A-913D-9B6A25C16404}" destId="{BC4B14FC-D55A-6F4F-9992-AF1C63924211}" srcOrd="0" destOrd="0" presId="urn:microsoft.com/office/officeart/2009/3/layout/StepUpProcess"/>
    <dgm:cxn modelId="{0B5B2457-42B7-BD41-9FC8-32C00DAEB89A}" type="presParOf" srcId="{A469307E-B0B0-CA4A-913D-9B6A25C16404}" destId="{CE5C44AA-B2C0-EC45-B034-5429F461BD31}" srcOrd="1" destOrd="0" presId="urn:microsoft.com/office/officeart/2009/3/layout/StepUpProcess"/>
    <dgm:cxn modelId="{BF50F9A5-2240-634F-9482-69D2FD05BDC7}" type="presParOf" srcId="{A469307E-B0B0-CA4A-913D-9B6A25C16404}" destId="{1533CA0E-E445-7443-A34C-E0778A5E9DB0}" srcOrd="2" destOrd="0" presId="urn:microsoft.com/office/officeart/2009/3/layout/StepUpProcess"/>
    <dgm:cxn modelId="{D029E249-DCAE-474E-AF97-630406268108}" type="presParOf" srcId="{1D2B1DBD-8E15-8F4D-A6AD-8EF816B93D62}" destId="{68E2C9C1-705D-9B49-B67B-EA7BF0BFDE4A}" srcOrd="5" destOrd="0" presId="urn:microsoft.com/office/officeart/2009/3/layout/StepUpProcess"/>
    <dgm:cxn modelId="{CC3AFE23-171D-D248-98E2-69718ADE094C}" type="presParOf" srcId="{68E2C9C1-705D-9B49-B67B-EA7BF0BFDE4A}" destId="{599E6666-EAF0-8D4E-A139-19E4FF0F37DB}" srcOrd="0" destOrd="0" presId="urn:microsoft.com/office/officeart/2009/3/layout/StepUpProcess"/>
    <dgm:cxn modelId="{229C067A-3DFF-4C48-828C-0148CB872198}" type="presParOf" srcId="{1D2B1DBD-8E15-8F4D-A6AD-8EF816B93D62}" destId="{0ABF5B1F-4337-AA46-BDD3-8E7A3E71B2B1}" srcOrd="6" destOrd="0" presId="urn:microsoft.com/office/officeart/2009/3/layout/StepUpProcess"/>
    <dgm:cxn modelId="{FD69C658-3F11-E846-B0E0-7FE4ED535D69}" type="presParOf" srcId="{0ABF5B1F-4337-AA46-BDD3-8E7A3E71B2B1}" destId="{E9EDD0CC-2C93-0C4E-8297-127852CF2183}" srcOrd="0" destOrd="0" presId="urn:microsoft.com/office/officeart/2009/3/layout/StepUpProcess"/>
    <dgm:cxn modelId="{318421C8-D156-764E-A085-38BF0ABA20EA}" type="presParOf" srcId="{0ABF5B1F-4337-AA46-BDD3-8E7A3E71B2B1}" destId="{97EA548A-B09A-A948-AF08-32B6E004A0E7}" srcOrd="1" destOrd="0" presId="urn:microsoft.com/office/officeart/2009/3/layout/StepUpProcess"/>
    <dgm:cxn modelId="{0528CECC-47B2-E440-AD8D-CB837735AADB}" type="presParOf" srcId="{0ABF5B1F-4337-AA46-BDD3-8E7A3E71B2B1}" destId="{763A0340-7E1B-FF46-928B-362744DD8B19}" srcOrd="2" destOrd="0" presId="urn:microsoft.com/office/officeart/2009/3/layout/StepUpProcess"/>
    <dgm:cxn modelId="{30E82500-E987-9348-94E4-8CFB2317817C}" type="presParOf" srcId="{1D2B1DBD-8E15-8F4D-A6AD-8EF816B93D62}" destId="{0D8C09BB-C81A-264B-959C-A66F52890675}" srcOrd="7" destOrd="0" presId="urn:microsoft.com/office/officeart/2009/3/layout/StepUpProcess"/>
    <dgm:cxn modelId="{10B5556C-5963-804D-B25B-711D7497E5C3}" type="presParOf" srcId="{0D8C09BB-C81A-264B-959C-A66F52890675}" destId="{5A0067F4-E6C7-BA48-B721-755D17422564}" srcOrd="0" destOrd="0" presId="urn:microsoft.com/office/officeart/2009/3/layout/StepUpProcess"/>
    <dgm:cxn modelId="{3D9BA4C4-4143-1B43-8AB7-1DBAD7E00BBC}" type="presParOf" srcId="{1D2B1DBD-8E15-8F4D-A6AD-8EF816B93D62}" destId="{D2E28A8A-9D0A-7B4F-963F-C4A08F308A71}" srcOrd="8" destOrd="0" presId="urn:microsoft.com/office/officeart/2009/3/layout/StepUpProcess"/>
    <dgm:cxn modelId="{B11AD680-6135-524A-9F95-50668042314E}" type="presParOf" srcId="{D2E28A8A-9D0A-7B4F-963F-C4A08F308A71}" destId="{4A33C157-31F6-C64C-A193-DBF9AA063C93}" srcOrd="0" destOrd="0" presId="urn:microsoft.com/office/officeart/2009/3/layout/StepUpProcess"/>
    <dgm:cxn modelId="{E31E3DD1-D8C4-CE49-A023-9C4B5D82A5CC}" type="presParOf" srcId="{D2E28A8A-9D0A-7B4F-963F-C4A08F308A71}" destId="{93D34005-D116-744C-945C-78834EB41F3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78C88F-016A-4C72-A32F-9B7D249876F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E1041C0-CDC5-4569-9E58-67CB84A6C420}">
      <dgm:prSet/>
      <dgm:spPr/>
      <dgm:t>
        <a:bodyPr/>
        <a:lstStyle/>
        <a:p>
          <a:r>
            <a:rPr lang="en-US" baseline="0"/>
            <a:t>Animals</a:t>
          </a:r>
          <a:endParaRPr lang="en-US"/>
        </a:p>
      </dgm:t>
    </dgm:pt>
    <dgm:pt modelId="{74D02F7A-F1EB-4667-BDAA-F64BA11E9B5B}" type="parTrans" cxnId="{5F3139FC-D7C4-490E-BA9C-F8F9997A426B}">
      <dgm:prSet/>
      <dgm:spPr/>
      <dgm:t>
        <a:bodyPr/>
        <a:lstStyle/>
        <a:p>
          <a:endParaRPr lang="en-US"/>
        </a:p>
      </dgm:t>
    </dgm:pt>
    <dgm:pt modelId="{466DEDA1-6C66-41C1-B64C-A76141C31EFD}" type="sibTrans" cxnId="{5F3139FC-D7C4-490E-BA9C-F8F9997A426B}">
      <dgm:prSet/>
      <dgm:spPr/>
      <dgm:t>
        <a:bodyPr/>
        <a:lstStyle/>
        <a:p>
          <a:endParaRPr lang="en-US"/>
        </a:p>
      </dgm:t>
    </dgm:pt>
    <dgm:pt modelId="{F99ACEBB-BBB9-40EE-B0FE-B191B7C4EEAF}">
      <dgm:prSet/>
      <dgm:spPr/>
      <dgm:t>
        <a:bodyPr/>
        <a:lstStyle/>
        <a:p>
          <a:r>
            <a:rPr lang="en-US" baseline="0"/>
            <a:t>Science</a:t>
          </a:r>
          <a:endParaRPr lang="en-US"/>
        </a:p>
      </dgm:t>
    </dgm:pt>
    <dgm:pt modelId="{E80A441B-A829-4DAE-BCB8-A5665A8324E1}" type="parTrans" cxnId="{C6848155-1150-43D7-9889-D385CD0F9CA1}">
      <dgm:prSet/>
      <dgm:spPr/>
      <dgm:t>
        <a:bodyPr/>
        <a:lstStyle/>
        <a:p>
          <a:endParaRPr lang="en-US"/>
        </a:p>
      </dgm:t>
    </dgm:pt>
    <dgm:pt modelId="{777DC73E-D8B3-4A4C-BD03-5DF1F6E548E9}" type="sibTrans" cxnId="{C6848155-1150-43D7-9889-D385CD0F9CA1}">
      <dgm:prSet/>
      <dgm:spPr/>
      <dgm:t>
        <a:bodyPr/>
        <a:lstStyle/>
        <a:p>
          <a:endParaRPr lang="en-US"/>
        </a:p>
      </dgm:t>
    </dgm:pt>
    <dgm:pt modelId="{A18A62A9-32AE-4300-AF8C-C2CC694927CB}">
      <dgm:prSet/>
      <dgm:spPr/>
      <dgm:t>
        <a:bodyPr/>
        <a:lstStyle/>
        <a:p>
          <a:r>
            <a:rPr lang="en-US" baseline="0"/>
            <a:t>Healthy Eating</a:t>
          </a:r>
          <a:endParaRPr lang="en-US"/>
        </a:p>
      </dgm:t>
    </dgm:pt>
    <dgm:pt modelId="{6D5CC62A-7195-4CBC-9C7E-46D86F303A17}" type="parTrans" cxnId="{74C3DA55-A70D-49AA-902A-FEBBD1F62F8F}">
      <dgm:prSet/>
      <dgm:spPr/>
      <dgm:t>
        <a:bodyPr/>
        <a:lstStyle/>
        <a:p>
          <a:endParaRPr lang="en-US"/>
        </a:p>
      </dgm:t>
    </dgm:pt>
    <dgm:pt modelId="{277D3CD4-5199-4602-905E-3D57EF289536}" type="sibTrans" cxnId="{74C3DA55-A70D-49AA-902A-FEBBD1F62F8F}">
      <dgm:prSet/>
      <dgm:spPr/>
      <dgm:t>
        <a:bodyPr/>
        <a:lstStyle/>
        <a:p>
          <a:endParaRPr lang="en-US"/>
        </a:p>
      </dgm:t>
    </dgm:pt>
    <dgm:pt modelId="{1D6618AF-69AB-4061-AFD9-02B03EA81319}">
      <dgm:prSet/>
      <dgm:spPr/>
      <dgm:t>
        <a:bodyPr/>
        <a:lstStyle/>
        <a:p>
          <a:r>
            <a:rPr lang="en-US" baseline="0"/>
            <a:t>Technology</a:t>
          </a:r>
          <a:endParaRPr lang="en-US"/>
        </a:p>
      </dgm:t>
    </dgm:pt>
    <dgm:pt modelId="{E94D3646-F081-4B57-9E7C-9FADED976993}" type="parTrans" cxnId="{E50E4FB4-C4BC-45F5-BDD9-71A2027D4EF3}">
      <dgm:prSet/>
      <dgm:spPr/>
      <dgm:t>
        <a:bodyPr/>
        <a:lstStyle/>
        <a:p>
          <a:endParaRPr lang="en-US"/>
        </a:p>
      </dgm:t>
    </dgm:pt>
    <dgm:pt modelId="{71E7D459-2CBC-418D-AABF-95ED7EDDDCA0}" type="sibTrans" cxnId="{E50E4FB4-C4BC-45F5-BDD9-71A2027D4EF3}">
      <dgm:prSet/>
      <dgm:spPr/>
      <dgm:t>
        <a:bodyPr/>
        <a:lstStyle/>
        <a:p>
          <a:endParaRPr lang="en-US"/>
        </a:p>
      </dgm:t>
    </dgm:pt>
    <dgm:pt modelId="{3A95CB28-00AF-4324-AF6F-D76738F26CE9}">
      <dgm:prSet/>
      <dgm:spPr/>
      <dgm:t>
        <a:bodyPr/>
        <a:lstStyle/>
        <a:p>
          <a:r>
            <a:rPr lang="en-US" baseline="0"/>
            <a:t>Food</a:t>
          </a:r>
          <a:endParaRPr lang="en-US"/>
        </a:p>
      </dgm:t>
    </dgm:pt>
    <dgm:pt modelId="{849E4E72-E49A-47C5-BE67-9725D15B05A7}" type="parTrans" cxnId="{9BD6BCAB-F676-4489-8952-2FAC752F784D}">
      <dgm:prSet/>
      <dgm:spPr/>
      <dgm:t>
        <a:bodyPr/>
        <a:lstStyle/>
        <a:p>
          <a:endParaRPr lang="en-US"/>
        </a:p>
      </dgm:t>
    </dgm:pt>
    <dgm:pt modelId="{90CA7FB0-0027-46B4-82A5-29FCB53B95D5}" type="sibTrans" cxnId="{9BD6BCAB-F676-4489-8952-2FAC752F784D}">
      <dgm:prSet/>
      <dgm:spPr/>
      <dgm:t>
        <a:bodyPr/>
        <a:lstStyle/>
        <a:p>
          <a:endParaRPr lang="en-US"/>
        </a:p>
      </dgm:t>
    </dgm:pt>
    <dgm:pt modelId="{797A1EB3-6740-422D-BBF6-8EF25EDF2023}" type="pres">
      <dgm:prSet presAssocID="{CA78C88F-016A-4C72-A32F-9B7D249876F3}" presName="root" presStyleCnt="0">
        <dgm:presLayoutVars>
          <dgm:dir/>
          <dgm:resizeHandles val="exact"/>
        </dgm:presLayoutVars>
      </dgm:prSet>
      <dgm:spPr/>
    </dgm:pt>
    <dgm:pt modelId="{95BE417D-8B79-47DE-9865-1B96ABC39883}" type="pres">
      <dgm:prSet presAssocID="{9E1041C0-CDC5-4569-9E58-67CB84A6C420}" presName="compNode" presStyleCnt="0"/>
      <dgm:spPr/>
    </dgm:pt>
    <dgm:pt modelId="{D814406F-E15B-4E93-B304-1A5C6794F4BC}" type="pres">
      <dgm:prSet presAssocID="{9E1041C0-CDC5-4569-9E58-67CB84A6C42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terinarian"/>
        </a:ext>
      </dgm:extLst>
    </dgm:pt>
    <dgm:pt modelId="{055646F3-4D68-4308-A089-8E26115CCEF3}" type="pres">
      <dgm:prSet presAssocID="{9E1041C0-CDC5-4569-9E58-67CB84A6C420}" presName="spaceRect" presStyleCnt="0"/>
      <dgm:spPr/>
    </dgm:pt>
    <dgm:pt modelId="{8F24E5D1-9CDF-4623-A9F3-419CC865354B}" type="pres">
      <dgm:prSet presAssocID="{9E1041C0-CDC5-4569-9E58-67CB84A6C420}" presName="textRect" presStyleLbl="revTx" presStyleIdx="0" presStyleCnt="5">
        <dgm:presLayoutVars>
          <dgm:chMax val="1"/>
          <dgm:chPref val="1"/>
        </dgm:presLayoutVars>
      </dgm:prSet>
      <dgm:spPr/>
    </dgm:pt>
    <dgm:pt modelId="{094D3E50-57A5-450D-AF85-32AFDE5400C6}" type="pres">
      <dgm:prSet presAssocID="{466DEDA1-6C66-41C1-B64C-A76141C31EFD}" presName="sibTrans" presStyleCnt="0"/>
      <dgm:spPr/>
    </dgm:pt>
    <dgm:pt modelId="{20FBACCE-2A42-4297-90EC-DAD5F736CBB1}" type="pres">
      <dgm:prSet presAssocID="{F99ACEBB-BBB9-40EE-B0FE-B191B7C4EEAF}" presName="compNode" presStyleCnt="0"/>
      <dgm:spPr/>
    </dgm:pt>
    <dgm:pt modelId="{95036C79-6EFD-45AA-B202-179696F14904}" type="pres">
      <dgm:prSet presAssocID="{F99ACEBB-BBB9-40EE-B0FE-B191B7C4EE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55477D36-4422-44E5-82BE-D76904631FF5}" type="pres">
      <dgm:prSet presAssocID="{F99ACEBB-BBB9-40EE-B0FE-B191B7C4EEAF}" presName="spaceRect" presStyleCnt="0"/>
      <dgm:spPr/>
    </dgm:pt>
    <dgm:pt modelId="{44552E6C-53C1-4B08-9BF6-BB47D3B4C89F}" type="pres">
      <dgm:prSet presAssocID="{F99ACEBB-BBB9-40EE-B0FE-B191B7C4EEAF}" presName="textRect" presStyleLbl="revTx" presStyleIdx="1" presStyleCnt="5">
        <dgm:presLayoutVars>
          <dgm:chMax val="1"/>
          <dgm:chPref val="1"/>
        </dgm:presLayoutVars>
      </dgm:prSet>
      <dgm:spPr/>
    </dgm:pt>
    <dgm:pt modelId="{338FAC3E-5692-4582-B6A6-7B0B144DDAE7}" type="pres">
      <dgm:prSet presAssocID="{777DC73E-D8B3-4A4C-BD03-5DF1F6E548E9}" presName="sibTrans" presStyleCnt="0"/>
      <dgm:spPr/>
    </dgm:pt>
    <dgm:pt modelId="{B2363757-0261-4572-A83A-53BB35B4F239}" type="pres">
      <dgm:prSet presAssocID="{A18A62A9-32AE-4300-AF8C-C2CC694927CB}" presName="compNode" presStyleCnt="0"/>
      <dgm:spPr/>
    </dgm:pt>
    <dgm:pt modelId="{21F69E45-ED9E-48BE-9B44-4ADDC3820791}" type="pres">
      <dgm:prSet presAssocID="{A18A62A9-32AE-4300-AF8C-C2CC694927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ple"/>
        </a:ext>
      </dgm:extLst>
    </dgm:pt>
    <dgm:pt modelId="{826AA831-1530-4921-AC2A-E429DFF6DC43}" type="pres">
      <dgm:prSet presAssocID="{A18A62A9-32AE-4300-AF8C-C2CC694927CB}" presName="spaceRect" presStyleCnt="0"/>
      <dgm:spPr/>
    </dgm:pt>
    <dgm:pt modelId="{92CCA4C2-285A-4375-9801-DC13594EF29C}" type="pres">
      <dgm:prSet presAssocID="{A18A62A9-32AE-4300-AF8C-C2CC694927CB}" presName="textRect" presStyleLbl="revTx" presStyleIdx="2" presStyleCnt="5">
        <dgm:presLayoutVars>
          <dgm:chMax val="1"/>
          <dgm:chPref val="1"/>
        </dgm:presLayoutVars>
      </dgm:prSet>
      <dgm:spPr/>
    </dgm:pt>
    <dgm:pt modelId="{0372FC94-9167-4DD5-A4BD-064C84C1A467}" type="pres">
      <dgm:prSet presAssocID="{277D3CD4-5199-4602-905E-3D57EF289536}" presName="sibTrans" presStyleCnt="0"/>
      <dgm:spPr/>
    </dgm:pt>
    <dgm:pt modelId="{B664BBBC-9560-4EBD-BDA3-D79686E9FFA0}" type="pres">
      <dgm:prSet presAssocID="{1D6618AF-69AB-4061-AFD9-02B03EA81319}" presName="compNode" presStyleCnt="0"/>
      <dgm:spPr/>
    </dgm:pt>
    <dgm:pt modelId="{73360476-712F-46D3-99C1-FACF02BB5291}" type="pres">
      <dgm:prSet presAssocID="{1D6618AF-69AB-4061-AFD9-02B03EA813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C5EE9C55-EC1D-49C2-8FA3-CCF7D427B0E5}" type="pres">
      <dgm:prSet presAssocID="{1D6618AF-69AB-4061-AFD9-02B03EA81319}" presName="spaceRect" presStyleCnt="0"/>
      <dgm:spPr/>
    </dgm:pt>
    <dgm:pt modelId="{FAAC1C55-1D97-4AB4-B03B-0B20D4D3D524}" type="pres">
      <dgm:prSet presAssocID="{1D6618AF-69AB-4061-AFD9-02B03EA81319}" presName="textRect" presStyleLbl="revTx" presStyleIdx="3" presStyleCnt="5">
        <dgm:presLayoutVars>
          <dgm:chMax val="1"/>
          <dgm:chPref val="1"/>
        </dgm:presLayoutVars>
      </dgm:prSet>
      <dgm:spPr/>
    </dgm:pt>
    <dgm:pt modelId="{878B8DEB-FA31-4EF2-AC6F-844D99863A85}" type="pres">
      <dgm:prSet presAssocID="{71E7D459-2CBC-418D-AABF-95ED7EDDDCA0}" presName="sibTrans" presStyleCnt="0"/>
      <dgm:spPr/>
    </dgm:pt>
    <dgm:pt modelId="{DB210D55-713B-429F-A0D3-874F854D8EE4}" type="pres">
      <dgm:prSet presAssocID="{3A95CB28-00AF-4324-AF6F-D76738F26CE9}" presName="compNode" presStyleCnt="0"/>
      <dgm:spPr/>
    </dgm:pt>
    <dgm:pt modelId="{687BD8D0-71E8-4964-AB1A-C9A1B092A56A}" type="pres">
      <dgm:prSet presAssocID="{3A95CB28-00AF-4324-AF6F-D76738F26C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ke"/>
        </a:ext>
      </dgm:extLst>
    </dgm:pt>
    <dgm:pt modelId="{4FF8CFCE-4E4D-4CAE-94A2-73A631AA4D90}" type="pres">
      <dgm:prSet presAssocID="{3A95CB28-00AF-4324-AF6F-D76738F26CE9}" presName="spaceRect" presStyleCnt="0"/>
      <dgm:spPr/>
    </dgm:pt>
    <dgm:pt modelId="{CCAE9F0C-9841-486E-BE01-A9B60EE225E7}" type="pres">
      <dgm:prSet presAssocID="{3A95CB28-00AF-4324-AF6F-D76738F26CE9}" presName="textRect" presStyleLbl="revTx" presStyleIdx="4" presStyleCnt="5">
        <dgm:presLayoutVars>
          <dgm:chMax val="1"/>
          <dgm:chPref val="1"/>
        </dgm:presLayoutVars>
      </dgm:prSet>
      <dgm:spPr/>
    </dgm:pt>
  </dgm:ptLst>
  <dgm:cxnLst>
    <dgm:cxn modelId="{34EFED23-38C2-4E88-B7B8-B95AEE16F579}" type="presOf" srcId="{9E1041C0-CDC5-4569-9E58-67CB84A6C420}" destId="{8F24E5D1-9CDF-4623-A9F3-419CC865354B}" srcOrd="0" destOrd="0" presId="urn:microsoft.com/office/officeart/2018/2/layout/IconLabelList"/>
    <dgm:cxn modelId="{C6848155-1150-43D7-9889-D385CD0F9CA1}" srcId="{CA78C88F-016A-4C72-A32F-9B7D249876F3}" destId="{F99ACEBB-BBB9-40EE-B0FE-B191B7C4EEAF}" srcOrd="1" destOrd="0" parTransId="{E80A441B-A829-4DAE-BCB8-A5665A8324E1}" sibTransId="{777DC73E-D8B3-4A4C-BD03-5DF1F6E548E9}"/>
    <dgm:cxn modelId="{74C3DA55-A70D-49AA-902A-FEBBD1F62F8F}" srcId="{CA78C88F-016A-4C72-A32F-9B7D249876F3}" destId="{A18A62A9-32AE-4300-AF8C-C2CC694927CB}" srcOrd="2" destOrd="0" parTransId="{6D5CC62A-7195-4CBC-9C7E-46D86F303A17}" sibTransId="{277D3CD4-5199-4602-905E-3D57EF289536}"/>
    <dgm:cxn modelId="{91165979-A495-4455-98BF-D166F5354583}" type="presOf" srcId="{F99ACEBB-BBB9-40EE-B0FE-B191B7C4EEAF}" destId="{44552E6C-53C1-4B08-9BF6-BB47D3B4C89F}" srcOrd="0" destOrd="0" presId="urn:microsoft.com/office/officeart/2018/2/layout/IconLabelList"/>
    <dgm:cxn modelId="{9A81937A-27DA-4896-AC4A-E8983C940262}" type="presOf" srcId="{CA78C88F-016A-4C72-A32F-9B7D249876F3}" destId="{797A1EB3-6740-422D-BBF6-8EF25EDF2023}" srcOrd="0" destOrd="0" presId="urn:microsoft.com/office/officeart/2018/2/layout/IconLabelList"/>
    <dgm:cxn modelId="{9BD6BCAB-F676-4489-8952-2FAC752F784D}" srcId="{CA78C88F-016A-4C72-A32F-9B7D249876F3}" destId="{3A95CB28-00AF-4324-AF6F-D76738F26CE9}" srcOrd="4" destOrd="0" parTransId="{849E4E72-E49A-47C5-BE67-9725D15B05A7}" sibTransId="{90CA7FB0-0027-46B4-82A5-29FCB53B95D5}"/>
    <dgm:cxn modelId="{E50E4FB4-C4BC-45F5-BDD9-71A2027D4EF3}" srcId="{CA78C88F-016A-4C72-A32F-9B7D249876F3}" destId="{1D6618AF-69AB-4061-AFD9-02B03EA81319}" srcOrd="3" destOrd="0" parTransId="{E94D3646-F081-4B57-9E7C-9FADED976993}" sibTransId="{71E7D459-2CBC-418D-AABF-95ED7EDDDCA0}"/>
    <dgm:cxn modelId="{6080B1BD-19D4-467D-BD1B-C50B423C6FF2}" type="presOf" srcId="{A18A62A9-32AE-4300-AF8C-C2CC694927CB}" destId="{92CCA4C2-285A-4375-9801-DC13594EF29C}" srcOrd="0" destOrd="0" presId="urn:microsoft.com/office/officeart/2018/2/layout/IconLabelList"/>
    <dgm:cxn modelId="{7555D3EB-0D5B-458A-A739-D37BF6DFC4A5}" type="presOf" srcId="{1D6618AF-69AB-4061-AFD9-02B03EA81319}" destId="{FAAC1C55-1D97-4AB4-B03B-0B20D4D3D524}" srcOrd="0" destOrd="0" presId="urn:microsoft.com/office/officeart/2018/2/layout/IconLabelList"/>
    <dgm:cxn modelId="{4E3C11F8-0944-44E0-87AF-83350EE2D912}" type="presOf" srcId="{3A95CB28-00AF-4324-AF6F-D76738F26CE9}" destId="{CCAE9F0C-9841-486E-BE01-A9B60EE225E7}" srcOrd="0" destOrd="0" presId="urn:microsoft.com/office/officeart/2018/2/layout/IconLabelList"/>
    <dgm:cxn modelId="{5F3139FC-D7C4-490E-BA9C-F8F9997A426B}" srcId="{CA78C88F-016A-4C72-A32F-9B7D249876F3}" destId="{9E1041C0-CDC5-4569-9E58-67CB84A6C420}" srcOrd="0" destOrd="0" parTransId="{74D02F7A-F1EB-4667-BDAA-F64BA11E9B5B}" sibTransId="{466DEDA1-6C66-41C1-B64C-A76141C31EFD}"/>
    <dgm:cxn modelId="{4AC842EF-045B-4276-B55C-1A29BE464071}" type="presParOf" srcId="{797A1EB3-6740-422D-BBF6-8EF25EDF2023}" destId="{95BE417D-8B79-47DE-9865-1B96ABC39883}" srcOrd="0" destOrd="0" presId="urn:microsoft.com/office/officeart/2018/2/layout/IconLabelList"/>
    <dgm:cxn modelId="{FA5841B8-81A1-4C42-A5E0-974F4C88B4DE}" type="presParOf" srcId="{95BE417D-8B79-47DE-9865-1B96ABC39883}" destId="{D814406F-E15B-4E93-B304-1A5C6794F4BC}" srcOrd="0" destOrd="0" presId="urn:microsoft.com/office/officeart/2018/2/layout/IconLabelList"/>
    <dgm:cxn modelId="{185CCF7E-543D-4F8B-B219-1C382740AA54}" type="presParOf" srcId="{95BE417D-8B79-47DE-9865-1B96ABC39883}" destId="{055646F3-4D68-4308-A089-8E26115CCEF3}" srcOrd="1" destOrd="0" presId="urn:microsoft.com/office/officeart/2018/2/layout/IconLabelList"/>
    <dgm:cxn modelId="{EE256096-B584-40B8-907C-7DA749DEF8BA}" type="presParOf" srcId="{95BE417D-8B79-47DE-9865-1B96ABC39883}" destId="{8F24E5D1-9CDF-4623-A9F3-419CC865354B}" srcOrd="2" destOrd="0" presId="urn:microsoft.com/office/officeart/2018/2/layout/IconLabelList"/>
    <dgm:cxn modelId="{36825529-77B4-4B5A-80F7-B7FF12AC1F4E}" type="presParOf" srcId="{797A1EB3-6740-422D-BBF6-8EF25EDF2023}" destId="{094D3E50-57A5-450D-AF85-32AFDE5400C6}" srcOrd="1" destOrd="0" presId="urn:microsoft.com/office/officeart/2018/2/layout/IconLabelList"/>
    <dgm:cxn modelId="{A0290788-0523-4E54-8038-57E2A5A25FCC}" type="presParOf" srcId="{797A1EB3-6740-422D-BBF6-8EF25EDF2023}" destId="{20FBACCE-2A42-4297-90EC-DAD5F736CBB1}" srcOrd="2" destOrd="0" presId="urn:microsoft.com/office/officeart/2018/2/layout/IconLabelList"/>
    <dgm:cxn modelId="{BBBFD7BF-7776-4921-ABBA-1E40495CE6AC}" type="presParOf" srcId="{20FBACCE-2A42-4297-90EC-DAD5F736CBB1}" destId="{95036C79-6EFD-45AA-B202-179696F14904}" srcOrd="0" destOrd="0" presId="urn:microsoft.com/office/officeart/2018/2/layout/IconLabelList"/>
    <dgm:cxn modelId="{9463D8CD-6FF7-4CB6-B76F-93EF2F245147}" type="presParOf" srcId="{20FBACCE-2A42-4297-90EC-DAD5F736CBB1}" destId="{55477D36-4422-44E5-82BE-D76904631FF5}" srcOrd="1" destOrd="0" presId="urn:microsoft.com/office/officeart/2018/2/layout/IconLabelList"/>
    <dgm:cxn modelId="{258D4672-0368-4290-9C57-04AC017CF1F4}" type="presParOf" srcId="{20FBACCE-2A42-4297-90EC-DAD5F736CBB1}" destId="{44552E6C-53C1-4B08-9BF6-BB47D3B4C89F}" srcOrd="2" destOrd="0" presId="urn:microsoft.com/office/officeart/2018/2/layout/IconLabelList"/>
    <dgm:cxn modelId="{36FE4527-D7DB-4031-83D5-4552E7A78672}" type="presParOf" srcId="{797A1EB3-6740-422D-BBF6-8EF25EDF2023}" destId="{338FAC3E-5692-4582-B6A6-7B0B144DDAE7}" srcOrd="3" destOrd="0" presId="urn:microsoft.com/office/officeart/2018/2/layout/IconLabelList"/>
    <dgm:cxn modelId="{BF4A885C-8D78-41ED-B96E-5F484E8C7EC7}" type="presParOf" srcId="{797A1EB3-6740-422D-BBF6-8EF25EDF2023}" destId="{B2363757-0261-4572-A83A-53BB35B4F239}" srcOrd="4" destOrd="0" presId="urn:microsoft.com/office/officeart/2018/2/layout/IconLabelList"/>
    <dgm:cxn modelId="{00DED8DF-8A1D-4200-8117-159443A46D41}" type="presParOf" srcId="{B2363757-0261-4572-A83A-53BB35B4F239}" destId="{21F69E45-ED9E-48BE-9B44-4ADDC3820791}" srcOrd="0" destOrd="0" presId="urn:microsoft.com/office/officeart/2018/2/layout/IconLabelList"/>
    <dgm:cxn modelId="{140088F1-4FFE-4681-8837-24147C553AE2}" type="presParOf" srcId="{B2363757-0261-4572-A83A-53BB35B4F239}" destId="{826AA831-1530-4921-AC2A-E429DFF6DC43}" srcOrd="1" destOrd="0" presId="urn:microsoft.com/office/officeart/2018/2/layout/IconLabelList"/>
    <dgm:cxn modelId="{CE5C251A-87F3-414F-9660-49DD523467C3}" type="presParOf" srcId="{B2363757-0261-4572-A83A-53BB35B4F239}" destId="{92CCA4C2-285A-4375-9801-DC13594EF29C}" srcOrd="2" destOrd="0" presId="urn:microsoft.com/office/officeart/2018/2/layout/IconLabelList"/>
    <dgm:cxn modelId="{50E997C8-A0DA-401E-8F06-6A988E3A4B5D}" type="presParOf" srcId="{797A1EB3-6740-422D-BBF6-8EF25EDF2023}" destId="{0372FC94-9167-4DD5-A4BD-064C84C1A467}" srcOrd="5" destOrd="0" presId="urn:microsoft.com/office/officeart/2018/2/layout/IconLabelList"/>
    <dgm:cxn modelId="{D05CF7BB-9A9E-47D5-90F9-D801FD58310C}" type="presParOf" srcId="{797A1EB3-6740-422D-BBF6-8EF25EDF2023}" destId="{B664BBBC-9560-4EBD-BDA3-D79686E9FFA0}" srcOrd="6" destOrd="0" presId="urn:microsoft.com/office/officeart/2018/2/layout/IconLabelList"/>
    <dgm:cxn modelId="{B286E03C-7BA8-42C7-8114-FE21B55C1F09}" type="presParOf" srcId="{B664BBBC-9560-4EBD-BDA3-D79686E9FFA0}" destId="{73360476-712F-46D3-99C1-FACF02BB5291}" srcOrd="0" destOrd="0" presId="urn:microsoft.com/office/officeart/2018/2/layout/IconLabelList"/>
    <dgm:cxn modelId="{36A31DCB-CDD2-49B1-92B7-04E242BF03F6}" type="presParOf" srcId="{B664BBBC-9560-4EBD-BDA3-D79686E9FFA0}" destId="{C5EE9C55-EC1D-49C2-8FA3-CCF7D427B0E5}" srcOrd="1" destOrd="0" presId="urn:microsoft.com/office/officeart/2018/2/layout/IconLabelList"/>
    <dgm:cxn modelId="{78E5196B-C0D8-4C5A-BD7A-617CB2E8EE4E}" type="presParOf" srcId="{B664BBBC-9560-4EBD-BDA3-D79686E9FFA0}" destId="{FAAC1C55-1D97-4AB4-B03B-0B20D4D3D524}" srcOrd="2" destOrd="0" presId="urn:microsoft.com/office/officeart/2018/2/layout/IconLabelList"/>
    <dgm:cxn modelId="{1D8C657B-6769-43CC-8ABC-4D282B55F01A}" type="presParOf" srcId="{797A1EB3-6740-422D-BBF6-8EF25EDF2023}" destId="{878B8DEB-FA31-4EF2-AC6F-844D99863A85}" srcOrd="7" destOrd="0" presId="urn:microsoft.com/office/officeart/2018/2/layout/IconLabelList"/>
    <dgm:cxn modelId="{F9FAED7C-5E47-44D9-9827-63B68407728A}" type="presParOf" srcId="{797A1EB3-6740-422D-BBF6-8EF25EDF2023}" destId="{DB210D55-713B-429F-A0D3-874F854D8EE4}" srcOrd="8" destOrd="0" presId="urn:microsoft.com/office/officeart/2018/2/layout/IconLabelList"/>
    <dgm:cxn modelId="{F5F89541-19BC-472B-BF66-A59661BDA17E}" type="presParOf" srcId="{DB210D55-713B-429F-A0D3-874F854D8EE4}" destId="{687BD8D0-71E8-4964-AB1A-C9A1B092A56A}" srcOrd="0" destOrd="0" presId="urn:microsoft.com/office/officeart/2018/2/layout/IconLabelList"/>
    <dgm:cxn modelId="{0116BFAD-F068-4487-BDAB-DFE9EED265E4}" type="presParOf" srcId="{DB210D55-713B-429F-A0D3-874F854D8EE4}" destId="{4FF8CFCE-4E4D-4CAE-94A2-73A631AA4D90}" srcOrd="1" destOrd="0" presId="urn:microsoft.com/office/officeart/2018/2/layout/IconLabelList"/>
    <dgm:cxn modelId="{9E484DD9-FE25-40AB-BFD4-50E0943AB42D}" type="presParOf" srcId="{DB210D55-713B-429F-A0D3-874F854D8EE4}" destId="{CCAE9F0C-9841-486E-BE01-A9B60EE225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A98571-98AC-4080-9B7A-E481D2FEA35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B0DE050-B5F2-4D9E-A6AA-C42BDC4F3B3A}">
      <dgm:prSet/>
      <dgm:spPr/>
      <dgm:t>
        <a:bodyPr/>
        <a:lstStyle/>
        <a:p>
          <a:r>
            <a:rPr lang="en-US" baseline="0"/>
            <a:t>Animals &amp; Science: highest scores, 70K+</a:t>
          </a:r>
          <a:endParaRPr lang="en-US"/>
        </a:p>
      </dgm:t>
    </dgm:pt>
    <dgm:pt modelId="{17EE221E-0A65-4A09-AF9F-0D4460C827C9}" type="parTrans" cxnId="{CB57F17B-492F-4192-A093-EDA5A2A5177A}">
      <dgm:prSet/>
      <dgm:spPr/>
      <dgm:t>
        <a:bodyPr/>
        <a:lstStyle/>
        <a:p>
          <a:endParaRPr lang="en-US"/>
        </a:p>
      </dgm:t>
    </dgm:pt>
    <dgm:pt modelId="{D156807A-2D8F-4804-B003-9321938DA292}" type="sibTrans" cxnId="{CB57F17B-492F-4192-A093-EDA5A2A5177A}">
      <dgm:prSet/>
      <dgm:spPr/>
      <dgm:t>
        <a:bodyPr/>
        <a:lstStyle/>
        <a:p>
          <a:endParaRPr lang="en-US"/>
        </a:p>
      </dgm:t>
    </dgm:pt>
    <dgm:pt modelId="{3CC8A746-0C31-4927-BAC6-3FECD2A3234C}">
      <dgm:prSet/>
      <dgm:spPr/>
      <dgm:t>
        <a:bodyPr/>
        <a:lstStyle/>
        <a:p>
          <a:r>
            <a:rPr lang="en-US" baseline="0"/>
            <a:t>Public Speaking &amp; Veganism: lowest scores, below 50K</a:t>
          </a:r>
          <a:endParaRPr lang="en-US"/>
        </a:p>
      </dgm:t>
    </dgm:pt>
    <dgm:pt modelId="{F7BB680E-63E3-49A1-BB29-5BFFF6CA6F69}" type="parTrans" cxnId="{AFEC1D11-7243-461A-91E8-D641FC2D96EE}">
      <dgm:prSet/>
      <dgm:spPr/>
      <dgm:t>
        <a:bodyPr/>
        <a:lstStyle/>
        <a:p>
          <a:endParaRPr lang="en-US"/>
        </a:p>
      </dgm:t>
    </dgm:pt>
    <dgm:pt modelId="{7B5D37F1-976C-4B20-8D10-5BC559B47A87}" type="sibTrans" cxnId="{AFEC1D11-7243-461A-91E8-D641FC2D96EE}">
      <dgm:prSet/>
      <dgm:spPr/>
      <dgm:t>
        <a:bodyPr/>
        <a:lstStyle/>
        <a:p>
          <a:endParaRPr lang="en-US"/>
        </a:p>
      </dgm:t>
    </dgm:pt>
    <dgm:pt modelId="{2C8CFE97-DEBF-4C71-B03C-9C23EF63950E}">
      <dgm:prSet/>
      <dgm:spPr/>
      <dgm:t>
        <a:bodyPr/>
        <a:lstStyle/>
        <a:p>
          <a:r>
            <a:rPr lang="en-US" baseline="0"/>
            <a:t>Total of 16 unique categories analyzed</a:t>
          </a:r>
          <a:endParaRPr lang="en-US"/>
        </a:p>
      </dgm:t>
    </dgm:pt>
    <dgm:pt modelId="{98F1E478-3986-4255-8F08-32941165AD36}" type="parTrans" cxnId="{7E05DEE0-4413-4A15-8D0B-B6B5B0C0A16B}">
      <dgm:prSet/>
      <dgm:spPr/>
      <dgm:t>
        <a:bodyPr/>
        <a:lstStyle/>
        <a:p>
          <a:endParaRPr lang="en-US"/>
        </a:p>
      </dgm:t>
    </dgm:pt>
    <dgm:pt modelId="{95AA79D5-4131-4531-9B10-33F2934DDC2F}" type="sibTrans" cxnId="{7E05DEE0-4413-4A15-8D0B-B6B5B0C0A16B}">
      <dgm:prSet/>
      <dgm:spPr/>
      <dgm:t>
        <a:bodyPr/>
        <a:lstStyle/>
        <a:p>
          <a:endParaRPr lang="en-US"/>
        </a:p>
      </dgm:t>
    </dgm:pt>
    <dgm:pt modelId="{EDDF1B27-10B2-E649-9831-8C655BACF0CF}" type="pres">
      <dgm:prSet presAssocID="{D5A98571-98AC-4080-9B7A-E481D2FEA358}" presName="hierChild1" presStyleCnt="0">
        <dgm:presLayoutVars>
          <dgm:chPref val="1"/>
          <dgm:dir/>
          <dgm:animOne val="branch"/>
          <dgm:animLvl val="lvl"/>
          <dgm:resizeHandles/>
        </dgm:presLayoutVars>
      </dgm:prSet>
      <dgm:spPr/>
    </dgm:pt>
    <dgm:pt modelId="{77183667-EAC1-6E4F-87ED-F8FE89034F22}" type="pres">
      <dgm:prSet presAssocID="{EB0DE050-B5F2-4D9E-A6AA-C42BDC4F3B3A}" presName="hierRoot1" presStyleCnt="0"/>
      <dgm:spPr/>
    </dgm:pt>
    <dgm:pt modelId="{CAC50B2D-2ED5-6445-8EA5-3CA05293F462}" type="pres">
      <dgm:prSet presAssocID="{EB0DE050-B5F2-4D9E-A6AA-C42BDC4F3B3A}" presName="composite" presStyleCnt="0"/>
      <dgm:spPr/>
    </dgm:pt>
    <dgm:pt modelId="{953ACEF8-1F68-FA40-AE87-2D1F87D6C694}" type="pres">
      <dgm:prSet presAssocID="{EB0DE050-B5F2-4D9E-A6AA-C42BDC4F3B3A}" presName="background" presStyleLbl="node0" presStyleIdx="0" presStyleCnt="3"/>
      <dgm:spPr/>
    </dgm:pt>
    <dgm:pt modelId="{75AACCB0-23F3-4C4A-993F-07EF3DB74338}" type="pres">
      <dgm:prSet presAssocID="{EB0DE050-B5F2-4D9E-A6AA-C42BDC4F3B3A}" presName="text" presStyleLbl="fgAcc0" presStyleIdx="0" presStyleCnt="3">
        <dgm:presLayoutVars>
          <dgm:chPref val="3"/>
        </dgm:presLayoutVars>
      </dgm:prSet>
      <dgm:spPr/>
    </dgm:pt>
    <dgm:pt modelId="{F6356DD1-ED96-8F4E-B089-7A8D8F9CB481}" type="pres">
      <dgm:prSet presAssocID="{EB0DE050-B5F2-4D9E-A6AA-C42BDC4F3B3A}" presName="hierChild2" presStyleCnt="0"/>
      <dgm:spPr/>
    </dgm:pt>
    <dgm:pt modelId="{8AC3B6F8-D216-8D46-A82F-4356F770CA1C}" type="pres">
      <dgm:prSet presAssocID="{3CC8A746-0C31-4927-BAC6-3FECD2A3234C}" presName="hierRoot1" presStyleCnt="0"/>
      <dgm:spPr/>
    </dgm:pt>
    <dgm:pt modelId="{DA397C99-2F22-EA48-9FDD-F0D4E546EE54}" type="pres">
      <dgm:prSet presAssocID="{3CC8A746-0C31-4927-BAC6-3FECD2A3234C}" presName="composite" presStyleCnt="0"/>
      <dgm:spPr/>
    </dgm:pt>
    <dgm:pt modelId="{61AF23D9-6675-D743-A0DF-F4AF65DD442E}" type="pres">
      <dgm:prSet presAssocID="{3CC8A746-0C31-4927-BAC6-3FECD2A3234C}" presName="background" presStyleLbl="node0" presStyleIdx="1" presStyleCnt="3"/>
      <dgm:spPr/>
    </dgm:pt>
    <dgm:pt modelId="{DB1AF996-323C-B840-8499-10A1373054B3}" type="pres">
      <dgm:prSet presAssocID="{3CC8A746-0C31-4927-BAC6-3FECD2A3234C}" presName="text" presStyleLbl="fgAcc0" presStyleIdx="1" presStyleCnt="3">
        <dgm:presLayoutVars>
          <dgm:chPref val="3"/>
        </dgm:presLayoutVars>
      </dgm:prSet>
      <dgm:spPr/>
    </dgm:pt>
    <dgm:pt modelId="{635F3E33-DE2C-E247-A0AE-3B667EEA9F9C}" type="pres">
      <dgm:prSet presAssocID="{3CC8A746-0C31-4927-BAC6-3FECD2A3234C}" presName="hierChild2" presStyleCnt="0"/>
      <dgm:spPr/>
    </dgm:pt>
    <dgm:pt modelId="{6C1B6787-2EA6-7A4C-B9A4-EA2D02BFB67F}" type="pres">
      <dgm:prSet presAssocID="{2C8CFE97-DEBF-4C71-B03C-9C23EF63950E}" presName="hierRoot1" presStyleCnt="0"/>
      <dgm:spPr/>
    </dgm:pt>
    <dgm:pt modelId="{4208B842-9579-034E-B9C3-50D5B8EE3808}" type="pres">
      <dgm:prSet presAssocID="{2C8CFE97-DEBF-4C71-B03C-9C23EF63950E}" presName="composite" presStyleCnt="0"/>
      <dgm:spPr/>
    </dgm:pt>
    <dgm:pt modelId="{1067C6D1-67DB-8E49-A77F-5F7174C926EB}" type="pres">
      <dgm:prSet presAssocID="{2C8CFE97-DEBF-4C71-B03C-9C23EF63950E}" presName="background" presStyleLbl="node0" presStyleIdx="2" presStyleCnt="3"/>
      <dgm:spPr/>
    </dgm:pt>
    <dgm:pt modelId="{89DC8FF2-A6E8-6048-9E6D-FB7E2FBEC287}" type="pres">
      <dgm:prSet presAssocID="{2C8CFE97-DEBF-4C71-B03C-9C23EF63950E}" presName="text" presStyleLbl="fgAcc0" presStyleIdx="2" presStyleCnt="3">
        <dgm:presLayoutVars>
          <dgm:chPref val="3"/>
        </dgm:presLayoutVars>
      </dgm:prSet>
      <dgm:spPr/>
    </dgm:pt>
    <dgm:pt modelId="{E1562D90-4DCC-4A41-98C5-AF0BE858ED07}" type="pres">
      <dgm:prSet presAssocID="{2C8CFE97-DEBF-4C71-B03C-9C23EF63950E}" presName="hierChild2" presStyleCnt="0"/>
      <dgm:spPr/>
    </dgm:pt>
  </dgm:ptLst>
  <dgm:cxnLst>
    <dgm:cxn modelId="{36285403-5391-5342-AAFE-9A9420EAD276}" type="presOf" srcId="{3CC8A746-0C31-4927-BAC6-3FECD2A3234C}" destId="{DB1AF996-323C-B840-8499-10A1373054B3}" srcOrd="0" destOrd="0" presId="urn:microsoft.com/office/officeart/2005/8/layout/hierarchy1"/>
    <dgm:cxn modelId="{AFEC1D11-7243-461A-91E8-D641FC2D96EE}" srcId="{D5A98571-98AC-4080-9B7A-E481D2FEA358}" destId="{3CC8A746-0C31-4927-BAC6-3FECD2A3234C}" srcOrd="1" destOrd="0" parTransId="{F7BB680E-63E3-49A1-BB29-5BFFF6CA6F69}" sibTransId="{7B5D37F1-976C-4B20-8D10-5BC559B47A87}"/>
    <dgm:cxn modelId="{2CEC0220-A64A-5D4B-B1FC-6BB6AC03AC1A}" type="presOf" srcId="{D5A98571-98AC-4080-9B7A-E481D2FEA358}" destId="{EDDF1B27-10B2-E649-9831-8C655BACF0CF}" srcOrd="0" destOrd="0" presId="urn:microsoft.com/office/officeart/2005/8/layout/hierarchy1"/>
    <dgm:cxn modelId="{B9ED5044-830A-2A40-A118-5AF893B4E760}" type="presOf" srcId="{EB0DE050-B5F2-4D9E-A6AA-C42BDC4F3B3A}" destId="{75AACCB0-23F3-4C4A-993F-07EF3DB74338}" srcOrd="0" destOrd="0" presId="urn:microsoft.com/office/officeart/2005/8/layout/hierarchy1"/>
    <dgm:cxn modelId="{CB57F17B-492F-4192-A093-EDA5A2A5177A}" srcId="{D5A98571-98AC-4080-9B7A-E481D2FEA358}" destId="{EB0DE050-B5F2-4D9E-A6AA-C42BDC4F3B3A}" srcOrd="0" destOrd="0" parTransId="{17EE221E-0A65-4A09-AF9F-0D4460C827C9}" sibTransId="{D156807A-2D8F-4804-B003-9321938DA292}"/>
    <dgm:cxn modelId="{F0ACBBBF-9141-C34B-99F1-C2C5B32B74D2}" type="presOf" srcId="{2C8CFE97-DEBF-4C71-B03C-9C23EF63950E}" destId="{89DC8FF2-A6E8-6048-9E6D-FB7E2FBEC287}" srcOrd="0" destOrd="0" presId="urn:microsoft.com/office/officeart/2005/8/layout/hierarchy1"/>
    <dgm:cxn modelId="{7E05DEE0-4413-4A15-8D0B-B6B5B0C0A16B}" srcId="{D5A98571-98AC-4080-9B7A-E481D2FEA358}" destId="{2C8CFE97-DEBF-4C71-B03C-9C23EF63950E}" srcOrd="2" destOrd="0" parTransId="{98F1E478-3986-4255-8F08-32941165AD36}" sibTransId="{95AA79D5-4131-4531-9B10-33F2934DDC2F}"/>
    <dgm:cxn modelId="{52DF7FCD-D84A-C041-9EAE-4FFF98E1486F}" type="presParOf" srcId="{EDDF1B27-10B2-E649-9831-8C655BACF0CF}" destId="{77183667-EAC1-6E4F-87ED-F8FE89034F22}" srcOrd="0" destOrd="0" presId="urn:microsoft.com/office/officeart/2005/8/layout/hierarchy1"/>
    <dgm:cxn modelId="{69594C5A-44E8-7443-BC20-E3635DDFDC6C}" type="presParOf" srcId="{77183667-EAC1-6E4F-87ED-F8FE89034F22}" destId="{CAC50B2D-2ED5-6445-8EA5-3CA05293F462}" srcOrd="0" destOrd="0" presId="urn:microsoft.com/office/officeart/2005/8/layout/hierarchy1"/>
    <dgm:cxn modelId="{1ADB23F6-EA09-5745-8DB5-6391949DAC6B}" type="presParOf" srcId="{CAC50B2D-2ED5-6445-8EA5-3CA05293F462}" destId="{953ACEF8-1F68-FA40-AE87-2D1F87D6C694}" srcOrd="0" destOrd="0" presId="urn:microsoft.com/office/officeart/2005/8/layout/hierarchy1"/>
    <dgm:cxn modelId="{4B3F4887-68BF-464B-A752-F2F6D0E7034E}" type="presParOf" srcId="{CAC50B2D-2ED5-6445-8EA5-3CA05293F462}" destId="{75AACCB0-23F3-4C4A-993F-07EF3DB74338}" srcOrd="1" destOrd="0" presId="urn:microsoft.com/office/officeart/2005/8/layout/hierarchy1"/>
    <dgm:cxn modelId="{A35BA7D1-BD50-0343-AC5A-16C6FC46D563}" type="presParOf" srcId="{77183667-EAC1-6E4F-87ED-F8FE89034F22}" destId="{F6356DD1-ED96-8F4E-B089-7A8D8F9CB481}" srcOrd="1" destOrd="0" presId="urn:microsoft.com/office/officeart/2005/8/layout/hierarchy1"/>
    <dgm:cxn modelId="{C711F0EC-5AEF-5740-9315-A40E4E079F90}" type="presParOf" srcId="{EDDF1B27-10B2-E649-9831-8C655BACF0CF}" destId="{8AC3B6F8-D216-8D46-A82F-4356F770CA1C}" srcOrd="1" destOrd="0" presId="urn:microsoft.com/office/officeart/2005/8/layout/hierarchy1"/>
    <dgm:cxn modelId="{9BB5C795-ED01-AD4E-9D4D-58B3457C60C3}" type="presParOf" srcId="{8AC3B6F8-D216-8D46-A82F-4356F770CA1C}" destId="{DA397C99-2F22-EA48-9FDD-F0D4E546EE54}" srcOrd="0" destOrd="0" presId="urn:microsoft.com/office/officeart/2005/8/layout/hierarchy1"/>
    <dgm:cxn modelId="{7B8159AE-C616-6B4A-B2C9-2A0ED74D62DD}" type="presParOf" srcId="{DA397C99-2F22-EA48-9FDD-F0D4E546EE54}" destId="{61AF23D9-6675-D743-A0DF-F4AF65DD442E}" srcOrd="0" destOrd="0" presId="urn:microsoft.com/office/officeart/2005/8/layout/hierarchy1"/>
    <dgm:cxn modelId="{884C6382-9C12-CE4B-8AAE-E41E8FA625F1}" type="presParOf" srcId="{DA397C99-2F22-EA48-9FDD-F0D4E546EE54}" destId="{DB1AF996-323C-B840-8499-10A1373054B3}" srcOrd="1" destOrd="0" presId="urn:microsoft.com/office/officeart/2005/8/layout/hierarchy1"/>
    <dgm:cxn modelId="{1000DADA-BE4C-344A-B091-1A3696293A08}" type="presParOf" srcId="{8AC3B6F8-D216-8D46-A82F-4356F770CA1C}" destId="{635F3E33-DE2C-E247-A0AE-3B667EEA9F9C}" srcOrd="1" destOrd="0" presId="urn:microsoft.com/office/officeart/2005/8/layout/hierarchy1"/>
    <dgm:cxn modelId="{B75438A1-9346-0A45-923F-93EE94D99D10}" type="presParOf" srcId="{EDDF1B27-10B2-E649-9831-8C655BACF0CF}" destId="{6C1B6787-2EA6-7A4C-B9A4-EA2D02BFB67F}" srcOrd="2" destOrd="0" presId="urn:microsoft.com/office/officeart/2005/8/layout/hierarchy1"/>
    <dgm:cxn modelId="{E0C9E0E6-D6C8-F046-93A9-E945537B9993}" type="presParOf" srcId="{6C1B6787-2EA6-7A4C-B9A4-EA2D02BFB67F}" destId="{4208B842-9579-034E-B9C3-50D5B8EE3808}" srcOrd="0" destOrd="0" presId="urn:microsoft.com/office/officeart/2005/8/layout/hierarchy1"/>
    <dgm:cxn modelId="{845A85BF-B97E-4040-8B4B-3767EBC229CA}" type="presParOf" srcId="{4208B842-9579-034E-B9C3-50D5B8EE3808}" destId="{1067C6D1-67DB-8E49-A77F-5F7174C926EB}" srcOrd="0" destOrd="0" presId="urn:microsoft.com/office/officeart/2005/8/layout/hierarchy1"/>
    <dgm:cxn modelId="{AB43A8FA-D3D9-4541-B3D3-8A64818BC906}" type="presParOf" srcId="{4208B842-9579-034E-B9C3-50D5B8EE3808}" destId="{89DC8FF2-A6E8-6048-9E6D-FB7E2FBEC287}" srcOrd="1" destOrd="0" presId="urn:microsoft.com/office/officeart/2005/8/layout/hierarchy1"/>
    <dgm:cxn modelId="{87247DCC-44D0-9E4C-9431-7D90954E04C0}" type="presParOf" srcId="{6C1B6787-2EA6-7A4C-B9A4-EA2D02BFB67F}" destId="{E1562D90-4DCC-4A41-98C5-AF0BE858ED0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FA99A6-39C7-41BF-84B0-1ED80EA1226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6616538-F85F-4C9A-8A0F-D97196FF6817}">
      <dgm:prSet/>
      <dgm:spPr/>
      <dgm:t>
        <a:bodyPr/>
        <a:lstStyle/>
        <a:p>
          <a:r>
            <a:rPr lang="en-US" baseline="0" dirty="0"/>
            <a:t>Informative &amp; life content resonates most</a:t>
          </a:r>
          <a:endParaRPr lang="en-US" dirty="0"/>
        </a:p>
      </dgm:t>
    </dgm:pt>
    <dgm:pt modelId="{4ACCC874-6410-4FB7-88F8-5A094624F903}" type="parTrans" cxnId="{ECDA7816-DCE0-4493-8B45-4030E5DA83EE}">
      <dgm:prSet/>
      <dgm:spPr/>
      <dgm:t>
        <a:bodyPr/>
        <a:lstStyle/>
        <a:p>
          <a:endParaRPr lang="en-US"/>
        </a:p>
      </dgm:t>
    </dgm:pt>
    <dgm:pt modelId="{9097C1EF-8D07-47FD-86D6-7E27BA8D04CB}" type="sibTrans" cxnId="{ECDA7816-DCE0-4493-8B45-4030E5DA83EE}">
      <dgm:prSet/>
      <dgm:spPr/>
      <dgm:t>
        <a:bodyPr/>
        <a:lstStyle/>
        <a:p>
          <a:endParaRPr lang="en-US"/>
        </a:p>
      </dgm:t>
    </dgm:pt>
    <dgm:pt modelId="{3BA8341D-C493-4707-AFC9-3C0F5D5BDCDA}">
      <dgm:prSet/>
      <dgm:spPr/>
      <dgm:t>
        <a:bodyPr/>
        <a:lstStyle/>
        <a:p>
          <a:r>
            <a:rPr lang="en-US" baseline="0" dirty="0"/>
            <a:t>Leverage popular themes for brand agreements &amp; partnerships</a:t>
          </a:r>
          <a:endParaRPr lang="en-US" dirty="0"/>
        </a:p>
      </dgm:t>
    </dgm:pt>
    <dgm:pt modelId="{FF8BA8A0-7978-47C7-AEDC-30B9B3DFBBFD}" type="parTrans" cxnId="{83B29AF6-376E-4FE1-9D2E-D281EA341FE9}">
      <dgm:prSet/>
      <dgm:spPr/>
      <dgm:t>
        <a:bodyPr/>
        <a:lstStyle/>
        <a:p>
          <a:endParaRPr lang="en-US"/>
        </a:p>
      </dgm:t>
    </dgm:pt>
    <dgm:pt modelId="{0D7B622A-D87C-4B95-8B27-9391036C3B56}" type="sibTrans" cxnId="{83B29AF6-376E-4FE1-9D2E-D281EA341FE9}">
      <dgm:prSet/>
      <dgm:spPr/>
      <dgm:t>
        <a:bodyPr/>
        <a:lstStyle/>
        <a:p>
          <a:endParaRPr lang="en-US"/>
        </a:p>
      </dgm:t>
    </dgm:pt>
    <dgm:pt modelId="{5E5CEEFE-68EA-4C8D-8052-5B3733070C99}">
      <dgm:prSet/>
      <dgm:spPr/>
      <dgm:t>
        <a:bodyPr/>
        <a:lstStyle/>
        <a:p>
          <a:r>
            <a:rPr lang="en-US" baseline="0"/>
            <a:t>Use insights to boost user engagement</a:t>
          </a:r>
          <a:endParaRPr lang="en-US"/>
        </a:p>
      </dgm:t>
    </dgm:pt>
    <dgm:pt modelId="{39BE6DF1-38E1-4366-BFD0-5510446FBE96}" type="parTrans" cxnId="{3856D6BC-622E-4401-9AEB-972F91461F4C}">
      <dgm:prSet/>
      <dgm:spPr/>
      <dgm:t>
        <a:bodyPr/>
        <a:lstStyle/>
        <a:p>
          <a:endParaRPr lang="en-US"/>
        </a:p>
      </dgm:t>
    </dgm:pt>
    <dgm:pt modelId="{F76FF8C0-3FA3-469C-A558-26CD3BED2298}" type="sibTrans" cxnId="{3856D6BC-622E-4401-9AEB-972F91461F4C}">
      <dgm:prSet/>
      <dgm:spPr/>
      <dgm:t>
        <a:bodyPr/>
        <a:lstStyle/>
        <a:p>
          <a:endParaRPr lang="en-US"/>
        </a:p>
      </dgm:t>
    </dgm:pt>
    <dgm:pt modelId="{9A3F5FA4-BABC-424D-9A1C-F3E7B7DEE4CE}" type="pres">
      <dgm:prSet presAssocID="{34FA99A6-39C7-41BF-84B0-1ED80EA12266}" presName="root" presStyleCnt="0">
        <dgm:presLayoutVars>
          <dgm:dir/>
          <dgm:resizeHandles val="exact"/>
        </dgm:presLayoutVars>
      </dgm:prSet>
      <dgm:spPr/>
    </dgm:pt>
    <dgm:pt modelId="{C4A473BA-30AC-4743-80D2-34E85B7E5053}" type="pres">
      <dgm:prSet presAssocID="{A6616538-F85F-4C9A-8A0F-D97196FF6817}" presName="compNode" presStyleCnt="0"/>
      <dgm:spPr/>
    </dgm:pt>
    <dgm:pt modelId="{07034233-FE5F-4D7F-A65F-6EA648867E4E}" type="pres">
      <dgm:prSet presAssocID="{A6616538-F85F-4C9A-8A0F-D97196FF6817}" presName="bgRect" presStyleLbl="bgShp" presStyleIdx="0" presStyleCnt="3"/>
      <dgm:spPr/>
    </dgm:pt>
    <dgm:pt modelId="{42A1EADA-335A-4575-8E0E-B16AF9A852A9}" type="pres">
      <dgm:prSet presAssocID="{A6616538-F85F-4C9A-8A0F-D97196FF68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nd"/>
        </a:ext>
      </dgm:extLst>
    </dgm:pt>
    <dgm:pt modelId="{13DA0ADE-6254-4EFB-8324-DEC506FBC9D1}" type="pres">
      <dgm:prSet presAssocID="{A6616538-F85F-4C9A-8A0F-D97196FF6817}" presName="spaceRect" presStyleCnt="0"/>
      <dgm:spPr/>
    </dgm:pt>
    <dgm:pt modelId="{6BC6A7AD-401E-4478-BF20-FC5E88350573}" type="pres">
      <dgm:prSet presAssocID="{A6616538-F85F-4C9A-8A0F-D97196FF6817}" presName="parTx" presStyleLbl="revTx" presStyleIdx="0" presStyleCnt="3">
        <dgm:presLayoutVars>
          <dgm:chMax val="0"/>
          <dgm:chPref val="0"/>
        </dgm:presLayoutVars>
      </dgm:prSet>
      <dgm:spPr/>
    </dgm:pt>
    <dgm:pt modelId="{674B4648-D500-4BF0-BC0F-498AB776578C}" type="pres">
      <dgm:prSet presAssocID="{9097C1EF-8D07-47FD-86D6-7E27BA8D04CB}" presName="sibTrans" presStyleCnt="0"/>
      <dgm:spPr/>
    </dgm:pt>
    <dgm:pt modelId="{2BE91F8E-4832-4ED6-B1EB-6ACE43D43CDA}" type="pres">
      <dgm:prSet presAssocID="{3BA8341D-C493-4707-AFC9-3C0F5D5BDCDA}" presName="compNode" presStyleCnt="0"/>
      <dgm:spPr/>
    </dgm:pt>
    <dgm:pt modelId="{1F884045-5764-45DE-A190-657A68854BB7}" type="pres">
      <dgm:prSet presAssocID="{3BA8341D-C493-4707-AFC9-3C0F5D5BDCDA}" presName="bgRect" presStyleLbl="bgShp" presStyleIdx="1" presStyleCnt="3"/>
      <dgm:spPr/>
    </dgm:pt>
    <dgm:pt modelId="{CDC8DFA6-4AD0-4725-93D7-045E18EAD421}" type="pres">
      <dgm:prSet presAssocID="{3BA8341D-C493-4707-AFC9-3C0F5D5BDC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D778979-5112-43D1-BEDA-39176CF9E70A}" type="pres">
      <dgm:prSet presAssocID="{3BA8341D-C493-4707-AFC9-3C0F5D5BDCDA}" presName="spaceRect" presStyleCnt="0"/>
      <dgm:spPr/>
    </dgm:pt>
    <dgm:pt modelId="{0A11B683-6BE4-4858-9BC2-AB8BBD45A20D}" type="pres">
      <dgm:prSet presAssocID="{3BA8341D-C493-4707-AFC9-3C0F5D5BDCDA}" presName="parTx" presStyleLbl="revTx" presStyleIdx="1" presStyleCnt="3">
        <dgm:presLayoutVars>
          <dgm:chMax val="0"/>
          <dgm:chPref val="0"/>
        </dgm:presLayoutVars>
      </dgm:prSet>
      <dgm:spPr/>
    </dgm:pt>
    <dgm:pt modelId="{4F86D7DA-1C95-49AA-B2A6-BC4BA7B7C415}" type="pres">
      <dgm:prSet presAssocID="{0D7B622A-D87C-4B95-8B27-9391036C3B56}" presName="sibTrans" presStyleCnt="0"/>
      <dgm:spPr/>
    </dgm:pt>
    <dgm:pt modelId="{ED88032E-C4FB-477C-BE70-2E234F472C94}" type="pres">
      <dgm:prSet presAssocID="{5E5CEEFE-68EA-4C8D-8052-5B3733070C99}" presName="compNode" presStyleCnt="0"/>
      <dgm:spPr/>
    </dgm:pt>
    <dgm:pt modelId="{78600D50-8628-4198-9A8C-01C243BDE68F}" type="pres">
      <dgm:prSet presAssocID="{5E5CEEFE-68EA-4C8D-8052-5B3733070C99}" presName="bgRect" presStyleLbl="bgShp" presStyleIdx="2" presStyleCnt="3"/>
      <dgm:spPr/>
    </dgm:pt>
    <dgm:pt modelId="{622AA315-C269-4EC8-8C73-BBB2E099462D}" type="pres">
      <dgm:prSet presAssocID="{5E5CEEFE-68EA-4C8D-8052-5B3733070C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459C707-6F7B-496A-AE67-988CE8FDDA4A}" type="pres">
      <dgm:prSet presAssocID="{5E5CEEFE-68EA-4C8D-8052-5B3733070C99}" presName="spaceRect" presStyleCnt="0"/>
      <dgm:spPr/>
    </dgm:pt>
    <dgm:pt modelId="{CDA1FFCA-1FA3-4DA7-9B3D-958742CB278B}" type="pres">
      <dgm:prSet presAssocID="{5E5CEEFE-68EA-4C8D-8052-5B3733070C99}" presName="parTx" presStyleLbl="revTx" presStyleIdx="2" presStyleCnt="3">
        <dgm:presLayoutVars>
          <dgm:chMax val="0"/>
          <dgm:chPref val="0"/>
        </dgm:presLayoutVars>
      </dgm:prSet>
      <dgm:spPr/>
    </dgm:pt>
  </dgm:ptLst>
  <dgm:cxnLst>
    <dgm:cxn modelId="{ECDA7816-DCE0-4493-8B45-4030E5DA83EE}" srcId="{34FA99A6-39C7-41BF-84B0-1ED80EA12266}" destId="{A6616538-F85F-4C9A-8A0F-D97196FF6817}" srcOrd="0" destOrd="0" parTransId="{4ACCC874-6410-4FB7-88F8-5A094624F903}" sibTransId="{9097C1EF-8D07-47FD-86D6-7E27BA8D04CB}"/>
    <dgm:cxn modelId="{9513B21E-8238-45AF-8ABA-D1C34982542C}" type="presOf" srcId="{34FA99A6-39C7-41BF-84B0-1ED80EA12266}" destId="{9A3F5FA4-BABC-424D-9A1C-F3E7B7DEE4CE}" srcOrd="0" destOrd="0" presId="urn:microsoft.com/office/officeart/2018/2/layout/IconVerticalSolidList"/>
    <dgm:cxn modelId="{91277344-72EE-403A-95BF-9B34F5B3D693}" type="presOf" srcId="{3BA8341D-C493-4707-AFC9-3C0F5D5BDCDA}" destId="{0A11B683-6BE4-4858-9BC2-AB8BBD45A20D}" srcOrd="0" destOrd="0" presId="urn:microsoft.com/office/officeart/2018/2/layout/IconVerticalSolidList"/>
    <dgm:cxn modelId="{31BE3FA0-BA79-4336-9D60-17F2DD500878}" type="presOf" srcId="{5E5CEEFE-68EA-4C8D-8052-5B3733070C99}" destId="{CDA1FFCA-1FA3-4DA7-9B3D-958742CB278B}" srcOrd="0" destOrd="0" presId="urn:microsoft.com/office/officeart/2018/2/layout/IconVerticalSolidList"/>
    <dgm:cxn modelId="{3856D6BC-622E-4401-9AEB-972F91461F4C}" srcId="{34FA99A6-39C7-41BF-84B0-1ED80EA12266}" destId="{5E5CEEFE-68EA-4C8D-8052-5B3733070C99}" srcOrd="2" destOrd="0" parTransId="{39BE6DF1-38E1-4366-BFD0-5510446FBE96}" sibTransId="{F76FF8C0-3FA3-469C-A558-26CD3BED2298}"/>
    <dgm:cxn modelId="{A3389AD8-9257-4F46-9DDD-72C99CDFF688}" type="presOf" srcId="{A6616538-F85F-4C9A-8A0F-D97196FF6817}" destId="{6BC6A7AD-401E-4478-BF20-FC5E88350573}" srcOrd="0" destOrd="0" presId="urn:microsoft.com/office/officeart/2018/2/layout/IconVerticalSolidList"/>
    <dgm:cxn modelId="{83B29AF6-376E-4FE1-9D2E-D281EA341FE9}" srcId="{34FA99A6-39C7-41BF-84B0-1ED80EA12266}" destId="{3BA8341D-C493-4707-AFC9-3C0F5D5BDCDA}" srcOrd="1" destOrd="0" parTransId="{FF8BA8A0-7978-47C7-AEDC-30B9B3DFBBFD}" sibTransId="{0D7B622A-D87C-4B95-8B27-9391036C3B56}"/>
    <dgm:cxn modelId="{59F99ADB-9616-448E-ACA0-D53E715FDF49}" type="presParOf" srcId="{9A3F5FA4-BABC-424D-9A1C-F3E7B7DEE4CE}" destId="{C4A473BA-30AC-4743-80D2-34E85B7E5053}" srcOrd="0" destOrd="0" presId="urn:microsoft.com/office/officeart/2018/2/layout/IconVerticalSolidList"/>
    <dgm:cxn modelId="{BCA99CB3-D750-400F-BCD4-A60E864BDA3F}" type="presParOf" srcId="{C4A473BA-30AC-4743-80D2-34E85B7E5053}" destId="{07034233-FE5F-4D7F-A65F-6EA648867E4E}" srcOrd="0" destOrd="0" presId="urn:microsoft.com/office/officeart/2018/2/layout/IconVerticalSolidList"/>
    <dgm:cxn modelId="{41CB307B-1068-476C-B26E-860E55158E4F}" type="presParOf" srcId="{C4A473BA-30AC-4743-80D2-34E85B7E5053}" destId="{42A1EADA-335A-4575-8E0E-B16AF9A852A9}" srcOrd="1" destOrd="0" presId="urn:microsoft.com/office/officeart/2018/2/layout/IconVerticalSolidList"/>
    <dgm:cxn modelId="{6C92C823-B9BA-4452-BF81-DEA45D5B99FA}" type="presParOf" srcId="{C4A473BA-30AC-4743-80D2-34E85B7E5053}" destId="{13DA0ADE-6254-4EFB-8324-DEC506FBC9D1}" srcOrd="2" destOrd="0" presId="urn:microsoft.com/office/officeart/2018/2/layout/IconVerticalSolidList"/>
    <dgm:cxn modelId="{A089FDE1-04EB-40B1-A3CC-81EEA3D25EEB}" type="presParOf" srcId="{C4A473BA-30AC-4743-80D2-34E85B7E5053}" destId="{6BC6A7AD-401E-4478-BF20-FC5E88350573}" srcOrd="3" destOrd="0" presId="urn:microsoft.com/office/officeart/2018/2/layout/IconVerticalSolidList"/>
    <dgm:cxn modelId="{B39195D0-E7D2-4F3E-928E-87617D1F59E7}" type="presParOf" srcId="{9A3F5FA4-BABC-424D-9A1C-F3E7B7DEE4CE}" destId="{674B4648-D500-4BF0-BC0F-498AB776578C}" srcOrd="1" destOrd="0" presId="urn:microsoft.com/office/officeart/2018/2/layout/IconVerticalSolidList"/>
    <dgm:cxn modelId="{DD831C05-4261-4699-A061-E72E83DFE1A6}" type="presParOf" srcId="{9A3F5FA4-BABC-424D-9A1C-F3E7B7DEE4CE}" destId="{2BE91F8E-4832-4ED6-B1EB-6ACE43D43CDA}" srcOrd="2" destOrd="0" presId="urn:microsoft.com/office/officeart/2018/2/layout/IconVerticalSolidList"/>
    <dgm:cxn modelId="{13DE1AFC-3DFA-4FA2-9F60-4A5823BE707A}" type="presParOf" srcId="{2BE91F8E-4832-4ED6-B1EB-6ACE43D43CDA}" destId="{1F884045-5764-45DE-A190-657A68854BB7}" srcOrd="0" destOrd="0" presId="urn:microsoft.com/office/officeart/2018/2/layout/IconVerticalSolidList"/>
    <dgm:cxn modelId="{E25AFC70-894E-4829-A268-664B2E17570D}" type="presParOf" srcId="{2BE91F8E-4832-4ED6-B1EB-6ACE43D43CDA}" destId="{CDC8DFA6-4AD0-4725-93D7-045E18EAD421}" srcOrd="1" destOrd="0" presId="urn:microsoft.com/office/officeart/2018/2/layout/IconVerticalSolidList"/>
    <dgm:cxn modelId="{E540C2FB-6B9D-4424-A907-18EA27931BCB}" type="presParOf" srcId="{2BE91F8E-4832-4ED6-B1EB-6ACE43D43CDA}" destId="{AD778979-5112-43D1-BEDA-39176CF9E70A}" srcOrd="2" destOrd="0" presId="urn:microsoft.com/office/officeart/2018/2/layout/IconVerticalSolidList"/>
    <dgm:cxn modelId="{B4C799EA-2488-4699-9507-ADB6F815D126}" type="presParOf" srcId="{2BE91F8E-4832-4ED6-B1EB-6ACE43D43CDA}" destId="{0A11B683-6BE4-4858-9BC2-AB8BBD45A20D}" srcOrd="3" destOrd="0" presId="urn:microsoft.com/office/officeart/2018/2/layout/IconVerticalSolidList"/>
    <dgm:cxn modelId="{C2532704-C31D-4A20-A110-346D7EE7C471}" type="presParOf" srcId="{9A3F5FA4-BABC-424D-9A1C-F3E7B7DEE4CE}" destId="{4F86D7DA-1C95-49AA-B2A6-BC4BA7B7C415}" srcOrd="3" destOrd="0" presId="urn:microsoft.com/office/officeart/2018/2/layout/IconVerticalSolidList"/>
    <dgm:cxn modelId="{DA90821A-7259-4921-837A-7B5D8D6D8BE8}" type="presParOf" srcId="{9A3F5FA4-BABC-424D-9A1C-F3E7B7DEE4CE}" destId="{ED88032E-C4FB-477C-BE70-2E234F472C94}" srcOrd="4" destOrd="0" presId="urn:microsoft.com/office/officeart/2018/2/layout/IconVerticalSolidList"/>
    <dgm:cxn modelId="{CBA7AAEF-6FD7-42FF-B354-E348889CDAF3}" type="presParOf" srcId="{ED88032E-C4FB-477C-BE70-2E234F472C94}" destId="{78600D50-8628-4198-9A8C-01C243BDE68F}" srcOrd="0" destOrd="0" presId="urn:microsoft.com/office/officeart/2018/2/layout/IconVerticalSolidList"/>
    <dgm:cxn modelId="{68861603-A48B-4031-81E2-42DB077A44C5}" type="presParOf" srcId="{ED88032E-C4FB-477C-BE70-2E234F472C94}" destId="{622AA315-C269-4EC8-8C73-BBB2E099462D}" srcOrd="1" destOrd="0" presId="urn:microsoft.com/office/officeart/2018/2/layout/IconVerticalSolidList"/>
    <dgm:cxn modelId="{78653E2D-BEA5-4296-91A5-FF491B408BDE}" type="presParOf" srcId="{ED88032E-C4FB-477C-BE70-2E234F472C94}" destId="{4459C707-6F7B-496A-AE67-988CE8FDDA4A}" srcOrd="2" destOrd="0" presId="urn:microsoft.com/office/officeart/2018/2/layout/IconVerticalSolidList"/>
    <dgm:cxn modelId="{D8586699-0448-47D9-A739-BB1396A0691D}" type="presParOf" srcId="{ED88032E-C4FB-477C-BE70-2E234F472C94}" destId="{CDA1FFCA-1FA3-4DA7-9B3D-958742CB27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9ABAB8-1777-464D-9799-D7199A36F7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3FD209-C564-4E91-8FC1-26F0BDBD9543}">
      <dgm:prSet/>
      <dgm:spPr/>
      <dgm:t>
        <a:bodyPr/>
        <a:lstStyle/>
        <a:p>
          <a:r>
            <a:rPr lang="en-US" baseline="0" dirty="0"/>
            <a:t>Implement insights into production at scale</a:t>
          </a:r>
          <a:endParaRPr lang="en-US" dirty="0"/>
        </a:p>
      </dgm:t>
    </dgm:pt>
    <dgm:pt modelId="{A35EA127-E7DC-4E79-AE46-614D54EA4033}" type="parTrans" cxnId="{CB1ADD56-A01A-4D29-BE48-522F921263DB}">
      <dgm:prSet/>
      <dgm:spPr/>
      <dgm:t>
        <a:bodyPr/>
        <a:lstStyle/>
        <a:p>
          <a:endParaRPr lang="en-US"/>
        </a:p>
      </dgm:t>
    </dgm:pt>
    <dgm:pt modelId="{E13FBFB9-BC20-4CAD-B082-7D747D632524}" type="sibTrans" cxnId="{CB1ADD56-A01A-4D29-BE48-522F921263DB}">
      <dgm:prSet/>
      <dgm:spPr/>
      <dgm:t>
        <a:bodyPr/>
        <a:lstStyle/>
        <a:p>
          <a:endParaRPr lang="en-US"/>
        </a:p>
      </dgm:t>
    </dgm:pt>
    <dgm:pt modelId="{0CB6619A-0C81-4A85-9B07-4990E88F3C2D}">
      <dgm:prSet/>
      <dgm:spPr/>
      <dgm:t>
        <a:bodyPr/>
        <a:lstStyle/>
        <a:p>
          <a:r>
            <a:rPr lang="en-US" baseline="0" dirty="0"/>
            <a:t>Develop user-targeted engagement strategies</a:t>
          </a:r>
          <a:endParaRPr lang="en-US" dirty="0"/>
        </a:p>
      </dgm:t>
    </dgm:pt>
    <dgm:pt modelId="{D8329E02-C3E7-471A-BB23-26AE972A4057}" type="parTrans" cxnId="{21B4F0C8-035B-4B9A-A891-C3288069ABBD}">
      <dgm:prSet/>
      <dgm:spPr/>
      <dgm:t>
        <a:bodyPr/>
        <a:lstStyle/>
        <a:p>
          <a:endParaRPr lang="en-US"/>
        </a:p>
      </dgm:t>
    </dgm:pt>
    <dgm:pt modelId="{23C93DC0-FF6E-44CF-A148-2689E31599D6}" type="sibTrans" cxnId="{21B4F0C8-035B-4B9A-A891-C3288069ABBD}">
      <dgm:prSet/>
      <dgm:spPr/>
      <dgm:t>
        <a:bodyPr/>
        <a:lstStyle/>
        <a:p>
          <a:endParaRPr lang="en-US"/>
        </a:p>
      </dgm:t>
    </dgm:pt>
    <dgm:pt modelId="{36A9E567-30AF-406B-967B-CC0FC0065170}">
      <dgm:prSet/>
      <dgm:spPr/>
      <dgm:t>
        <a:bodyPr/>
        <a:lstStyle/>
        <a:p>
          <a:r>
            <a:rPr lang="en-US" baseline="0" dirty="0"/>
            <a:t>Continue analysis to refine and adjust recommendations</a:t>
          </a:r>
          <a:endParaRPr lang="en-US" dirty="0"/>
        </a:p>
      </dgm:t>
    </dgm:pt>
    <dgm:pt modelId="{7641B064-A460-4EAC-A2E1-3508B1C3DA02}" type="parTrans" cxnId="{2CF5A8AA-FABE-4F94-905F-08F9665DDEDC}">
      <dgm:prSet/>
      <dgm:spPr/>
      <dgm:t>
        <a:bodyPr/>
        <a:lstStyle/>
        <a:p>
          <a:endParaRPr lang="en-US"/>
        </a:p>
      </dgm:t>
    </dgm:pt>
    <dgm:pt modelId="{C5F63479-D949-459B-BEBF-F22DDB2560E2}" type="sibTrans" cxnId="{2CF5A8AA-FABE-4F94-905F-08F9665DDEDC}">
      <dgm:prSet/>
      <dgm:spPr/>
      <dgm:t>
        <a:bodyPr/>
        <a:lstStyle/>
        <a:p>
          <a:endParaRPr lang="en-US"/>
        </a:p>
      </dgm:t>
    </dgm:pt>
    <dgm:pt modelId="{A79A0039-8469-40F6-9431-B09AE06D7193}" type="pres">
      <dgm:prSet presAssocID="{7E9ABAB8-1777-464D-9799-D7199A36F786}" presName="root" presStyleCnt="0">
        <dgm:presLayoutVars>
          <dgm:dir/>
          <dgm:resizeHandles val="exact"/>
        </dgm:presLayoutVars>
      </dgm:prSet>
      <dgm:spPr/>
    </dgm:pt>
    <dgm:pt modelId="{0946CCD3-95B0-428F-87B5-F66E18ECB452}" type="pres">
      <dgm:prSet presAssocID="{0B3FD209-C564-4E91-8FC1-26F0BDBD9543}" presName="compNode" presStyleCnt="0"/>
      <dgm:spPr/>
    </dgm:pt>
    <dgm:pt modelId="{62FC59C4-2259-4178-A1A6-6254FDA0BA09}" type="pres">
      <dgm:prSet presAssocID="{0B3FD209-C564-4E91-8FC1-26F0BDBD95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02E99F7-3D9D-48D1-A49B-12F0A90B782B}" type="pres">
      <dgm:prSet presAssocID="{0B3FD209-C564-4E91-8FC1-26F0BDBD9543}" presName="spaceRect" presStyleCnt="0"/>
      <dgm:spPr/>
    </dgm:pt>
    <dgm:pt modelId="{28345183-AC10-474B-BE83-5BD6B39E48CA}" type="pres">
      <dgm:prSet presAssocID="{0B3FD209-C564-4E91-8FC1-26F0BDBD9543}" presName="textRect" presStyleLbl="revTx" presStyleIdx="0" presStyleCnt="3">
        <dgm:presLayoutVars>
          <dgm:chMax val="1"/>
          <dgm:chPref val="1"/>
        </dgm:presLayoutVars>
      </dgm:prSet>
      <dgm:spPr/>
    </dgm:pt>
    <dgm:pt modelId="{0F6F2271-DD89-4715-97AA-0811970B8261}" type="pres">
      <dgm:prSet presAssocID="{E13FBFB9-BC20-4CAD-B082-7D747D632524}" presName="sibTrans" presStyleCnt="0"/>
      <dgm:spPr/>
    </dgm:pt>
    <dgm:pt modelId="{A82BC42F-6FE0-4781-B344-97C846A04865}" type="pres">
      <dgm:prSet presAssocID="{0CB6619A-0C81-4A85-9B07-4990E88F3C2D}" presName="compNode" presStyleCnt="0"/>
      <dgm:spPr/>
    </dgm:pt>
    <dgm:pt modelId="{87E22D18-694D-43C8-94B1-7D871F3477BE}" type="pres">
      <dgm:prSet presAssocID="{0CB6619A-0C81-4A85-9B07-4990E88F3C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F0475BC2-2A4F-445E-8D3E-54F2936FA860}" type="pres">
      <dgm:prSet presAssocID="{0CB6619A-0C81-4A85-9B07-4990E88F3C2D}" presName="spaceRect" presStyleCnt="0"/>
      <dgm:spPr/>
    </dgm:pt>
    <dgm:pt modelId="{722151F3-BE5F-410F-8ED5-B03BD352F07A}" type="pres">
      <dgm:prSet presAssocID="{0CB6619A-0C81-4A85-9B07-4990E88F3C2D}" presName="textRect" presStyleLbl="revTx" presStyleIdx="1" presStyleCnt="3">
        <dgm:presLayoutVars>
          <dgm:chMax val="1"/>
          <dgm:chPref val="1"/>
        </dgm:presLayoutVars>
      </dgm:prSet>
      <dgm:spPr/>
    </dgm:pt>
    <dgm:pt modelId="{78CAD6B1-285B-4E6D-A48A-D4DA3D1176B5}" type="pres">
      <dgm:prSet presAssocID="{23C93DC0-FF6E-44CF-A148-2689E31599D6}" presName="sibTrans" presStyleCnt="0"/>
      <dgm:spPr/>
    </dgm:pt>
    <dgm:pt modelId="{AF81212D-25D9-4B19-AA0D-518F4591E385}" type="pres">
      <dgm:prSet presAssocID="{36A9E567-30AF-406B-967B-CC0FC0065170}" presName="compNode" presStyleCnt="0"/>
      <dgm:spPr/>
    </dgm:pt>
    <dgm:pt modelId="{DB1FA7D7-55A9-47CA-9CB7-488A1384C152}" type="pres">
      <dgm:prSet presAssocID="{36A9E567-30AF-406B-967B-CC0FC00651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373E071D-B689-432D-A5BF-0C797EBCDBD9}" type="pres">
      <dgm:prSet presAssocID="{36A9E567-30AF-406B-967B-CC0FC0065170}" presName="spaceRect" presStyleCnt="0"/>
      <dgm:spPr/>
    </dgm:pt>
    <dgm:pt modelId="{84C243FA-4615-46C7-957D-533796E630BC}" type="pres">
      <dgm:prSet presAssocID="{36A9E567-30AF-406B-967B-CC0FC0065170}" presName="textRect" presStyleLbl="revTx" presStyleIdx="2" presStyleCnt="3">
        <dgm:presLayoutVars>
          <dgm:chMax val="1"/>
          <dgm:chPref val="1"/>
        </dgm:presLayoutVars>
      </dgm:prSet>
      <dgm:spPr/>
    </dgm:pt>
  </dgm:ptLst>
  <dgm:cxnLst>
    <dgm:cxn modelId="{3CB09804-1C2E-4C91-8468-F2D70C1BA423}" type="presOf" srcId="{0CB6619A-0C81-4A85-9B07-4990E88F3C2D}" destId="{722151F3-BE5F-410F-8ED5-B03BD352F07A}" srcOrd="0" destOrd="0" presId="urn:microsoft.com/office/officeart/2018/2/layout/IconLabelList"/>
    <dgm:cxn modelId="{56392520-9119-4B25-9C24-C2B2CDED3C1B}" type="presOf" srcId="{7E9ABAB8-1777-464D-9799-D7199A36F786}" destId="{A79A0039-8469-40F6-9431-B09AE06D7193}" srcOrd="0" destOrd="0" presId="urn:microsoft.com/office/officeart/2018/2/layout/IconLabelList"/>
    <dgm:cxn modelId="{114A3E46-44BE-4F84-B5CD-3B7B3510730B}" type="presOf" srcId="{36A9E567-30AF-406B-967B-CC0FC0065170}" destId="{84C243FA-4615-46C7-957D-533796E630BC}" srcOrd="0" destOrd="0" presId="urn:microsoft.com/office/officeart/2018/2/layout/IconLabelList"/>
    <dgm:cxn modelId="{CB1ADD56-A01A-4D29-BE48-522F921263DB}" srcId="{7E9ABAB8-1777-464D-9799-D7199A36F786}" destId="{0B3FD209-C564-4E91-8FC1-26F0BDBD9543}" srcOrd="0" destOrd="0" parTransId="{A35EA127-E7DC-4E79-AE46-614D54EA4033}" sibTransId="{E13FBFB9-BC20-4CAD-B082-7D747D632524}"/>
    <dgm:cxn modelId="{2CF5A8AA-FABE-4F94-905F-08F9665DDEDC}" srcId="{7E9ABAB8-1777-464D-9799-D7199A36F786}" destId="{36A9E567-30AF-406B-967B-CC0FC0065170}" srcOrd="2" destOrd="0" parTransId="{7641B064-A460-4EAC-A2E1-3508B1C3DA02}" sibTransId="{C5F63479-D949-459B-BEBF-F22DDB2560E2}"/>
    <dgm:cxn modelId="{1674AABD-A649-4EA7-98B4-6956C90349DB}" type="presOf" srcId="{0B3FD209-C564-4E91-8FC1-26F0BDBD9543}" destId="{28345183-AC10-474B-BE83-5BD6B39E48CA}" srcOrd="0" destOrd="0" presId="urn:microsoft.com/office/officeart/2018/2/layout/IconLabelList"/>
    <dgm:cxn modelId="{21B4F0C8-035B-4B9A-A891-C3288069ABBD}" srcId="{7E9ABAB8-1777-464D-9799-D7199A36F786}" destId="{0CB6619A-0C81-4A85-9B07-4990E88F3C2D}" srcOrd="1" destOrd="0" parTransId="{D8329E02-C3E7-471A-BB23-26AE972A4057}" sibTransId="{23C93DC0-FF6E-44CF-A148-2689E31599D6}"/>
    <dgm:cxn modelId="{B72AD1C2-7825-4BD3-8ACC-724386AA9810}" type="presParOf" srcId="{A79A0039-8469-40F6-9431-B09AE06D7193}" destId="{0946CCD3-95B0-428F-87B5-F66E18ECB452}" srcOrd="0" destOrd="0" presId="urn:microsoft.com/office/officeart/2018/2/layout/IconLabelList"/>
    <dgm:cxn modelId="{46C924CC-8D41-4A28-B4E6-1CD2D800E10D}" type="presParOf" srcId="{0946CCD3-95B0-428F-87B5-F66E18ECB452}" destId="{62FC59C4-2259-4178-A1A6-6254FDA0BA09}" srcOrd="0" destOrd="0" presId="urn:microsoft.com/office/officeart/2018/2/layout/IconLabelList"/>
    <dgm:cxn modelId="{9EE52CC1-73C8-4B87-9621-ECFC4413C23A}" type="presParOf" srcId="{0946CCD3-95B0-428F-87B5-F66E18ECB452}" destId="{C02E99F7-3D9D-48D1-A49B-12F0A90B782B}" srcOrd="1" destOrd="0" presId="urn:microsoft.com/office/officeart/2018/2/layout/IconLabelList"/>
    <dgm:cxn modelId="{86D955BF-8153-4772-8D86-F41B268BADB5}" type="presParOf" srcId="{0946CCD3-95B0-428F-87B5-F66E18ECB452}" destId="{28345183-AC10-474B-BE83-5BD6B39E48CA}" srcOrd="2" destOrd="0" presId="urn:microsoft.com/office/officeart/2018/2/layout/IconLabelList"/>
    <dgm:cxn modelId="{9B53C4DB-8148-4772-BD80-CC9F693D780D}" type="presParOf" srcId="{A79A0039-8469-40F6-9431-B09AE06D7193}" destId="{0F6F2271-DD89-4715-97AA-0811970B8261}" srcOrd="1" destOrd="0" presId="urn:microsoft.com/office/officeart/2018/2/layout/IconLabelList"/>
    <dgm:cxn modelId="{59D0E841-1F7E-48F1-B8D6-0048F4915172}" type="presParOf" srcId="{A79A0039-8469-40F6-9431-B09AE06D7193}" destId="{A82BC42F-6FE0-4781-B344-97C846A04865}" srcOrd="2" destOrd="0" presId="urn:microsoft.com/office/officeart/2018/2/layout/IconLabelList"/>
    <dgm:cxn modelId="{9EE888F3-3200-4DBD-A0BA-13D58CA1A042}" type="presParOf" srcId="{A82BC42F-6FE0-4781-B344-97C846A04865}" destId="{87E22D18-694D-43C8-94B1-7D871F3477BE}" srcOrd="0" destOrd="0" presId="urn:microsoft.com/office/officeart/2018/2/layout/IconLabelList"/>
    <dgm:cxn modelId="{F53090DD-4C2D-41AE-9C75-599F003F9399}" type="presParOf" srcId="{A82BC42F-6FE0-4781-B344-97C846A04865}" destId="{F0475BC2-2A4F-445E-8D3E-54F2936FA860}" srcOrd="1" destOrd="0" presId="urn:microsoft.com/office/officeart/2018/2/layout/IconLabelList"/>
    <dgm:cxn modelId="{2122B41C-CAE5-4B79-88D9-2E231F7F614E}" type="presParOf" srcId="{A82BC42F-6FE0-4781-B344-97C846A04865}" destId="{722151F3-BE5F-410F-8ED5-B03BD352F07A}" srcOrd="2" destOrd="0" presId="urn:microsoft.com/office/officeart/2018/2/layout/IconLabelList"/>
    <dgm:cxn modelId="{40CFFE8E-979B-46A8-B558-868A2396AED1}" type="presParOf" srcId="{A79A0039-8469-40F6-9431-B09AE06D7193}" destId="{78CAD6B1-285B-4E6D-A48A-D4DA3D1176B5}" srcOrd="3" destOrd="0" presId="urn:microsoft.com/office/officeart/2018/2/layout/IconLabelList"/>
    <dgm:cxn modelId="{D8532EFD-E028-4C2C-A3C9-AC5A4ED1757B}" type="presParOf" srcId="{A79A0039-8469-40F6-9431-B09AE06D7193}" destId="{AF81212D-25D9-4B19-AA0D-518F4591E385}" srcOrd="4" destOrd="0" presId="urn:microsoft.com/office/officeart/2018/2/layout/IconLabelList"/>
    <dgm:cxn modelId="{2D38D273-47AE-4DF3-8E74-5C2D40BA40A8}" type="presParOf" srcId="{AF81212D-25D9-4B19-AA0D-518F4591E385}" destId="{DB1FA7D7-55A9-47CA-9CB7-488A1384C152}" srcOrd="0" destOrd="0" presId="urn:microsoft.com/office/officeart/2018/2/layout/IconLabelList"/>
    <dgm:cxn modelId="{DE040061-3516-47BC-B3F7-BDA62D88CAEA}" type="presParOf" srcId="{AF81212D-25D9-4B19-AA0D-518F4591E385}" destId="{373E071D-B689-432D-A5BF-0C797EBCDBD9}" srcOrd="1" destOrd="0" presId="urn:microsoft.com/office/officeart/2018/2/layout/IconLabelList"/>
    <dgm:cxn modelId="{3807F479-87CE-4CDA-9B12-3D4448C55398}" type="presParOf" srcId="{AF81212D-25D9-4B19-AA0D-518F4591E385}" destId="{84C243FA-4615-46C7-957D-533796E630B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D81A-0759-4D30-BEB3-FE934340FD4A}">
      <dsp:nvSpPr>
        <dsp:cNvPr id="0" name=""/>
        <dsp:cNvSpPr/>
      </dsp:nvSpPr>
      <dsp:spPr>
        <a:xfrm>
          <a:off x="0" y="437"/>
          <a:ext cx="72009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56DB3-E633-460C-B0C2-29CB1A6B19CC}">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2CBEB-25C5-43D5-925A-34BFB0B5EEEE}">
      <dsp:nvSpPr>
        <dsp:cNvPr id="0" name=""/>
        <dsp:cNvSpPr/>
      </dsp:nvSpPr>
      <dsp:spPr>
        <a:xfrm>
          <a:off x="1181573" y="437"/>
          <a:ext cx="60193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baseline="0"/>
            <a:t>Massive content scale: 100,000+ posts per day</a:t>
          </a:r>
          <a:endParaRPr lang="en-US" sz="2500" kern="1200"/>
        </a:p>
      </dsp:txBody>
      <dsp:txXfrm>
        <a:off x="1181573" y="437"/>
        <a:ext cx="6019326" cy="1023007"/>
      </dsp:txXfrm>
    </dsp:sp>
    <dsp:sp modelId="{2924E9D0-4BBD-4892-849F-DBD53197A75D}">
      <dsp:nvSpPr>
        <dsp:cNvPr id="0" name=""/>
        <dsp:cNvSpPr/>
      </dsp:nvSpPr>
      <dsp:spPr>
        <a:xfrm>
          <a:off x="0" y="1279196"/>
          <a:ext cx="72009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23A57-7178-4B20-8647-7518C41E398E}">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952EE-5FBA-4F3A-AA64-79F5EBFB3403}">
      <dsp:nvSpPr>
        <dsp:cNvPr id="0" name=""/>
        <dsp:cNvSpPr/>
      </dsp:nvSpPr>
      <dsp:spPr>
        <a:xfrm>
          <a:off x="1181573" y="1279196"/>
          <a:ext cx="60193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baseline="0"/>
            <a:t>Preparing for successful IPO</a:t>
          </a:r>
          <a:endParaRPr lang="en-US" sz="2500" kern="1200"/>
        </a:p>
      </dsp:txBody>
      <dsp:txXfrm>
        <a:off x="1181573" y="1279196"/>
        <a:ext cx="6019326" cy="1023007"/>
      </dsp:txXfrm>
    </dsp:sp>
    <dsp:sp modelId="{C130DC7F-0988-4314-BFCA-39BB04B7F40C}">
      <dsp:nvSpPr>
        <dsp:cNvPr id="0" name=""/>
        <dsp:cNvSpPr/>
      </dsp:nvSpPr>
      <dsp:spPr>
        <a:xfrm>
          <a:off x="0" y="2557955"/>
          <a:ext cx="7200900" cy="1023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14850-C638-40A6-A267-F518065023D7}">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A54E2-7FE9-461D-8302-2DC07F5A1764}">
      <dsp:nvSpPr>
        <dsp:cNvPr id="0" name=""/>
        <dsp:cNvSpPr/>
      </dsp:nvSpPr>
      <dsp:spPr>
        <a:xfrm>
          <a:off x="1181573" y="2557955"/>
          <a:ext cx="60193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baseline="0"/>
            <a:t>Needed a big data audit and actionable recommendations</a:t>
          </a:r>
          <a:endParaRPr lang="en-US" sz="2500" kern="1200"/>
        </a:p>
      </dsp:txBody>
      <dsp:txXfrm>
        <a:off x="1181573" y="2557955"/>
        <a:ext cx="601932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6F635-DCE5-4D10-87BF-A79052E27058}">
      <dsp:nvSpPr>
        <dsp:cNvPr id="0" name=""/>
        <dsp:cNvSpPr/>
      </dsp:nvSpPr>
      <dsp:spPr>
        <a:xfrm>
          <a:off x="0" y="4357"/>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32C4B-DD9B-4838-8F76-857A91609D65}">
      <dsp:nvSpPr>
        <dsp:cNvPr id="0" name=""/>
        <dsp:cNvSpPr/>
      </dsp:nvSpPr>
      <dsp:spPr>
        <a:xfrm>
          <a:off x="280776" y="213199"/>
          <a:ext cx="510503" cy="510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B41FE6-5E86-4D02-9A62-B7A217B8F71C}">
      <dsp:nvSpPr>
        <dsp:cNvPr id="0" name=""/>
        <dsp:cNvSpPr/>
      </dsp:nvSpPr>
      <dsp:spPr>
        <a:xfrm>
          <a:off x="1072056" y="4357"/>
          <a:ext cx="3807671"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US" sz="1900" kern="1200" baseline="0"/>
            <a:t>3-month project with Accenture</a:t>
          </a:r>
          <a:endParaRPr lang="en-US" sz="1900" kern="1200"/>
        </a:p>
      </dsp:txBody>
      <dsp:txXfrm>
        <a:off x="1072056" y="4357"/>
        <a:ext cx="3807671" cy="928187"/>
      </dsp:txXfrm>
    </dsp:sp>
    <dsp:sp modelId="{761FEA79-F3EA-4B6A-A7D2-BC1FFEEA1EA3}">
      <dsp:nvSpPr>
        <dsp:cNvPr id="0" name=""/>
        <dsp:cNvSpPr/>
      </dsp:nvSpPr>
      <dsp:spPr>
        <a:xfrm>
          <a:off x="0" y="1164591"/>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ED8AC-0A52-44CC-B3A9-97FAAE1CE358}">
      <dsp:nvSpPr>
        <dsp:cNvPr id="0" name=""/>
        <dsp:cNvSpPr/>
      </dsp:nvSpPr>
      <dsp:spPr>
        <a:xfrm>
          <a:off x="280776" y="1373434"/>
          <a:ext cx="510503" cy="510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341FF31-DE19-46BF-82FC-A1C99E6DFB02}">
      <dsp:nvSpPr>
        <dsp:cNvPr id="0" name=""/>
        <dsp:cNvSpPr/>
      </dsp:nvSpPr>
      <dsp:spPr>
        <a:xfrm>
          <a:off x="1072056" y="1164591"/>
          <a:ext cx="3807671"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US" sz="1900" kern="1200" baseline="0"/>
            <a:t>Audit big data practices</a:t>
          </a:r>
          <a:endParaRPr lang="en-US" sz="1900" kern="1200"/>
        </a:p>
      </dsp:txBody>
      <dsp:txXfrm>
        <a:off x="1072056" y="1164591"/>
        <a:ext cx="3807671" cy="928187"/>
      </dsp:txXfrm>
    </dsp:sp>
    <dsp:sp modelId="{F1CB205D-26FB-429D-B727-B633E7C543C2}">
      <dsp:nvSpPr>
        <dsp:cNvPr id="0" name=""/>
        <dsp:cNvSpPr/>
      </dsp:nvSpPr>
      <dsp:spPr>
        <a:xfrm>
          <a:off x="0" y="2324826"/>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F6903-13D7-4E5B-86B4-5D7578669FB6}">
      <dsp:nvSpPr>
        <dsp:cNvPr id="0" name=""/>
        <dsp:cNvSpPr/>
      </dsp:nvSpPr>
      <dsp:spPr>
        <a:xfrm>
          <a:off x="280776" y="2533668"/>
          <a:ext cx="510503" cy="5105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58425BE-8924-4FEE-90FC-CB8861FE9A53}">
      <dsp:nvSpPr>
        <dsp:cNvPr id="0" name=""/>
        <dsp:cNvSpPr/>
      </dsp:nvSpPr>
      <dsp:spPr>
        <a:xfrm>
          <a:off x="1072056" y="2324826"/>
          <a:ext cx="3807671"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US" sz="1900" kern="1200" baseline="0"/>
            <a:t>Analyze content categories</a:t>
          </a:r>
          <a:endParaRPr lang="en-US" sz="1900" kern="1200"/>
        </a:p>
      </dsp:txBody>
      <dsp:txXfrm>
        <a:off x="1072056" y="2324826"/>
        <a:ext cx="3807671" cy="928187"/>
      </dsp:txXfrm>
    </dsp:sp>
    <dsp:sp modelId="{5F4B386E-9485-480C-B489-1FB6CBC25D92}">
      <dsp:nvSpPr>
        <dsp:cNvPr id="0" name=""/>
        <dsp:cNvSpPr/>
      </dsp:nvSpPr>
      <dsp:spPr>
        <a:xfrm>
          <a:off x="0" y="3485060"/>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AA2ED-87EB-455C-A772-4BB6E5F7FE5D}">
      <dsp:nvSpPr>
        <dsp:cNvPr id="0" name=""/>
        <dsp:cNvSpPr/>
      </dsp:nvSpPr>
      <dsp:spPr>
        <a:xfrm>
          <a:off x="280776" y="3693902"/>
          <a:ext cx="510503" cy="5105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45C6B22-E562-462C-9E63-DA6756B41966}">
      <dsp:nvSpPr>
        <dsp:cNvPr id="0" name=""/>
        <dsp:cNvSpPr/>
      </dsp:nvSpPr>
      <dsp:spPr>
        <a:xfrm>
          <a:off x="1072056" y="3485060"/>
          <a:ext cx="3807671"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US" sz="1900" kern="1200" baseline="0"/>
            <a:t>Identify top 5 categories by aggregate popularity</a:t>
          </a:r>
          <a:endParaRPr lang="en-US" sz="1900" kern="1200"/>
        </a:p>
      </dsp:txBody>
      <dsp:txXfrm>
        <a:off x="1072056" y="3485060"/>
        <a:ext cx="3807671" cy="928187"/>
      </dsp:txXfrm>
    </dsp:sp>
    <dsp:sp modelId="{4591B53D-7978-4855-86F3-0759CC05127C}">
      <dsp:nvSpPr>
        <dsp:cNvPr id="0" name=""/>
        <dsp:cNvSpPr/>
      </dsp:nvSpPr>
      <dsp:spPr>
        <a:xfrm>
          <a:off x="0" y="4645294"/>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56886-03B0-4685-AD5C-45C7932B77C9}">
      <dsp:nvSpPr>
        <dsp:cNvPr id="0" name=""/>
        <dsp:cNvSpPr/>
      </dsp:nvSpPr>
      <dsp:spPr>
        <a:xfrm>
          <a:off x="280776" y="4854137"/>
          <a:ext cx="510503" cy="5105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60C91B-E083-417A-B639-C2AFB1E101CA}">
      <dsp:nvSpPr>
        <dsp:cNvPr id="0" name=""/>
        <dsp:cNvSpPr/>
      </dsp:nvSpPr>
      <dsp:spPr>
        <a:xfrm>
          <a:off x="1072056" y="4645294"/>
          <a:ext cx="3807671"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US" sz="1900" kern="1200" baseline="0"/>
            <a:t>Provide recommendations for scaling and growth</a:t>
          </a:r>
          <a:endParaRPr lang="en-US" sz="1900" kern="1200"/>
        </a:p>
      </dsp:txBody>
      <dsp:txXfrm>
        <a:off x="1072056" y="4645294"/>
        <a:ext cx="3807671" cy="928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8BF6C-E3AD-FC49-8F18-4D2650871330}">
      <dsp:nvSpPr>
        <dsp:cNvPr id="0" name=""/>
        <dsp:cNvSpPr/>
      </dsp:nvSpPr>
      <dsp:spPr>
        <a:xfrm>
          <a:off x="0" y="464019"/>
          <a:ext cx="6096000" cy="781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C6A4FA-42CA-7E45-83CF-89427B05BDFE}">
      <dsp:nvSpPr>
        <dsp:cNvPr id="0" name=""/>
        <dsp:cNvSpPr/>
      </dsp:nvSpPr>
      <dsp:spPr>
        <a:xfrm>
          <a:off x="304800" y="6459"/>
          <a:ext cx="4267200" cy="9151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Marcus </a:t>
          </a:r>
          <a:r>
            <a:rPr lang="en-US" sz="3100" kern="1200" dirty="0" err="1"/>
            <a:t>Rompton</a:t>
          </a:r>
          <a:r>
            <a:rPr lang="en-US" sz="3100" kern="1200" dirty="0"/>
            <a:t>, Senior Principal</a:t>
          </a:r>
        </a:p>
      </dsp:txBody>
      <dsp:txXfrm>
        <a:off x="349472" y="51131"/>
        <a:ext cx="4177856" cy="825776"/>
      </dsp:txXfrm>
    </dsp:sp>
    <dsp:sp modelId="{CBE4DD6B-CA6F-824E-8318-E9D23D369C6F}">
      <dsp:nvSpPr>
        <dsp:cNvPr id="0" name=""/>
        <dsp:cNvSpPr/>
      </dsp:nvSpPr>
      <dsp:spPr>
        <a:xfrm>
          <a:off x="0" y="1870179"/>
          <a:ext cx="6096000" cy="781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7ED8C0-68DE-5A48-8A50-6072250C098D}">
      <dsp:nvSpPr>
        <dsp:cNvPr id="0" name=""/>
        <dsp:cNvSpPr/>
      </dsp:nvSpPr>
      <dsp:spPr>
        <a:xfrm>
          <a:off x="304800" y="1412619"/>
          <a:ext cx="4267200" cy="9151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Andrew Fleming, Chief Technical Architect</a:t>
          </a:r>
        </a:p>
      </dsp:txBody>
      <dsp:txXfrm>
        <a:off x="349472" y="1457291"/>
        <a:ext cx="4177856" cy="825776"/>
      </dsp:txXfrm>
    </dsp:sp>
    <dsp:sp modelId="{E89A3583-2CF7-514D-BFFA-9BC413690590}">
      <dsp:nvSpPr>
        <dsp:cNvPr id="0" name=""/>
        <dsp:cNvSpPr/>
      </dsp:nvSpPr>
      <dsp:spPr>
        <a:xfrm>
          <a:off x="0" y="3276340"/>
          <a:ext cx="6096000" cy="78120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DA260-8642-124A-80CB-84C48852D7A7}">
      <dsp:nvSpPr>
        <dsp:cNvPr id="0" name=""/>
        <dsp:cNvSpPr/>
      </dsp:nvSpPr>
      <dsp:spPr>
        <a:xfrm>
          <a:off x="304800" y="2818779"/>
          <a:ext cx="4267200" cy="91512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Sydney Ryan, Data Analyst</a:t>
          </a:r>
        </a:p>
      </dsp:txBody>
      <dsp:txXfrm>
        <a:off x="349472" y="2863451"/>
        <a:ext cx="4177856" cy="825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C84A2-B3C7-7447-82A2-8FE54C0E96A5}">
      <dsp:nvSpPr>
        <dsp:cNvPr id="0" name=""/>
        <dsp:cNvSpPr/>
      </dsp:nvSpPr>
      <dsp:spPr>
        <a:xfrm rot="5400000">
          <a:off x="225418" y="1922036"/>
          <a:ext cx="675297" cy="1123680"/>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7E1AD-D996-5949-836A-2BB0C23ED832}">
      <dsp:nvSpPr>
        <dsp:cNvPr id="0" name=""/>
        <dsp:cNvSpPr/>
      </dsp:nvSpPr>
      <dsp:spPr>
        <a:xfrm>
          <a:off x="112694" y="2257774"/>
          <a:ext cx="1014465" cy="88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Understand the Data Provided</a:t>
          </a:r>
        </a:p>
      </dsp:txBody>
      <dsp:txXfrm>
        <a:off x="112694" y="2257774"/>
        <a:ext cx="1014465" cy="889238"/>
      </dsp:txXfrm>
    </dsp:sp>
    <dsp:sp modelId="{53BE4925-EB30-9943-817C-B8B12A22BE1E}">
      <dsp:nvSpPr>
        <dsp:cNvPr id="0" name=""/>
        <dsp:cNvSpPr/>
      </dsp:nvSpPr>
      <dsp:spPr>
        <a:xfrm>
          <a:off x="935750" y="1839309"/>
          <a:ext cx="191408" cy="191408"/>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52CCC-511D-5744-B29C-E819EE45436B}">
      <dsp:nvSpPr>
        <dsp:cNvPr id="0" name=""/>
        <dsp:cNvSpPr/>
      </dsp:nvSpPr>
      <dsp:spPr>
        <a:xfrm rot="5400000">
          <a:off x="1467321" y="1614726"/>
          <a:ext cx="675297" cy="1123680"/>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22C19-6A80-074A-9C37-B7A0A967956C}">
      <dsp:nvSpPr>
        <dsp:cNvPr id="0" name=""/>
        <dsp:cNvSpPr/>
      </dsp:nvSpPr>
      <dsp:spPr>
        <a:xfrm>
          <a:off x="1354597" y="1950464"/>
          <a:ext cx="1014465" cy="88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Data Cleaning and Preparation</a:t>
          </a:r>
        </a:p>
      </dsp:txBody>
      <dsp:txXfrm>
        <a:off x="1354597" y="1950464"/>
        <a:ext cx="1014465" cy="889238"/>
      </dsp:txXfrm>
    </dsp:sp>
    <dsp:sp modelId="{246E2AD5-B23F-784E-882E-52A172BB00DC}">
      <dsp:nvSpPr>
        <dsp:cNvPr id="0" name=""/>
        <dsp:cNvSpPr/>
      </dsp:nvSpPr>
      <dsp:spPr>
        <a:xfrm>
          <a:off x="2177654" y="1531999"/>
          <a:ext cx="191408" cy="191408"/>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B14FC-D55A-6F4F-9992-AF1C63924211}">
      <dsp:nvSpPr>
        <dsp:cNvPr id="0" name=""/>
        <dsp:cNvSpPr/>
      </dsp:nvSpPr>
      <dsp:spPr>
        <a:xfrm rot="5400000">
          <a:off x="2709225" y="1307416"/>
          <a:ext cx="675297" cy="1123680"/>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5C44AA-B2C0-EC45-B034-5429F461BD31}">
      <dsp:nvSpPr>
        <dsp:cNvPr id="0" name=""/>
        <dsp:cNvSpPr/>
      </dsp:nvSpPr>
      <dsp:spPr>
        <a:xfrm>
          <a:off x="2596501" y="1643154"/>
          <a:ext cx="1014465" cy="88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Data Modeling</a:t>
          </a:r>
        </a:p>
      </dsp:txBody>
      <dsp:txXfrm>
        <a:off x="2596501" y="1643154"/>
        <a:ext cx="1014465" cy="889238"/>
      </dsp:txXfrm>
    </dsp:sp>
    <dsp:sp modelId="{1533CA0E-E445-7443-A34C-E0778A5E9DB0}">
      <dsp:nvSpPr>
        <dsp:cNvPr id="0" name=""/>
        <dsp:cNvSpPr/>
      </dsp:nvSpPr>
      <dsp:spPr>
        <a:xfrm>
          <a:off x="3419557" y="1224689"/>
          <a:ext cx="191408" cy="191408"/>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EDD0CC-2C93-0C4E-8297-127852CF2183}">
      <dsp:nvSpPr>
        <dsp:cNvPr id="0" name=""/>
        <dsp:cNvSpPr/>
      </dsp:nvSpPr>
      <dsp:spPr>
        <a:xfrm rot="5400000">
          <a:off x="3951128" y="1000105"/>
          <a:ext cx="675297" cy="1123680"/>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A548A-B09A-A948-AF08-32B6E004A0E7}">
      <dsp:nvSpPr>
        <dsp:cNvPr id="0" name=""/>
        <dsp:cNvSpPr/>
      </dsp:nvSpPr>
      <dsp:spPr>
        <a:xfrm>
          <a:off x="3838404" y="1335844"/>
          <a:ext cx="1014465" cy="88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Analysis and Insights</a:t>
          </a:r>
        </a:p>
      </dsp:txBody>
      <dsp:txXfrm>
        <a:off x="3838404" y="1335844"/>
        <a:ext cx="1014465" cy="889238"/>
      </dsp:txXfrm>
    </dsp:sp>
    <dsp:sp modelId="{763A0340-7E1B-FF46-928B-362744DD8B19}">
      <dsp:nvSpPr>
        <dsp:cNvPr id="0" name=""/>
        <dsp:cNvSpPr/>
      </dsp:nvSpPr>
      <dsp:spPr>
        <a:xfrm>
          <a:off x="4661461" y="917379"/>
          <a:ext cx="191408" cy="191408"/>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3C157-31F6-C64C-A193-DBF9AA063C93}">
      <dsp:nvSpPr>
        <dsp:cNvPr id="0" name=""/>
        <dsp:cNvSpPr/>
      </dsp:nvSpPr>
      <dsp:spPr>
        <a:xfrm rot="5400000">
          <a:off x="5193031" y="692795"/>
          <a:ext cx="675297" cy="1123680"/>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D34005-D116-744C-945C-78834EB41F30}">
      <dsp:nvSpPr>
        <dsp:cNvPr id="0" name=""/>
        <dsp:cNvSpPr/>
      </dsp:nvSpPr>
      <dsp:spPr>
        <a:xfrm>
          <a:off x="5080307" y="1028534"/>
          <a:ext cx="1014465" cy="88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Final Recommendations</a:t>
          </a:r>
        </a:p>
      </dsp:txBody>
      <dsp:txXfrm>
        <a:off x="5080307" y="1028534"/>
        <a:ext cx="1014465" cy="8892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4406F-E15B-4E93-B304-1A5C6794F4BC}">
      <dsp:nvSpPr>
        <dsp:cNvPr id="0" name=""/>
        <dsp:cNvSpPr/>
      </dsp:nvSpPr>
      <dsp:spPr>
        <a:xfrm>
          <a:off x="402207" y="1121831"/>
          <a:ext cx="654960" cy="654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F24E5D1-9CDF-4623-A9F3-419CC865354B}">
      <dsp:nvSpPr>
        <dsp:cNvPr id="0" name=""/>
        <dsp:cNvSpPr/>
      </dsp:nvSpPr>
      <dsp:spPr>
        <a:xfrm>
          <a:off x="1953" y="2024798"/>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Animals</a:t>
          </a:r>
          <a:endParaRPr lang="en-US" sz="2200" kern="1200"/>
        </a:p>
      </dsp:txBody>
      <dsp:txXfrm>
        <a:off x="1953" y="2024798"/>
        <a:ext cx="1455468" cy="582187"/>
      </dsp:txXfrm>
    </dsp:sp>
    <dsp:sp modelId="{95036C79-6EFD-45AA-B202-179696F14904}">
      <dsp:nvSpPr>
        <dsp:cNvPr id="0" name=""/>
        <dsp:cNvSpPr/>
      </dsp:nvSpPr>
      <dsp:spPr>
        <a:xfrm>
          <a:off x="2112383" y="1121831"/>
          <a:ext cx="654960" cy="654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4552E6C-53C1-4B08-9BF6-BB47D3B4C89F}">
      <dsp:nvSpPr>
        <dsp:cNvPr id="0" name=""/>
        <dsp:cNvSpPr/>
      </dsp:nvSpPr>
      <dsp:spPr>
        <a:xfrm>
          <a:off x="1712129" y="2024798"/>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Science</a:t>
          </a:r>
          <a:endParaRPr lang="en-US" sz="2200" kern="1200"/>
        </a:p>
      </dsp:txBody>
      <dsp:txXfrm>
        <a:off x="1712129" y="2024798"/>
        <a:ext cx="1455468" cy="582187"/>
      </dsp:txXfrm>
    </dsp:sp>
    <dsp:sp modelId="{21F69E45-ED9E-48BE-9B44-4ADDC3820791}">
      <dsp:nvSpPr>
        <dsp:cNvPr id="0" name=""/>
        <dsp:cNvSpPr/>
      </dsp:nvSpPr>
      <dsp:spPr>
        <a:xfrm>
          <a:off x="3822559" y="1121831"/>
          <a:ext cx="654960" cy="654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2CCA4C2-285A-4375-9801-DC13594EF29C}">
      <dsp:nvSpPr>
        <dsp:cNvPr id="0" name=""/>
        <dsp:cNvSpPr/>
      </dsp:nvSpPr>
      <dsp:spPr>
        <a:xfrm>
          <a:off x="3422305" y="2024798"/>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Healthy Eating</a:t>
          </a:r>
          <a:endParaRPr lang="en-US" sz="2200" kern="1200"/>
        </a:p>
      </dsp:txBody>
      <dsp:txXfrm>
        <a:off x="3422305" y="2024798"/>
        <a:ext cx="1455468" cy="582187"/>
      </dsp:txXfrm>
    </dsp:sp>
    <dsp:sp modelId="{73360476-712F-46D3-99C1-FACF02BB5291}">
      <dsp:nvSpPr>
        <dsp:cNvPr id="0" name=""/>
        <dsp:cNvSpPr/>
      </dsp:nvSpPr>
      <dsp:spPr>
        <a:xfrm>
          <a:off x="1257295" y="2970853"/>
          <a:ext cx="654960" cy="654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AAC1C55-1D97-4AB4-B03B-0B20D4D3D524}">
      <dsp:nvSpPr>
        <dsp:cNvPr id="0" name=""/>
        <dsp:cNvSpPr/>
      </dsp:nvSpPr>
      <dsp:spPr>
        <a:xfrm>
          <a:off x="857041" y="3873820"/>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Technology</a:t>
          </a:r>
          <a:endParaRPr lang="en-US" sz="2200" kern="1200"/>
        </a:p>
      </dsp:txBody>
      <dsp:txXfrm>
        <a:off x="857041" y="3873820"/>
        <a:ext cx="1455468" cy="582187"/>
      </dsp:txXfrm>
    </dsp:sp>
    <dsp:sp modelId="{687BD8D0-71E8-4964-AB1A-C9A1B092A56A}">
      <dsp:nvSpPr>
        <dsp:cNvPr id="0" name=""/>
        <dsp:cNvSpPr/>
      </dsp:nvSpPr>
      <dsp:spPr>
        <a:xfrm>
          <a:off x="2967471" y="2970853"/>
          <a:ext cx="654960" cy="654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CAE9F0C-9841-486E-BE01-A9B60EE225E7}">
      <dsp:nvSpPr>
        <dsp:cNvPr id="0" name=""/>
        <dsp:cNvSpPr/>
      </dsp:nvSpPr>
      <dsp:spPr>
        <a:xfrm>
          <a:off x="2567217" y="3873820"/>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Food</a:t>
          </a:r>
          <a:endParaRPr lang="en-US" sz="2200" kern="1200"/>
        </a:p>
      </dsp:txBody>
      <dsp:txXfrm>
        <a:off x="2567217" y="3873820"/>
        <a:ext cx="1455468" cy="5821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CEF8-1F68-FA40-AE87-2D1F87D6C694}">
      <dsp:nvSpPr>
        <dsp:cNvPr id="0" name=""/>
        <dsp:cNvSpPr/>
      </dsp:nvSpPr>
      <dsp:spPr>
        <a:xfrm>
          <a:off x="0" y="1040793"/>
          <a:ext cx="2025253" cy="128603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ACCB0-23F3-4C4A-993F-07EF3DB74338}">
      <dsp:nvSpPr>
        <dsp:cNvPr id="0" name=""/>
        <dsp:cNvSpPr/>
      </dsp:nvSpPr>
      <dsp:spPr>
        <a:xfrm>
          <a:off x="225028" y="1254570"/>
          <a:ext cx="2025253" cy="128603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Animals &amp; Science: highest scores, 70K+</a:t>
          </a:r>
          <a:endParaRPr lang="en-US" sz="2000" kern="1200"/>
        </a:p>
      </dsp:txBody>
      <dsp:txXfrm>
        <a:off x="262695" y="1292237"/>
        <a:ext cx="1949919" cy="1210701"/>
      </dsp:txXfrm>
    </dsp:sp>
    <dsp:sp modelId="{61AF23D9-6675-D743-A0DF-F4AF65DD442E}">
      <dsp:nvSpPr>
        <dsp:cNvPr id="0" name=""/>
        <dsp:cNvSpPr/>
      </dsp:nvSpPr>
      <dsp:spPr>
        <a:xfrm>
          <a:off x="2475309" y="1040793"/>
          <a:ext cx="2025253" cy="128603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AF996-323C-B840-8499-10A1373054B3}">
      <dsp:nvSpPr>
        <dsp:cNvPr id="0" name=""/>
        <dsp:cNvSpPr/>
      </dsp:nvSpPr>
      <dsp:spPr>
        <a:xfrm>
          <a:off x="2700337" y="1254570"/>
          <a:ext cx="2025253" cy="128603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Public Speaking &amp; Veganism: lowest scores, below 50K</a:t>
          </a:r>
          <a:endParaRPr lang="en-US" sz="2000" kern="1200"/>
        </a:p>
      </dsp:txBody>
      <dsp:txXfrm>
        <a:off x="2738004" y="1292237"/>
        <a:ext cx="1949919" cy="1210701"/>
      </dsp:txXfrm>
    </dsp:sp>
    <dsp:sp modelId="{1067C6D1-67DB-8E49-A77F-5F7174C926EB}">
      <dsp:nvSpPr>
        <dsp:cNvPr id="0" name=""/>
        <dsp:cNvSpPr/>
      </dsp:nvSpPr>
      <dsp:spPr>
        <a:xfrm>
          <a:off x="4950618" y="1040793"/>
          <a:ext cx="2025253" cy="128603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C8FF2-A6E8-6048-9E6D-FB7E2FBEC287}">
      <dsp:nvSpPr>
        <dsp:cNvPr id="0" name=""/>
        <dsp:cNvSpPr/>
      </dsp:nvSpPr>
      <dsp:spPr>
        <a:xfrm>
          <a:off x="5175646" y="1254570"/>
          <a:ext cx="2025253" cy="1286035"/>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Total of 16 unique categories analyzed</a:t>
          </a:r>
          <a:endParaRPr lang="en-US" sz="2000" kern="1200"/>
        </a:p>
      </dsp:txBody>
      <dsp:txXfrm>
        <a:off x="5213313" y="1292237"/>
        <a:ext cx="1949919" cy="1210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34233-FE5F-4D7F-A65F-6EA648867E4E}">
      <dsp:nvSpPr>
        <dsp:cNvPr id="0" name=""/>
        <dsp:cNvSpPr/>
      </dsp:nvSpPr>
      <dsp:spPr>
        <a:xfrm>
          <a:off x="0" y="680"/>
          <a:ext cx="4879728"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1EADA-335A-4575-8E0E-B16AF9A852A9}">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BC6A7AD-401E-4478-BF20-FC5E88350573}">
      <dsp:nvSpPr>
        <dsp:cNvPr id="0" name=""/>
        <dsp:cNvSpPr/>
      </dsp:nvSpPr>
      <dsp:spPr>
        <a:xfrm>
          <a:off x="1840237" y="680"/>
          <a:ext cx="3039490"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dirty="0"/>
            <a:t>Informative &amp; life content resonates most</a:t>
          </a:r>
          <a:endParaRPr lang="en-US" sz="2400" kern="1200" dirty="0"/>
        </a:p>
      </dsp:txBody>
      <dsp:txXfrm>
        <a:off x="1840237" y="680"/>
        <a:ext cx="3039490" cy="1593279"/>
      </dsp:txXfrm>
    </dsp:sp>
    <dsp:sp modelId="{1F884045-5764-45DE-A190-657A68854BB7}">
      <dsp:nvSpPr>
        <dsp:cNvPr id="0" name=""/>
        <dsp:cNvSpPr/>
      </dsp:nvSpPr>
      <dsp:spPr>
        <a:xfrm>
          <a:off x="0" y="1992280"/>
          <a:ext cx="4879728"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8DFA6-4AD0-4725-93D7-045E18EAD421}">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11B683-6BE4-4858-9BC2-AB8BBD45A20D}">
      <dsp:nvSpPr>
        <dsp:cNvPr id="0" name=""/>
        <dsp:cNvSpPr/>
      </dsp:nvSpPr>
      <dsp:spPr>
        <a:xfrm>
          <a:off x="1840237" y="1992280"/>
          <a:ext cx="3039490"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dirty="0"/>
            <a:t>Leverage popular themes for brand agreements &amp; partnerships</a:t>
          </a:r>
          <a:endParaRPr lang="en-US" sz="2400" kern="1200" dirty="0"/>
        </a:p>
      </dsp:txBody>
      <dsp:txXfrm>
        <a:off x="1840237" y="1992280"/>
        <a:ext cx="3039490" cy="1593279"/>
      </dsp:txXfrm>
    </dsp:sp>
    <dsp:sp modelId="{78600D50-8628-4198-9A8C-01C243BDE68F}">
      <dsp:nvSpPr>
        <dsp:cNvPr id="0" name=""/>
        <dsp:cNvSpPr/>
      </dsp:nvSpPr>
      <dsp:spPr>
        <a:xfrm>
          <a:off x="0" y="3983879"/>
          <a:ext cx="4879728"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AA315-C269-4EC8-8C73-BBB2E099462D}">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A1FFCA-1FA3-4DA7-9B3D-958742CB278B}">
      <dsp:nvSpPr>
        <dsp:cNvPr id="0" name=""/>
        <dsp:cNvSpPr/>
      </dsp:nvSpPr>
      <dsp:spPr>
        <a:xfrm>
          <a:off x="1840237" y="3983879"/>
          <a:ext cx="3039490"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a:t>Use insights to boost user engagement</a:t>
          </a:r>
          <a:endParaRPr lang="en-US" sz="2400" kern="1200"/>
        </a:p>
      </dsp:txBody>
      <dsp:txXfrm>
        <a:off x="1840237" y="3983879"/>
        <a:ext cx="3039490" cy="15932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C59C4-2259-4178-A1A6-6254FDA0BA09}">
      <dsp:nvSpPr>
        <dsp:cNvPr id="0" name=""/>
        <dsp:cNvSpPr/>
      </dsp:nvSpPr>
      <dsp:spPr>
        <a:xfrm>
          <a:off x="607871" y="801282"/>
          <a:ext cx="961900" cy="961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8345183-AC10-474B-BE83-5BD6B39E48CA}">
      <dsp:nvSpPr>
        <dsp:cNvPr id="0" name=""/>
        <dsp:cNvSpPr/>
      </dsp:nvSpPr>
      <dsp:spPr>
        <a:xfrm>
          <a:off x="20043" y="2060117"/>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Implement insights into production at scale</a:t>
          </a:r>
          <a:endParaRPr lang="en-US" sz="1800" kern="1200" dirty="0"/>
        </a:p>
      </dsp:txBody>
      <dsp:txXfrm>
        <a:off x="20043" y="2060117"/>
        <a:ext cx="2137556" cy="720000"/>
      </dsp:txXfrm>
    </dsp:sp>
    <dsp:sp modelId="{87E22D18-694D-43C8-94B1-7D871F3477BE}">
      <dsp:nvSpPr>
        <dsp:cNvPr id="0" name=""/>
        <dsp:cNvSpPr/>
      </dsp:nvSpPr>
      <dsp:spPr>
        <a:xfrm>
          <a:off x="3119499" y="801282"/>
          <a:ext cx="961900" cy="961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22151F3-BE5F-410F-8ED5-B03BD352F07A}">
      <dsp:nvSpPr>
        <dsp:cNvPr id="0" name=""/>
        <dsp:cNvSpPr/>
      </dsp:nvSpPr>
      <dsp:spPr>
        <a:xfrm>
          <a:off x="2531671" y="2060117"/>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Develop user-targeted engagement strategies</a:t>
          </a:r>
          <a:endParaRPr lang="en-US" sz="1800" kern="1200" dirty="0"/>
        </a:p>
      </dsp:txBody>
      <dsp:txXfrm>
        <a:off x="2531671" y="2060117"/>
        <a:ext cx="2137556" cy="720000"/>
      </dsp:txXfrm>
    </dsp:sp>
    <dsp:sp modelId="{DB1FA7D7-55A9-47CA-9CB7-488A1384C152}">
      <dsp:nvSpPr>
        <dsp:cNvPr id="0" name=""/>
        <dsp:cNvSpPr/>
      </dsp:nvSpPr>
      <dsp:spPr>
        <a:xfrm>
          <a:off x="5631128" y="801282"/>
          <a:ext cx="961900" cy="961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4C243FA-4615-46C7-957D-533796E630BC}">
      <dsp:nvSpPr>
        <dsp:cNvPr id="0" name=""/>
        <dsp:cNvSpPr/>
      </dsp:nvSpPr>
      <dsp:spPr>
        <a:xfrm>
          <a:off x="5043300" y="2060117"/>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Continue analysis to refine and adjust recommendations</a:t>
          </a:r>
          <a:endParaRPr lang="en-US" sz="1800" kern="1200" dirty="0"/>
        </a:p>
      </dsp:txBody>
      <dsp:txXfrm>
        <a:off x="5043300" y="2060117"/>
        <a:ext cx="213755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2ECB0-E2AD-FC48-80C8-9F6988F4896C}" type="datetimeFigureOut">
              <a:rPr lang="en-US" smtClean="0"/>
              <a:t>7/13/25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D7CD8-377C-A941-95B2-866791C13F53}" type="slidenum">
              <a:rPr lang="en-US" smtClean="0"/>
              <a:t>‹#›</a:t>
            </a:fld>
            <a:endParaRPr lang="en-US"/>
          </a:p>
        </p:txBody>
      </p:sp>
    </p:spTree>
    <p:extLst>
      <p:ext uri="{BB962C8B-B14F-4D97-AF65-F5344CB8AC3E}">
        <p14:creationId xmlns:p14="http://schemas.microsoft.com/office/powerpoint/2010/main" val="201141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afternoon. Today I’ll be walking you through the Social Buzz Project. The presentation will include background, the approach we used, our analysis, and strategic next steps. It should take about 5–10 minutes, and I’ll leave time for questions at the end. Let’s jump right in.</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1</a:t>
            </a:fld>
            <a:endParaRPr lang="en-US"/>
          </a:p>
        </p:txBody>
      </p:sp>
    </p:spTree>
    <p:extLst>
      <p:ext uri="{BB962C8B-B14F-4D97-AF65-F5344CB8AC3E}">
        <p14:creationId xmlns:p14="http://schemas.microsoft.com/office/powerpoint/2010/main" val="214645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Social Buzz can take these insights and turn them into actionable strategy—like aligning with brand partners or refining user content feeds.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11</a:t>
            </a:fld>
            <a:endParaRPr lang="en-US"/>
          </a:p>
        </p:txBody>
      </p:sp>
    </p:spTree>
    <p:extLst>
      <p:ext uri="{BB962C8B-B14F-4D97-AF65-F5344CB8AC3E}">
        <p14:creationId xmlns:p14="http://schemas.microsoft.com/office/powerpoint/2010/main" val="248247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That wraps up the core analysis. There’s more to explore as we apply these insights at scale. I’d be happy to take any questions.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12</a:t>
            </a:fld>
            <a:endParaRPr lang="en-US"/>
          </a:p>
        </p:txBody>
      </p:sp>
    </p:spTree>
    <p:extLst>
      <p:ext uri="{BB962C8B-B14F-4D97-AF65-F5344CB8AC3E}">
        <p14:creationId xmlns:p14="http://schemas.microsoft.com/office/powerpoint/2010/main" val="364858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Here’s a quick agenda to guide us. We’ll cover the business context, how we approached the problem, what we discovered in the data, and how it informs Social Buzz’s next moves.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2</a:t>
            </a:fld>
            <a:endParaRPr lang="en-US"/>
          </a:p>
        </p:txBody>
      </p:sp>
    </p:spTree>
    <p:extLst>
      <p:ext uri="{BB962C8B-B14F-4D97-AF65-F5344CB8AC3E}">
        <p14:creationId xmlns:p14="http://schemas.microsoft.com/office/powerpoint/2010/main" val="331679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Social Buzz is scaling rapidly and sees over 100,000 content posts per day. With that volume, sustaining engagement and growth requires data-backed infrastructure and insights.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3</a:t>
            </a:fld>
            <a:endParaRPr lang="en-US"/>
          </a:p>
        </p:txBody>
      </p:sp>
    </p:spTree>
    <p:extLst>
      <p:ext uri="{BB962C8B-B14F-4D97-AF65-F5344CB8AC3E}">
        <p14:creationId xmlns:p14="http://schemas.microsoft.com/office/powerpoint/2010/main" val="53867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was brought in for a 3-month initiative to audit their big data practices, provide IPO-focused recommendations, and determine the most engaging content categories.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4</a:t>
            </a:fld>
            <a:endParaRPr lang="en-US"/>
          </a:p>
        </p:txBody>
      </p:sp>
    </p:spTree>
    <p:extLst>
      <p:ext uri="{BB962C8B-B14F-4D97-AF65-F5344CB8AC3E}">
        <p14:creationId xmlns:p14="http://schemas.microsoft.com/office/powerpoint/2010/main" val="386764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project was a team effort. My role was to clean, model, and analyze the data to draw meaningful insights.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6</a:t>
            </a:fld>
            <a:endParaRPr lang="en-US"/>
          </a:p>
        </p:txBody>
      </p:sp>
    </p:spTree>
    <p:extLst>
      <p:ext uri="{BB962C8B-B14F-4D97-AF65-F5344CB8AC3E}">
        <p14:creationId xmlns:p14="http://schemas.microsoft.com/office/powerpoint/2010/main" val="6548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7</a:t>
            </a:fld>
            <a:endParaRPr lang="en-US"/>
          </a:p>
        </p:txBody>
      </p:sp>
    </p:spTree>
    <p:extLst>
      <p:ext uri="{BB962C8B-B14F-4D97-AF65-F5344CB8AC3E}">
        <p14:creationId xmlns:p14="http://schemas.microsoft.com/office/powerpoint/2010/main" val="414214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discovered that five main content categories accounted for the bulk of engagement, each around 20%. These were animals, science, healthy eating, tech, and food.</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8</a:t>
            </a:fld>
            <a:endParaRPr lang="en-US"/>
          </a:p>
        </p:txBody>
      </p:sp>
    </p:spTree>
    <p:extLst>
      <p:ext uri="{BB962C8B-B14F-4D97-AF65-F5344CB8AC3E}">
        <p14:creationId xmlns:p14="http://schemas.microsoft.com/office/powerpoint/2010/main" val="1855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Animal and science content had the highest engagement scores, while others like public speaking and veganism had the lowest. This helped us rank categories by user interest.</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9</a:t>
            </a:fld>
            <a:endParaRPr lang="en-US"/>
          </a:p>
        </p:txBody>
      </p:sp>
    </p:spTree>
    <p:extLst>
      <p:ext uri="{BB962C8B-B14F-4D97-AF65-F5344CB8AC3E}">
        <p14:creationId xmlns:p14="http://schemas.microsoft.com/office/powerpoint/2010/main" val="248436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tells us that users gravitate toward informative and lifestyle-driven posts. That balance in popularity also shows a chance to diversify brand offerings.</a:t>
            </a:r>
            <a:endParaRPr lang="en-US" dirty="0"/>
          </a:p>
        </p:txBody>
      </p:sp>
      <p:sp>
        <p:nvSpPr>
          <p:cNvPr id="4" name="Slide Number Placeholder 3"/>
          <p:cNvSpPr>
            <a:spLocks noGrp="1"/>
          </p:cNvSpPr>
          <p:nvPr>
            <p:ph type="sldNum" sz="quarter" idx="5"/>
          </p:nvPr>
        </p:nvSpPr>
        <p:spPr/>
        <p:txBody>
          <a:bodyPr/>
          <a:lstStyle/>
          <a:p>
            <a:fld id="{E4AD7CD8-377C-A941-95B2-866791C13F53}" type="slidenum">
              <a:rPr lang="en-US" smtClean="0"/>
              <a:t>10</a:t>
            </a:fld>
            <a:endParaRPr lang="en-US"/>
          </a:p>
        </p:txBody>
      </p:sp>
    </p:spTree>
    <p:extLst>
      <p:ext uri="{BB962C8B-B14F-4D97-AF65-F5344CB8AC3E}">
        <p14:creationId xmlns:p14="http://schemas.microsoft.com/office/powerpoint/2010/main" val="340763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1FF6DA9-008F-8B48-92A6-B652298478BF}"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0704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761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653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32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6118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232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153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0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778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534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31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BCAD085-E8A6-8845-BD4E-CB4CCA059FC4}" type="datetimeFigureOut">
              <a:rPr lang="en-US" smtClean="0"/>
              <a:t>7/13/25</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C1FF6DA9-008F-8B48-92A6-B652298478BF}"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53492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Social Buzz Project</a:t>
            </a:r>
          </a:p>
        </p:txBody>
      </p:sp>
      <p:sp>
        <p:nvSpPr>
          <p:cNvPr id="3" name="Subtitle 2"/>
          <p:cNvSpPr>
            <a:spLocks noGrp="1"/>
          </p:cNvSpPr>
          <p:nvPr>
            <p:ph type="subTitle" idx="1"/>
          </p:nvPr>
        </p:nvSpPr>
        <p:spPr/>
        <p:txBody>
          <a:bodyPr>
            <a:normAutofit/>
          </a:bodyPr>
          <a:lstStyle/>
          <a:p>
            <a:r>
              <a:rPr dirty="0"/>
              <a:t>Analytics &amp; Recommendations for Scalable Growth</a:t>
            </a:r>
          </a:p>
          <a:p>
            <a:r>
              <a:rPr lang="en-US" dirty="0"/>
              <a:t>Sydney Ryan</a:t>
            </a:r>
            <a:endParaRPr dirty="0"/>
          </a:p>
          <a:p>
            <a:r>
              <a:rPr lang="en-US" dirty="0"/>
              <a:t>July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639704"/>
            <a:ext cx="2474684" cy="5577840"/>
          </a:xfrm>
        </p:spPr>
        <p:txBody>
          <a:bodyPr anchor="ctr">
            <a:normAutofit/>
          </a:bodyPr>
          <a:lstStyle/>
          <a:p>
            <a:pPr algn="ctr"/>
            <a:r>
              <a:rPr lang="en-US" sz="3100"/>
              <a:t>Insights &amp; Opportunities</a:t>
            </a:r>
          </a:p>
        </p:txBody>
      </p:sp>
      <p:graphicFrame>
        <p:nvGraphicFramePr>
          <p:cNvPr id="5" name="Content Placeholder 2">
            <a:extLst>
              <a:ext uri="{FF2B5EF4-FFF2-40B4-BE49-F238E27FC236}">
                <a16:creationId xmlns:a16="http://schemas.microsoft.com/office/drawing/2014/main" id="{2E8B74C1-5A5A-CB6F-BFCD-D5E3ED7E06E8}"/>
              </a:ext>
            </a:extLst>
          </p:cNvPr>
          <p:cNvGraphicFramePr>
            <a:graphicFrameLocks noGrp="1"/>
          </p:cNvGraphicFramePr>
          <p:nvPr>
            <p:ph idx="1"/>
            <p:extLst>
              <p:ext uri="{D42A27DB-BD31-4B8C-83A1-F6EECF244321}">
                <p14:modId xmlns:p14="http://schemas.microsoft.com/office/powerpoint/2010/main" val="642799055"/>
              </p:ext>
            </p:extLst>
          </p:nvPr>
        </p:nvGraphicFramePr>
        <p:xfrm>
          <a:off x="3676104" y="639705"/>
          <a:ext cx="4879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normAutofit/>
          </a:bodyPr>
          <a:lstStyle/>
          <a:p>
            <a:r>
              <a:t>Next Steps</a:t>
            </a:r>
            <a:endParaRPr lang="en-US"/>
          </a:p>
        </p:txBody>
      </p:sp>
      <p:graphicFrame>
        <p:nvGraphicFramePr>
          <p:cNvPr id="5" name="Content Placeholder 2">
            <a:extLst>
              <a:ext uri="{FF2B5EF4-FFF2-40B4-BE49-F238E27FC236}">
                <a16:creationId xmlns:a16="http://schemas.microsoft.com/office/drawing/2014/main" id="{C7C3E317-ACCA-01D8-526B-01BE343AC99A}"/>
              </a:ext>
            </a:extLst>
          </p:cNvPr>
          <p:cNvGraphicFramePr>
            <a:graphicFrameLocks noGrp="1"/>
          </p:cNvGraphicFramePr>
          <p:nvPr>
            <p:ph idx="1"/>
            <p:extLst>
              <p:ext uri="{D42A27DB-BD31-4B8C-83A1-F6EECF244321}">
                <p14:modId xmlns:p14="http://schemas.microsoft.com/office/powerpoint/2010/main" val="1201934000"/>
              </p:ext>
            </p:extLst>
          </p:nvPr>
        </p:nvGraphicFramePr>
        <p:xfrm>
          <a:off x="1028700" y="2286000"/>
          <a:ext cx="72009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p:nvSpPr>
          <p:cNvPr id="2" name="Title 1"/>
          <p:cNvSpPr>
            <a:spLocks noGrp="1"/>
          </p:cNvSpPr>
          <p:nvPr>
            <p:ph type="title"/>
          </p:nvPr>
        </p:nvSpPr>
        <p:spPr>
          <a:xfrm>
            <a:off x="1108890" y="1480930"/>
            <a:ext cx="4313653" cy="3848521"/>
          </a:xfrm>
        </p:spPr>
        <p:txBody>
          <a:bodyPr vert="horz" lIns="91440" tIns="45720" rIns="91440" bIns="45720" rtlCol="0" anchor="ctr">
            <a:normAutofit/>
          </a:bodyPr>
          <a:lstStyle/>
          <a:p>
            <a:pPr defTabSz="914400"/>
            <a:r>
              <a:rPr lang="en-US" sz="5700"/>
              <a:t>Thank You!</a:t>
            </a:r>
          </a:p>
        </p:txBody>
      </p:sp>
      <p:sp>
        <p:nvSpPr>
          <p:cNvPr id="3" name="Content Placeholder 2"/>
          <p:cNvSpPr>
            <a:spLocks noGrp="1"/>
          </p:cNvSpPr>
          <p:nvPr>
            <p:ph type="body" idx="1"/>
          </p:nvPr>
        </p:nvSpPr>
        <p:spPr>
          <a:xfrm>
            <a:off x="6089902" y="1480929"/>
            <a:ext cx="1945208" cy="3848522"/>
          </a:xfrm>
        </p:spPr>
        <p:txBody>
          <a:bodyPr vert="horz" lIns="91440" tIns="45720" rIns="91440" bIns="45720" rtlCol="0" anchor="ctr">
            <a:normAutofit/>
          </a:bodyPr>
          <a:lstStyle/>
          <a:p>
            <a:pPr algn="l" defTabSz="914400">
              <a:spcAft>
                <a:spcPts val="600"/>
              </a:spcAft>
            </a:pPr>
            <a:r>
              <a:rPr lang="en-US" sz="2300"/>
              <a:t>Any Questions?</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6223"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5926" y="1194180"/>
            <a:ext cx="2642954" cy="5020353"/>
          </a:xfrm>
        </p:spPr>
        <p:txBody>
          <a:bodyPr>
            <a:normAutofit/>
          </a:bodyPr>
          <a:lstStyle/>
          <a:p>
            <a:r>
              <a:t>Agenda</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3792405" y="1194179"/>
            <a:ext cx="4586136" cy="5020353"/>
          </a:xfrm>
        </p:spPr>
        <p:txBody>
          <a:bodyPr>
            <a:normAutofit/>
          </a:bodyPr>
          <a:lstStyle/>
          <a:p>
            <a:r>
              <a:rPr dirty="0"/>
              <a:t>Background Information</a:t>
            </a:r>
          </a:p>
          <a:p>
            <a:r>
              <a:rPr dirty="0"/>
              <a:t>Process Overview</a:t>
            </a:r>
          </a:p>
          <a:p>
            <a:r>
              <a:rPr dirty="0"/>
              <a:t>Key Findings</a:t>
            </a:r>
          </a:p>
          <a:p>
            <a:r>
              <a:rPr dirty="0"/>
              <a:t>How to Enact Current Data</a:t>
            </a:r>
          </a:p>
          <a:p>
            <a:r>
              <a:rPr dirty="0"/>
              <a:t>Recommended Next Steps</a:t>
            </a:r>
          </a:p>
          <a:p>
            <a:r>
              <a:rPr dirty="0"/>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a:t>
            </a:r>
          </a:p>
        </p:txBody>
      </p:sp>
      <p:graphicFrame>
        <p:nvGraphicFramePr>
          <p:cNvPr id="5" name="Content Placeholder 2">
            <a:extLst>
              <a:ext uri="{FF2B5EF4-FFF2-40B4-BE49-F238E27FC236}">
                <a16:creationId xmlns:a16="http://schemas.microsoft.com/office/drawing/2014/main" id="{A37A045B-16E6-316C-FF53-DB17F60F93BE}"/>
              </a:ext>
            </a:extLst>
          </p:cNvPr>
          <p:cNvGraphicFramePr>
            <a:graphicFrameLocks noGrp="1"/>
          </p:cNvGraphicFramePr>
          <p:nvPr>
            <p:ph idx="1"/>
          </p:nvPr>
        </p:nvGraphicFramePr>
        <p:xfrm>
          <a:off x="1028700" y="2286000"/>
          <a:ext cx="72009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639704"/>
            <a:ext cx="2474684" cy="5577840"/>
          </a:xfrm>
        </p:spPr>
        <p:txBody>
          <a:bodyPr anchor="ctr">
            <a:normAutofit/>
          </a:bodyPr>
          <a:lstStyle/>
          <a:p>
            <a:pPr algn="ctr"/>
            <a:r>
              <a:t>Initial Plan and Objective</a:t>
            </a:r>
            <a:endParaRPr lang="en-US"/>
          </a:p>
        </p:txBody>
      </p:sp>
      <p:graphicFrame>
        <p:nvGraphicFramePr>
          <p:cNvPr id="5" name="Content Placeholder 2">
            <a:extLst>
              <a:ext uri="{FF2B5EF4-FFF2-40B4-BE49-F238E27FC236}">
                <a16:creationId xmlns:a16="http://schemas.microsoft.com/office/drawing/2014/main" id="{68711BEF-013D-A113-CA80-6D44F43F4AAC}"/>
              </a:ext>
            </a:extLst>
          </p:cNvPr>
          <p:cNvGraphicFramePr>
            <a:graphicFrameLocks noGrp="1"/>
          </p:cNvGraphicFramePr>
          <p:nvPr>
            <p:ph idx="1"/>
            <p:extLst>
              <p:ext uri="{D42A27DB-BD31-4B8C-83A1-F6EECF244321}">
                <p14:modId xmlns:p14="http://schemas.microsoft.com/office/powerpoint/2010/main" val="2111728581"/>
              </p:ext>
            </p:extLst>
          </p:nvPr>
        </p:nvGraphicFramePr>
        <p:xfrm>
          <a:off x="3676104" y="639705"/>
          <a:ext cx="4879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Analytics Team</a:t>
            </a:r>
          </a:p>
        </p:txBody>
      </p:sp>
      <p:graphicFrame>
        <p:nvGraphicFramePr>
          <p:cNvPr id="4" name="Diagram 3">
            <a:extLst>
              <a:ext uri="{FF2B5EF4-FFF2-40B4-BE49-F238E27FC236}">
                <a16:creationId xmlns:a16="http://schemas.microsoft.com/office/drawing/2014/main" id="{C87A8C2F-F010-BFED-2DF0-F10C513B5A54}"/>
              </a:ext>
            </a:extLst>
          </p:cNvPr>
          <p:cNvGraphicFramePr/>
          <p:nvPr>
            <p:extLst>
              <p:ext uri="{D42A27DB-BD31-4B8C-83A1-F6EECF244321}">
                <p14:modId xmlns:p14="http://schemas.microsoft.com/office/powerpoint/2010/main" val="2859358407"/>
              </p:ext>
            </p:extLst>
          </p:nvPr>
        </p:nvGraphicFramePr>
        <p:xfrm>
          <a:off x="1524000" y="2108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Process</a:t>
            </a:r>
          </a:p>
        </p:txBody>
      </p:sp>
      <p:graphicFrame>
        <p:nvGraphicFramePr>
          <p:cNvPr id="4" name="Diagram 3">
            <a:extLst>
              <a:ext uri="{FF2B5EF4-FFF2-40B4-BE49-F238E27FC236}">
                <a16:creationId xmlns:a16="http://schemas.microsoft.com/office/drawing/2014/main" id="{5731D08B-98C2-B979-2C4C-DC37895A7F8A}"/>
              </a:ext>
            </a:extLst>
          </p:cNvPr>
          <p:cNvGraphicFramePr/>
          <p:nvPr>
            <p:extLst>
              <p:ext uri="{D42A27DB-BD31-4B8C-83A1-F6EECF244321}">
                <p14:modId xmlns:p14="http://schemas.microsoft.com/office/powerpoint/2010/main" val="1326100544"/>
              </p:ext>
            </p:extLst>
          </p:nvPr>
        </p:nvGraphicFramePr>
        <p:xfrm>
          <a:off x="1581150" y="1428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447B-832C-3B4D-D985-9939F4BEC2FA}"/>
              </a:ext>
            </a:extLst>
          </p:cNvPr>
          <p:cNvSpPr>
            <a:spLocks noGrp="1"/>
          </p:cNvSpPr>
          <p:nvPr>
            <p:ph type="title" idx="4294967295"/>
          </p:nvPr>
        </p:nvSpPr>
        <p:spPr>
          <a:xfrm>
            <a:off x="895896" y="639386"/>
            <a:ext cx="3060700" cy="2307394"/>
          </a:xfrm>
        </p:spPr>
        <p:txBody>
          <a:bodyPr anchor="ctr">
            <a:normAutofit/>
          </a:bodyPr>
          <a:lstStyle/>
          <a:p>
            <a:pPr algn="ctr"/>
            <a:r>
              <a:rPr lang="en-US" dirty="0"/>
              <a:t>Results</a:t>
            </a:r>
          </a:p>
        </p:txBody>
      </p:sp>
      <p:graphicFrame>
        <p:nvGraphicFramePr>
          <p:cNvPr id="7" name="Content Placeholder 3">
            <a:extLst>
              <a:ext uri="{FF2B5EF4-FFF2-40B4-BE49-F238E27FC236}">
                <a16:creationId xmlns:a16="http://schemas.microsoft.com/office/drawing/2014/main" id="{CA34F0B8-5377-117E-CF57-C1D90D47F1C6}"/>
              </a:ext>
            </a:extLst>
          </p:cNvPr>
          <p:cNvGraphicFramePr>
            <a:graphicFrameLocks noGrp="1"/>
          </p:cNvGraphicFramePr>
          <p:nvPr>
            <p:ph idx="4294967295"/>
            <p:extLst>
              <p:ext uri="{D42A27DB-BD31-4B8C-83A1-F6EECF244321}">
                <p14:modId xmlns:p14="http://schemas.microsoft.com/office/powerpoint/2010/main" val="3310471822"/>
              </p:ext>
            </p:extLst>
          </p:nvPr>
        </p:nvGraphicFramePr>
        <p:xfrm>
          <a:off x="3956596" y="639386"/>
          <a:ext cx="4879975" cy="5578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A9F5BE2-A4EA-D20F-4032-17EE64F928B6}"/>
              </a:ext>
            </a:extLst>
          </p:cNvPr>
          <p:cNvGraphicFramePr>
            <a:graphicFrameLocks/>
          </p:cNvGraphicFramePr>
          <p:nvPr>
            <p:extLst>
              <p:ext uri="{D42A27DB-BD31-4B8C-83A1-F6EECF244321}">
                <p14:modId xmlns:p14="http://schemas.microsoft.com/office/powerpoint/2010/main" val="3115214673"/>
              </p:ext>
            </p:extLst>
          </p:nvPr>
        </p:nvGraphicFramePr>
        <p:xfrm>
          <a:off x="895350" y="2946780"/>
          <a:ext cx="3061246" cy="28250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733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639704"/>
            <a:ext cx="2474684" cy="5577840"/>
          </a:xfrm>
        </p:spPr>
        <p:txBody>
          <a:bodyPr anchor="ctr">
            <a:normAutofit/>
          </a:bodyPr>
          <a:lstStyle/>
          <a:p>
            <a:pPr algn="ctr"/>
            <a:r>
              <a:rPr lang="en-US" sz="3700" dirty="0"/>
              <a:t>Top 5 Categories Identified</a:t>
            </a:r>
          </a:p>
        </p:txBody>
      </p:sp>
      <p:graphicFrame>
        <p:nvGraphicFramePr>
          <p:cNvPr id="5" name="Content Placeholder 2">
            <a:extLst>
              <a:ext uri="{FF2B5EF4-FFF2-40B4-BE49-F238E27FC236}">
                <a16:creationId xmlns:a16="http://schemas.microsoft.com/office/drawing/2014/main" id="{4585E8B1-BAD9-544B-A327-E422CE964B34}"/>
              </a:ext>
            </a:extLst>
          </p:cNvPr>
          <p:cNvGraphicFramePr>
            <a:graphicFrameLocks noGrp="1"/>
          </p:cNvGraphicFramePr>
          <p:nvPr>
            <p:ph idx="1"/>
            <p:extLst>
              <p:ext uri="{D42A27DB-BD31-4B8C-83A1-F6EECF244321}">
                <p14:modId xmlns:p14="http://schemas.microsoft.com/office/powerpoint/2010/main" val="3042805531"/>
              </p:ext>
            </p:extLst>
          </p:nvPr>
        </p:nvGraphicFramePr>
        <p:xfrm>
          <a:off x="3676104" y="639705"/>
          <a:ext cx="4879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normAutofit/>
          </a:bodyPr>
          <a:lstStyle/>
          <a:p>
            <a:r>
              <a:t>Category Popularity Insights</a:t>
            </a:r>
          </a:p>
        </p:txBody>
      </p:sp>
      <p:graphicFrame>
        <p:nvGraphicFramePr>
          <p:cNvPr id="14" name="Content Placeholder 2">
            <a:extLst>
              <a:ext uri="{FF2B5EF4-FFF2-40B4-BE49-F238E27FC236}">
                <a16:creationId xmlns:a16="http://schemas.microsoft.com/office/drawing/2014/main" id="{A85A7B9F-2E3E-17E2-990B-002F618F4B6E}"/>
              </a:ext>
            </a:extLst>
          </p:cNvPr>
          <p:cNvGraphicFramePr>
            <a:graphicFrameLocks noGrp="1"/>
          </p:cNvGraphicFramePr>
          <p:nvPr>
            <p:ph idx="1"/>
            <p:extLst>
              <p:ext uri="{D42A27DB-BD31-4B8C-83A1-F6EECF244321}">
                <p14:modId xmlns:p14="http://schemas.microsoft.com/office/powerpoint/2010/main" val="935550282"/>
              </p:ext>
            </p:extLst>
          </p:nvPr>
        </p:nvGraphicFramePr>
        <p:xfrm>
          <a:off x="1028700" y="2286000"/>
          <a:ext cx="72009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28</TotalTime>
  <Words>529</Words>
  <Application>Microsoft Macintosh PowerPoint</Application>
  <PresentationFormat>On-screen Show (4:3)</PresentationFormat>
  <Paragraphs>75</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Franklin Gothic Book</vt:lpstr>
      <vt:lpstr>Crop</vt:lpstr>
      <vt:lpstr>Social Buzz Project</vt:lpstr>
      <vt:lpstr>Agenda</vt:lpstr>
      <vt:lpstr>Background</vt:lpstr>
      <vt:lpstr>Initial Plan and Objective</vt:lpstr>
      <vt:lpstr>Our Analytics Team</vt:lpstr>
      <vt:lpstr>Our Process</vt:lpstr>
      <vt:lpstr>Results</vt:lpstr>
      <vt:lpstr>Top 5 Categories Identified</vt:lpstr>
      <vt:lpstr>Category Popularity Insights</vt:lpstr>
      <vt:lpstr>Insights &amp; Opportunities</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Sydney Ryan</cp:lastModifiedBy>
  <cp:revision>2</cp:revision>
  <dcterms:created xsi:type="dcterms:W3CDTF">2013-01-27T09:14:16Z</dcterms:created>
  <dcterms:modified xsi:type="dcterms:W3CDTF">2025-07-13T07:44:42Z</dcterms:modified>
  <cp:category/>
</cp:coreProperties>
</file>