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429887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72429887e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2f6132e8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072f6132e8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72f6132e8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72f6132e8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2429887e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072429887e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Completion % is defined by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subtracting 30 from the percentage of passes that are thrown for completions, then multiply by .05.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242989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07242989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Completion % is defined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2429887e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072429887e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2429887e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072429887e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2d2abd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2d2abd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2429887e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072429887e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2429887e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072429887e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2f6132e8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072f6132e8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5653839" y="2384927"/>
            <a:ext cx="3586413" cy="191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BUS 632</a:t>
            </a: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Team C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December 13, 2021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endParaRPr lang="en-US" sz="9600" b="1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Sydney Scaccia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Alexander Wortham</a:t>
            </a:r>
            <a:endParaRPr lang="en-US" sz="9600" b="1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Bryan Telford</a:t>
            </a:r>
            <a:endParaRPr lang="en-US" sz="9600" b="1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321"/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  <a:sym typeface="Arial"/>
              </a:rPr>
              <a:t>Emil Gomez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501"/>
              <a:buNone/>
            </a:pPr>
            <a:endParaRPr sz="1750" dirty="0">
              <a:solidFill>
                <a:schemeClr val="lt1"/>
              </a:solidFill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0" y="163415"/>
            <a:ext cx="85206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Baskerville Old Face" panose="02020602080505020303" pitchFamily="18" charset="0"/>
                <a:cs typeface="AngsanaUPC" panose="020B0502040204020203" pitchFamily="18" charset="-34"/>
                <a:sym typeface="Arial"/>
              </a:rPr>
              <a:t>The Best Quarterback in </a:t>
            </a:r>
            <a:r>
              <a:rPr lang="en" sz="3100" dirty="0">
                <a:solidFill>
                  <a:schemeClr val="lt1"/>
                </a:solidFill>
                <a:latin typeface="Baskerville Old Face" panose="02020602080505020303" pitchFamily="18" charset="0"/>
                <a:cs typeface="AngsanaUPC" panose="020B0502040204020203" pitchFamily="18" charset="-34"/>
              </a:rPr>
              <a:t>the 2020 NFL Season</a:t>
            </a:r>
            <a:r>
              <a:rPr lang="en" sz="3800" dirty="0">
                <a:solidFill>
                  <a:schemeClr val="lt1"/>
                </a:solidFill>
                <a:latin typeface="Baskerville Old Face" panose="02020602080505020303" pitchFamily="18" charset="0"/>
                <a:cs typeface="AngsanaUPC" panose="020B0502040204020203" pitchFamily="18" charset="-34"/>
                <a:sym typeface="Arial"/>
              </a:rPr>
              <a:t> </a:t>
            </a:r>
            <a:endParaRPr sz="3800" dirty="0">
              <a:solidFill>
                <a:schemeClr val="lt1"/>
              </a:solidFill>
              <a:latin typeface="Baskerville Old Face" panose="02020602080505020303" pitchFamily="18" charset="0"/>
              <a:cs typeface="AngsanaUPC" panose="020B0502040204020203" pitchFamily="18" charset="-34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08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1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1235925" y="123575"/>
            <a:ext cx="51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F Test Results 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1926149" y="745700"/>
            <a:ext cx="3497905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3100" dirty="0">
                <a:solidFill>
                  <a:schemeClr val="lt1"/>
                </a:solidFill>
                <a:latin typeface="Baskerville Old Face" panose="02020602080505020303" pitchFamily="18" charset="0"/>
              </a:rPr>
              <a:t>Russell Wilson vs.  Lamar Jackson</a:t>
            </a:r>
            <a:endParaRPr sz="3100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5" y="696250"/>
            <a:ext cx="1818101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50" y="1987637"/>
            <a:ext cx="1818101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5" y="3279000"/>
            <a:ext cx="18181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1926150" y="1987638"/>
            <a:ext cx="29442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 vs. Russell Wilson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958300" y="3325688"/>
            <a:ext cx="29442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 vs. Lamar Jackson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598152" y="2665615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0.007436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551838" y="1368233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0.315287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551838" y="3966350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0.024123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2097600" y="4243250"/>
            <a:ext cx="6566100" cy="5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1926150" y="4215650"/>
            <a:ext cx="667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i="1">
                <a:highlight>
                  <a:srgbClr val="FFFF00"/>
                </a:highlight>
              </a:rPr>
              <a:t>Aaron Rodgers is the most consistent</a:t>
            </a:r>
            <a:endParaRPr i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1695201" y="0"/>
            <a:ext cx="5129100" cy="9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</a:t>
            </a:r>
            <a:endParaRPr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Best Quarterback in 2020</a:t>
            </a:r>
            <a:endParaRPr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4941950" y="2706224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75" y="1186625"/>
            <a:ext cx="2073476" cy="1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>
            <a:spLocks noGrp="1"/>
          </p:cNvSpPr>
          <p:nvPr>
            <p:ph type="title" idx="4294967295"/>
          </p:nvPr>
        </p:nvSpPr>
        <p:spPr>
          <a:xfrm>
            <a:off x="669250" y="2366713"/>
            <a:ext cx="1783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Completion %</a:t>
            </a:r>
            <a:endParaRPr sz="17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 idx="4294967295"/>
          </p:nvPr>
        </p:nvSpPr>
        <p:spPr>
          <a:xfrm>
            <a:off x="1670825" y="71075"/>
            <a:ext cx="5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Variables</a:t>
            </a:r>
            <a:endParaRPr sz="4400" b="1" dirty="0">
              <a:solidFill>
                <a:schemeClr val="tx1"/>
              </a:solidFill>
              <a:latin typeface="Baskerville Old Face" panose="02020602080505020303" pitchFamily="18" charset="0"/>
              <a:sym typeface="Arial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450" y="1239725"/>
            <a:ext cx="2073500" cy="1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766" y="3218375"/>
            <a:ext cx="2073476" cy="14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187" y="1186625"/>
            <a:ext cx="2073476" cy="1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title" idx="4294967295"/>
          </p:nvPr>
        </p:nvSpPr>
        <p:spPr>
          <a:xfrm>
            <a:off x="6592200" y="2483515"/>
            <a:ext cx="23679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Passer Rating</a:t>
            </a:r>
            <a:endParaRPr sz="20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 idx="4294967295"/>
          </p:nvPr>
        </p:nvSpPr>
        <p:spPr>
          <a:xfrm>
            <a:off x="1165325" y="756775"/>
            <a:ext cx="350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Independent Variables</a:t>
            </a:r>
            <a:endParaRPr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4294967295"/>
          </p:nvPr>
        </p:nvSpPr>
        <p:spPr>
          <a:xfrm>
            <a:off x="5975625" y="756775"/>
            <a:ext cx="350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Dependent Variable</a:t>
            </a:r>
            <a:endParaRPr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4294967295"/>
          </p:nvPr>
        </p:nvSpPr>
        <p:spPr>
          <a:xfrm>
            <a:off x="3173250" y="2366700"/>
            <a:ext cx="1783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TD %</a:t>
            </a:r>
            <a:endParaRPr sz="17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4294967295"/>
          </p:nvPr>
        </p:nvSpPr>
        <p:spPr>
          <a:xfrm>
            <a:off x="1665900" y="4443775"/>
            <a:ext cx="2367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Yards Per Attempt</a:t>
            </a:r>
            <a:endParaRPr sz="17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" y="2519275"/>
            <a:ext cx="2905475" cy="258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700" y="2519283"/>
            <a:ext cx="3006851" cy="26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/>
        </p:nvSpPr>
        <p:spPr>
          <a:xfrm>
            <a:off x="2694250" y="2870025"/>
            <a:ext cx="246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Baskerville Old Face" panose="02020602080505020303" pitchFamily="18" charset="0"/>
              </a:rPr>
              <a:t>Yards Per Attempt</a:t>
            </a:r>
            <a:endParaRPr b="1" u="sng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R-squared: 0.72408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Coefficient: 14.44684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P-value: 6.86E-10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0000"/>
              </a:solidFill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-397100" y="2870025"/>
            <a:ext cx="2379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Baskerville Old Face" panose="02020602080505020303" pitchFamily="18" charset="0"/>
              </a:rPr>
              <a:t>TD %</a:t>
            </a:r>
            <a:endParaRPr b="1" u="sng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R-squared: 0.77356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Coefficient: 6.48605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P-value: 3.43E-11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0000"/>
              </a:solidFill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875" y="2601325"/>
            <a:ext cx="2765549" cy="25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6006150" y="2853125"/>
            <a:ext cx="2379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Baskerville Old Face" panose="02020602080505020303" pitchFamily="18" charset="0"/>
              </a:rPr>
              <a:t>Completion %</a:t>
            </a:r>
            <a:endParaRPr b="1" u="sng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R-squared: 0.65684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Coefficient: 2.73858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skerville Old Face" panose="02020602080505020303" pitchFamily="18" charset="0"/>
              </a:rPr>
              <a:t>P-value: 1.89E-08</a:t>
            </a:r>
            <a:endParaRPr b="1" dirty="0">
              <a:solidFill>
                <a:schemeClr val="dk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4294967295"/>
          </p:nvPr>
        </p:nvSpPr>
        <p:spPr>
          <a:xfrm>
            <a:off x="1560025" y="0"/>
            <a:ext cx="5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Regression Analysis</a:t>
            </a:r>
            <a:endParaRPr sz="3800" b="1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5619150" y="653025"/>
            <a:ext cx="3455100" cy="30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The model with the highest R squared will be used throughout the rest of the analysis.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This variable with the highest R squared is Touchdown Percentage. 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636600" y="0"/>
            <a:ext cx="5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dirty="0">
                <a:solidFill>
                  <a:schemeClr val="lt1"/>
                </a:solidFill>
                <a:latin typeface="Baskerville Old Face" panose="02020602080505020303" pitchFamily="18" charset="0"/>
              </a:rPr>
              <a:t>Regression Results</a:t>
            </a:r>
            <a:endParaRPr sz="3800" dirty="0">
              <a:solidFill>
                <a:schemeClr val="lt1"/>
              </a:solidFill>
              <a:latin typeface="Baskerville Old Face" panose="02020602080505020303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282275" y="365900"/>
            <a:ext cx="21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75" y="468975"/>
            <a:ext cx="7529857" cy="4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75" y="152400"/>
            <a:ext cx="76302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2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" y="626875"/>
            <a:ext cx="9144036" cy="3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1757150" y="-64275"/>
            <a:ext cx="599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dirty="0">
                <a:solidFill>
                  <a:schemeClr val="lt1"/>
                </a:solidFill>
                <a:latin typeface="Baskerville Old Face" panose="02020602080505020303" pitchFamily="18" charset="0"/>
              </a:rPr>
              <a:t>The Top 3 Quarterbacks</a:t>
            </a:r>
            <a:endParaRPr sz="3800" dirty="0">
              <a:solidFill>
                <a:schemeClr val="lt1"/>
              </a:solidFill>
              <a:latin typeface="Baskerville Old Face" panose="02020602080505020303" pitchFamily="18" charset="0"/>
              <a:sym typeface="Arial"/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259450" y="3877325"/>
            <a:ext cx="2367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Lamar Jackson</a:t>
            </a:r>
            <a:endParaRPr sz="2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388025" y="3877325"/>
            <a:ext cx="2367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Russell Wilson</a:t>
            </a:r>
            <a:endParaRPr sz="2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6238175" y="3881850"/>
            <a:ext cx="2367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</a:t>
            </a:r>
            <a:endParaRPr sz="2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1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1235925" y="123575"/>
            <a:ext cx="51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T Test Results 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1926150" y="745688"/>
            <a:ext cx="29442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Russell Wilson vs.  Lamar Jackson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5" y="677037"/>
            <a:ext cx="1818101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49" y="2034936"/>
            <a:ext cx="1818101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0" y="3249115"/>
            <a:ext cx="18181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1926150" y="1987638"/>
            <a:ext cx="29442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 vs. Russell Wilson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958300" y="3325688"/>
            <a:ext cx="29442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Baskerville Old Face" panose="02020602080505020303" pitchFamily="18" charset="0"/>
              </a:rPr>
              <a:t>Aaron Rodgers vs. Lamar Jackson</a:t>
            </a:r>
            <a:endParaRPr dirty="0">
              <a:solidFill>
                <a:schemeClr val="lt1"/>
              </a:solidFill>
              <a:latin typeface="Baskerville Old Face" panose="020206020805050203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567925" y="2701171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0.353221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526825" y="1319974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0.376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558999" y="3951415"/>
            <a:ext cx="9162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 dirty="0">
                <a:solidFill>
                  <a:schemeClr val="lt1"/>
                </a:solidFill>
                <a:latin typeface="Baskerville Old Face" panose="02020602080505020303" pitchFamily="18" charset="0"/>
              </a:rPr>
              <a:t>P-value: 0.5</a:t>
            </a:r>
            <a:endParaRPr sz="1400" b="1" dirty="0">
              <a:solidFill>
                <a:schemeClr val="l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2097600" y="4243250"/>
            <a:ext cx="6566100" cy="5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1926150" y="4215650"/>
            <a:ext cx="667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i="1">
                <a:highlight>
                  <a:srgbClr val="FFFF00"/>
                </a:highlight>
              </a:rPr>
              <a:t>The results are not statistically significant.</a:t>
            </a:r>
            <a:endParaRPr i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223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Baskerville Old Face</vt:lpstr>
      <vt:lpstr>Simple Light</vt:lpstr>
      <vt:lpstr>Simple Light</vt:lpstr>
      <vt:lpstr>The Best Quarterback in the 2020 NFL Season  </vt:lpstr>
      <vt:lpstr>Completion %</vt:lpstr>
      <vt:lpstr>Regression Analysis</vt:lpstr>
      <vt:lpstr>Regression Results</vt:lpstr>
      <vt:lpstr>PowerPoint Presentation</vt:lpstr>
      <vt:lpstr>PowerPoint Presentation</vt:lpstr>
      <vt:lpstr>PowerPoint Presentation</vt:lpstr>
      <vt:lpstr>The Top 3 Quarterbacks</vt:lpstr>
      <vt:lpstr>T Test Results </vt:lpstr>
      <vt:lpstr>F Test Results </vt:lpstr>
      <vt:lpstr>Aaron Rodgers Best Quarterback in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Quarterback in the 2020 NFL Season  </dc:title>
  <cp:lastModifiedBy>sescacci</cp:lastModifiedBy>
  <cp:revision>3</cp:revision>
  <dcterms:modified xsi:type="dcterms:W3CDTF">2022-01-03T02:10:33Z</dcterms:modified>
</cp:coreProperties>
</file>