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6F34-51C6-4A02-A46C-61D3E477A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A3041-CEC9-4638-AAAB-077B72BE3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3199-0F7E-4ACC-BAB3-BC9667BB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85ED-A382-47F4-97BE-EC36F1CF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DE60-982D-4C29-B780-F227A31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358C-90C3-4914-B459-6D5BC213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61BBF-4511-468B-BFEB-47CFF0A8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9F7E-7200-49B4-97CC-6CDBC349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F0FE-D0F7-4ED2-AF33-1FEBE40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476E-35DD-4C6F-AC40-ABB4385F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44C20-AA4E-4946-AFAF-6818409E0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6655B-A9C3-4C40-B6AB-9AF11FC2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DF14-3939-415F-AB29-7212B7DE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7699-6420-4A7F-A0B0-66D16A39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C874-F84B-4765-80FF-E85293D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EDF3-4502-4242-AB62-0FE0AB42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49CF-E3F2-4BF1-AEF0-DDE637CC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5E63D-39EC-4B27-9E40-808A9D2B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F401-933E-4FAE-A9FF-7CAB6695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41C7-BDCD-49FC-84EF-357C1CDA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EF09-D5DF-4117-9A3B-AD59B194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F1808-32CB-45F3-BEEE-437DB3A2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8A44-07D0-4B1B-96B6-38A8215B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527A-8D50-431A-92DB-531F0210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F0379-6739-46A4-A55D-1C084749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6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D09F-43C1-49DC-9332-B74D8890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A806-AF9E-45E9-AFDE-CCC5966F4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10B8-3042-498F-AC51-98F3A907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8FD00-21FF-4679-BFFE-F22208E1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048D8-0EDF-4BC7-BF29-8C5436E4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56131-1516-4658-B1A4-76CEA22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17E1-81E4-4070-8380-0C81434B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E991B-CDE6-4E47-9540-6B2AD9AB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59079-A1CA-44C8-8DA3-997A4BCB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E7DC1-9413-43E2-87EC-44B437A05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61250-CEFC-4C76-8CCD-B8E611CE5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5B87E-2A0F-4025-90B4-6E1EC4A4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2ADC1-7AA9-4FE7-87C0-EE242A10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50EAC-8F85-4264-B189-C1A20C37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D3B5-57A1-4764-8397-DF886EDA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02490-ABAA-467C-9FFC-42E8F8FB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461C6-3DE1-402A-A06C-23F9A81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D31B-A631-4A8B-8696-78EECA41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7098D-2893-4B58-957A-B510CB82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E4F36-D454-4966-B6B7-BED12890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52D89-5E60-47FF-A229-D9209DF0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A8D5-5C2A-4FF3-8693-799E690D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B874-5F9C-4229-818B-4BCDE69D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63ECF-57AE-4B79-869E-06358745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0E281-ADE0-4152-A5E9-DA86B06A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3B35-347A-42E0-B597-5B508C36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21FF9-420D-4C87-9936-F1E6A161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2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386C-1605-4FC2-B746-54E394A0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BC487-D817-4555-900A-D1DAAB097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F90A5-4870-4283-9EF3-AD3110744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BA0A-A88E-4950-9BDD-3370EB7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54D76-1EEE-4985-AA8F-54896279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A567C-4D27-4EBA-91CB-1E03A63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4B8D4-909E-4182-A2A6-96EB83E6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6BD1-7FFF-468F-9158-5D074D6A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BED8-D299-4D88-A81E-472465CB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02AF-D846-460D-AA11-7D429E7CECB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1248-7187-441A-80F5-DEA9810E8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A415-D382-4E58-B3C4-CCA222E24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C3C2-0A97-4A62-AF79-455AD4803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eacherreport.com/articles/1535606-does-the-nfl-combine-have-any-predictive-value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ctorious athletes holding up ball together on the sports field">
            <a:extLst>
              <a:ext uri="{FF2B5EF4-FFF2-40B4-BE49-F238E27FC236}">
                <a16:creationId xmlns:a16="http://schemas.microsoft.com/office/drawing/2014/main" id="{42B38A72-A58D-4D39-888B-5E885C6CD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8" y="0"/>
            <a:ext cx="125135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C7D94-86C6-4A19-BC93-F497608AA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189" y="-506931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 – NFL Combine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ADE33-29BE-4015-AA73-3C766DFF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4189" y="3826482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Sydney Scaccia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 609 </a:t>
            </a:r>
          </a:p>
        </p:txBody>
      </p:sp>
    </p:spTree>
    <p:extLst>
      <p:ext uri="{BB962C8B-B14F-4D97-AF65-F5344CB8AC3E}">
        <p14:creationId xmlns:p14="http://schemas.microsoft.com/office/powerpoint/2010/main" val="395115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umbbell">
            <a:extLst>
              <a:ext uri="{FF2B5EF4-FFF2-40B4-BE49-F238E27FC236}">
                <a16:creationId xmlns:a16="http://schemas.microsoft.com/office/drawing/2014/main" id="{B34DB9AD-CA52-4254-B5CF-8D1FC1207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F5B12-7FA7-484B-B42E-483D05D3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the combine results accurately predict potential professional athlete’s positions correctly? </a:t>
            </a:r>
            <a:endParaRPr lang="en-US" sz="4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4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81A59E-2068-4C4D-83CA-604F4CAA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ACC7C-8C6F-40C3-A00F-D54329B5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“The NFL Combine: Does It Predict Performance in the National Football League?” </a:t>
            </a:r>
          </a:p>
          <a:p>
            <a:pPr lvl="1"/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Frank Kuzmits &amp; Arthur Adams</a:t>
            </a:r>
          </a:p>
          <a:p>
            <a:r>
              <a:rPr lang="en-US" sz="2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Much Does the Combine Reveal About Future NFL Players?”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Marcus Woo</a:t>
            </a:r>
            <a:endParaRPr lang="en-US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“Does the NFL Combine Have Any Predictive Value to NFL Success?”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Tyler Schlater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13A5-E88F-4291-818D-E865D95E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4FF5-A3C8-4E49-9004-1DB59C56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29009"/>
            <a:ext cx="5314543" cy="4480104"/>
          </a:xfrm>
        </p:spPr>
        <p:txBody>
          <a:bodyPr anchor="t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Player’s Position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Forty Yard Dash Time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Repetitions on the Bench Press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Jump Distance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Three-Cone Drill time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Shuttle Run Time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ootball">
            <a:extLst>
              <a:ext uri="{FF2B5EF4-FFF2-40B4-BE49-F238E27FC236}">
                <a16:creationId xmlns:a16="http://schemas.microsoft.com/office/drawing/2014/main" id="{CE0BB2EA-2ECD-4201-838E-6ADE791D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E702-3174-4217-9219-04E588EE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3325"/>
            <a:ext cx="582077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F4BA-7A83-4321-A968-37AC6C65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and “NA” values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the Data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uler">
            <a:extLst>
              <a:ext uri="{FF2B5EF4-FFF2-40B4-BE49-F238E27FC236}">
                <a16:creationId xmlns:a16="http://schemas.microsoft.com/office/drawing/2014/main" id="{72B81120-1A10-409C-81D1-BF093D87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49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207FE612-E77D-4E10-8138-91474D29F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1" y="2240804"/>
            <a:ext cx="11068655" cy="8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">
            <a:extLst>
              <a:ext uri="{FF2B5EF4-FFF2-40B4-BE49-F238E27FC236}">
                <a16:creationId xmlns:a16="http://schemas.microsoft.com/office/drawing/2014/main" id="{E4EEE871-BD86-438A-A151-9D5814BF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2" y="3609227"/>
            <a:ext cx="11068655" cy="8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548F3F-EEBC-43FE-9326-EE1D5A21C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60" y="4577312"/>
            <a:ext cx="11042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SGD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Stochastic Gradient Descent,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 = Rectified Linear Activation, PCA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Component Analysis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3CA4-A197-4A56-9669-F4C30DFAB2BB}"/>
              </a:ext>
            </a:extLst>
          </p:cNvPr>
          <p:cNvSpPr txBox="1"/>
          <p:nvPr/>
        </p:nvSpPr>
        <p:spPr>
          <a:xfrm>
            <a:off x="561672" y="317299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RBF SVM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Radial Based Function Support Vector Machine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5C864C19-5AC2-4E80-9FE4-9E6525DC06B7}"/>
              </a:ext>
            </a:extLst>
          </p:cNvPr>
          <p:cNvSpPr/>
          <p:nvPr/>
        </p:nvSpPr>
        <p:spPr>
          <a:xfrm>
            <a:off x="5715000" y="2368645"/>
            <a:ext cx="317500" cy="3048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147F65F-9AFA-4CB7-9C7B-032A2FF142EE}"/>
              </a:ext>
            </a:extLst>
          </p:cNvPr>
          <p:cNvSpPr/>
          <p:nvPr/>
        </p:nvSpPr>
        <p:spPr>
          <a:xfrm>
            <a:off x="5744633" y="3820678"/>
            <a:ext cx="317500" cy="3048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6D284-822F-43DE-89E2-2B3EE3E9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50" y="807413"/>
            <a:ext cx="9364900" cy="54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9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C5D854-231D-4F36-A66F-F082BC5A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Analysis &amp; Potential Issues  </a:t>
            </a:r>
          </a:p>
        </p:txBody>
      </p:sp>
    </p:spTree>
    <p:extLst>
      <p:ext uri="{BB962C8B-B14F-4D97-AF65-F5344CB8AC3E}">
        <p14:creationId xmlns:p14="http://schemas.microsoft.com/office/powerpoint/2010/main" val="90042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F93E-4110-4FC2-94CF-A5359FB5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39AF-ADAE-47BB-96A0-D09ED9FB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045" marR="0" indent="-360045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Kuzmits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 E., &amp; Adams, A. J. (2008). The NFL Combine: Does It Predict Performance in the National 	Football League?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Strength and Conditioning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(6), 1721–1727. 	https://doi.org/10.1519/jsc.0b013e318185f09d </a:t>
            </a:r>
          </a:p>
          <a:p>
            <a:pPr marL="360045" marR="0" indent="-360045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Schalter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(2017, October 3).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the NFL Combine Have Any Predictive Value to NFL Success?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Bleacher 	Report.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https://bleacherreport.com/articles/1535606-does-the-nfl-combine-have-any-predictive-value-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to-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nfl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-. </a:t>
            </a:r>
          </a:p>
          <a:p>
            <a:pPr marL="360045" marR="0" indent="-360045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Woo, M. (2019, March).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Much Does the Combine Reveal About Future NFL Players?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Inside Science. 	https://www.insidescience.org/news/how-much-does-combine-reveal-about-future-nfl-players.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4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Final Project Presentation – NFL Combine </vt:lpstr>
      <vt:lpstr>Can the combine results accurately predict potential professional athlete’s positions correctly? </vt:lpstr>
      <vt:lpstr>Literature Review </vt:lpstr>
      <vt:lpstr>Variables </vt:lpstr>
      <vt:lpstr>Preprocessing the Data </vt:lpstr>
      <vt:lpstr>PowerPoint Presentation</vt:lpstr>
      <vt:lpstr>PowerPoint Presentation</vt:lpstr>
      <vt:lpstr>Future Analysis &amp; Potential Issues 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 – NFL Combine</dc:title>
  <dc:creator>sescacci</dc:creator>
  <cp:lastModifiedBy>sescacci</cp:lastModifiedBy>
  <cp:revision>4</cp:revision>
  <dcterms:created xsi:type="dcterms:W3CDTF">2021-05-05T18:58:25Z</dcterms:created>
  <dcterms:modified xsi:type="dcterms:W3CDTF">2021-05-06T14:01:32Z</dcterms:modified>
</cp:coreProperties>
</file>